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sldSz cx="9144000" cy="5143500" type="screen16x9"/>
  <p:notesSz cx="6858000" cy="9144000"/>
  <p:embeddedFontLst>
    <p:embeddedFont>
      <p:font typeface="Calibri" panose="020F0502020204030204" pitchFamily="34" charset="0"/>
      <p:regular r:id="rId99"/>
      <p:bold r:id="rId100"/>
      <p:italic r:id="rId101"/>
      <p:boldItalic r:id="rId102"/>
    </p:embeddedFont>
    <p:embeddedFont>
      <p:font typeface="Roboto" panose="02000000000000000000"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CEFB0A-79BB-48E4-9EB6-C535C491E337}">
  <a:tblStyle styleId="{F4CEFB0A-79BB-48E4-9EB6-C535C491E33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F211535-E608-45B8-A4DD-518978870600}" styleName="Table_1">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75" y="2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1957d6cd32_7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11957d6cd32_7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1957d6cd32_7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g11957d6cd32_7_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11957d6cd32_7_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1957d6cd32_7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11957d6cd32_7_2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1957d6cd32_7_2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1957d6cd32_7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11957d6cd32_7_2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11957d6cd32_7_2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1957d6cd32_7_2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g11957d6cd32_7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1957d6cd32_7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11957d6cd32_7_3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g11957d6cd32_7_3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1957d6cd32_7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g11957d6cd32_7_4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11957d6cd32_7_4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1957d6cd32_7_4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1957d6cd32_7_4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957d6cd32_7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11957d6cd32_7_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g11957d6cd32_7_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1957d6cd32_7_4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g11957d6cd32_7_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1957d6cd32_7_4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g11957d6cd32_7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957d6cd32_7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g11957d6cd32_7_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1957d6cd32_7_1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957d6cd32_7_4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g11957d6cd32_7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957d6cd32_7_4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g11957d6cd32_7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1957d6cd32_7_4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g11957d6cd32_7_4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957d6cd32_7_4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g11957d6cd32_7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957d6cd32_7_46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3" name="Google Shape;633;g11957d6cd32_7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957d6cd32_7_4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g11957d6cd32_7_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957d6cd32_7_48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g11957d6cd32_7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1957d6cd32_7_5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3" name="Google Shape;683;g11957d6cd32_7_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1957d6cd32_7_5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1" name="Google Shape;701;g11957d6cd32_7_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1957d6cd32_7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11957d6cd32_7_5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11957d6cd32_7_5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29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957d6cd32_7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11957d6cd32_7_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11957d6cd32_7_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1957d6cd32_7_5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11957d6cd32_7_5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g11957d6cd32_7_5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30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1957d6cd32_7_5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g11957d6cd32_7_5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1957d6cd32_7_57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g11957d6cd32_7_5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957d6cd32_7_58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g11957d6cd32_7_5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1957d6cd32_7_6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g11957d6cd32_7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1957d6cd32_7_6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g11957d6cd32_7_6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1957d6cd32_7_6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0" name="Google Shape;810;g11957d6cd32_7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957d6cd32_7_6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6" name="Google Shape;816;g11957d6cd32_7_6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1957d6cd32_7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g11957d6cd32_7_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7" name="Google Shape;827;g11957d6cd32_7_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38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1957d6cd32_7_6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5" name="Google Shape;835;g11957d6cd32_7_6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957d6cd32_7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1957d6cd32_7_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11957d6cd32_7_1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957d6cd32_7_6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g11957d6cd32_7_6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g11957d6cd32_7_6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40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1957d6cd32_7_6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g11957d6cd32_7_6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11957d6cd32_7_6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41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1957d6cd32_7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11957d6cd32_7_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g11957d6cd32_7_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42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1957d6cd32_7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9" name="Google Shape;869;g11957d6cd32_7_6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g11957d6cd32_7_6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1957d6cd32_7_6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7" name="Google Shape;877;g11957d6cd32_7_6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1957d6cd32_7_69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6" name="Google Shape;886;g11957d6cd32_7_6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1ecbb1e5c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11ecbb1e5c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g11ecbb1e5c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1957d6cd32_7_70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g11957d6cd32_7_7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1957d6cd32_7_7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5" name="Google Shape;915;g11957d6cd32_7_7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1957d6cd32_7_75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4" name="Google Shape;964;g11957d6cd32_7_7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957d6cd32_7_2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g11957d6cd32_7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957d6cd32_7_7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2" name="Google Shape;972;g11957d6cd32_7_7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1957d6cd32_7_79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0" name="Google Shape;1000;g11957d6cd32_7_7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1957d6cd32_7_80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8" name="Google Shape;1008;g11957d6cd32_7_8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11957d6cd32_7_86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8" name="Google Shape;1078;g11957d6cd32_7_8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1957d6cd32_7_87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6" name="Google Shape;1086;g11957d6cd32_7_8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1957d6cd32_7_94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6" name="Google Shape;1156;g11957d6cd32_7_9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11957d6cd32_7_9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4" name="Google Shape;1164;g11957d6cd32_7_9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1957d6cd32_7_10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5" name="Google Shape;1215;g11957d6cd32_7_10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1957d6cd32_7_100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3" name="Google Shape;1223;g11957d6cd32_7_10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1957d6cd32_7_10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g11957d6cd32_7_10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1957d6cd32_7_2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g11957d6cd32_7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11957d6cd32_7_10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0" name="Google Shape;1260;g11957d6cd32_7_10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11957d6cd32_7_10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5" name="Google Shape;1295;g11957d6cd32_7_10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1957d6cd32_7_108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3" name="Google Shape;1303;g11957d6cd32_7_10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11957d6cd32_7_11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3" name="Google Shape;1413;g11957d6cd32_7_1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11957d6cd32_7_126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1" name="Google Shape;1481;g11957d6cd32_7_1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1957d6cd32_7_13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8" name="Google Shape;1548;g11957d6cd32_7_1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11957d6cd32_7_13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1" name="Google Shape;1571;g11957d6cd32_7_1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1957d6cd32_7_136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8" name="Google Shape;1588;g11957d6cd32_7_13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11957d6cd32_7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9" name="Google Shape;1619;g11957d6cd32_7_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0" name="Google Shape;1620;g11957d6cd32_7_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68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11957d6cd32_7_14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8" name="Google Shape;1628;g11957d6cd32_7_1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957d6cd32_7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g11957d6cd32_7_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g11957d6cd32_7_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957d6cd32_7_158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8" name="Google Shape;1808;g11957d6cd32_7_1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2102460a54_2_1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6" name="Google Shape;1996;g12102460a54_2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11957d6cd32_7_180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5" name="Google Shape;2055;g11957d6cd32_7_18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11957d6cd32_7_185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1" name="Google Shape;2101;g11957d6cd32_7_18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11957d6cd32_7_19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0" name="Google Shape;2180;g11957d6cd32_7_19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11957d6cd32_7_19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8" name="Google Shape;2238;g11957d6cd32_7_19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11957d6cd32_7_20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7" name="Google Shape;2267;g11957d6cd32_7_20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11957d6cd32_7_20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5" name="Google Shape;2285;g11957d6cd32_7_20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11957d6cd32_7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9" name="Google Shape;2299;g11957d6cd32_7_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0" name="Google Shape;2300;g11957d6cd32_7_1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78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1957d6cd32_7_20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8" name="Google Shape;2308;g11957d6cd32_7_20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1957d6cd32_7_2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11957d6cd32_7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11957d6cd32_7_20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2" name="Google Shape;2342;g11957d6cd32_7_20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3" name="Google Shape;2343;g11957d6cd32_7_20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Arial"/>
                <a:ea typeface="Arial"/>
                <a:cs typeface="Arial"/>
                <a:sym typeface="Arial"/>
              </a:rPr>
              <a:t>80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11957d6cd32_7_2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7" name="Google Shape;2377;g11957d6cd32_7_2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8" name="Google Shape;2378;g11957d6cd32_7_21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11ecbb1e5c9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1" name="Google Shape;2421;g11ecbb1e5c9_1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2" name="Google Shape;2422;g11ecbb1e5c9_1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11957d6cd32_7_216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1" name="Google Shape;2441;g11957d6cd32_7_2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11957d6cd32_7_22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7" name="Google Shape;2477;g11957d6cd32_7_2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11957d6cd32_7_22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g11957d6cd32_7_2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11957d6cd32_7_22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9" name="Google Shape;2559;g11957d6cd32_7_2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11957d6cd32_7_229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0" name="Google Shape;2570;g11957d6cd32_7_2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11957d6cd32_7_230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1" name="Google Shape;2581;g11957d6cd32_7_2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11957d6cd32_7_23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2" name="Google Shape;2592;g11957d6cd32_7_2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957d6cd32_7_26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11957d6cd32_7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11957d6cd32_7_23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7" name="Google Shape;2617;g11957d6cd32_7_2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11957d6cd32_7_240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5" name="Google Shape;2655;g11957d6cd32_7_2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1251b2cd716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2" name="Google Shape;2672;g1251b2cd71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11957d6cd32_7_24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3" name="Google Shape;2723;g11957d6cd32_7_24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11957d6cd32_7_24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3" name="Google Shape;2743;g11957d6cd32_7_2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g11957d6cd32_7_24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4" name="Google Shape;2774;g11957d6cd32_7_2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11957d6cd32_7_249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2" name="Google Shape;2782;g11957d6cd32_7_24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1"/>
        </a:solidFill>
        <a:effectLst/>
      </p:bgPr>
    </p:bg>
    <p:spTree>
      <p:nvGrpSpPr>
        <p:cNvPr id="1" name="Shape 57"/>
        <p:cNvGrpSpPr/>
        <p:nvPr/>
      </p:nvGrpSpPr>
      <p:grpSpPr>
        <a:xfrm>
          <a:off x="0" y="0"/>
          <a:ext cx="0" cy="0"/>
          <a:chOff x="0" y="0"/>
          <a:chExt cx="0" cy="0"/>
        </a:xfrm>
      </p:grpSpPr>
      <p:sp>
        <p:nvSpPr>
          <p:cNvPr id="58" name="Google Shape;58;p14"/>
          <p:cNvSpPr/>
          <p:nvPr/>
        </p:nvSpPr>
        <p:spPr>
          <a:xfrm>
            <a:off x="0" y="3664744"/>
            <a:ext cx="9144000" cy="147875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59" name="Google Shape;59;p14"/>
          <p:cNvSpPr txBox="1"/>
          <p:nvPr/>
        </p:nvSpPr>
        <p:spPr>
          <a:xfrm>
            <a:off x="6154353" y="1817570"/>
            <a:ext cx="76992" cy="284693"/>
          </a:xfrm>
          <a:prstGeom prst="rect">
            <a:avLst/>
          </a:prstGeom>
          <a:noFill/>
          <a:ln>
            <a:noFill/>
          </a:ln>
        </p:spPr>
        <p:txBody>
          <a:bodyPr spcFirstLastPara="1" wrap="square" lIns="38100" tIns="38100" rIns="38100" bIns="38100" anchor="ctr" anchorCtr="0">
            <a:spAutoFit/>
          </a:bodyPr>
          <a:lstStyle/>
          <a:p>
            <a:pPr marL="0" marR="0" lvl="0" indent="0" algn="ctr" rtl="0">
              <a:lnSpc>
                <a:spcPct val="150000"/>
              </a:lnSpc>
              <a:spcBef>
                <a:spcPts val="0"/>
              </a:spcBef>
              <a:spcAft>
                <a:spcPts val="0"/>
              </a:spcAft>
              <a:buNone/>
            </a:pPr>
            <a:endParaRPr sz="900" b="0" i="0" u="none" strike="noStrike" cap="none">
              <a:solidFill>
                <a:srgbClr val="2C3E50"/>
              </a:solidFill>
              <a:latin typeface="Arial"/>
              <a:ea typeface="Arial"/>
              <a:cs typeface="Arial"/>
              <a:sym typeface="Arial"/>
            </a:endParaRPr>
          </a:p>
        </p:txBody>
      </p:sp>
      <p:sp>
        <p:nvSpPr>
          <p:cNvPr id="60" name="Google Shape;60;p14"/>
          <p:cNvSpPr/>
          <p:nvPr/>
        </p:nvSpPr>
        <p:spPr>
          <a:xfrm flipH="1">
            <a:off x="0" y="0"/>
            <a:ext cx="78581" cy="36647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61" name="Google Shape;61;p14"/>
          <p:cNvSpPr txBox="1">
            <a:spLocks noGrp="1"/>
          </p:cNvSpPr>
          <p:nvPr>
            <p:ph type="title"/>
          </p:nvPr>
        </p:nvSpPr>
        <p:spPr>
          <a:xfrm>
            <a:off x="342901" y="718771"/>
            <a:ext cx="8458200" cy="10221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100"/>
              <a:buNone/>
              <a:defRPr sz="3000" b="0">
                <a:solidFill>
                  <a:srgbClr val="FFFEFE"/>
                </a:solidFill>
                <a:latin typeface="Arial"/>
                <a:ea typeface="Arial"/>
                <a:cs typeface="Arial"/>
                <a:sym typeface="Aria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pic>
        <p:nvPicPr>
          <p:cNvPr id="62" name="Google Shape;62;p14"/>
          <p:cNvPicPr preferRelativeResize="0"/>
          <p:nvPr/>
        </p:nvPicPr>
        <p:blipFill rotWithShape="1">
          <a:blip r:embed="rId2">
            <a:alphaModFix/>
          </a:blip>
          <a:srcRect l="1" r="-1993" b="1763"/>
          <a:stretch/>
        </p:blipFill>
        <p:spPr>
          <a:xfrm>
            <a:off x="0" y="3664244"/>
            <a:ext cx="4430741" cy="1478756"/>
          </a:xfrm>
          <a:prstGeom prst="rect">
            <a:avLst/>
          </a:prstGeom>
          <a:noFill/>
          <a:ln>
            <a:noFill/>
          </a:ln>
        </p:spPr>
      </p:pic>
      <p:sp>
        <p:nvSpPr>
          <p:cNvPr id="63" name="Google Shape;63;p14"/>
          <p:cNvSpPr txBox="1">
            <a:spLocks noGrp="1"/>
          </p:cNvSpPr>
          <p:nvPr>
            <p:ph type="body" idx="1"/>
          </p:nvPr>
        </p:nvSpPr>
        <p:spPr>
          <a:xfrm>
            <a:off x="342901" y="1852430"/>
            <a:ext cx="1244204" cy="18692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500"/>
              <a:buNone/>
              <a:defRPr sz="800" b="1">
                <a:solidFill>
                  <a:schemeClr val="accent4"/>
                </a:solidFill>
                <a:latin typeface="Arial"/>
                <a:ea typeface="Arial"/>
                <a:cs typeface="Arial"/>
                <a:sym typeface="Aria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4"/>
          <p:cNvSpPr/>
          <p:nvPr/>
        </p:nvSpPr>
        <p:spPr>
          <a:xfrm>
            <a:off x="8089879" y="184023"/>
            <a:ext cx="711221" cy="34290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bg>
      <p:bgPr>
        <a:solidFill>
          <a:schemeClr val="dk1"/>
        </a:solidFill>
        <a:effectLst/>
      </p:bgPr>
    </p:bg>
    <p:spTree>
      <p:nvGrpSpPr>
        <p:cNvPr id="1" name="Shape 97"/>
        <p:cNvGrpSpPr/>
        <p:nvPr/>
      </p:nvGrpSpPr>
      <p:grpSpPr>
        <a:xfrm>
          <a:off x="0" y="0"/>
          <a:ext cx="0" cy="0"/>
          <a:chOff x="0" y="0"/>
          <a:chExt cx="0" cy="0"/>
        </a:xfrm>
      </p:grpSpPr>
      <p:sp>
        <p:nvSpPr>
          <p:cNvPr id="98" name="Google Shape;98;p21"/>
          <p:cNvSpPr>
            <a:spLocks noGrp="1"/>
          </p:cNvSpPr>
          <p:nvPr>
            <p:ph type="pic" idx="2"/>
          </p:nvPr>
        </p:nvSpPr>
        <p:spPr>
          <a:xfrm>
            <a:off x="6056888" y="0"/>
            <a:ext cx="3087112" cy="3660005"/>
          </a:xfrm>
          <a:prstGeom prst="rect">
            <a:avLst/>
          </a:prstGeom>
          <a:noFill/>
          <a:ln>
            <a:noFill/>
          </a:ln>
        </p:spPr>
      </p:sp>
      <p:sp>
        <p:nvSpPr>
          <p:cNvPr id="99" name="Google Shape;99;p21"/>
          <p:cNvSpPr txBox="1"/>
          <p:nvPr/>
        </p:nvSpPr>
        <p:spPr>
          <a:xfrm>
            <a:off x="6154353" y="1817570"/>
            <a:ext cx="76992" cy="284693"/>
          </a:xfrm>
          <a:prstGeom prst="rect">
            <a:avLst/>
          </a:prstGeom>
          <a:noFill/>
          <a:ln>
            <a:noFill/>
          </a:ln>
        </p:spPr>
        <p:txBody>
          <a:bodyPr spcFirstLastPara="1" wrap="square" lIns="38100" tIns="38100" rIns="38100" bIns="38100" anchor="ctr" anchorCtr="0">
            <a:spAutoFit/>
          </a:bodyPr>
          <a:lstStyle/>
          <a:p>
            <a:pPr marL="0" marR="0" lvl="0" indent="0" algn="ctr" rtl="0">
              <a:lnSpc>
                <a:spcPct val="150000"/>
              </a:lnSpc>
              <a:spcBef>
                <a:spcPts val="0"/>
              </a:spcBef>
              <a:spcAft>
                <a:spcPts val="0"/>
              </a:spcAft>
              <a:buNone/>
            </a:pPr>
            <a:endParaRPr sz="900" b="0" i="0" u="none" strike="noStrike" cap="none">
              <a:solidFill>
                <a:srgbClr val="2C3E50"/>
              </a:solidFill>
              <a:latin typeface="Arial"/>
              <a:ea typeface="Arial"/>
              <a:cs typeface="Arial"/>
              <a:sym typeface="Arial"/>
            </a:endParaRPr>
          </a:p>
        </p:txBody>
      </p:sp>
      <p:sp>
        <p:nvSpPr>
          <p:cNvPr id="100" name="Google Shape;100;p21"/>
          <p:cNvSpPr/>
          <p:nvPr/>
        </p:nvSpPr>
        <p:spPr>
          <a:xfrm flipH="1">
            <a:off x="0" y="0"/>
            <a:ext cx="78581" cy="36647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01" name="Google Shape;101;p21"/>
          <p:cNvSpPr txBox="1">
            <a:spLocks noGrp="1"/>
          </p:cNvSpPr>
          <p:nvPr>
            <p:ph type="title"/>
          </p:nvPr>
        </p:nvSpPr>
        <p:spPr>
          <a:xfrm>
            <a:off x="342901" y="1238530"/>
            <a:ext cx="5325570" cy="108755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100"/>
              <a:buNone/>
              <a:defRPr sz="3000" b="0">
                <a:solidFill>
                  <a:srgbClr val="FFFEFE"/>
                </a:solidFill>
                <a:latin typeface="Arial"/>
                <a:ea typeface="Arial"/>
                <a:cs typeface="Arial"/>
                <a:sym typeface="Aria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02" name="Google Shape;102;p21"/>
          <p:cNvSpPr/>
          <p:nvPr/>
        </p:nvSpPr>
        <p:spPr>
          <a:xfrm>
            <a:off x="0" y="3664743"/>
            <a:ext cx="9144000" cy="147875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103" name="Google Shape;103;p21"/>
          <p:cNvPicPr preferRelativeResize="0"/>
          <p:nvPr/>
        </p:nvPicPr>
        <p:blipFill rotWithShape="1">
          <a:blip r:embed="rId2">
            <a:alphaModFix/>
          </a:blip>
          <a:srcRect l="1" r="-1993" b="1763"/>
          <a:stretch/>
        </p:blipFill>
        <p:spPr>
          <a:xfrm>
            <a:off x="0" y="3664243"/>
            <a:ext cx="4430741" cy="1478757"/>
          </a:xfrm>
          <a:prstGeom prst="rect">
            <a:avLst/>
          </a:prstGeom>
          <a:noFill/>
          <a:ln>
            <a:noFill/>
          </a:ln>
        </p:spPr>
      </p:pic>
      <p:sp>
        <p:nvSpPr>
          <p:cNvPr id="104" name="Google Shape;104;p21"/>
          <p:cNvSpPr txBox="1">
            <a:spLocks noGrp="1"/>
          </p:cNvSpPr>
          <p:nvPr>
            <p:ph type="body" idx="1"/>
          </p:nvPr>
        </p:nvSpPr>
        <p:spPr>
          <a:xfrm>
            <a:off x="342901" y="2825618"/>
            <a:ext cx="1244204" cy="18692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500"/>
              <a:buNone/>
              <a:defRPr sz="800" b="1">
                <a:solidFill>
                  <a:schemeClr val="accent4"/>
                </a:solidFill>
                <a:latin typeface="Arial"/>
                <a:ea typeface="Arial"/>
                <a:cs typeface="Arial"/>
                <a:sym typeface="Aria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21"/>
          <p:cNvSpPr txBox="1">
            <a:spLocks noGrp="1"/>
          </p:cNvSpPr>
          <p:nvPr>
            <p:ph type="body" idx="3"/>
          </p:nvPr>
        </p:nvSpPr>
        <p:spPr>
          <a:xfrm>
            <a:off x="348945" y="2437638"/>
            <a:ext cx="5322094" cy="25113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800"/>
              <a:buNone/>
              <a:defRPr sz="1200">
                <a:solidFill>
                  <a:schemeClr val="lt2"/>
                </a:solidFill>
              </a:defRPr>
            </a:lvl1pPr>
            <a:lvl2pPr marL="914400" lvl="1" indent="-228600" algn="l">
              <a:lnSpc>
                <a:spcPct val="90000"/>
              </a:lnSpc>
              <a:spcBef>
                <a:spcPts val="700"/>
              </a:spcBef>
              <a:spcAft>
                <a:spcPts val="0"/>
              </a:spcAft>
              <a:buSzPts val="1800"/>
              <a:buNone/>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21"/>
          <p:cNvSpPr/>
          <p:nvPr/>
        </p:nvSpPr>
        <p:spPr>
          <a:xfrm>
            <a:off x="342900" y="451060"/>
            <a:ext cx="927461" cy="447155"/>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1 (Dark Blue)">
  <p:cSld name="Divider 1 (Dark Blue)">
    <p:bg>
      <p:bgPr>
        <a:solidFill>
          <a:schemeClr val="dk1"/>
        </a:solidFill>
        <a:effectLst/>
      </p:bgPr>
    </p:bg>
    <p:spTree>
      <p:nvGrpSpPr>
        <p:cNvPr id="1" name="Shape 107"/>
        <p:cNvGrpSpPr/>
        <p:nvPr/>
      </p:nvGrpSpPr>
      <p:grpSpPr>
        <a:xfrm>
          <a:off x="0" y="0"/>
          <a:ext cx="0" cy="0"/>
          <a:chOff x="0" y="0"/>
          <a:chExt cx="0" cy="0"/>
        </a:xfrm>
      </p:grpSpPr>
      <p:pic>
        <p:nvPicPr>
          <p:cNvPr id="108" name="Google Shape;108;p22"/>
          <p:cNvPicPr preferRelativeResize="0"/>
          <p:nvPr/>
        </p:nvPicPr>
        <p:blipFill rotWithShape="1">
          <a:blip r:embed="rId2">
            <a:alphaModFix/>
          </a:blip>
          <a:srcRect/>
          <a:stretch/>
        </p:blipFill>
        <p:spPr>
          <a:xfrm>
            <a:off x="0" y="762"/>
            <a:ext cx="9144002" cy="5146070"/>
          </a:xfrm>
          <a:prstGeom prst="rect">
            <a:avLst/>
          </a:prstGeom>
          <a:noFill/>
          <a:ln>
            <a:noFill/>
          </a:ln>
        </p:spPr>
      </p:pic>
      <p:sp>
        <p:nvSpPr>
          <p:cNvPr id="109" name="Google Shape;109;p22"/>
          <p:cNvSpPr txBox="1">
            <a:spLocks noGrp="1"/>
          </p:cNvSpPr>
          <p:nvPr>
            <p:ph type="title"/>
          </p:nvPr>
        </p:nvSpPr>
        <p:spPr>
          <a:xfrm>
            <a:off x="342901" y="857250"/>
            <a:ext cx="4229099" cy="3429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1100"/>
              <a:buNone/>
              <a:defRPr sz="5400">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0" name="Google Shape;110;p22"/>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1" name="Google Shape;111;p22"/>
          <p:cNvSpPr/>
          <p:nvPr/>
        </p:nvSpPr>
        <p:spPr>
          <a:xfrm>
            <a:off x="0" y="0"/>
            <a:ext cx="78581"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1 (Light Blue)">
  <p:cSld name="Divider 1 (Light Blue)">
    <p:bg>
      <p:bgPr>
        <a:solidFill>
          <a:schemeClr val="dk1"/>
        </a:solidFill>
        <a:effectLst/>
      </p:bgPr>
    </p:bg>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a:stretch/>
        </p:blipFill>
        <p:spPr>
          <a:xfrm>
            <a:off x="1354" y="0"/>
            <a:ext cx="9141291" cy="5143500"/>
          </a:xfrm>
          <a:prstGeom prst="rect">
            <a:avLst/>
          </a:prstGeom>
          <a:noFill/>
          <a:ln>
            <a:noFill/>
          </a:ln>
        </p:spPr>
      </p:pic>
      <p:sp>
        <p:nvSpPr>
          <p:cNvPr id="114" name="Google Shape;114;p23"/>
          <p:cNvSpPr txBox="1">
            <a:spLocks noGrp="1"/>
          </p:cNvSpPr>
          <p:nvPr>
            <p:ph type="title"/>
          </p:nvPr>
        </p:nvSpPr>
        <p:spPr>
          <a:xfrm>
            <a:off x="342901" y="857250"/>
            <a:ext cx="4229099" cy="3429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1100"/>
              <a:buNone/>
              <a:defRPr sz="5400">
                <a:solidFill>
                  <a:schemeClr val="dk1"/>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5" name="Google Shape;115;p23"/>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chemeClr val="lt2">
              <a:alpha val="47058"/>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 name="Google Shape;116;p23"/>
          <p:cNvSpPr/>
          <p:nvPr/>
        </p:nvSpPr>
        <p:spPr>
          <a:xfrm>
            <a:off x="0" y="0"/>
            <a:ext cx="78581"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a:off x="342900" y="1028700"/>
            <a:ext cx="8458200"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304800" algn="l">
              <a:lnSpc>
                <a:spcPct val="90000"/>
              </a:lnSpc>
              <a:spcBef>
                <a:spcPts val="700"/>
              </a:spcBef>
              <a:spcAft>
                <a:spcPts val="0"/>
              </a:spcAft>
              <a:buSzPts val="1200"/>
              <a:buChar char="–"/>
              <a:defRPr sz="12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2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userDrawn="1">
  <p:cSld name="Two Content">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23" name="Google Shape;123;p25"/>
          <p:cNvSpPr txBox="1">
            <a:spLocks noGrp="1"/>
          </p:cNvSpPr>
          <p:nvPr>
            <p:ph type="body" idx="1"/>
          </p:nvPr>
        </p:nvSpPr>
        <p:spPr>
          <a:xfrm>
            <a:off x="342900" y="1030844"/>
            <a:ext cx="4046220"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dirty="0"/>
          </a:p>
        </p:txBody>
      </p:sp>
      <p:sp>
        <p:nvSpPr>
          <p:cNvPr id="124" name="Google Shape;124;p25"/>
          <p:cNvSpPr txBox="1">
            <a:spLocks noGrp="1"/>
          </p:cNvSpPr>
          <p:nvPr>
            <p:ph type="body" idx="2"/>
          </p:nvPr>
        </p:nvSpPr>
        <p:spPr>
          <a:xfrm>
            <a:off x="4745918" y="1030844"/>
            <a:ext cx="4046220"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5" name="Google Shape;125;p25"/>
          <p:cNvSpPr txBox="1"/>
          <p:nvPr/>
        </p:nvSpPr>
        <p:spPr>
          <a:xfrm>
            <a:off x="8247491" y="5039139"/>
            <a:ext cx="49" cy="1615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26" name="Google Shape;126;p2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2772">
          <p15:clr>
            <a:srgbClr val="FBAE40"/>
          </p15:clr>
        </p15:guide>
        <p15:guide id="2" pos="29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Subhead">
  <p:cSld name="Two Content Subhead">
    <p:spTree>
      <p:nvGrpSpPr>
        <p:cNvPr id="1" name="Shape 127"/>
        <p:cNvGrpSpPr/>
        <p:nvPr/>
      </p:nvGrpSpPr>
      <p:grpSpPr>
        <a:xfrm>
          <a:off x="0" y="0"/>
          <a:ext cx="0" cy="0"/>
          <a:chOff x="0" y="0"/>
          <a:chExt cx="0" cy="0"/>
        </a:xfrm>
      </p:grpSpPr>
      <p:sp>
        <p:nvSpPr>
          <p:cNvPr id="128" name="Google Shape;128;p26"/>
          <p:cNvSpPr txBox="1">
            <a:spLocks noGrp="1"/>
          </p:cNvSpPr>
          <p:nvPr>
            <p:ph type="body" idx="1"/>
          </p:nvPr>
        </p:nvSpPr>
        <p:spPr>
          <a:xfrm>
            <a:off x="342900" y="980694"/>
            <a:ext cx="4046220" cy="257175"/>
          </a:xfrm>
          <a:prstGeom prst="rect">
            <a:avLst/>
          </a:prstGeom>
          <a:noFill/>
          <a:ln>
            <a:noFill/>
          </a:ln>
        </p:spPr>
        <p:txBody>
          <a:bodyPr spcFirstLastPara="1" wrap="square" lIns="0" tIns="0" rIns="68575" bIns="0" anchor="b" anchorCtr="0">
            <a:noAutofit/>
          </a:bodyPr>
          <a:lstStyle>
            <a:lvl1pPr marL="457200" lvl="0" indent="-228600" algn="l">
              <a:lnSpc>
                <a:spcPct val="90000"/>
              </a:lnSpc>
              <a:spcBef>
                <a:spcPts val="0"/>
              </a:spcBef>
              <a:spcAft>
                <a:spcPts val="0"/>
              </a:spcAft>
              <a:buSzPts val="1300"/>
              <a:buNone/>
              <a:defRPr sz="18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p26"/>
          <p:cNvSpPr txBox="1">
            <a:spLocks noGrp="1"/>
          </p:cNvSpPr>
          <p:nvPr>
            <p:ph type="body" idx="2"/>
          </p:nvPr>
        </p:nvSpPr>
        <p:spPr>
          <a:xfrm>
            <a:off x="4750398" y="980694"/>
            <a:ext cx="4046220" cy="2571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SzPts val="1300"/>
              <a:buNone/>
              <a:defRPr sz="18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0" name="Google Shape;130;p2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31" name="Google Shape;131;p26"/>
          <p:cNvSpPr txBox="1">
            <a:spLocks noGrp="1"/>
          </p:cNvSpPr>
          <p:nvPr>
            <p:ph type="body" idx="3"/>
          </p:nvPr>
        </p:nvSpPr>
        <p:spPr>
          <a:xfrm>
            <a:off x="342900" y="1373744"/>
            <a:ext cx="4046220" cy="3223260"/>
          </a:xfrm>
          <a:prstGeom prst="rect">
            <a:avLst/>
          </a:prstGeom>
          <a:noFill/>
          <a:ln>
            <a:noFill/>
          </a:ln>
        </p:spPr>
        <p:txBody>
          <a:bodyPr spcFirstLastPara="1" wrap="square" lIns="0" tIns="0" rIns="68575"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2" name="Google Shape;132;p26"/>
          <p:cNvSpPr txBox="1">
            <a:spLocks noGrp="1"/>
          </p:cNvSpPr>
          <p:nvPr>
            <p:ph type="body" idx="4"/>
          </p:nvPr>
        </p:nvSpPr>
        <p:spPr>
          <a:xfrm>
            <a:off x="4750398" y="1373744"/>
            <a:ext cx="4046220" cy="32232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3" name="Google Shape;133;p2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2880">
          <p15:clr>
            <a:srgbClr val="FBAE40"/>
          </p15:clr>
        </p15:guide>
        <p15:guide id="2" pos="2773">
          <p15:clr>
            <a:srgbClr val="FBAE40"/>
          </p15:clr>
        </p15:guide>
        <p15:guide id="3" pos="298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Texts &amp; 1 Image Content w/ Headers">
  <p:cSld name="2 Texts &amp; 1 Image Content w/ Headers">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36" name="Google Shape;136;p27"/>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27"/>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8" name="Google Shape;138;p27"/>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27"/>
          <p:cNvSpPr txBox="1">
            <a:spLocks noGrp="1"/>
          </p:cNvSpPr>
          <p:nvPr>
            <p:ph type="body" idx="4"/>
          </p:nvPr>
        </p:nvSpPr>
        <p:spPr>
          <a:xfrm>
            <a:off x="3271557" y="1299065"/>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0" name="Google Shape;140;p2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1857">
          <p15:clr>
            <a:srgbClr val="FBAE40"/>
          </p15:clr>
        </p15:guide>
        <p15:guide id="2" pos="2058">
          <p15:clr>
            <a:srgbClr val="FBAE40"/>
          </p15:clr>
        </p15:guide>
        <p15:guide id="3" pos="3893">
          <p15:clr>
            <a:srgbClr val="FBAE40"/>
          </p15:clr>
        </p15:guide>
        <p15:guide id="4" pos="37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Text 1 Image w/Subhead">
  <p:cSld name="1 Text 1 Image w/Subhead">
    <p:spTree>
      <p:nvGrpSpPr>
        <p:cNvPr id="1" name="Shape 141"/>
        <p:cNvGrpSpPr/>
        <p:nvPr/>
      </p:nvGrpSpPr>
      <p:grpSpPr>
        <a:xfrm>
          <a:off x="0" y="0"/>
          <a:ext cx="0" cy="0"/>
          <a:chOff x="0" y="0"/>
          <a:chExt cx="0" cy="0"/>
        </a:xfrm>
      </p:grpSpPr>
      <p:sp>
        <p:nvSpPr>
          <p:cNvPr id="142" name="Google Shape;142;p28"/>
          <p:cNvSpPr txBox="1">
            <a:spLocks noGrp="1"/>
          </p:cNvSpPr>
          <p:nvPr>
            <p:ph type="body" idx="1"/>
          </p:nvPr>
        </p:nvSpPr>
        <p:spPr>
          <a:xfrm>
            <a:off x="342900" y="980694"/>
            <a:ext cx="4046220" cy="257175"/>
          </a:xfrm>
          <a:prstGeom prst="rect">
            <a:avLst/>
          </a:prstGeom>
          <a:noFill/>
          <a:ln>
            <a:noFill/>
          </a:ln>
        </p:spPr>
        <p:txBody>
          <a:bodyPr spcFirstLastPara="1" wrap="square" lIns="0" tIns="0" rIns="68575" bIns="0" anchor="b" anchorCtr="0">
            <a:noAutofit/>
          </a:bodyPr>
          <a:lstStyle>
            <a:lvl1pPr marL="457200" lvl="0" indent="-228600" algn="l">
              <a:lnSpc>
                <a:spcPct val="90000"/>
              </a:lnSpc>
              <a:spcBef>
                <a:spcPts val="0"/>
              </a:spcBef>
              <a:spcAft>
                <a:spcPts val="0"/>
              </a:spcAft>
              <a:buSzPts val="1300"/>
              <a:buNone/>
              <a:defRPr sz="18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3" name="Google Shape;143;p28"/>
          <p:cNvSpPr txBox="1">
            <a:spLocks noGrp="1"/>
          </p:cNvSpPr>
          <p:nvPr>
            <p:ph type="title"/>
          </p:nvPr>
        </p:nvSpPr>
        <p:spPr>
          <a:xfrm>
            <a:off x="342900" y="274320"/>
            <a:ext cx="42291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44" name="Google Shape;144;p28"/>
          <p:cNvSpPr txBox="1">
            <a:spLocks noGrp="1"/>
          </p:cNvSpPr>
          <p:nvPr>
            <p:ph type="body" idx="2"/>
          </p:nvPr>
        </p:nvSpPr>
        <p:spPr>
          <a:xfrm>
            <a:off x="342900" y="1373744"/>
            <a:ext cx="4046220" cy="3223260"/>
          </a:xfrm>
          <a:prstGeom prst="rect">
            <a:avLst/>
          </a:prstGeom>
          <a:noFill/>
          <a:ln>
            <a:noFill/>
          </a:ln>
        </p:spPr>
        <p:txBody>
          <a:bodyPr spcFirstLastPara="1" wrap="square" lIns="0" tIns="0" rIns="68575"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5" name="Google Shape;145;p2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2880">
          <p15:clr>
            <a:srgbClr val="FBAE40"/>
          </p15:clr>
        </p15:guide>
        <p15:guide id="2" pos="2773">
          <p15:clr>
            <a:srgbClr val="FBAE40"/>
          </p15:clr>
        </p15:guide>
        <p15:guide id="3" pos="298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Block Blue">
  <p:cSld name="2 Block Blue">
    <p:bg>
      <p:bgPr>
        <a:solidFill>
          <a:schemeClr val="accent3"/>
        </a:solidFill>
        <a:effectLst/>
      </p:bgPr>
    </p:bg>
    <p:spTree>
      <p:nvGrpSpPr>
        <p:cNvPr id="1" name="Shape 146"/>
        <p:cNvGrpSpPr/>
        <p:nvPr/>
      </p:nvGrpSpPr>
      <p:grpSpPr>
        <a:xfrm>
          <a:off x="0" y="0"/>
          <a:ext cx="0" cy="0"/>
          <a:chOff x="0" y="0"/>
          <a:chExt cx="0" cy="0"/>
        </a:xfrm>
      </p:grpSpPr>
      <p:sp>
        <p:nvSpPr>
          <p:cNvPr id="147" name="Google Shape;147;p29"/>
          <p:cNvSpPr/>
          <p:nvPr/>
        </p:nvSpPr>
        <p:spPr>
          <a:xfrm>
            <a:off x="78581" y="0"/>
            <a:ext cx="4493419"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48" name="Google Shape;148;p29"/>
          <p:cNvSpPr txBox="1">
            <a:spLocks noGrp="1"/>
          </p:cNvSpPr>
          <p:nvPr>
            <p:ph type="title"/>
          </p:nvPr>
        </p:nvSpPr>
        <p:spPr>
          <a:xfrm>
            <a:off x="342900" y="274320"/>
            <a:ext cx="4134971"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49" name="Google Shape;149;p2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0" name="Google Shape;150;p29"/>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Block Blue (Wider)">
  <p:cSld name="2 Block Blue (Wider)">
    <p:bg>
      <p:bgPr>
        <a:solidFill>
          <a:schemeClr val="accent3"/>
        </a:solidFill>
        <a:effectLst/>
      </p:bgPr>
    </p:bg>
    <p:spTree>
      <p:nvGrpSpPr>
        <p:cNvPr id="1" name="Shape 151"/>
        <p:cNvGrpSpPr/>
        <p:nvPr/>
      </p:nvGrpSpPr>
      <p:grpSpPr>
        <a:xfrm>
          <a:off x="0" y="0"/>
          <a:ext cx="0" cy="0"/>
          <a:chOff x="0" y="0"/>
          <a:chExt cx="0" cy="0"/>
        </a:xfrm>
      </p:grpSpPr>
      <p:sp>
        <p:nvSpPr>
          <p:cNvPr id="152" name="Google Shape;152;p30"/>
          <p:cNvSpPr/>
          <p:nvPr/>
        </p:nvSpPr>
        <p:spPr>
          <a:xfrm>
            <a:off x="78581" y="0"/>
            <a:ext cx="325755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53" name="Google Shape;153;p30"/>
          <p:cNvSpPr txBox="1">
            <a:spLocks noGrp="1"/>
          </p:cNvSpPr>
          <p:nvPr>
            <p:ph type="title"/>
          </p:nvPr>
        </p:nvSpPr>
        <p:spPr>
          <a:xfrm>
            <a:off x="342900" y="274320"/>
            <a:ext cx="288036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54" name="Google Shape;154;p3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30"/>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Dark Blue)">
  <p:cSld name="Title Only (Dark Blue)">
    <p:bg>
      <p:bgPr>
        <a:solidFill>
          <a:schemeClr val="dk1"/>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 Block Medium Blue (Wider)">
  <p:cSld name="2 Block Medium Blue (Wider)">
    <p:bg>
      <p:bgPr>
        <a:solidFill>
          <a:schemeClr val="dk1"/>
        </a:solidFill>
        <a:effectLst/>
      </p:bgPr>
    </p:bg>
    <p:spTree>
      <p:nvGrpSpPr>
        <p:cNvPr id="1" name="Shape 156"/>
        <p:cNvGrpSpPr/>
        <p:nvPr/>
      </p:nvGrpSpPr>
      <p:grpSpPr>
        <a:xfrm>
          <a:off x="0" y="0"/>
          <a:ext cx="0" cy="0"/>
          <a:chOff x="0" y="0"/>
          <a:chExt cx="0" cy="0"/>
        </a:xfrm>
      </p:grpSpPr>
      <p:sp>
        <p:nvSpPr>
          <p:cNvPr id="157" name="Google Shape;157;p31"/>
          <p:cNvSpPr/>
          <p:nvPr/>
        </p:nvSpPr>
        <p:spPr>
          <a:xfrm>
            <a:off x="78581" y="0"/>
            <a:ext cx="3257550" cy="51435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58" name="Google Shape;158;p31"/>
          <p:cNvSpPr txBox="1">
            <a:spLocks noGrp="1"/>
          </p:cNvSpPr>
          <p:nvPr>
            <p:ph type="title"/>
          </p:nvPr>
        </p:nvSpPr>
        <p:spPr>
          <a:xfrm>
            <a:off x="342900" y="274320"/>
            <a:ext cx="288036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59" name="Google Shape;159;p3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0" name="Google Shape;160;p31"/>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Block White (Wider)">
  <p:cSld name="2 Block White (Wider)">
    <p:bg>
      <p:bgPr>
        <a:solidFill>
          <a:schemeClr val="lt2"/>
        </a:solidFill>
        <a:effectLst/>
      </p:bgPr>
    </p:bg>
    <p:spTree>
      <p:nvGrpSpPr>
        <p:cNvPr id="1" name="Shape 161"/>
        <p:cNvGrpSpPr/>
        <p:nvPr/>
      </p:nvGrpSpPr>
      <p:grpSpPr>
        <a:xfrm>
          <a:off x="0" y="0"/>
          <a:ext cx="0" cy="0"/>
          <a:chOff x="0" y="0"/>
          <a:chExt cx="0" cy="0"/>
        </a:xfrm>
      </p:grpSpPr>
      <p:sp>
        <p:nvSpPr>
          <p:cNvPr id="162" name="Google Shape;162;p32"/>
          <p:cNvSpPr/>
          <p:nvPr/>
        </p:nvSpPr>
        <p:spPr>
          <a:xfrm>
            <a:off x="78581" y="0"/>
            <a:ext cx="325755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63" name="Google Shape;163;p32"/>
          <p:cNvSpPr txBox="1">
            <a:spLocks noGrp="1"/>
          </p:cNvSpPr>
          <p:nvPr>
            <p:ph type="title"/>
          </p:nvPr>
        </p:nvSpPr>
        <p:spPr>
          <a:xfrm>
            <a:off x="342900" y="274320"/>
            <a:ext cx="2786842"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64" name="Google Shape;164;p3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32"/>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Block White">
  <p:cSld name="2 Block White">
    <p:bg>
      <p:bgPr>
        <a:solidFill>
          <a:schemeClr val="lt2"/>
        </a:solidFill>
        <a:effectLst/>
      </p:bgPr>
    </p:bg>
    <p:spTree>
      <p:nvGrpSpPr>
        <p:cNvPr id="1" name="Shape 166"/>
        <p:cNvGrpSpPr/>
        <p:nvPr/>
      </p:nvGrpSpPr>
      <p:grpSpPr>
        <a:xfrm>
          <a:off x="0" y="0"/>
          <a:ext cx="0" cy="0"/>
          <a:chOff x="0" y="0"/>
          <a:chExt cx="0" cy="0"/>
        </a:xfrm>
      </p:grpSpPr>
      <p:sp>
        <p:nvSpPr>
          <p:cNvPr id="167" name="Google Shape;167;p33"/>
          <p:cNvSpPr/>
          <p:nvPr/>
        </p:nvSpPr>
        <p:spPr>
          <a:xfrm>
            <a:off x="78581" y="0"/>
            <a:ext cx="4493419"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68" name="Google Shape;168;p33"/>
          <p:cNvSpPr txBox="1">
            <a:spLocks noGrp="1"/>
          </p:cNvSpPr>
          <p:nvPr>
            <p:ph type="title"/>
          </p:nvPr>
        </p:nvSpPr>
        <p:spPr>
          <a:xfrm>
            <a:off x="342900" y="274320"/>
            <a:ext cx="4134971"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69" name="Google Shape;169;p3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0" name="Google Shape;170;p33"/>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Dark Blue)">
  <p:cSld name="Blank (Dark Blue)">
    <p:bg>
      <p:bgPr>
        <a:solidFill>
          <a:schemeClr val="dk1"/>
        </a:solidFill>
        <a:effectLst/>
      </p:bgPr>
    </p:bg>
    <p:spTree>
      <p:nvGrpSpPr>
        <p:cNvPr id="1" name="Shape 180"/>
        <p:cNvGrpSpPr/>
        <p:nvPr/>
      </p:nvGrpSpPr>
      <p:grpSpPr>
        <a:xfrm>
          <a:off x="0" y="0"/>
          <a:ext cx="0" cy="0"/>
          <a:chOff x="0" y="0"/>
          <a:chExt cx="0" cy="0"/>
        </a:xfrm>
      </p:grpSpPr>
      <p:sp>
        <p:nvSpPr>
          <p:cNvPr id="181" name="Google Shape;181;p3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2" name="Google Shape;182;p35"/>
          <p:cNvSpPr txBox="1">
            <a:spLocks noGrp="1"/>
          </p:cNvSpPr>
          <p:nvPr>
            <p:ph type="ftr" idx="11"/>
          </p:nvPr>
        </p:nvSpPr>
        <p:spPr>
          <a:xfrm>
            <a:off x="1587104" y="4989812"/>
            <a:ext cx="5289947" cy="145424"/>
          </a:xfrm>
          <a:prstGeom prst="rect">
            <a:avLst/>
          </a:prstGeom>
          <a:noFill/>
          <a:ln>
            <a:noFill/>
          </a:ln>
        </p:spPr>
        <p:txBody>
          <a:bodyPr spcFirstLastPara="1" wrap="square" lIns="0" tIns="0" rIns="0" bIns="41150" anchor="b" anchorCtr="0">
            <a:spAutoFit/>
          </a:bodyPr>
          <a:lstStyle>
            <a:lvl1pPr lvl="0" algn="l">
              <a:lnSpc>
                <a:spcPct val="100000"/>
              </a:lnSpc>
              <a:spcBef>
                <a:spcPts val="0"/>
              </a:spcBef>
              <a:spcAft>
                <a:spcPts val="0"/>
              </a:spcAft>
              <a:buSzPts val="1100"/>
              <a:buNone/>
              <a:defRPr sz="700">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3" name="Google Shape;183;p35"/>
          <p:cNvSpPr txBox="1">
            <a:spLocks noGrp="1"/>
          </p:cNvSpPr>
          <p:nvPr>
            <p:ph type="dt" idx="10"/>
          </p:nvPr>
        </p:nvSpPr>
        <p:spPr>
          <a:xfrm>
            <a:off x="7239312" y="4998076"/>
            <a:ext cx="686837" cy="137160"/>
          </a:xfrm>
          <a:prstGeom prst="rect">
            <a:avLst/>
          </a:prstGeom>
          <a:noFill/>
          <a:ln>
            <a:noFill/>
          </a:ln>
        </p:spPr>
        <p:txBody>
          <a:bodyPr spcFirstLastPara="1" wrap="square" lIns="0" tIns="34275" rIns="0" bIns="34275" anchor="b" anchorCtr="0">
            <a:noAutofit/>
          </a:bodyPr>
          <a:lstStyle>
            <a:lvl1pPr lvl="0" algn="r">
              <a:lnSpc>
                <a:spcPct val="100000"/>
              </a:lnSpc>
              <a:spcBef>
                <a:spcPts val="0"/>
              </a:spcBef>
              <a:spcAft>
                <a:spcPts val="0"/>
              </a:spcAft>
              <a:buSzPts val="1100"/>
              <a:buNone/>
              <a:defRPr sz="7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180642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1 (Dark Blue)">
  <p:cSld name="Quote 1 (Dark Blue)">
    <p:bg>
      <p:bgPr>
        <a:solidFill>
          <a:schemeClr val="dk1"/>
        </a:solidFill>
        <a:effectLst/>
      </p:bgPr>
    </p:bg>
    <p:spTree>
      <p:nvGrpSpPr>
        <p:cNvPr id="1" name="Shape 193"/>
        <p:cNvGrpSpPr/>
        <p:nvPr/>
      </p:nvGrpSpPr>
      <p:grpSpPr>
        <a:xfrm>
          <a:off x="0" y="0"/>
          <a:ext cx="0" cy="0"/>
          <a:chOff x="0" y="0"/>
          <a:chExt cx="0" cy="0"/>
        </a:xfrm>
      </p:grpSpPr>
      <p:sp>
        <p:nvSpPr>
          <p:cNvPr id="195" name="Google Shape;195;p38"/>
          <p:cNvSpPr txBox="1">
            <a:spLocks noGrp="1"/>
          </p:cNvSpPr>
          <p:nvPr>
            <p:ph type="title"/>
          </p:nvPr>
        </p:nvSpPr>
        <p:spPr>
          <a:xfrm>
            <a:off x="342900" y="857250"/>
            <a:ext cx="4800600" cy="3429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1100"/>
              <a:buNone/>
              <a:defRPr sz="2700" b="0">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97" name="Google Shape;197;p38"/>
          <p:cNvSpPr txBox="1">
            <a:spLocks noGrp="1"/>
          </p:cNvSpPr>
          <p:nvPr>
            <p:ph type="body" idx="1"/>
          </p:nvPr>
        </p:nvSpPr>
        <p:spPr>
          <a:xfrm>
            <a:off x="342900" y="4293237"/>
            <a:ext cx="4800600" cy="257175"/>
          </a:xfrm>
          <a:prstGeom prst="rect">
            <a:avLst/>
          </a:prstGeom>
          <a:noFill/>
          <a:ln>
            <a:noFill/>
          </a:ln>
        </p:spPr>
        <p:txBody>
          <a:bodyPr spcFirstLastPara="1" wrap="square" lIns="0" tIns="0" rIns="68575" bIns="0" anchor="t" anchorCtr="0">
            <a:noAutofit/>
          </a:bodyPr>
          <a:lstStyle>
            <a:lvl1pPr marL="457200" lvl="0" indent="-228600" algn="l">
              <a:lnSpc>
                <a:spcPct val="90000"/>
              </a:lnSpc>
              <a:spcBef>
                <a:spcPts val="0"/>
              </a:spcBef>
              <a:spcAft>
                <a:spcPts val="0"/>
              </a:spcAft>
              <a:buSzPts val="700"/>
              <a:buNone/>
              <a:defRPr sz="1100" b="1">
                <a:solidFill>
                  <a:schemeClr val="lt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lt2"/>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92323370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2 w/ Photo &amp; Echo (Dark Blue)">
  <p:cSld name="Quote 2 w/ Photo &amp; Echo (Dark Blue)">
    <p:bg>
      <p:bgPr>
        <a:solidFill>
          <a:schemeClr val="dk1"/>
        </a:solidFill>
        <a:effectLst/>
      </p:bgPr>
    </p:bg>
    <p:spTree>
      <p:nvGrpSpPr>
        <p:cNvPr id="1" name="Shape 199"/>
        <p:cNvGrpSpPr/>
        <p:nvPr/>
      </p:nvGrpSpPr>
      <p:grpSpPr>
        <a:xfrm>
          <a:off x="0" y="0"/>
          <a:ext cx="0" cy="0"/>
          <a:chOff x="0" y="0"/>
          <a:chExt cx="0" cy="0"/>
        </a:xfrm>
      </p:grpSpPr>
      <p:sp>
        <p:nvSpPr>
          <p:cNvPr id="200" name="Google Shape;200;p39"/>
          <p:cNvSpPr txBox="1">
            <a:spLocks noGrp="1"/>
          </p:cNvSpPr>
          <p:nvPr>
            <p:ph type="title"/>
          </p:nvPr>
        </p:nvSpPr>
        <p:spPr>
          <a:xfrm>
            <a:off x="342900" y="857250"/>
            <a:ext cx="4526280" cy="3429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1100"/>
              <a:buNone/>
              <a:defRPr sz="2400" b="0">
                <a:solidFill>
                  <a:schemeClr val="l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203" name="Google Shape;203;p39"/>
          <p:cNvSpPr txBox="1">
            <a:spLocks noGrp="1"/>
          </p:cNvSpPr>
          <p:nvPr>
            <p:ph type="body" idx="1"/>
          </p:nvPr>
        </p:nvSpPr>
        <p:spPr>
          <a:xfrm>
            <a:off x="342900" y="4293237"/>
            <a:ext cx="4526280" cy="257175"/>
          </a:xfrm>
          <a:prstGeom prst="rect">
            <a:avLst/>
          </a:prstGeom>
          <a:noFill/>
          <a:ln>
            <a:noFill/>
          </a:ln>
        </p:spPr>
        <p:txBody>
          <a:bodyPr spcFirstLastPara="1" wrap="square" lIns="0" tIns="0" rIns="68575" bIns="0" anchor="t" anchorCtr="0">
            <a:normAutofit/>
          </a:bodyPr>
          <a:lstStyle>
            <a:lvl1pPr marL="457200" lvl="0" indent="-228600" algn="l">
              <a:lnSpc>
                <a:spcPct val="90000"/>
              </a:lnSpc>
              <a:spcBef>
                <a:spcPts val="0"/>
              </a:spcBef>
              <a:spcAft>
                <a:spcPts val="0"/>
              </a:spcAft>
              <a:buSzPts val="700"/>
              <a:buNone/>
              <a:defRPr sz="1100" b="1">
                <a:solidFill>
                  <a:schemeClr val="lt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lt2"/>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4" name="Google Shape;204;p39"/>
          <p:cNvSpPr>
            <a:spLocks noGrp="1"/>
          </p:cNvSpPr>
          <p:nvPr>
            <p:ph type="pic" idx="2"/>
          </p:nvPr>
        </p:nvSpPr>
        <p:spPr>
          <a:xfrm>
            <a:off x="5369944" y="1"/>
            <a:ext cx="3774056" cy="2125980"/>
          </a:xfrm>
          <a:prstGeom prst="rect">
            <a:avLst/>
          </a:prstGeom>
          <a:noFill/>
          <a:ln>
            <a:noFill/>
          </a:ln>
        </p:spPr>
      </p:sp>
    </p:spTree>
    <p:extLst>
      <p:ext uri="{BB962C8B-B14F-4D97-AF65-F5344CB8AC3E}">
        <p14:creationId xmlns:p14="http://schemas.microsoft.com/office/powerpoint/2010/main" val="5399334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3 w/ Photo &amp; Echo (Light Blue)">
  <p:cSld name="Quote 3 w/ Photo &amp; Echo (Light Blue)">
    <p:bg>
      <p:bgPr>
        <a:solidFill>
          <a:schemeClr val="lt1"/>
        </a:solidFill>
        <a:effectLst/>
      </p:bgPr>
    </p:bg>
    <p:spTree>
      <p:nvGrpSpPr>
        <p:cNvPr id="1" name="Shape 205"/>
        <p:cNvGrpSpPr/>
        <p:nvPr/>
      </p:nvGrpSpPr>
      <p:grpSpPr>
        <a:xfrm>
          <a:off x="0" y="0"/>
          <a:ext cx="0" cy="0"/>
          <a:chOff x="0" y="0"/>
          <a:chExt cx="0" cy="0"/>
        </a:xfrm>
      </p:grpSpPr>
      <p:sp>
        <p:nvSpPr>
          <p:cNvPr id="206" name="Google Shape;206;p40"/>
          <p:cNvSpPr txBox="1">
            <a:spLocks noGrp="1"/>
          </p:cNvSpPr>
          <p:nvPr>
            <p:ph type="title"/>
          </p:nvPr>
        </p:nvSpPr>
        <p:spPr>
          <a:xfrm>
            <a:off x="342900" y="857250"/>
            <a:ext cx="4526280" cy="3429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1100"/>
              <a:buNone/>
              <a:defRPr sz="2400" b="0">
                <a:solidFill>
                  <a:schemeClr val="dk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209" name="Google Shape;209;p40"/>
          <p:cNvSpPr txBox="1">
            <a:spLocks noGrp="1"/>
          </p:cNvSpPr>
          <p:nvPr>
            <p:ph type="body" idx="1"/>
          </p:nvPr>
        </p:nvSpPr>
        <p:spPr>
          <a:xfrm>
            <a:off x="342900" y="4293237"/>
            <a:ext cx="4526280" cy="257175"/>
          </a:xfrm>
          <a:prstGeom prst="rect">
            <a:avLst/>
          </a:prstGeom>
          <a:noFill/>
          <a:ln>
            <a:noFill/>
          </a:ln>
        </p:spPr>
        <p:txBody>
          <a:bodyPr spcFirstLastPara="1" wrap="square" lIns="0" tIns="0" rIns="68575" bIns="0" anchor="t" anchorCtr="0">
            <a:normAutofit/>
          </a:bodyPr>
          <a:lstStyle>
            <a:lvl1pPr marL="457200" lvl="0" indent="-228600" algn="l">
              <a:lnSpc>
                <a:spcPct val="90000"/>
              </a:lnSpc>
              <a:spcBef>
                <a:spcPts val="0"/>
              </a:spcBef>
              <a:spcAft>
                <a:spcPts val="0"/>
              </a:spcAft>
              <a:buSzPts val="700"/>
              <a:buNone/>
              <a:defRPr sz="1100" b="1">
                <a:solidFill>
                  <a:schemeClr val="accent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lt2"/>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40"/>
          <p:cNvSpPr>
            <a:spLocks noGrp="1"/>
          </p:cNvSpPr>
          <p:nvPr>
            <p:ph type="pic" idx="2"/>
          </p:nvPr>
        </p:nvSpPr>
        <p:spPr>
          <a:xfrm>
            <a:off x="5369944" y="1"/>
            <a:ext cx="3774056" cy="2125980"/>
          </a:xfrm>
          <a:prstGeom prst="rect">
            <a:avLst/>
          </a:prstGeom>
          <a:noFill/>
          <a:ln>
            <a:noFill/>
          </a:ln>
        </p:spPr>
      </p:sp>
    </p:spTree>
    <p:extLst>
      <p:ext uri="{BB962C8B-B14F-4D97-AF65-F5344CB8AC3E}">
        <p14:creationId xmlns:p14="http://schemas.microsoft.com/office/powerpoint/2010/main" val="20937331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
        <p:cNvGrpSpPr/>
        <p:nvPr/>
      </p:nvGrpSpPr>
      <p:grpSpPr>
        <a:xfrm>
          <a:off x="0" y="0"/>
          <a:ext cx="0" cy="0"/>
          <a:chOff x="0" y="0"/>
          <a:chExt cx="0" cy="0"/>
        </a:xfrm>
      </p:grpSpPr>
      <p:sp>
        <p:nvSpPr>
          <p:cNvPr id="69" name="Google Shape;69;p1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2" name="Google Shape;72;p1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2" name="Google Shape;72;p1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 name="Picture Placeholder 2">
            <a:extLst>
              <a:ext uri="{FF2B5EF4-FFF2-40B4-BE49-F238E27FC236}">
                <a16:creationId xmlns:a16="http://schemas.microsoft.com/office/drawing/2014/main" id="{424780A8-A007-4F66-D1E8-22B6F4CF5D97}"/>
              </a:ext>
            </a:extLst>
          </p:cNvPr>
          <p:cNvSpPr>
            <a:spLocks noGrp="1"/>
          </p:cNvSpPr>
          <p:nvPr>
            <p:ph type="pic" sz="quarter" idx="13"/>
          </p:nvPr>
        </p:nvSpPr>
        <p:spPr>
          <a:xfrm>
            <a:off x="342900" y="889000"/>
            <a:ext cx="4108564" cy="2701925"/>
          </a:xfrm>
        </p:spPr>
        <p:txBody>
          <a:bodyPr/>
          <a:lstStyle/>
          <a:p>
            <a:endParaRPr lang="en-GB"/>
          </a:p>
        </p:txBody>
      </p:sp>
      <p:sp>
        <p:nvSpPr>
          <p:cNvPr id="5" name="Picture Placeholder 4">
            <a:extLst>
              <a:ext uri="{FF2B5EF4-FFF2-40B4-BE49-F238E27FC236}">
                <a16:creationId xmlns:a16="http://schemas.microsoft.com/office/drawing/2014/main" id="{38164C8E-D4AF-043B-51AB-1A16FE3B12EE}"/>
              </a:ext>
            </a:extLst>
          </p:cNvPr>
          <p:cNvSpPr>
            <a:spLocks noGrp="1"/>
          </p:cNvSpPr>
          <p:nvPr>
            <p:ph type="pic" sz="quarter" idx="14"/>
          </p:nvPr>
        </p:nvSpPr>
        <p:spPr>
          <a:xfrm>
            <a:off x="4692535" y="889000"/>
            <a:ext cx="4108565" cy="2701925"/>
          </a:xfrm>
        </p:spPr>
        <p:txBody>
          <a:bodyPr/>
          <a:lstStyle/>
          <a:p>
            <a:endParaRPr lang="en-GB"/>
          </a:p>
        </p:txBody>
      </p:sp>
      <p:sp>
        <p:nvSpPr>
          <p:cNvPr id="7" name="Text Placeholder 6">
            <a:extLst>
              <a:ext uri="{FF2B5EF4-FFF2-40B4-BE49-F238E27FC236}">
                <a16:creationId xmlns:a16="http://schemas.microsoft.com/office/drawing/2014/main" id="{C3B84F31-F24F-A11D-62C7-11D63CF55DEB}"/>
              </a:ext>
            </a:extLst>
          </p:cNvPr>
          <p:cNvSpPr>
            <a:spLocks noGrp="1"/>
          </p:cNvSpPr>
          <p:nvPr>
            <p:ph type="body" sz="quarter" idx="15"/>
          </p:nvPr>
        </p:nvSpPr>
        <p:spPr>
          <a:xfrm>
            <a:off x="342900" y="3752850"/>
            <a:ext cx="8458200" cy="752475"/>
          </a:xfrm>
        </p:spPr>
        <p:txBody>
          <a:bodyPr/>
          <a:lstStyle>
            <a:lvl1pPr>
              <a:defRPr sz="1400"/>
            </a:lvl1pPr>
          </a:lstStyle>
          <a:p>
            <a:pPr lvl="0"/>
            <a:r>
              <a:rPr lang="en-US" dirty="0"/>
              <a:t>Click to edit Master text styles</a:t>
            </a:r>
          </a:p>
        </p:txBody>
      </p:sp>
    </p:spTree>
    <p:extLst>
      <p:ext uri="{BB962C8B-B14F-4D97-AF65-F5344CB8AC3E}">
        <p14:creationId xmlns:p14="http://schemas.microsoft.com/office/powerpoint/2010/main" val="39519697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2" name="Google Shape;72;p1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 name="Picture Placeholder 2">
            <a:extLst>
              <a:ext uri="{FF2B5EF4-FFF2-40B4-BE49-F238E27FC236}">
                <a16:creationId xmlns:a16="http://schemas.microsoft.com/office/drawing/2014/main" id="{424780A8-A007-4F66-D1E8-22B6F4CF5D97}"/>
              </a:ext>
            </a:extLst>
          </p:cNvPr>
          <p:cNvSpPr>
            <a:spLocks noGrp="1"/>
          </p:cNvSpPr>
          <p:nvPr>
            <p:ph type="pic" sz="quarter" idx="13"/>
          </p:nvPr>
        </p:nvSpPr>
        <p:spPr>
          <a:xfrm>
            <a:off x="342900" y="888936"/>
            <a:ext cx="8458199" cy="2701925"/>
          </a:xfrm>
        </p:spPr>
        <p:txBody>
          <a:bodyPr/>
          <a:lstStyle/>
          <a:p>
            <a:endParaRPr lang="en-GB"/>
          </a:p>
        </p:txBody>
      </p:sp>
      <p:sp>
        <p:nvSpPr>
          <p:cNvPr id="7" name="Text Placeholder 6">
            <a:extLst>
              <a:ext uri="{FF2B5EF4-FFF2-40B4-BE49-F238E27FC236}">
                <a16:creationId xmlns:a16="http://schemas.microsoft.com/office/drawing/2014/main" id="{C3B84F31-F24F-A11D-62C7-11D63CF55DEB}"/>
              </a:ext>
            </a:extLst>
          </p:cNvPr>
          <p:cNvSpPr>
            <a:spLocks noGrp="1"/>
          </p:cNvSpPr>
          <p:nvPr>
            <p:ph type="body" sz="quarter" idx="15"/>
          </p:nvPr>
        </p:nvSpPr>
        <p:spPr>
          <a:xfrm>
            <a:off x="342900" y="3752850"/>
            <a:ext cx="8458200" cy="752475"/>
          </a:xfrm>
        </p:spPr>
        <p:txBody>
          <a:bodyPr/>
          <a:lstStyle>
            <a:lvl1pPr>
              <a:defRPr sz="1400"/>
            </a:lvl1pPr>
          </a:lstStyle>
          <a:p>
            <a:pPr lvl="0"/>
            <a:r>
              <a:rPr lang="en-US" dirty="0"/>
              <a:t>Click to edit Master text styles</a:t>
            </a:r>
          </a:p>
        </p:txBody>
      </p:sp>
    </p:spTree>
    <p:extLst>
      <p:ext uri="{BB962C8B-B14F-4D97-AF65-F5344CB8AC3E}">
        <p14:creationId xmlns:p14="http://schemas.microsoft.com/office/powerpoint/2010/main" val="32642646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ntent Headers">
  <p:cSld name="3 Content Header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5" name="Google Shape;75;p18"/>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8"/>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8"/>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8"/>
          <p:cNvSpPr txBox="1">
            <a:spLocks noGrp="1"/>
          </p:cNvSpPr>
          <p:nvPr>
            <p:ph type="body" idx="4"/>
          </p:nvPr>
        </p:nvSpPr>
        <p:spPr>
          <a:xfrm>
            <a:off x="6187307" y="980694"/>
            <a:ext cx="2606279" cy="2571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SzPts val="1100"/>
              <a:buNone/>
              <a:defRPr sz="1500" b="1">
                <a:solidFill>
                  <a:schemeClr val="dk1"/>
                </a:solidFil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18"/>
          <p:cNvSpPr txBox="1">
            <a:spLocks noGrp="1"/>
          </p:cNvSpPr>
          <p:nvPr>
            <p:ph type="body" idx="5"/>
          </p:nvPr>
        </p:nvSpPr>
        <p:spPr>
          <a:xfrm>
            <a:off x="3271557" y="1299065"/>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 name="Google Shape;80;p18"/>
          <p:cNvSpPr txBox="1">
            <a:spLocks noGrp="1"/>
          </p:cNvSpPr>
          <p:nvPr>
            <p:ph type="body" idx="6"/>
          </p:nvPr>
        </p:nvSpPr>
        <p:spPr>
          <a:xfrm>
            <a:off x="6187307" y="1299065"/>
            <a:ext cx="2605088" cy="329793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900"/>
              <a:buNone/>
              <a:defRPr sz="1400"/>
            </a:lvl1pPr>
            <a:lvl2pPr marL="914400" lvl="1" indent="-304800" algn="l">
              <a:lnSpc>
                <a:spcPct val="90000"/>
              </a:lnSpc>
              <a:spcBef>
                <a:spcPts val="700"/>
              </a:spcBef>
              <a:spcAft>
                <a:spcPts val="0"/>
              </a:spcAft>
              <a:buSzPts val="1200"/>
              <a:buChar char="•"/>
              <a:defRPr sz="1200"/>
            </a:lvl2pPr>
            <a:lvl3pPr marL="1371600" lvl="2" indent="-273050" algn="l">
              <a:lnSpc>
                <a:spcPct val="90000"/>
              </a:lnSpc>
              <a:spcBef>
                <a:spcPts val="700"/>
              </a:spcBef>
              <a:spcAft>
                <a:spcPts val="0"/>
              </a:spcAft>
              <a:buClr>
                <a:schemeClr val="dk1"/>
              </a:buClr>
              <a:buSzPts val="700"/>
              <a:buFont typeface="Arial"/>
              <a:buChar char="•"/>
              <a:defRPr sz="1100"/>
            </a:lvl3pPr>
            <a:lvl4pPr marL="1828800" lvl="3" indent="-285750" algn="l">
              <a:lnSpc>
                <a:spcPct val="90000"/>
              </a:lnSpc>
              <a:spcBef>
                <a:spcPts val="700"/>
              </a:spcBef>
              <a:spcAft>
                <a:spcPts val="0"/>
              </a:spcAft>
              <a:buSzPts val="900"/>
              <a:buChar char="–"/>
              <a:defRPr sz="9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1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1857">
          <p15:clr>
            <a:srgbClr val="FBAE40"/>
          </p15:clr>
        </p15:guide>
        <p15:guide id="2" pos="2058">
          <p15:clr>
            <a:srgbClr val="FBAE40"/>
          </p15:clr>
        </p15:guide>
        <p15:guide id="3" pos="3893">
          <p15:clr>
            <a:srgbClr val="FBAE40"/>
          </p15:clr>
        </p15:guide>
        <p15:guide id="4" pos="37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ntent">
  <p:cSld name="3 Content">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84" name="Google Shape;84;p19"/>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9"/>
          <p:cNvSpPr txBox="1">
            <a:spLocks noGrp="1"/>
          </p:cNvSpPr>
          <p:nvPr>
            <p:ph type="body" idx="2"/>
          </p:nvPr>
        </p:nvSpPr>
        <p:spPr>
          <a:xfrm>
            <a:off x="3272748" y="1030844"/>
            <a:ext cx="2605087"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 name="Google Shape;86;p19"/>
          <p:cNvSpPr txBox="1">
            <a:spLocks noGrp="1"/>
          </p:cNvSpPr>
          <p:nvPr>
            <p:ph type="body" idx="3"/>
          </p:nvPr>
        </p:nvSpPr>
        <p:spPr>
          <a:xfrm>
            <a:off x="6187398" y="1030844"/>
            <a:ext cx="2618184" cy="35661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100"/>
              <a:buNone/>
              <a:defRPr sz="1500"/>
            </a:lvl1pPr>
            <a:lvl2pPr marL="914400" lvl="1" indent="-317500" algn="l">
              <a:lnSpc>
                <a:spcPct val="90000"/>
              </a:lnSpc>
              <a:spcBef>
                <a:spcPts val="700"/>
              </a:spcBef>
              <a:spcAft>
                <a:spcPts val="0"/>
              </a:spcAft>
              <a:buSzPts val="1400"/>
              <a:buChar char="•"/>
              <a:defRPr sz="1400"/>
            </a:lvl2pPr>
            <a:lvl3pPr marL="1371600" lvl="2" indent="-279400" algn="l">
              <a:lnSpc>
                <a:spcPct val="90000"/>
              </a:lnSpc>
              <a:spcBef>
                <a:spcPts val="700"/>
              </a:spcBef>
              <a:spcAft>
                <a:spcPts val="0"/>
              </a:spcAft>
              <a:buClr>
                <a:schemeClr val="dk1"/>
              </a:buClr>
              <a:buSzPts val="800"/>
              <a:buFont typeface="Arial"/>
              <a:buChar char="•"/>
              <a:defRPr sz="1200"/>
            </a:lvl3pPr>
            <a:lvl4pPr marL="1828800" lvl="3" indent="-298450" algn="l">
              <a:lnSpc>
                <a:spcPct val="90000"/>
              </a:lnSpc>
              <a:spcBef>
                <a:spcPts val="700"/>
              </a:spcBef>
              <a:spcAft>
                <a:spcPts val="0"/>
              </a:spcAft>
              <a:buSzPts val="1100"/>
              <a:buChar char="–"/>
              <a:defRPr sz="1100"/>
            </a:lvl4pPr>
            <a:lvl5pPr marL="2286000" lvl="4" indent="-298450" algn="l">
              <a:lnSpc>
                <a:spcPct val="90000"/>
              </a:lnSpc>
              <a:spcBef>
                <a:spcPts val="700"/>
              </a:spcBef>
              <a:spcAft>
                <a:spcPts val="0"/>
              </a:spcAft>
              <a:buSzPts val="1100"/>
              <a:buChar char="•"/>
              <a:defRPr sz="1100"/>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p:fade/>
  </p:transition>
  <p:extLst>
    <p:ext uri="{DCECCB84-F9BA-43D5-87BE-67443E8EF086}">
      <p15:sldGuideLst xmlns:p15="http://schemas.microsoft.com/office/powerpoint/2012/main">
        <p15:guide id="1" pos="1857">
          <p15:clr>
            <a:srgbClr val="FBAE40"/>
          </p15:clr>
        </p15:guide>
        <p15:guide id="2" pos="2058">
          <p15:clr>
            <a:srgbClr val="FBAE40"/>
          </p15:clr>
        </p15:guide>
        <p15:guide id="3" pos="3893">
          <p15:clr>
            <a:srgbClr val="FBAE40"/>
          </p15:clr>
        </p15:guide>
        <p15:guide id="4" pos="37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with subtitle">
  <p:cSld name="Title Slide with subtitle">
    <p:bg>
      <p:bgPr>
        <a:solidFill>
          <a:schemeClr val="dk1"/>
        </a:solidFill>
        <a:effectLst/>
      </p:bgPr>
    </p:bg>
    <p:spTree>
      <p:nvGrpSpPr>
        <p:cNvPr id="1" name="Shape 88"/>
        <p:cNvGrpSpPr/>
        <p:nvPr/>
      </p:nvGrpSpPr>
      <p:grpSpPr>
        <a:xfrm>
          <a:off x="0" y="0"/>
          <a:ext cx="0" cy="0"/>
          <a:chOff x="0" y="0"/>
          <a:chExt cx="0" cy="0"/>
        </a:xfrm>
      </p:grpSpPr>
      <p:sp>
        <p:nvSpPr>
          <p:cNvPr id="89" name="Google Shape;89;p20"/>
          <p:cNvSpPr/>
          <p:nvPr/>
        </p:nvSpPr>
        <p:spPr>
          <a:xfrm>
            <a:off x="0" y="3664744"/>
            <a:ext cx="9144000" cy="147875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90" name="Google Shape;90;p20"/>
          <p:cNvSpPr txBox="1"/>
          <p:nvPr/>
        </p:nvSpPr>
        <p:spPr>
          <a:xfrm>
            <a:off x="6154353" y="1817570"/>
            <a:ext cx="76992" cy="284693"/>
          </a:xfrm>
          <a:prstGeom prst="rect">
            <a:avLst/>
          </a:prstGeom>
          <a:noFill/>
          <a:ln>
            <a:noFill/>
          </a:ln>
        </p:spPr>
        <p:txBody>
          <a:bodyPr spcFirstLastPara="1" wrap="square" lIns="38100" tIns="38100" rIns="38100" bIns="38100" anchor="ctr" anchorCtr="0">
            <a:spAutoFit/>
          </a:bodyPr>
          <a:lstStyle/>
          <a:p>
            <a:pPr marL="0" marR="0" lvl="0" indent="0" algn="ctr" rtl="0">
              <a:lnSpc>
                <a:spcPct val="150000"/>
              </a:lnSpc>
              <a:spcBef>
                <a:spcPts val="0"/>
              </a:spcBef>
              <a:spcAft>
                <a:spcPts val="0"/>
              </a:spcAft>
              <a:buNone/>
            </a:pPr>
            <a:endParaRPr sz="900" b="0" i="0" u="none" strike="noStrike" cap="none">
              <a:solidFill>
                <a:srgbClr val="2C3E50"/>
              </a:solidFill>
              <a:latin typeface="Arial"/>
              <a:ea typeface="Arial"/>
              <a:cs typeface="Arial"/>
              <a:sym typeface="Arial"/>
            </a:endParaRPr>
          </a:p>
        </p:txBody>
      </p:sp>
      <p:sp>
        <p:nvSpPr>
          <p:cNvPr id="91" name="Google Shape;91;p20"/>
          <p:cNvSpPr/>
          <p:nvPr/>
        </p:nvSpPr>
        <p:spPr>
          <a:xfrm flipH="1">
            <a:off x="0" y="0"/>
            <a:ext cx="78581" cy="36647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92" name="Google Shape;92;p20"/>
          <p:cNvSpPr txBox="1">
            <a:spLocks noGrp="1"/>
          </p:cNvSpPr>
          <p:nvPr>
            <p:ph type="title"/>
          </p:nvPr>
        </p:nvSpPr>
        <p:spPr>
          <a:xfrm>
            <a:off x="342901" y="718771"/>
            <a:ext cx="8458200" cy="102210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1100"/>
              <a:buNone/>
              <a:defRPr sz="3000" b="0">
                <a:solidFill>
                  <a:srgbClr val="FFFEFE"/>
                </a:solidFill>
                <a:latin typeface="Arial"/>
                <a:ea typeface="Arial"/>
                <a:cs typeface="Arial"/>
                <a:sym typeface="Aria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pic>
        <p:nvPicPr>
          <p:cNvPr id="93" name="Google Shape;93;p20"/>
          <p:cNvPicPr preferRelativeResize="0"/>
          <p:nvPr/>
        </p:nvPicPr>
        <p:blipFill rotWithShape="1">
          <a:blip r:embed="rId2">
            <a:alphaModFix/>
          </a:blip>
          <a:srcRect l="1" r="-1993" b="1763"/>
          <a:stretch/>
        </p:blipFill>
        <p:spPr>
          <a:xfrm>
            <a:off x="0" y="3664244"/>
            <a:ext cx="4430741" cy="1478756"/>
          </a:xfrm>
          <a:prstGeom prst="rect">
            <a:avLst/>
          </a:prstGeom>
          <a:noFill/>
          <a:ln>
            <a:noFill/>
          </a:ln>
        </p:spPr>
      </p:pic>
      <p:sp>
        <p:nvSpPr>
          <p:cNvPr id="94" name="Google Shape;94;p20"/>
          <p:cNvSpPr txBox="1">
            <a:spLocks noGrp="1"/>
          </p:cNvSpPr>
          <p:nvPr>
            <p:ph type="body" idx="1"/>
          </p:nvPr>
        </p:nvSpPr>
        <p:spPr>
          <a:xfrm>
            <a:off x="342901" y="2240410"/>
            <a:ext cx="1244204" cy="18692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500"/>
              <a:buNone/>
              <a:defRPr sz="800" b="1">
                <a:solidFill>
                  <a:schemeClr val="accent4"/>
                </a:solidFill>
                <a:latin typeface="Arial"/>
                <a:ea typeface="Arial"/>
                <a:cs typeface="Arial"/>
                <a:sym typeface="Arial"/>
              </a:defRPr>
            </a:lvl1pPr>
            <a:lvl2pPr marL="914400" lvl="1" indent="-317500" algn="l">
              <a:lnSpc>
                <a:spcPct val="90000"/>
              </a:lnSpc>
              <a:spcBef>
                <a:spcPts val="700"/>
              </a:spcBef>
              <a:spcAft>
                <a:spcPts val="0"/>
              </a:spcAft>
              <a:buSzPts val="1400"/>
              <a:buChar char="•"/>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20"/>
          <p:cNvSpPr txBox="1">
            <a:spLocks noGrp="1"/>
          </p:cNvSpPr>
          <p:nvPr>
            <p:ph type="body" idx="2"/>
          </p:nvPr>
        </p:nvSpPr>
        <p:spPr>
          <a:xfrm>
            <a:off x="348945" y="1852430"/>
            <a:ext cx="5322094" cy="25113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800"/>
              <a:buNone/>
              <a:defRPr sz="1200">
                <a:solidFill>
                  <a:schemeClr val="lt2"/>
                </a:solidFill>
              </a:defRPr>
            </a:lvl1pPr>
            <a:lvl2pPr marL="914400" lvl="1" indent="-228600" algn="l">
              <a:lnSpc>
                <a:spcPct val="90000"/>
              </a:lnSpc>
              <a:spcBef>
                <a:spcPts val="700"/>
              </a:spcBef>
              <a:spcAft>
                <a:spcPts val="0"/>
              </a:spcAft>
              <a:buSzPts val="1800"/>
              <a:buNone/>
              <a:defRPr/>
            </a:lvl2pPr>
            <a:lvl3pPr marL="1371600" lvl="2" indent="-285750" algn="l">
              <a:lnSpc>
                <a:spcPct val="90000"/>
              </a:lnSpc>
              <a:spcBef>
                <a:spcPts val="700"/>
              </a:spcBef>
              <a:spcAft>
                <a:spcPts val="0"/>
              </a:spcAft>
              <a:buClr>
                <a:schemeClr val="dk1"/>
              </a:buClr>
              <a:buSzPts val="900"/>
              <a:buChar char="•"/>
              <a:defRPr/>
            </a:lvl3pPr>
            <a:lvl4pPr marL="1828800" lvl="3" indent="-317500" algn="l">
              <a:lnSpc>
                <a:spcPct val="90000"/>
              </a:lnSpc>
              <a:spcBef>
                <a:spcPts val="700"/>
              </a:spcBef>
              <a:spcAft>
                <a:spcPts val="0"/>
              </a:spcAft>
              <a:buSzPts val="1400"/>
              <a:buChar char="–"/>
              <a:defRPr/>
            </a:lvl4pPr>
            <a:lvl5pPr marL="2286000" lvl="4" indent="-317500" algn="l">
              <a:lnSpc>
                <a:spcPct val="90000"/>
              </a:lnSpc>
              <a:spcBef>
                <a:spcPts val="700"/>
              </a:spcBef>
              <a:spcAft>
                <a:spcPts val="0"/>
              </a:spcAft>
              <a:buSzPts val="1400"/>
              <a:buChar char="•"/>
              <a:defRPr/>
            </a:lvl5pPr>
            <a:lvl6pPr marL="2743200" lvl="5" indent="-317500" algn="l">
              <a:lnSpc>
                <a:spcPct val="90000"/>
              </a:lnSpc>
              <a:spcBef>
                <a:spcPts val="7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0"/>
          <p:cNvSpPr/>
          <p:nvPr/>
        </p:nvSpPr>
        <p:spPr>
          <a:xfrm>
            <a:off x="8089879" y="184023"/>
            <a:ext cx="711221" cy="34290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100"/>
              <a:buNone/>
              <a:defRPr sz="2400" b="1" i="0" u="none" strike="noStrike" cap="none">
                <a:solidFill>
                  <a:schemeClr val="accent3"/>
                </a:solidFill>
                <a:latin typeface="Arial"/>
                <a:ea typeface="Arial"/>
                <a:cs typeface="Arial"/>
                <a:sym typeface="Arial"/>
              </a:defRPr>
            </a:lvl1pPr>
            <a:lvl2pPr marR="0" lvl="1"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100"/>
              <a:buNone/>
              <a:defRPr sz="33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42900" y="1028699"/>
            <a:ext cx="8458200" cy="357901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chemeClr val="lt1"/>
              </a:buClr>
              <a:buSzPts val="13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700"/>
              </a:spcBef>
              <a:spcAft>
                <a:spcPts val="0"/>
              </a:spcAft>
              <a:buClr>
                <a:schemeClr val="lt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7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700"/>
              </a:spcBef>
              <a:spcAft>
                <a:spcPts val="0"/>
              </a:spcAft>
              <a:buClr>
                <a:schemeClr val="lt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90000"/>
              </a:lnSpc>
              <a:spcBef>
                <a:spcPts val="700"/>
              </a:spcBef>
              <a:spcAft>
                <a:spcPts val="0"/>
              </a:spcAft>
              <a:buClr>
                <a:schemeClr val="lt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7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p:nvPr/>
        </p:nvSpPr>
        <p:spPr>
          <a:xfrm>
            <a:off x="0" y="0"/>
            <a:ext cx="78581"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54" name="Google Shape;54;p1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descr="{&quot;HashCode&quot;:1840550347,&quot;Placement&quot;:&quot;Footer&quot;}"/>
          <p:cNvSpPr txBox="1"/>
          <p:nvPr/>
        </p:nvSpPr>
        <p:spPr>
          <a:xfrm>
            <a:off x="7978140" y="4989812"/>
            <a:ext cx="822960" cy="145424"/>
          </a:xfrm>
          <a:prstGeom prst="rect">
            <a:avLst/>
          </a:prstGeom>
          <a:noFill/>
          <a:ln>
            <a:noFill/>
          </a:ln>
        </p:spPr>
        <p:txBody>
          <a:bodyPr spcFirstLastPara="1" wrap="square" lIns="0" tIns="0" rIns="0" bIns="41150" anchor="b" anchorCtr="0">
            <a:spAutoFit/>
          </a:bodyPr>
          <a:lstStyle/>
          <a:p>
            <a:pPr marL="0" marR="0" lvl="0" indent="0" algn="r" rtl="0">
              <a:lnSpc>
                <a:spcPct val="100000"/>
              </a:lnSpc>
              <a:spcBef>
                <a:spcPts val="0"/>
              </a:spcBef>
              <a:spcAft>
                <a:spcPts val="0"/>
              </a:spcAft>
              <a:buNone/>
            </a:pPr>
            <a:r>
              <a:rPr lang="en" sz="700" b="0" i="0" u="none" strike="noStrike" cap="none">
                <a:solidFill>
                  <a:schemeClr val="dk1"/>
                </a:solidFill>
                <a:latin typeface="Arial"/>
                <a:ea typeface="Arial"/>
                <a:cs typeface="Arial"/>
                <a:sym typeface="Arial"/>
              </a:rPr>
              <a:t>Internal information</a:t>
            </a:r>
            <a:endParaRPr sz="1100"/>
          </a:p>
        </p:txBody>
      </p:sp>
      <p:sp>
        <p:nvSpPr>
          <p:cNvPr id="56" name="Google Shape;56;p13"/>
          <p:cNvSpPr/>
          <p:nvPr/>
        </p:nvSpPr>
        <p:spPr>
          <a:xfrm>
            <a:off x="342900" y="4732020"/>
            <a:ext cx="568977" cy="274320"/>
          </a:xfrm>
          <a:custGeom>
            <a:avLst/>
            <a:gdLst/>
            <a:ahLst/>
            <a:cxnLst/>
            <a:rect l="l" t="t" r="r" b="b"/>
            <a:pathLst>
              <a:path w="1101878" h="531247" extrusionOk="0">
                <a:moveTo>
                  <a:pt x="1052299" y="363741"/>
                </a:moveTo>
                <a:lnTo>
                  <a:pt x="1070620" y="363741"/>
                </a:lnTo>
                <a:lnTo>
                  <a:pt x="1070620" y="366923"/>
                </a:lnTo>
                <a:lnTo>
                  <a:pt x="1063254" y="366923"/>
                </a:lnTo>
                <a:lnTo>
                  <a:pt x="1063254" y="393032"/>
                </a:lnTo>
                <a:lnTo>
                  <a:pt x="1059665" y="393032"/>
                </a:lnTo>
                <a:lnTo>
                  <a:pt x="1059665" y="366923"/>
                </a:lnTo>
                <a:lnTo>
                  <a:pt x="1052299" y="366923"/>
                </a:lnTo>
                <a:close/>
                <a:moveTo>
                  <a:pt x="1086296" y="386855"/>
                </a:moveTo>
                <a:lnTo>
                  <a:pt x="1086296" y="386855"/>
                </a:lnTo>
                <a:lnTo>
                  <a:pt x="1080536" y="363741"/>
                </a:lnTo>
                <a:lnTo>
                  <a:pt x="1074397" y="363741"/>
                </a:lnTo>
                <a:lnTo>
                  <a:pt x="1074397" y="393032"/>
                </a:lnTo>
                <a:lnTo>
                  <a:pt x="1077986" y="393032"/>
                </a:lnTo>
                <a:lnTo>
                  <a:pt x="1077986" y="367485"/>
                </a:lnTo>
                <a:lnTo>
                  <a:pt x="1077986" y="367485"/>
                </a:lnTo>
                <a:lnTo>
                  <a:pt x="1084407" y="392844"/>
                </a:lnTo>
                <a:lnTo>
                  <a:pt x="1088090" y="392844"/>
                </a:lnTo>
                <a:lnTo>
                  <a:pt x="1094607" y="367485"/>
                </a:lnTo>
                <a:lnTo>
                  <a:pt x="1094607" y="367485"/>
                </a:lnTo>
                <a:lnTo>
                  <a:pt x="1094607" y="393032"/>
                </a:lnTo>
                <a:lnTo>
                  <a:pt x="1098195" y="393032"/>
                </a:lnTo>
                <a:lnTo>
                  <a:pt x="1098195" y="363741"/>
                </a:lnTo>
                <a:lnTo>
                  <a:pt x="1092057" y="363741"/>
                </a:lnTo>
                <a:close/>
                <a:moveTo>
                  <a:pt x="548578" y="96293"/>
                </a:moveTo>
                <a:lnTo>
                  <a:pt x="491067" y="96293"/>
                </a:lnTo>
                <a:lnTo>
                  <a:pt x="491067" y="216729"/>
                </a:lnTo>
                <a:lnTo>
                  <a:pt x="430533" y="216729"/>
                </a:lnTo>
                <a:lnTo>
                  <a:pt x="430533" y="96293"/>
                </a:lnTo>
                <a:lnTo>
                  <a:pt x="372739" y="96293"/>
                </a:lnTo>
                <a:lnTo>
                  <a:pt x="372739" y="263425"/>
                </a:lnTo>
                <a:lnTo>
                  <a:pt x="548578" y="263425"/>
                </a:lnTo>
                <a:close/>
                <a:moveTo>
                  <a:pt x="519397" y="63821"/>
                </a:moveTo>
                <a:lnTo>
                  <a:pt x="481623" y="0"/>
                </a:lnTo>
                <a:lnTo>
                  <a:pt x="416746" y="37432"/>
                </a:lnTo>
                <a:lnTo>
                  <a:pt x="454520" y="101159"/>
                </a:lnTo>
                <a:close/>
                <a:moveTo>
                  <a:pt x="373305" y="388540"/>
                </a:moveTo>
                <a:lnTo>
                  <a:pt x="372739" y="388540"/>
                </a:lnTo>
                <a:lnTo>
                  <a:pt x="372739" y="361683"/>
                </a:lnTo>
                <a:lnTo>
                  <a:pt x="314472" y="361683"/>
                </a:lnTo>
                <a:lnTo>
                  <a:pt x="314472" y="525446"/>
                </a:lnTo>
                <a:lnTo>
                  <a:pt x="372739" y="525446"/>
                </a:lnTo>
                <a:lnTo>
                  <a:pt x="372739" y="459379"/>
                </a:lnTo>
                <a:cubicBezTo>
                  <a:pt x="372739" y="431305"/>
                  <a:pt x="380766" y="409876"/>
                  <a:pt x="413346" y="409876"/>
                </a:cubicBezTo>
                <a:cubicBezTo>
                  <a:pt x="421982" y="409389"/>
                  <a:pt x="430584" y="411301"/>
                  <a:pt x="438183" y="415397"/>
                </a:cubicBezTo>
                <a:lnTo>
                  <a:pt x="438183" y="359250"/>
                </a:lnTo>
                <a:lnTo>
                  <a:pt x="426850" y="359250"/>
                </a:lnTo>
                <a:cubicBezTo>
                  <a:pt x="404813" y="358042"/>
                  <a:pt x="384017" y="369418"/>
                  <a:pt x="373305" y="388540"/>
                </a:cubicBezTo>
                <a:close/>
                <a:moveTo>
                  <a:pt x="265270" y="308811"/>
                </a:moveTo>
                <a:lnTo>
                  <a:pt x="206531" y="308811"/>
                </a:lnTo>
                <a:lnTo>
                  <a:pt x="206531" y="362057"/>
                </a:lnTo>
                <a:lnTo>
                  <a:pt x="173195" y="362057"/>
                </a:lnTo>
                <a:lnTo>
                  <a:pt x="173195" y="409969"/>
                </a:lnTo>
                <a:lnTo>
                  <a:pt x="206531" y="409969"/>
                </a:lnTo>
                <a:lnTo>
                  <a:pt x="206531" y="525446"/>
                </a:lnTo>
                <a:lnTo>
                  <a:pt x="265270" y="525446"/>
                </a:lnTo>
                <a:lnTo>
                  <a:pt x="265270" y="409595"/>
                </a:lnTo>
                <a:lnTo>
                  <a:pt x="298512" y="409595"/>
                </a:lnTo>
                <a:lnTo>
                  <a:pt x="298512" y="361683"/>
                </a:lnTo>
                <a:lnTo>
                  <a:pt x="265270" y="361683"/>
                </a:lnTo>
                <a:close/>
                <a:moveTo>
                  <a:pt x="579270" y="362057"/>
                </a:moveTo>
                <a:lnTo>
                  <a:pt x="638009" y="362057"/>
                </a:lnTo>
                <a:lnTo>
                  <a:pt x="638009" y="525820"/>
                </a:lnTo>
                <a:lnTo>
                  <a:pt x="579270" y="525820"/>
                </a:lnTo>
                <a:lnTo>
                  <a:pt x="579270" y="507291"/>
                </a:lnTo>
                <a:lnTo>
                  <a:pt x="578609" y="507291"/>
                </a:lnTo>
                <a:cubicBezTo>
                  <a:pt x="567075" y="522942"/>
                  <a:pt x="548376" y="531802"/>
                  <a:pt x="528841" y="530873"/>
                </a:cubicBezTo>
                <a:cubicBezTo>
                  <a:pt x="479734" y="530873"/>
                  <a:pt x="445265" y="490354"/>
                  <a:pt x="445265" y="443471"/>
                </a:cubicBezTo>
                <a:cubicBezTo>
                  <a:pt x="445265" y="396588"/>
                  <a:pt x="479073" y="356349"/>
                  <a:pt x="528274" y="356349"/>
                </a:cubicBezTo>
                <a:cubicBezTo>
                  <a:pt x="547664" y="355843"/>
                  <a:pt x="566340" y="363614"/>
                  <a:pt x="579553" y="377685"/>
                </a:cubicBezTo>
                <a:close/>
                <a:moveTo>
                  <a:pt x="581253" y="444126"/>
                </a:moveTo>
                <a:cubicBezTo>
                  <a:pt x="581253" y="423453"/>
                  <a:pt x="564341" y="406694"/>
                  <a:pt x="543479" y="406694"/>
                </a:cubicBezTo>
                <a:cubicBezTo>
                  <a:pt x="522616" y="406694"/>
                  <a:pt x="505704" y="423453"/>
                  <a:pt x="505704" y="444126"/>
                </a:cubicBezTo>
                <a:cubicBezTo>
                  <a:pt x="505704" y="464799"/>
                  <a:pt x="522616" y="481557"/>
                  <a:pt x="543479" y="481557"/>
                </a:cubicBezTo>
                <a:cubicBezTo>
                  <a:pt x="564341" y="481557"/>
                  <a:pt x="581253" y="464799"/>
                  <a:pt x="581253" y="444126"/>
                </a:cubicBezTo>
                <a:close/>
                <a:moveTo>
                  <a:pt x="789012" y="282047"/>
                </a:moveTo>
                <a:lnTo>
                  <a:pt x="847751" y="282047"/>
                </a:lnTo>
                <a:lnTo>
                  <a:pt x="847751" y="525446"/>
                </a:lnTo>
                <a:lnTo>
                  <a:pt x="788918" y="525446"/>
                </a:lnTo>
                <a:lnTo>
                  <a:pt x="788918" y="507291"/>
                </a:lnTo>
                <a:lnTo>
                  <a:pt x="788351" y="507291"/>
                </a:lnTo>
                <a:cubicBezTo>
                  <a:pt x="776772" y="523042"/>
                  <a:pt x="757937" y="531916"/>
                  <a:pt x="738300" y="530873"/>
                </a:cubicBezTo>
                <a:cubicBezTo>
                  <a:pt x="689193" y="530873"/>
                  <a:pt x="654724" y="490354"/>
                  <a:pt x="654724" y="443471"/>
                </a:cubicBezTo>
                <a:cubicBezTo>
                  <a:pt x="654724" y="396588"/>
                  <a:pt x="688627" y="356349"/>
                  <a:pt x="737639" y="356349"/>
                </a:cubicBezTo>
                <a:cubicBezTo>
                  <a:pt x="757033" y="355819"/>
                  <a:pt x="775719" y="363593"/>
                  <a:pt x="788918" y="377685"/>
                </a:cubicBezTo>
                <a:close/>
                <a:moveTo>
                  <a:pt x="790995" y="444126"/>
                </a:moveTo>
                <a:cubicBezTo>
                  <a:pt x="790995" y="423453"/>
                  <a:pt x="774083" y="406694"/>
                  <a:pt x="753221" y="406694"/>
                </a:cubicBezTo>
                <a:cubicBezTo>
                  <a:pt x="732359" y="406694"/>
                  <a:pt x="715446" y="423453"/>
                  <a:pt x="715446" y="444126"/>
                </a:cubicBezTo>
                <a:cubicBezTo>
                  <a:pt x="715446" y="464799"/>
                  <a:pt x="732359" y="481557"/>
                  <a:pt x="753221" y="481557"/>
                </a:cubicBezTo>
                <a:cubicBezTo>
                  <a:pt x="774083" y="481557"/>
                  <a:pt x="790995" y="464799"/>
                  <a:pt x="790995" y="444126"/>
                </a:cubicBezTo>
                <a:close/>
                <a:moveTo>
                  <a:pt x="1046633" y="447682"/>
                </a:moveTo>
                <a:lnTo>
                  <a:pt x="1046633" y="453764"/>
                </a:lnTo>
                <a:lnTo>
                  <a:pt x="922828" y="453764"/>
                </a:lnTo>
                <a:cubicBezTo>
                  <a:pt x="922828" y="477253"/>
                  <a:pt x="935482" y="490073"/>
                  <a:pt x="959658" y="490073"/>
                </a:cubicBezTo>
                <a:cubicBezTo>
                  <a:pt x="971252" y="491043"/>
                  <a:pt x="982342" y="485182"/>
                  <a:pt x="987988" y="475100"/>
                </a:cubicBezTo>
                <a:lnTo>
                  <a:pt x="1044650" y="475100"/>
                </a:lnTo>
                <a:cubicBezTo>
                  <a:pt x="1035206" y="513655"/>
                  <a:pt x="998282" y="531248"/>
                  <a:pt x="960508" y="531248"/>
                </a:cubicBezTo>
                <a:cubicBezTo>
                  <a:pt x="905546" y="531248"/>
                  <a:pt x="864561" y="500647"/>
                  <a:pt x="864561" y="444126"/>
                </a:cubicBezTo>
                <a:cubicBezTo>
                  <a:pt x="864561" y="389569"/>
                  <a:pt x="902335" y="356723"/>
                  <a:pt x="956258" y="356723"/>
                </a:cubicBezTo>
                <a:cubicBezTo>
                  <a:pt x="1013203" y="356349"/>
                  <a:pt x="1046539" y="391441"/>
                  <a:pt x="1046539" y="447307"/>
                </a:cubicBezTo>
                <a:close/>
                <a:moveTo>
                  <a:pt x="991577" y="419795"/>
                </a:moveTo>
                <a:cubicBezTo>
                  <a:pt x="986583" y="401164"/>
                  <a:pt x="967292" y="390072"/>
                  <a:pt x="948490" y="395020"/>
                </a:cubicBezTo>
                <a:cubicBezTo>
                  <a:pt x="936274" y="398236"/>
                  <a:pt x="926733" y="407690"/>
                  <a:pt x="923489" y="419795"/>
                </a:cubicBezTo>
                <a:close/>
                <a:moveTo>
                  <a:pt x="96230" y="155622"/>
                </a:moveTo>
                <a:cubicBezTo>
                  <a:pt x="88109" y="154031"/>
                  <a:pt x="69883" y="152440"/>
                  <a:pt x="69883" y="141304"/>
                </a:cubicBezTo>
                <a:cubicBezTo>
                  <a:pt x="69883" y="133069"/>
                  <a:pt x="81498" y="130262"/>
                  <a:pt x="88109" y="130262"/>
                </a:cubicBezTo>
                <a:cubicBezTo>
                  <a:pt x="99088" y="130482"/>
                  <a:pt x="109873" y="133170"/>
                  <a:pt x="119650" y="138123"/>
                </a:cubicBezTo>
                <a:lnTo>
                  <a:pt x="139104" y="101346"/>
                </a:lnTo>
                <a:cubicBezTo>
                  <a:pt x="122026" y="94074"/>
                  <a:pt x="103577" y="90500"/>
                  <a:pt x="84992" y="90865"/>
                </a:cubicBezTo>
                <a:cubicBezTo>
                  <a:pt x="49012" y="90865"/>
                  <a:pt x="12560" y="108645"/>
                  <a:pt x="12560" y="148510"/>
                </a:cubicBezTo>
                <a:cubicBezTo>
                  <a:pt x="12560" y="177800"/>
                  <a:pt x="30786" y="186596"/>
                  <a:pt x="49012" y="191369"/>
                </a:cubicBezTo>
                <a:cubicBezTo>
                  <a:pt x="67238" y="196141"/>
                  <a:pt x="85559" y="196797"/>
                  <a:pt x="85559" y="209430"/>
                </a:cubicBezTo>
                <a:cubicBezTo>
                  <a:pt x="85559" y="218320"/>
                  <a:pt x="74699" y="221782"/>
                  <a:pt x="67333" y="221782"/>
                </a:cubicBezTo>
                <a:cubicBezTo>
                  <a:pt x="50766" y="220453"/>
                  <a:pt x="34857" y="214768"/>
                  <a:pt x="21248" y="205312"/>
                </a:cubicBezTo>
                <a:lnTo>
                  <a:pt x="0" y="245645"/>
                </a:lnTo>
                <a:cubicBezTo>
                  <a:pt x="19911" y="257716"/>
                  <a:pt x="42764" y="264186"/>
                  <a:pt x="66105" y="264361"/>
                </a:cubicBezTo>
                <a:cubicBezTo>
                  <a:pt x="103879" y="264361"/>
                  <a:pt x="143637" y="246674"/>
                  <a:pt x="143637" y="203909"/>
                </a:cubicBezTo>
                <a:cubicBezTo>
                  <a:pt x="144015" y="173589"/>
                  <a:pt x="123522" y="160956"/>
                  <a:pt x="96230" y="155622"/>
                </a:cubicBezTo>
                <a:close/>
                <a:moveTo>
                  <a:pt x="154969" y="177800"/>
                </a:moveTo>
                <a:cubicBezTo>
                  <a:pt x="154969" y="131011"/>
                  <a:pt x="189250" y="90584"/>
                  <a:pt x="237978" y="90584"/>
                </a:cubicBezTo>
                <a:cubicBezTo>
                  <a:pt x="257519" y="89713"/>
                  <a:pt x="276190" y="98647"/>
                  <a:pt x="287652" y="114353"/>
                </a:cubicBezTo>
                <a:lnTo>
                  <a:pt x="288313" y="114353"/>
                </a:lnTo>
                <a:lnTo>
                  <a:pt x="288313" y="95638"/>
                </a:lnTo>
                <a:lnTo>
                  <a:pt x="346674" y="95638"/>
                </a:lnTo>
                <a:lnTo>
                  <a:pt x="346674" y="340066"/>
                </a:lnTo>
                <a:lnTo>
                  <a:pt x="288313" y="340066"/>
                </a:lnTo>
                <a:lnTo>
                  <a:pt x="288313" y="243305"/>
                </a:lnTo>
                <a:cubicBezTo>
                  <a:pt x="275131" y="257201"/>
                  <a:pt x="256553" y="264803"/>
                  <a:pt x="237317" y="264173"/>
                </a:cubicBezTo>
                <a:cubicBezTo>
                  <a:pt x="188211" y="264267"/>
                  <a:pt x="154969" y="224589"/>
                  <a:pt x="154969" y="177800"/>
                </a:cubicBezTo>
                <a:close/>
                <a:moveTo>
                  <a:pt x="215219" y="177800"/>
                </a:moveTo>
                <a:cubicBezTo>
                  <a:pt x="214276" y="197003"/>
                  <a:pt x="229221" y="213328"/>
                  <a:pt x="248600" y="214263"/>
                </a:cubicBezTo>
                <a:cubicBezTo>
                  <a:pt x="250064" y="214334"/>
                  <a:pt x="251532" y="214313"/>
                  <a:pt x="252994" y="214202"/>
                </a:cubicBezTo>
                <a:cubicBezTo>
                  <a:pt x="272339" y="215672"/>
                  <a:pt x="289224" y="201324"/>
                  <a:pt x="290707" y="182154"/>
                </a:cubicBezTo>
                <a:cubicBezTo>
                  <a:pt x="290819" y="180705"/>
                  <a:pt x="290839" y="179251"/>
                  <a:pt x="290768" y="177800"/>
                </a:cubicBezTo>
                <a:cubicBezTo>
                  <a:pt x="291530" y="158227"/>
                  <a:pt x="276134" y="141748"/>
                  <a:pt x="256382" y="140994"/>
                </a:cubicBezTo>
                <a:cubicBezTo>
                  <a:pt x="255253" y="140951"/>
                  <a:pt x="254122" y="140961"/>
                  <a:pt x="252994" y="141023"/>
                </a:cubicBezTo>
                <a:cubicBezTo>
                  <a:pt x="233313" y="139870"/>
                  <a:pt x="216415" y="154744"/>
                  <a:pt x="215251" y="174245"/>
                </a:cubicBezTo>
                <a:cubicBezTo>
                  <a:pt x="215180" y="175429"/>
                  <a:pt x="215170" y="176615"/>
                  <a:pt x="215219" y="177800"/>
                </a:cubicBezTo>
                <a:close/>
                <a:moveTo>
                  <a:pt x="653496" y="264267"/>
                </a:moveTo>
                <a:cubicBezTo>
                  <a:pt x="604768" y="264267"/>
                  <a:pt x="570487" y="224028"/>
                  <a:pt x="570487" y="177426"/>
                </a:cubicBezTo>
                <a:cubicBezTo>
                  <a:pt x="570487" y="130823"/>
                  <a:pt x="604390" y="90865"/>
                  <a:pt x="652835" y="90865"/>
                </a:cubicBezTo>
                <a:cubicBezTo>
                  <a:pt x="672159" y="90379"/>
                  <a:pt x="690751" y="98192"/>
                  <a:pt x="703831" y="112295"/>
                </a:cubicBezTo>
                <a:lnTo>
                  <a:pt x="703831" y="96293"/>
                </a:lnTo>
                <a:lnTo>
                  <a:pt x="762192" y="96293"/>
                </a:lnTo>
                <a:lnTo>
                  <a:pt x="762192" y="258933"/>
                </a:lnTo>
                <a:lnTo>
                  <a:pt x="703831" y="258933"/>
                </a:lnTo>
                <a:lnTo>
                  <a:pt x="703831" y="240779"/>
                </a:lnTo>
                <a:lnTo>
                  <a:pt x="703264" y="240779"/>
                </a:lnTo>
                <a:cubicBezTo>
                  <a:pt x="691743" y="256435"/>
                  <a:pt x="673024" y="265269"/>
                  <a:pt x="653496" y="264267"/>
                </a:cubicBezTo>
                <a:close/>
                <a:moveTo>
                  <a:pt x="705814" y="177800"/>
                </a:moveTo>
                <a:cubicBezTo>
                  <a:pt x="703485" y="157256"/>
                  <a:pt x="684791" y="142473"/>
                  <a:pt x="664059" y="144781"/>
                </a:cubicBezTo>
                <a:cubicBezTo>
                  <a:pt x="646536" y="146731"/>
                  <a:pt x="632706" y="160436"/>
                  <a:pt x="630737" y="177800"/>
                </a:cubicBezTo>
                <a:cubicBezTo>
                  <a:pt x="633066" y="198344"/>
                  <a:pt x="651760" y="213127"/>
                  <a:pt x="672492" y="210819"/>
                </a:cubicBezTo>
                <a:cubicBezTo>
                  <a:pt x="690015" y="208869"/>
                  <a:pt x="703846" y="195164"/>
                  <a:pt x="705814" y="177800"/>
                </a:cubicBezTo>
                <a:close/>
                <a:moveTo>
                  <a:pt x="912723" y="149726"/>
                </a:moveTo>
                <a:lnTo>
                  <a:pt x="912723" y="94047"/>
                </a:lnTo>
                <a:lnTo>
                  <a:pt x="901580" y="94047"/>
                </a:lnTo>
                <a:cubicBezTo>
                  <a:pt x="879757" y="92804"/>
                  <a:pt x="859125" y="103988"/>
                  <a:pt x="848412" y="122869"/>
                </a:cubicBezTo>
                <a:lnTo>
                  <a:pt x="847657" y="122869"/>
                </a:lnTo>
                <a:lnTo>
                  <a:pt x="847657" y="96293"/>
                </a:lnTo>
                <a:lnTo>
                  <a:pt x="789106" y="96293"/>
                </a:lnTo>
                <a:lnTo>
                  <a:pt x="789106" y="258933"/>
                </a:lnTo>
                <a:lnTo>
                  <a:pt x="847657" y="258933"/>
                </a:lnTo>
                <a:lnTo>
                  <a:pt x="847657" y="193428"/>
                </a:lnTo>
                <a:cubicBezTo>
                  <a:pt x="847657" y="165354"/>
                  <a:pt x="855778" y="144299"/>
                  <a:pt x="888170" y="144299"/>
                </a:cubicBezTo>
                <a:cubicBezTo>
                  <a:pt x="896699" y="143874"/>
                  <a:pt x="905184" y="145750"/>
                  <a:pt x="912723" y="149726"/>
                </a:cubicBezTo>
                <a:close/>
                <a:moveTo>
                  <a:pt x="1101595" y="187158"/>
                </a:moveTo>
                <a:lnTo>
                  <a:pt x="978828" y="187158"/>
                </a:lnTo>
                <a:cubicBezTo>
                  <a:pt x="978828" y="210646"/>
                  <a:pt x="991294" y="223279"/>
                  <a:pt x="1015280" y="223279"/>
                </a:cubicBezTo>
                <a:cubicBezTo>
                  <a:pt x="1026869" y="224341"/>
                  <a:pt x="1037992" y="218499"/>
                  <a:pt x="1043611" y="208400"/>
                </a:cubicBezTo>
                <a:lnTo>
                  <a:pt x="1099612" y="208400"/>
                </a:lnTo>
                <a:cubicBezTo>
                  <a:pt x="1090168" y="246768"/>
                  <a:pt x="1053527" y="264548"/>
                  <a:pt x="1015941" y="264548"/>
                </a:cubicBezTo>
                <a:cubicBezTo>
                  <a:pt x="961452" y="264548"/>
                  <a:pt x="920750" y="234135"/>
                  <a:pt x="920750" y="178081"/>
                </a:cubicBezTo>
                <a:cubicBezTo>
                  <a:pt x="920750" y="123805"/>
                  <a:pt x="958524" y="91146"/>
                  <a:pt x="1011786" y="91146"/>
                </a:cubicBezTo>
                <a:cubicBezTo>
                  <a:pt x="1068920" y="91146"/>
                  <a:pt x="1101878" y="126051"/>
                  <a:pt x="1101878" y="181543"/>
                </a:cubicBezTo>
                <a:close/>
                <a:moveTo>
                  <a:pt x="1047389" y="153937"/>
                </a:moveTo>
                <a:cubicBezTo>
                  <a:pt x="1042514" y="135435"/>
                  <a:pt x="1023426" y="124352"/>
                  <a:pt x="1004754" y="129183"/>
                </a:cubicBezTo>
                <a:cubicBezTo>
                  <a:pt x="992520" y="132348"/>
                  <a:pt x="982966" y="141815"/>
                  <a:pt x="979773" y="153937"/>
                </a:cubicBezTo>
                <a:close/>
              </a:path>
            </a:pathLst>
          </a:custGeom>
          <a:solidFill>
            <a:srgbClr val="A5A5A5">
              <a:alpha val="66666"/>
            </a:srgb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716" r:id="rId5"/>
    <p:sldLayoutId id="2147483717"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712" r:id="rId23"/>
    <p:sldLayoutId id="2147483713" r:id="rId24"/>
    <p:sldLayoutId id="2147483714" r:id="rId25"/>
    <p:sldLayoutId id="2147483715" r:id="rId26"/>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9FCC3B"/>
          </p15:clr>
        </p15:guide>
        <p15:guide id="2" pos="49">
          <p15:clr>
            <a:srgbClr val="5ACBF0"/>
          </p15:clr>
        </p15:guide>
        <p15:guide id="3" orient="horz" pos="335">
          <p15:clr>
            <a:srgbClr val="F26B43"/>
          </p15:clr>
        </p15:guide>
        <p15:guide id="4" pos="5544">
          <p15:clr>
            <a:srgbClr val="9FCC3B"/>
          </p15:clr>
        </p15:guide>
        <p15:guide id="5" orient="horz" pos="2903">
          <p15:clr>
            <a:srgbClr val="F26B43"/>
          </p15:clr>
        </p15:guide>
        <p15:guide id="6" pos="2880">
          <p15:clr>
            <a:srgbClr val="F26B43"/>
          </p15:clr>
        </p15:guide>
        <p15:guide id="7" orient="horz" pos="16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xml"/><Relationship Id="rId7" Type="http://schemas.openxmlformats.org/officeDocument/2006/relationships/slide" Target="slide3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7.xml"/><Relationship Id="rId9" Type="http://schemas.openxmlformats.org/officeDocument/2006/relationships/slide" Target="slide6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7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2.png"/><Relationship Id="rId7"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3.png"/><Relationship Id="rId9" Type="http://schemas.openxmlformats.org/officeDocument/2006/relationships/image" Target="../media/image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21" Type="http://schemas.openxmlformats.org/officeDocument/2006/relationships/image" Target="../media/image76.png"/><Relationship Id="rId34" Type="http://schemas.openxmlformats.org/officeDocument/2006/relationships/image" Target="../media/image89.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image" Target="../media/image93.png"/><Relationship Id="rId2" Type="http://schemas.openxmlformats.org/officeDocument/2006/relationships/notesSlide" Target="../notesSlides/notesSlide81.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1" Type="http://schemas.openxmlformats.org/officeDocument/2006/relationships/slideLayout" Target="../slideLayouts/slideLayout21.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8" Type="http://schemas.openxmlformats.org/officeDocument/2006/relationships/image" Target="../media/image63.png"/><Relationship Id="rId3" Type="http://schemas.openxmlformats.org/officeDocument/2006/relationships/image" Target="../media/image58.png"/></Relationships>
</file>

<file path=ppt/slides/_rels/slide8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92.png"/><Relationship Id="rId3" Type="http://schemas.openxmlformats.org/officeDocument/2006/relationships/image" Target="../media/image60.png"/><Relationship Id="rId7" Type="http://schemas.openxmlformats.org/officeDocument/2006/relationships/image" Target="../media/image67.png"/><Relationship Id="rId12"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21.xml"/><Relationship Id="rId6" Type="http://schemas.openxmlformats.org/officeDocument/2006/relationships/image" Target="../media/image66.png"/><Relationship Id="rId11" Type="http://schemas.openxmlformats.org/officeDocument/2006/relationships/image" Target="../media/image90.png"/><Relationship Id="rId5" Type="http://schemas.openxmlformats.org/officeDocument/2006/relationships/image" Target="../media/image64.png"/><Relationship Id="rId10" Type="http://schemas.openxmlformats.org/officeDocument/2006/relationships/image" Target="../media/image89.png"/><Relationship Id="rId4" Type="http://schemas.openxmlformats.org/officeDocument/2006/relationships/image" Target="../media/image63.png"/><Relationship Id="rId9" Type="http://schemas.openxmlformats.org/officeDocument/2006/relationships/image" Target="../media/image88.png"/><Relationship Id="rId14" Type="http://schemas.openxmlformats.org/officeDocument/2006/relationships/image" Target="../media/image9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5"/>
          <p:cNvSpPr txBox="1">
            <a:spLocks noGrp="1"/>
          </p:cNvSpPr>
          <p:nvPr>
            <p:ph type="title"/>
          </p:nvPr>
        </p:nvSpPr>
        <p:spPr>
          <a:xfrm>
            <a:off x="342901" y="718771"/>
            <a:ext cx="8458200" cy="10221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a:t>SquareTrade PowerPoint </a:t>
            </a:r>
            <a:br>
              <a:rPr lang="en"/>
            </a:br>
            <a:r>
              <a:rPr lang="en"/>
              <a:t>template and toolkit</a:t>
            </a:r>
            <a:endParaRPr/>
          </a:p>
        </p:txBody>
      </p:sp>
      <p:sp>
        <p:nvSpPr>
          <p:cNvPr id="406" name="Google Shape;406;p65"/>
          <p:cNvSpPr txBox="1">
            <a:spLocks noGrp="1"/>
          </p:cNvSpPr>
          <p:nvPr>
            <p:ph type="body" idx="1"/>
          </p:nvPr>
        </p:nvSpPr>
        <p:spPr>
          <a:xfrm>
            <a:off x="342901" y="1852430"/>
            <a:ext cx="1244204" cy="1869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00"/>
              <a:buNone/>
            </a:pPr>
            <a:r>
              <a:rPr lang="en"/>
              <a:t>08.03.2022</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4"/>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527" name="Google Shape;527;p74"/>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528" name="Google Shape;528;p74"/>
          <p:cNvSpPr txBox="1">
            <a:spLocks noGrp="1"/>
          </p:cNvSpPr>
          <p:nvPr>
            <p:ph type="title" idx="4294967295"/>
          </p:nvPr>
        </p:nvSpPr>
        <p:spPr>
          <a:xfrm>
            <a:off x="2953007" y="1661117"/>
            <a:ext cx="3237986" cy="1821268"/>
          </a:xfrm>
          <a:prstGeom prst="rect">
            <a:avLst/>
          </a:prstGeom>
          <a:solidFill>
            <a:srgbClr val="595959"/>
          </a:solidFill>
          <a:ln>
            <a:noFill/>
          </a:ln>
        </p:spPr>
        <p:txBody>
          <a:bodyPr spcFirstLastPara="1" wrap="square" lIns="0" tIns="68575" rIns="0" bIns="68575" anchor="ctr" anchorCtr="0">
            <a:spAutoFit/>
          </a:bodyPr>
          <a:lstStyle/>
          <a:p>
            <a:pPr marL="0" lvl="0" indent="0" algn="ctr" rtl="0">
              <a:lnSpc>
                <a:spcPct val="90000"/>
              </a:lnSpc>
              <a:spcBef>
                <a:spcPts val="0"/>
              </a:spcBef>
              <a:spcAft>
                <a:spcPts val="0"/>
              </a:spcAft>
              <a:buNone/>
            </a:pPr>
            <a:r>
              <a:rPr lang="en" sz="4100" b="0">
                <a:solidFill>
                  <a:schemeClr val="lt2"/>
                </a:solidFill>
              </a:rPr>
              <a:t>Divider &amp;</a:t>
            </a:r>
            <a:br>
              <a:rPr lang="en" sz="4100" b="0">
                <a:solidFill>
                  <a:schemeClr val="lt2"/>
                </a:solidFill>
              </a:rPr>
            </a:br>
            <a:r>
              <a:rPr lang="en" sz="4100" b="0">
                <a:solidFill>
                  <a:schemeClr val="lt2"/>
                </a:solidFill>
              </a:rPr>
              <a:t>thank you slides</a:t>
            </a:r>
            <a:endParaRPr sz="4100" b="0">
              <a:solidFill>
                <a:schemeClr val="lt2"/>
              </a:solidFill>
            </a:endParaRPr>
          </a:p>
        </p:txBody>
      </p:sp>
      <p:sp>
        <p:nvSpPr>
          <p:cNvPr id="529" name="Google Shape;529;p74"/>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5"/>
          <p:cNvSpPr txBox="1">
            <a:spLocks noGrp="1"/>
          </p:cNvSpPr>
          <p:nvPr>
            <p:ph type="title"/>
          </p:nvPr>
        </p:nvSpPr>
        <p:spPr>
          <a:xfrm>
            <a:off x="342901" y="857250"/>
            <a:ext cx="4229099" cy="3429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a:t>Section title</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6"/>
          <p:cNvSpPr txBox="1">
            <a:spLocks noGrp="1"/>
          </p:cNvSpPr>
          <p:nvPr>
            <p:ph type="title"/>
          </p:nvPr>
        </p:nvSpPr>
        <p:spPr>
          <a:xfrm>
            <a:off x="363474" y="857250"/>
            <a:ext cx="4246626" cy="1714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4100">
                <a:solidFill>
                  <a:schemeClr val="lt1"/>
                </a:solidFill>
              </a:rPr>
              <a:t>Section title</a:t>
            </a:r>
            <a:endParaRPr/>
          </a:p>
        </p:txBody>
      </p:sp>
      <p:sp>
        <p:nvSpPr>
          <p:cNvPr id="542" name="Google Shape;542;p76"/>
          <p:cNvSpPr txBox="1"/>
          <p:nvPr/>
        </p:nvSpPr>
        <p:spPr>
          <a:xfrm>
            <a:off x="363474" y="2720600"/>
            <a:ext cx="4246626" cy="187640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2100" b="1" i="0" u="none" strike="noStrike" cap="none">
                <a:solidFill>
                  <a:schemeClr val="lt2"/>
                </a:solidFill>
                <a:latin typeface="Arial"/>
                <a:ea typeface="Arial"/>
                <a:cs typeface="Arial"/>
                <a:sym typeface="Arial"/>
              </a:rPr>
              <a:t>Additional text lorem ipsum dolor sit amet, consectetur adipiscing elit sed do esmod</a:t>
            </a:r>
            <a:endParaRPr sz="2100" b="1"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7"/>
          <p:cNvSpPr txBox="1">
            <a:spLocks noGrp="1"/>
          </p:cNvSpPr>
          <p:nvPr>
            <p:ph type="title"/>
          </p:nvPr>
        </p:nvSpPr>
        <p:spPr>
          <a:xfrm>
            <a:off x="1194901" y="857250"/>
            <a:ext cx="4229100" cy="3429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a:t>Section title</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78" descr="Background pattern&#10;&#10;Description automatically generated"/>
          <p:cNvPicPr preferRelativeResize="0"/>
          <p:nvPr/>
        </p:nvPicPr>
        <p:blipFill rotWithShape="1">
          <a:blip r:embed="rId3">
            <a:alphaModFix/>
          </a:blip>
          <a:srcRect/>
          <a:stretch/>
        </p:blipFill>
        <p:spPr>
          <a:xfrm>
            <a:off x="5363674" y="900113"/>
            <a:ext cx="3771900" cy="4243388"/>
          </a:xfrm>
          <a:prstGeom prst="rect">
            <a:avLst/>
          </a:prstGeom>
          <a:noFill/>
          <a:ln>
            <a:noFill/>
          </a:ln>
        </p:spPr>
      </p:pic>
      <p:pic>
        <p:nvPicPr>
          <p:cNvPr id="554" name="Google Shape;554;p78"/>
          <p:cNvPicPr preferRelativeResize="0"/>
          <p:nvPr/>
        </p:nvPicPr>
        <p:blipFill rotWithShape="1">
          <a:blip r:embed="rId4">
            <a:alphaModFix/>
          </a:blip>
          <a:srcRect t="7736" b="7736"/>
          <a:stretch/>
        </p:blipFill>
        <p:spPr>
          <a:xfrm>
            <a:off x="5369092" y="0"/>
            <a:ext cx="3774908" cy="2120566"/>
          </a:xfrm>
          <a:prstGeom prst="rect">
            <a:avLst/>
          </a:prstGeom>
          <a:solidFill>
            <a:srgbClr val="939598"/>
          </a:solidFill>
          <a:ln>
            <a:noFill/>
          </a:ln>
        </p:spPr>
      </p:pic>
      <p:sp>
        <p:nvSpPr>
          <p:cNvPr id="555" name="Google Shape;555;p78"/>
          <p:cNvSpPr txBox="1"/>
          <p:nvPr/>
        </p:nvSpPr>
        <p:spPr>
          <a:xfrm>
            <a:off x="363474" y="1953785"/>
            <a:ext cx="3860569" cy="1246495"/>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None/>
            </a:pPr>
            <a:r>
              <a:rPr lang="en" sz="3000" b="1" i="0" u="none" strike="noStrike" cap="none">
                <a:solidFill>
                  <a:schemeClr val="lt2"/>
                </a:solidFill>
                <a:latin typeface="Arial"/>
                <a:ea typeface="Arial"/>
                <a:cs typeface="Arial"/>
                <a:sym typeface="Arial"/>
              </a:rPr>
              <a:t>Section Intro lorem ipsum dolor sit amet consectetur</a:t>
            </a:r>
            <a:endParaRPr sz="3000" b="1" i="0" u="none" strike="noStrike" cap="none">
              <a:solidFill>
                <a:schemeClr val="lt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79" descr="Background pattern&#10;&#10;Description automatically generated"/>
          <p:cNvPicPr preferRelativeResize="0"/>
          <p:nvPr/>
        </p:nvPicPr>
        <p:blipFill rotWithShape="1">
          <a:blip r:embed="rId3">
            <a:alphaModFix/>
          </a:blip>
          <a:srcRect/>
          <a:stretch/>
        </p:blipFill>
        <p:spPr>
          <a:xfrm>
            <a:off x="5363674" y="900113"/>
            <a:ext cx="3771900" cy="4243388"/>
          </a:xfrm>
          <a:prstGeom prst="rect">
            <a:avLst/>
          </a:prstGeom>
          <a:noFill/>
          <a:ln>
            <a:noFill/>
          </a:ln>
        </p:spPr>
      </p:pic>
      <p:sp>
        <p:nvSpPr>
          <p:cNvPr id="562" name="Google Shape;562;p79"/>
          <p:cNvSpPr txBox="1"/>
          <p:nvPr/>
        </p:nvSpPr>
        <p:spPr>
          <a:xfrm>
            <a:off x="363474" y="1394505"/>
            <a:ext cx="3860569" cy="124649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3000" b="1" i="0" u="none" strike="noStrike" cap="none">
                <a:solidFill>
                  <a:schemeClr val="lt1"/>
                </a:solidFill>
                <a:latin typeface="Arial"/>
                <a:ea typeface="Arial"/>
                <a:cs typeface="Arial"/>
                <a:sym typeface="Arial"/>
              </a:rPr>
              <a:t>Lorem ipsum dolor sit amet, consectetur adipiscing elit</a:t>
            </a:r>
            <a:endParaRPr sz="3000" b="1" i="0" u="none" strike="noStrike" cap="none">
              <a:solidFill>
                <a:schemeClr val="lt1"/>
              </a:solidFill>
              <a:latin typeface="Arial"/>
              <a:ea typeface="Arial"/>
              <a:cs typeface="Arial"/>
              <a:sym typeface="Arial"/>
            </a:endParaRPr>
          </a:p>
        </p:txBody>
      </p:sp>
      <p:sp>
        <p:nvSpPr>
          <p:cNvPr id="563" name="Google Shape;563;p79"/>
          <p:cNvSpPr txBox="1"/>
          <p:nvPr/>
        </p:nvSpPr>
        <p:spPr>
          <a:xfrm>
            <a:off x="363474" y="2707752"/>
            <a:ext cx="3860569" cy="4154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500" b="1" i="0" u="none" strike="noStrike" cap="none">
                <a:solidFill>
                  <a:schemeClr val="lt2"/>
                </a:solidFill>
                <a:latin typeface="Arial"/>
                <a:ea typeface="Arial"/>
                <a:cs typeface="Arial"/>
                <a:sym typeface="Arial"/>
              </a:rPr>
              <a:t>Lorem ipsum dolor sit amet, consectetur adipiscing elit</a:t>
            </a:r>
            <a:endParaRPr sz="1500" b="1" i="0" u="none" strike="noStrike" cap="none">
              <a:solidFill>
                <a:schemeClr val="lt2"/>
              </a:solidFill>
              <a:latin typeface="Arial"/>
              <a:ea typeface="Arial"/>
              <a:cs typeface="Arial"/>
              <a:sym typeface="Arial"/>
            </a:endParaRPr>
          </a:p>
        </p:txBody>
      </p:sp>
      <p:pic>
        <p:nvPicPr>
          <p:cNvPr id="564" name="Google Shape;564;p79"/>
          <p:cNvPicPr preferRelativeResize="0"/>
          <p:nvPr/>
        </p:nvPicPr>
        <p:blipFill rotWithShape="1">
          <a:blip r:embed="rId4">
            <a:alphaModFix/>
          </a:blip>
          <a:srcRect t="7736" b="7736"/>
          <a:stretch/>
        </p:blipFill>
        <p:spPr>
          <a:xfrm>
            <a:off x="5369092" y="0"/>
            <a:ext cx="3774908" cy="2120566"/>
          </a:xfrm>
          <a:prstGeom prst="rect">
            <a:avLst/>
          </a:prstGeom>
          <a:solidFill>
            <a:srgbClr val="939598"/>
          </a:solid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0"/>
          <p:cNvSpPr txBox="1">
            <a:spLocks noGrp="1"/>
          </p:cNvSpPr>
          <p:nvPr>
            <p:ph type="title"/>
          </p:nvPr>
        </p:nvSpPr>
        <p:spPr>
          <a:xfrm>
            <a:off x="342901" y="857250"/>
            <a:ext cx="4229099" cy="3429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a:solidFill>
                  <a:schemeClr val="lt1"/>
                </a:solidFill>
              </a:rPr>
              <a:t>Thank you</a:t>
            </a: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81"/>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576" name="Google Shape;576;p81"/>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577" name="Google Shape;577;p81"/>
          <p:cNvSpPr txBox="1">
            <a:spLocks noGrp="1"/>
          </p:cNvSpPr>
          <p:nvPr>
            <p:ph type="title" idx="4294967295"/>
          </p:nvPr>
        </p:nvSpPr>
        <p:spPr>
          <a:xfrm>
            <a:off x="3025655" y="1890805"/>
            <a:ext cx="3092692" cy="1366746"/>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Content slides</a:t>
            </a:r>
            <a:endParaRPr sz="4100" b="0">
              <a:solidFill>
                <a:schemeClr val="lt2"/>
              </a:solidFill>
            </a:endParaRPr>
          </a:p>
        </p:txBody>
      </p:sp>
      <p:sp>
        <p:nvSpPr>
          <p:cNvPr id="578" name="Google Shape;578;p81"/>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Multi-use slide</a:t>
            </a:r>
            <a:endParaRPr/>
          </a:p>
        </p:txBody>
      </p:sp>
      <p:sp>
        <p:nvSpPr>
          <p:cNvPr id="584" name="Google Shape;584;p8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18</a:t>
            </a:fld>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3"/>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One-column slide</a:t>
            </a:r>
            <a:endParaRPr/>
          </a:p>
        </p:txBody>
      </p:sp>
      <p:sp>
        <p:nvSpPr>
          <p:cNvPr id="590" name="Google Shape;590;p83"/>
          <p:cNvSpPr txBox="1">
            <a:spLocks noGrp="1"/>
          </p:cNvSpPr>
          <p:nvPr>
            <p:ph type="body" idx="1"/>
          </p:nvPr>
        </p:nvSpPr>
        <p:spPr>
          <a:xfrm>
            <a:off x="342900" y="1028700"/>
            <a:ext cx="6640391"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 </a:t>
            </a:r>
            <a:endParaRPr/>
          </a:p>
          <a:p>
            <a:pPr marL="0" lvl="0" indent="0" algn="l" rtl="0">
              <a:lnSpc>
                <a:spcPct val="90000"/>
              </a:lnSpc>
              <a:spcBef>
                <a:spcPts val="70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 </a:t>
            </a:r>
            <a:endParaRPr/>
          </a:p>
          <a:p>
            <a:pPr marL="469900" lvl="1" indent="-2032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aliquam lacima.</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591" name="Google Shape;591;p8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19</a:t>
            </a:fld>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Table of contents</a:t>
            </a:r>
            <a:endParaRPr/>
          </a:p>
        </p:txBody>
      </p:sp>
      <p:sp>
        <p:nvSpPr>
          <p:cNvPr id="413" name="Google Shape;413;p6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a:t>
            </a:fld>
            <a:endParaRPr/>
          </a:p>
        </p:txBody>
      </p:sp>
      <p:graphicFrame>
        <p:nvGraphicFramePr>
          <p:cNvPr id="414" name="Google Shape;414;p66"/>
          <p:cNvGraphicFramePr/>
          <p:nvPr/>
        </p:nvGraphicFramePr>
        <p:xfrm>
          <a:off x="2648764" y="1124435"/>
          <a:ext cx="3000000" cy="3000000"/>
        </p:xfrm>
        <a:graphic>
          <a:graphicData uri="http://schemas.openxmlformats.org/drawingml/2006/table">
            <a:tbl>
              <a:tblPr>
                <a:noFill/>
                <a:tableStyleId>{F4CEFB0A-79BB-48E4-9EB6-C535C491E337}</a:tableStyleId>
              </a:tblPr>
              <a:tblGrid>
                <a:gridCol w="3182575">
                  <a:extLst>
                    <a:ext uri="{9D8B030D-6E8A-4147-A177-3AD203B41FA5}">
                      <a16:colId xmlns:a16="http://schemas.microsoft.com/office/drawing/2014/main" val="20000"/>
                    </a:ext>
                  </a:extLst>
                </a:gridCol>
                <a:gridCol w="538375">
                  <a:extLst>
                    <a:ext uri="{9D8B030D-6E8A-4147-A177-3AD203B41FA5}">
                      <a16:colId xmlns:a16="http://schemas.microsoft.com/office/drawing/2014/main" val="20001"/>
                    </a:ext>
                  </a:extLst>
                </a:gridCol>
              </a:tblGrid>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Overview &amp; best practices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3" action="ppaction://hlinksldjump">
                            <a:extLst>
                              <a:ext uri="{A12FA001-AC4F-418D-AE19-62706E023703}">
                                <ahyp:hlinkClr xmlns:ahyp="http://schemas.microsoft.com/office/drawing/2018/hyperlinkcolor" val="tx"/>
                              </a:ext>
                            </a:extLst>
                          </a:hlinkClick>
                        </a:rPr>
                        <a:t>03</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Cover slides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4" action="ppaction://hlinksldjump">
                            <a:extLst>
                              <a:ext uri="{A12FA001-AC4F-418D-AE19-62706E023703}">
                                <ahyp:hlinkClr xmlns:ahyp="http://schemas.microsoft.com/office/drawing/2018/hyperlinkcolor" val="tx"/>
                              </a:ext>
                            </a:extLst>
                          </a:hlinkClick>
                        </a:rPr>
                        <a:t>07</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Divider &amp; thank you slides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5" action="ppaction://hlinksldjump">
                            <a:extLst>
                              <a:ext uri="{A12FA001-AC4F-418D-AE19-62706E023703}">
                                <ahyp:hlinkClr xmlns:ahyp="http://schemas.microsoft.com/office/drawing/2018/hyperlinkcolor" val="tx"/>
                              </a:ext>
                            </a:extLst>
                          </a:hlinkClick>
                        </a:rPr>
                        <a:t>10</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Content slides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6" action="ppaction://hlinksldjump">
                            <a:extLst>
                              <a:ext uri="{A12FA001-AC4F-418D-AE19-62706E023703}">
                                <ahyp:hlinkClr xmlns:ahyp="http://schemas.microsoft.com/office/drawing/2018/hyperlinkcolor" val="tx"/>
                              </a:ext>
                            </a:extLst>
                          </a:hlinkClick>
                        </a:rPr>
                        <a:t>17</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Quote slides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7" action="ppaction://hlinksldjump">
                            <a:extLst>
                              <a:ext uri="{A12FA001-AC4F-418D-AE19-62706E023703}">
                                <ahyp:hlinkClr xmlns:ahyp="http://schemas.microsoft.com/office/drawing/2018/hyperlinkcolor" val="tx"/>
                              </a:ext>
                            </a:extLst>
                          </a:hlinkClick>
                        </a:rPr>
                        <a:t>38</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Charts &amp; tables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8" action="ppaction://hlinksldjump">
                            <a:extLst>
                              <a:ext uri="{A12FA001-AC4F-418D-AE19-62706E023703}">
                                <ahyp:hlinkClr xmlns:ahyp="http://schemas.microsoft.com/office/drawing/2018/hyperlinkcolor" val="tx"/>
                              </a:ext>
                            </a:extLst>
                          </a:hlinkClick>
                        </a:rPr>
                        <a:t>42</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Maps, icons &amp; Illustrations</a:t>
                      </a:r>
                      <a:endParaRPr sz="14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400"/>
                        <a:buFont typeface="Arial"/>
                        <a:buNone/>
                      </a:pPr>
                      <a:r>
                        <a:rPr lang="en" sz="1400" u="sng" strike="noStrike" cap="none">
                          <a:solidFill>
                            <a:schemeClr val="accent2"/>
                          </a:solidFill>
                          <a:hlinkClick r:id="rId9" action="ppaction://hlinksldjump">
                            <a:extLst>
                              <a:ext uri="{A12FA001-AC4F-418D-AE19-62706E023703}">
                                <ahyp:hlinkClr xmlns:ahyp="http://schemas.microsoft.com/office/drawing/2018/hyperlinkcolor" val="tx"/>
                              </a:ext>
                            </a:extLst>
                          </a:hlinkClick>
                        </a:rPr>
                        <a:t>67</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r h="419100">
                <a:tc>
                  <a:txBody>
                    <a:bodyPr/>
                    <a:lstStyle/>
                    <a:p>
                      <a:pPr marL="0" marR="0" lvl="0" indent="0" algn="l" rtl="0">
                        <a:spcBef>
                          <a:spcPts val="0"/>
                        </a:spcBef>
                        <a:spcAft>
                          <a:spcPts val="0"/>
                        </a:spcAft>
                        <a:buClr>
                          <a:schemeClr val="lt2"/>
                        </a:buClr>
                        <a:buSzPts val="1400"/>
                        <a:buFont typeface="Arial"/>
                        <a:buNone/>
                      </a:pPr>
                      <a:r>
                        <a:rPr lang="en" sz="1400" u="none" strike="noStrike" cap="none">
                          <a:solidFill>
                            <a:schemeClr val="lt2"/>
                          </a:solidFill>
                        </a:rPr>
                        <a:t>Commonly used slides</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400"/>
                        <a:buFont typeface="Arial"/>
                        <a:buNone/>
                      </a:pPr>
                      <a:r>
                        <a:rPr lang="en" sz="1400" u="sng" strike="noStrike" cap="none">
                          <a:solidFill>
                            <a:schemeClr val="accent2"/>
                          </a:solidFill>
                          <a:hlinkClick r:id="rId10" action="ppaction://hlinksldjump">
                            <a:extLst>
                              <a:ext uri="{A12FA001-AC4F-418D-AE19-62706E023703}">
                                <ahyp:hlinkClr xmlns:ahyp="http://schemas.microsoft.com/office/drawing/2018/hyperlinkcolor" val="tx"/>
                              </a:ext>
                            </a:extLst>
                          </a:hlinkClick>
                        </a:rPr>
                        <a:t>77</a:t>
                      </a:r>
                      <a:endParaRPr sz="1400" u="none" strike="noStrike" cap="none">
                        <a:solidFill>
                          <a:schemeClr val="accen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Two-column slide</a:t>
            </a:r>
            <a:endParaRPr/>
          </a:p>
        </p:txBody>
      </p:sp>
      <p:sp>
        <p:nvSpPr>
          <p:cNvPr id="597" name="Google Shape;597;p84"/>
          <p:cNvSpPr txBox="1">
            <a:spLocks noGrp="1"/>
          </p:cNvSpPr>
          <p:nvPr>
            <p:ph type="body" idx="4294967295"/>
          </p:nvPr>
        </p:nvSpPr>
        <p:spPr>
          <a:xfrm>
            <a:off x="342900" y="1030844"/>
            <a:ext cx="4046220"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a:t>
            </a:r>
            <a:endParaRPr/>
          </a:p>
          <a:p>
            <a:pPr marL="431800" lvl="1" indent="-1651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lacima.</a:t>
            </a:r>
            <a:endParaRPr/>
          </a:p>
          <a:p>
            <a:pPr marL="266700" lvl="1" indent="0" algn="l" rtl="0">
              <a:lnSpc>
                <a:spcPct val="90000"/>
              </a:lnSpc>
              <a:spcBef>
                <a:spcPts val="700"/>
              </a:spcBef>
              <a:spcAft>
                <a:spcPts val="0"/>
              </a:spcAft>
              <a:buSzPts val="1400"/>
              <a:buNone/>
            </a:pPr>
            <a:endParaRPr/>
          </a:p>
          <a:p>
            <a:pPr marL="0" lvl="0" indent="0" algn="l" rtl="0">
              <a:lnSpc>
                <a:spcPct val="90000"/>
              </a:lnSpc>
              <a:spcBef>
                <a:spcPts val="700"/>
              </a:spcBef>
              <a:spcAft>
                <a:spcPts val="0"/>
              </a:spcAft>
              <a:buSzPts val="1100"/>
              <a:buNone/>
            </a:pPr>
            <a:endParaRPr/>
          </a:p>
        </p:txBody>
      </p:sp>
      <p:sp>
        <p:nvSpPr>
          <p:cNvPr id="598" name="Google Shape;598;p84"/>
          <p:cNvSpPr txBox="1">
            <a:spLocks noGrp="1"/>
          </p:cNvSpPr>
          <p:nvPr>
            <p:ph type="body" idx="2"/>
          </p:nvPr>
        </p:nvSpPr>
        <p:spPr>
          <a:xfrm>
            <a:off x="4745918" y="1030844"/>
            <a:ext cx="4046220"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 </a:t>
            </a:r>
            <a:endParaRPr/>
          </a:p>
          <a:p>
            <a:pPr marL="431800" lvl="1" indent="-1651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lacima.</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599" name="Google Shape;599;p8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20</a:t>
            </a:fld>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5"/>
          <p:cNvSpPr txBox="1">
            <a:spLocks noGrp="1"/>
          </p:cNvSpPr>
          <p:nvPr>
            <p:ph type="body" idx="1"/>
          </p:nvPr>
        </p:nvSpPr>
        <p:spPr>
          <a:xfrm>
            <a:off x="342900" y="980694"/>
            <a:ext cx="4046220"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300"/>
              <a:buNone/>
            </a:pPr>
            <a:r>
              <a:rPr lang="en"/>
              <a:t>Subhead</a:t>
            </a:r>
            <a:endParaRPr/>
          </a:p>
        </p:txBody>
      </p:sp>
      <p:sp>
        <p:nvSpPr>
          <p:cNvPr id="605" name="Google Shape;605;p85"/>
          <p:cNvSpPr txBox="1">
            <a:spLocks noGrp="1"/>
          </p:cNvSpPr>
          <p:nvPr>
            <p:ph type="body" idx="2"/>
          </p:nvPr>
        </p:nvSpPr>
        <p:spPr>
          <a:xfrm>
            <a:off x="4750398" y="980694"/>
            <a:ext cx="4046220"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300"/>
              <a:buNone/>
            </a:pPr>
            <a:r>
              <a:rPr lang="en"/>
              <a:t>Subhead</a:t>
            </a:r>
            <a:endParaRPr/>
          </a:p>
        </p:txBody>
      </p:sp>
      <p:sp>
        <p:nvSpPr>
          <p:cNvPr id="606" name="Google Shape;606;p8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Two-column slide w/ subheads</a:t>
            </a:r>
            <a:endParaRPr/>
          </a:p>
        </p:txBody>
      </p:sp>
      <p:sp>
        <p:nvSpPr>
          <p:cNvPr id="607" name="Google Shape;607;p85"/>
          <p:cNvSpPr txBox="1">
            <a:spLocks noGrp="1"/>
          </p:cNvSpPr>
          <p:nvPr>
            <p:ph type="body" idx="3"/>
          </p:nvPr>
        </p:nvSpPr>
        <p:spPr>
          <a:xfrm>
            <a:off x="342900" y="1373744"/>
            <a:ext cx="4046220" cy="3223260"/>
          </a:xfrm>
          <a:prstGeom prst="rect">
            <a:avLst/>
          </a:prstGeom>
          <a:noFill/>
          <a:ln>
            <a:noFill/>
          </a:ln>
        </p:spPr>
        <p:txBody>
          <a:bodyPr spcFirstLastPara="1" wrap="square" lIns="0" tIns="0" rIns="68575"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a:t>
            </a:r>
            <a:endParaRPr/>
          </a:p>
          <a:p>
            <a:pPr marL="431800" lvl="1" indent="-1651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aliquam lacima.</a:t>
            </a:r>
            <a:endParaRPr/>
          </a:p>
          <a:p>
            <a:pPr marL="0" lvl="0" indent="0" algn="l" rtl="0">
              <a:lnSpc>
                <a:spcPct val="90000"/>
              </a:lnSpc>
              <a:spcBef>
                <a:spcPts val="700"/>
              </a:spcBef>
              <a:spcAft>
                <a:spcPts val="0"/>
              </a:spcAft>
              <a:buSzPts val="1100"/>
              <a:buNone/>
            </a:pPr>
            <a:r>
              <a:rPr lang="en"/>
              <a:t> </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608" name="Google Shape;608;p85"/>
          <p:cNvSpPr txBox="1">
            <a:spLocks noGrp="1"/>
          </p:cNvSpPr>
          <p:nvPr>
            <p:ph type="body" idx="4"/>
          </p:nvPr>
        </p:nvSpPr>
        <p:spPr>
          <a:xfrm>
            <a:off x="4750398" y="1378226"/>
            <a:ext cx="4034070" cy="32232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Sapien pellentesque habitant morbi tristique senectus et netus.</a:t>
            </a:r>
            <a:endParaRPr/>
          </a:p>
          <a:p>
            <a:pPr marL="431800" lvl="1" indent="-165100" algn="l" rtl="0">
              <a:lnSpc>
                <a:spcPct val="90000"/>
              </a:lnSpc>
              <a:spcBef>
                <a:spcPts val="700"/>
              </a:spcBef>
              <a:spcAft>
                <a:spcPts val="0"/>
              </a:spcAft>
              <a:buSzPts val="1400"/>
              <a:buChar char="•"/>
            </a:pPr>
            <a:r>
              <a:rPr lang="en"/>
              <a:t>Arial Regular 18pt. bibendum at varius vel pharetra vel. Sit amet porttitor eget dolor morbi non arcu. Scelerisque viverra mauris in aliquam lacima.</a:t>
            </a:r>
            <a:endParaRPr/>
          </a:p>
          <a:p>
            <a:pPr marL="0" lvl="0" indent="0" algn="l" rtl="0">
              <a:lnSpc>
                <a:spcPct val="90000"/>
              </a:lnSpc>
              <a:spcBef>
                <a:spcPts val="700"/>
              </a:spcBef>
              <a:spcAft>
                <a:spcPts val="0"/>
              </a:spcAft>
              <a:buSzPts val="1100"/>
              <a:buNone/>
            </a:pPr>
            <a:r>
              <a:rPr lang="en"/>
              <a:t> </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609" name="Google Shape;609;p8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21</a:t>
            </a:fld>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Three-column slide</a:t>
            </a:r>
            <a:endParaRPr/>
          </a:p>
        </p:txBody>
      </p:sp>
      <p:sp>
        <p:nvSpPr>
          <p:cNvPr id="615" name="Google Shape;615;p86"/>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a:t>
            </a:r>
            <a:endParaRPr/>
          </a:p>
          <a:p>
            <a:pPr marL="431800" lvl="1" indent="-165100" algn="l" rtl="0">
              <a:lnSpc>
                <a:spcPct val="90000"/>
              </a:lnSpc>
              <a:spcBef>
                <a:spcPts val="700"/>
              </a:spcBef>
              <a:spcAft>
                <a:spcPts val="0"/>
              </a:spcAft>
              <a:buSzPts val="1400"/>
              <a:buChar char="•"/>
            </a:pPr>
            <a:r>
              <a:rPr lang="en"/>
              <a:t>Sapien pellentesque habitant morbi tristique senectus et netus.</a:t>
            </a:r>
            <a:endParaRPr/>
          </a:p>
          <a:p>
            <a:pPr marL="0" lvl="0" indent="0" algn="l" rtl="0">
              <a:lnSpc>
                <a:spcPct val="90000"/>
              </a:lnSpc>
              <a:spcBef>
                <a:spcPts val="700"/>
              </a:spcBef>
              <a:spcAft>
                <a:spcPts val="0"/>
              </a:spcAft>
              <a:buSzPts val="1100"/>
              <a:buNone/>
            </a:pPr>
            <a:endParaRPr/>
          </a:p>
        </p:txBody>
      </p:sp>
      <p:sp>
        <p:nvSpPr>
          <p:cNvPr id="616" name="Google Shape;616;p86"/>
          <p:cNvSpPr txBox="1">
            <a:spLocks noGrp="1"/>
          </p:cNvSpPr>
          <p:nvPr>
            <p:ph type="body" idx="2"/>
          </p:nvPr>
        </p:nvSpPr>
        <p:spPr>
          <a:xfrm>
            <a:off x="3272748" y="1030844"/>
            <a:ext cx="2605087"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 </a:t>
            </a:r>
            <a:endParaRPr/>
          </a:p>
          <a:p>
            <a:pPr marL="431800" lvl="1" indent="-165100" algn="l" rtl="0">
              <a:lnSpc>
                <a:spcPct val="90000"/>
              </a:lnSpc>
              <a:spcBef>
                <a:spcPts val="700"/>
              </a:spcBef>
              <a:spcAft>
                <a:spcPts val="0"/>
              </a:spcAft>
              <a:buSzPts val="1400"/>
              <a:buChar char="•"/>
            </a:pPr>
            <a:r>
              <a:rPr lang="en"/>
              <a:t>Sapien pellentesque habitant morbi tristique senectus et netus.</a:t>
            </a:r>
            <a:endParaRPr/>
          </a:p>
          <a:p>
            <a:pPr marL="0" lvl="0" indent="0" algn="l" rtl="0">
              <a:lnSpc>
                <a:spcPct val="90000"/>
              </a:lnSpc>
              <a:spcBef>
                <a:spcPts val="700"/>
              </a:spcBef>
              <a:spcAft>
                <a:spcPts val="0"/>
              </a:spcAft>
              <a:buSzPts val="1100"/>
              <a:buNone/>
            </a:pPr>
            <a:endParaRPr/>
          </a:p>
        </p:txBody>
      </p:sp>
      <p:sp>
        <p:nvSpPr>
          <p:cNvPr id="617" name="Google Shape;617;p86"/>
          <p:cNvSpPr txBox="1">
            <a:spLocks noGrp="1"/>
          </p:cNvSpPr>
          <p:nvPr>
            <p:ph type="body" idx="3"/>
          </p:nvPr>
        </p:nvSpPr>
        <p:spPr>
          <a:xfrm>
            <a:off x="6187398" y="1030844"/>
            <a:ext cx="2618184"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Body text in Arial Regular </a:t>
            </a:r>
            <a:br>
              <a:rPr lang="en"/>
            </a:br>
            <a:r>
              <a:rPr lang="en"/>
              <a:t>20pt. Lorem ipsum dolor sit amet, consectetur adipiscing elit, sed do eiusmod tempor incididunt ut labore et dolore magna aliqua. </a:t>
            </a:r>
            <a:endParaRPr/>
          </a:p>
          <a:p>
            <a:pPr marL="431800" lvl="1" indent="-165100" algn="l" rtl="0">
              <a:lnSpc>
                <a:spcPct val="90000"/>
              </a:lnSpc>
              <a:spcBef>
                <a:spcPts val="700"/>
              </a:spcBef>
              <a:spcAft>
                <a:spcPts val="0"/>
              </a:spcAft>
              <a:buSzPts val="1400"/>
              <a:buChar char="•"/>
            </a:pPr>
            <a:r>
              <a:rPr lang="en"/>
              <a:t>Sapien pellentesque habitant morbi tristique senectus et netus.</a:t>
            </a:r>
            <a:endParaRPr/>
          </a:p>
          <a:p>
            <a:pPr marL="0" lvl="0" indent="0" algn="l" rtl="0">
              <a:lnSpc>
                <a:spcPct val="90000"/>
              </a:lnSpc>
              <a:spcBef>
                <a:spcPts val="700"/>
              </a:spcBef>
              <a:spcAft>
                <a:spcPts val="0"/>
              </a:spcAft>
              <a:buSzPts val="1100"/>
              <a:buNone/>
            </a:pPr>
            <a:endParaRPr/>
          </a:p>
        </p:txBody>
      </p:sp>
      <p:sp>
        <p:nvSpPr>
          <p:cNvPr id="618" name="Google Shape;618;p8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22</a:t>
            </a:fl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Three-column slide w/ subheads</a:t>
            </a:r>
            <a:endParaRPr/>
          </a:p>
        </p:txBody>
      </p:sp>
      <p:sp>
        <p:nvSpPr>
          <p:cNvPr id="624" name="Google Shape;624;p87"/>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25" name="Google Shape;625;p87"/>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26" name="Google Shape;626;p87"/>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27" name="Google Shape;627;p87"/>
          <p:cNvSpPr txBox="1">
            <a:spLocks noGrp="1"/>
          </p:cNvSpPr>
          <p:nvPr>
            <p:ph type="body" idx="4"/>
          </p:nvPr>
        </p:nvSpPr>
        <p:spPr>
          <a:xfrm>
            <a:off x="6187307" y="980694"/>
            <a:ext cx="2606279"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28" name="Google Shape;628;p87"/>
          <p:cNvSpPr txBox="1">
            <a:spLocks noGrp="1"/>
          </p:cNvSpPr>
          <p:nvPr>
            <p:ph type="body" idx="5"/>
          </p:nvPr>
        </p:nvSpPr>
        <p:spPr>
          <a:xfrm>
            <a:off x="327155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29" name="Google Shape;629;p87"/>
          <p:cNvSpPr txBox="1">
            <a:spLocks noGrp="1"/>
          </p:cNvSpPr>
          <p:nvPr>
            <p:ph type="body" idx="6"/>
          </p:nvPr>
        </p:nvSpPr>
        <p:spPr>
          <a:xfrm>
            <a:off x="618730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30" name="Google Shape;630;p8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23</a:t>
            </a:fld>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Two columns w/ image</a:t>
            </a:r>
            <a:endParaRPr/>
          </a:p>
        </p:txBody>
      </p:sp>
      <p:sp>
        <p:nvSpPr>
          <p:cNvPr id="636" name="Google Shape;636;p88"/>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37" name="Google Shape;637;p88"/>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38" name="Google Shape;638;p88"/>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Subhead title</a:t>
            </a:r>
            <a:endParaRPr/>
          </a:p>
        </p:txBody>
      </p:sp>
      <p:sp>
        <p:nvSpPr>
          <p:cNvPr id="639" name="Google Shape;639;p88"/>
          <p:cNvSpPr txBox="1">
            <a:spLocks noGrp="1"/>
          </p:cNvSpPr>
          <p:nvPr>
            <p:ph type="body" idx="4"/>
          </p:nvPr>
        </p:nvSpPr>
        <p:spPr>
          <a:xfrm>
            <a:off x="327155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200"/>
              <a:buChar char="•"/>
            </a:pPr>
            <a:r>
              <a:rPr lang="en"/>
              <a:t>Sapien pellentesque habitant morbi tristique et netus.</a:t>
            </a: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a:p>
            <a:pPr marL="0" lvl="0" indent="0" algn="l" rtl="0">
              <a:lnSpc>
                <a:spcPct val="90000"/>
              </a:lnSpc>
              <a:spcBef>
                <a:spcPts val="700"/>
              </a:spcBef>
              <a:spcAft>
                <a:spcPts val="0"/>
              </a:spcAft>
              <a:buSzPts val="900"/>
              <a:buNone/>
            </a:pPr>
            <a:endParaRPr/>
          </a:p>
        </p:txBody>
      </p:sp>
      <p:sp>
        <p:nvSpPr>
          <p:cNvPr id="640" name="Google Shape;640;p8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24</a:t>
            </a:fld>
            <a:endParaRPr/>
          </a:p>
        </p:txBody>
      </p:sp>
      <p:pic>
        <p:nvPicPr>
          <p:cNvPr id="641" name="Google Shape;641;p88"/>
          <p:cNvPicPr preferRelativeResize="0"/>
          <p:nvPr/>
        </p:nvPicPr>
        <p:blipFill rotWithShape="1">
          <a:blip r:embed="rId3">
            <a:alphaModFix/>
          </a:blip>
          <a:srcRect l="56044" r="3170"/>
          <a:stretch/>
        </p:blipFill>
        <p:spPr>
          <a:xfrm>
            <a:off x="6179344" y="0"/>
            <a:ext cx="3156681" cy="5143500"/>
          </a:xfrm>
          <a:prstGeom prst="rect">
            <a:avLst/>
          </a:prstGeom>
          <a:solidFill>
            <a:srgbClr val="939598"/>
          </a:solid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9"/>
          <p:cNvSpPr txBox="1">
            <a:spLocks noGrp="1"/>
          </p:cNvSpPr>
          <p:nvPr>
            <p:ph type="body" idx="1"/>
          </p:nvPr>
        </p:nvSpPr>
        <p:spPr>
          <a:xfrm>
            <a:off x="342900" y="980694"/>
            <a:ext cx="4046220"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300"/>
              <a:buNone/>
            </a:pPr>
            <a:r>
              <a:rPr lang="en"/>
              <a:t>Subhead title</a:t>
            </a:r>
            <a:endParaRPr/>
          </a:p>
        </p:txBody>
      </p:sp>
      <p:sp>
        <p:nvSpPr>
          <p:cNvPr id="647" name="Google Shape;647;p89"/>
          <p:cNvSpPr txBox="1">
            <a:spLocks noGrp="1"/>
          </p:cNvSpPr>
          <p:nvPr>
            <p:ph type="title"/>
          </p:nvPr>
        </p:nvSpPr>
        <p:spPr>
          <a:xfrm>
            <a:off x="342900" y="274320"/>
            <a:ext cx="42291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Text and image</a:t>
            </a:r>
            <a:endParaRPr/>
          </a:p>
        </p:txBody>
      </p:sp>
      <p:sp>
        <p:nvSpPr>
          <p:cNvPr id="648" name="Google Shape;648;p89"/>
          <p:cNvSpPr txBox="1">
            <a:spLocks noGrp="1"/>
          </p:cNvSpPr>
          <p:nvPr>
            <p:ph type="body" idx="2"/>
          </p:nvPr>
        </p:nvSpPr>
        <p:spPr>
          <a:xfrm>
            <a:off x="342900" y="1373744"/>
            <a:ext cx="4046220" cy="3223260"/>
          </a:xfrm>
          <a:prstGeom prst="rect">
            <a:avLst/>
          </a:prstGeom>
          <a:noFill/>
          <a:ln>
            <a:noFill/>
          </a:ln>
        </p:spPr>
        <p:txBody>
          <a:bodyPr spcFirstLastPara="1" wrap="square" lIns="0" tIns="0" rIns="68575" bIns="0" anchor="t" anchorCtr="0">
            <a:noAutofit/>
          </a:bodyPr>
          <a:lstStyle/>
          <a:p>
            <a:pPr marL="0" lvl="0" indent="0" algn="l" rtl="0">
              <a:lnSpc>
                <a:spcPct val="90000"/>
              </a:lnSpc>
              <a:spcBef>
                <a:spcPts val="0"/>
              </a:spcBef>
              <a:spcAft>
                <a:spcPts val="0"/>
              </a:spcAft>
              <a:buSzPts val="1100"/>
              <a:buNone/>
            </a:pPr>
            <a:r>
              <a:rPr lang="en"/>
              <a:t>Body text in Arial Regular 20pt. Lorem ipsum dolor sit amet, consectetur adipiscing elit, sed do eiusmod tempor incididunt ut labore et dolore magna aliqua.</a:t>
            </a:r>
            <a:endParaRPr/>
          </a:p>
          <a:p>
            <a:pPr marL="431800" lvl="1" indent="-165100" algn="l" rtl="0">
              <a:lnSpc>
                <a:spcPct val="90000"/>
              </a:lnSpc>
              <a:spcBef>
                <a:spcPts val="700"/>
              </a:spcBef>
              <a:spcAft>
                <a:spcPts val="0"/>
              </a:spcAft>
              <a:buSzPts val="1400"/>
              <a:buChar char="•"/>
            </a:pPr>
            <a:r>
              <a:rPr lang="en"/>
              <a:t>Sapien pellentesque habitant morbi et netus.</a:t>
            </a:r>
            <a:endParaRPr/>
          </a:p>
          <a:p>
            <a:pPr marL="0" lvl="0" indent="0" algn="l" rtl="0">
              <a:lnSpc>
                <a:spcPct val="90000"/>
              </a:lnSpc>
              <a:spcBef>
                <a:spcPts val="700"/>
              </a:spcBef>
              <a:spcAft>
                <a:spcPts val="0"/>
              </a:spcAft>
              <a:buSzPts val="1100"/>
              <a:buNone/>
            </a:pPr>
            <a:endParaRPr/>
          </a:p>
          <a:p>
            <a:pPr marL="0" lvl="0" indent="0" algn="l" rtl="0">
              <a:lnSpc>
                <a:spcPct val="90000"/>
              </a:lnSpc>
              <a:spcBef>
                <a:spcPts val="700"/>
              </a:spcBef>
              <a:spcAft>
                <a:spcPts val="0"/>
              </a:spcAft>
              <a:buSzPts val="1100"/>
              <a:buNone/>
            </a:pPr>
            <a:endParaRPr/>
          </a:p>
        </p:txBody>
      </p:sp>
      <p:sp>
        <p:nvSpPr>
          <p:cNvPr id="649" name="Google Shape;649;p8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25</a:t>
            </a:fld>
            <a:endParaRPr/>
          </a:p>
        </p:txBody>
      </p:sp>
      <p:pic>
        <p:nvPicPr>
          <p:cNvPr id="650" name="Google Shape;650;p89"/>
          <p:cNvPicPr preferRelativeResize="0"/>
          <p:nvPr/>
        </p:nvPicPr>
        <p:blipFill rotWithShape="1">
          <a:blip r:embed="rId3">
            <a:alphaModFix/>
          </a:blip>
          <a:srcRect l="34614" r="6312"/>
          <a:stretch/>
        </p:blipFill>
        <p:spPr>
          <a:xfrm>
            <a:off x="4572000" y="0"/>
            <a:ext cx="4572000" cy="5143500"/>
          </a:xfrm>
          <a:prstGeom prst="rect">
            <a:avLst/>
          </a:prstGeom>
          <a:solidFill>
            <a:srgbClr val="939598"/>
          </a:solid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Quadrant with text and icons</a:t>
            </a:r>
            <a:endParaRPr/>
          </a:p>
        </p:txBody>
      </p:sp>
      <p:sp>
        <p:nvSpPr>
          <p:cNvPr id="656" name="Google Shape;656;p90"/>
          <p:cNvSpPr/>
          <p:nvPr/>
        </p:nvSpPr>
        <p:spPr>
          <a:xfrm>
            <a:off x="359822" y="857250"/>
            <a:ext cx="4114800" cy="171495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7" name="Google Shape;657;p90"/>
          <p:cNvSpPr txBox="1"/>
          <p:nvPr/>
        </p:nvSpPr>
        <p:spPr>
          <a:xfrm>
            <a:off x="544360" y="1572701"/>
            <a:ext cx="3725849"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grpSp>
        <p:nvGrpSpPr>
          <p:cNvPr id="658" name="Google Shape;658;p90"/>
          <p:cNvGrpSpPr/>
          <p:nvPr/>
        </p:nvGrpSpPr>
        <p:grpSpPr>
          <a:xfrm>
            <a:off x="527526" y="1069567"/>
            <a:ext cx="389777" cy="389871"/>
            <a:chOff x="5032475" y="4114316"/>
            <a:chExt cx="241303" cy="241361"/>
          </a:xfrm>
        </p:grpSpPr>
        <p:sp>
          <p:nvSpPr>
            <p:cNvPr id="659" name="Google Shape;659;p90"/>
            <p:cNvSpPr/>
            <p:nvPr/>
          </p:nvSpPr>
          <p:spPr>
            <a:xfrm>
              <a:off x="5032475" y="4114316"/>
              <a:ext cx="241303" cy="241361"/>
            </a:xfrm>
            <a:custGeom>
              <a:avLst/>
              <a:gdLst/>
              <a:ahLst/>
              <a:cxnLst/>
              <a:rect l="l" t="t" r="r" b="b"/>
              <a:pathLst>
                <a:path w="241303" h="241361" extrusionOk="0">
                  <a:moveTo>
                    <a:pt x="216242" y="102148"/>
                  </a:moveTo>
                  <a:lnTo>
                    <a:pt x="230070" y="102148"/>
                  </a:lnTo>
                  <a:cubicBezTo>
                    <a:pt x="236324" y="102198"/>
                    <a:pt x="241353" y="107307"/>
                    <a:pt x="241303" y="113560"/>
                  </a:cubicBezTo>
                  <a:cubicBezTo>
                    <a:pt x="241303" y="113623"/>
                    <a:pt x="241302" y="113686"/>
                    <a:pt x="241300" y="113749"/>
                  </a:cubicBezTo>
                  <a:lnTo>
                    <a:pt x="241300" y="127392"/>
                  </a:lnTo>
                  <a:cubicBezTo>
                    <a:pt x="241251" y="133538"/>
                    <a:pt x="236308" y="138522"/>
                    <a:pt x="230163" y="138622"/>
                  </a:cubicBezTo>
                  <a:cubicBezTo>
                    <a:pt x="226451" y="138622"/>
                    <a:pt x="222738" y="138622"/>
                    <a:pt x="219026" y="138622"/>
                  </a:cubicBezTo>
                  <a:cubicBezTo>
                    <a:pt x="215314" y="138622"/>
                    <a:pt x="215871" y="139457"/>
                    <a:pt x="215221" y="141685"/>
                  </a:cubicBezTo>
                  <a:cubicBezTo>
                    <a:pt x="213643" y="147160"/>
                    <a:pt x="211973" y="152543"/>
                    <a:pt x="210117" y="158204"/>
                  </a:cubicBezTo>
                  <a:cubicBezTo>
                    <a:pt x="209457" y="160200"/>
                    <a:pt x="207304" y="161282"/>
                    <a:pt x="205309" y="160622"/>
                  </a:cubicBezTo>
                  <a:cubicBezTo>
                    <a:pt x="204783" y="160448"/>
                    <a:pt x="204302" y="160161"/>
                    <a:pt x="203899" y="159782"/>
                  </a:cubicBezTo>
                  <a:lnTo>
                    <a:pt x="186822" y="142891"/>
                  </a:lnTo>
                  <a:cubicBezTo>
                    <a:pt x="185723" y="141726"/>
                    <a:pt x="185302" y="140078"/>
                    <a:pt x="185708" y="138529"/>
                  </a:cubicBezTo>
                  <a:cubicBezTo>
                    <a:pt x="190767" y="121190"/>
                    <a:pt x="188380" y="102528"/>
                    <a:pt x="179119" y="87021"/>
                  </a:cubicBezTo>
                  <a:cubicBezTo>
                    <a:pt x="168218" y="68490"/>
                    <a:pt x="149249" y="56153"/>
                    <a:pt x="127889" y="53703"/>
                  </a:cubicBezTo>
                  <a:cubicBezTo>
                    <a:pt x="109438" y="51189"/>
                    <a:pt x="90819" y="56965"/>
                    <a:pt x="77030" y="69480"/>
                  </a:cubicBezTo>
                  <a:cubicBezTo>
                    <a:pt x="62250" y="82414"/>
                    <a:pt x="53733" y="101070"/>
                    <a:pt x="53643" y="120710"/>
                  </a:cubicBezTo>
                  <a:cubicBezTo>
                    <a:pt x="53532" y="157922"/>
                    <a:pt x="83609" y="188178"/>
                    <a:pt x="120821" y="188289"/>
                  </a:cubicBezTo>
                  <a:cubicBezTo>
                    <a:pt x="126330" y="188305"/>
                    <a:pt x="131820" y="187646"/>
                    <a:pt x="137170" y="186325"/>
                  </a:cubicBezTo>
                  <a:cubicBezTo>
                    <a:pt x="138213" y="186091"/>
                    <a:pt x="139305" y="186256"/>
                    <a:pt x="140232" y="186789"/>
                  </a:cubicBezTo>
                  <a:lnTo>
                    <a:pt x="157773" y="204237"/>
                  </a:lnTo>
                  <a:cubicBezTo>
                    <a:pt x="159360" y="205766"/>
                    <a:pt x="159407" y="208293"/>
                    <a:pt x="157877" y="209880"/>
                  </a:cubicBezTo>
                  <a:cubicBezTo>
                    <a:pt x="157413" y="210361"/>
                    <a:pt x="156834" y="210720"/>
                    <a:pt x="156195" y="210919"/>
                  </a:cubicBezTo>
                  <a:lnTo>
                    <a:pt x="139212" y="216859"/>
                  </a:lnTo>
                  <a:lnTo>
                    <a:pt x="139212" y="216859"/>
                  </a:lnTo>
                  <a:cubicBezTo>
                    <a:pt x="139212" y="221035"/>
                    <a:pt x="139212" y="225490"/>
                    <a:pt x="139212" y="229945"/>
                  </a:cubicBezTo>
                  <a:cubicBezTo>
                    <a:pt x="139161" y="236300"/>
                    <a:pt x="133968" y="241412"/>
                    <a:pt x="127612" y="241361"/>
                  </a:cubicBezTo>
                  <a:cubicBezTo>
                    <a:pt x="127581" y="241361"/>
                    <a:pt x="127549" y="241361"/>
                    <a:pt x="127518" y="241360"/>
                  </a:cubicBezTo>
                  <a:lnTo>
                    <a:pt x="113875" y="241360"/>
                  </a:lnTo>
                  <a:cubicBezTo>
                    <a:pt x="107827" y="241309"/>
                    <a:pt x="102965" y="236365"/>
                    <a:pt x="103017" y="230317"/>
                  </a:cubicBezTo>
                  <a:cubicBezTo>
                    <a:pt x="103017" y="230317"/>
                    <a:pt x="103017" y="230316"/>
                    <a:pt x="103017" y="230316"/>
                  </a:cubicBezTo>
                  <a:cubicBezTo>
                    <a:pt x="103017" y="226418"/>
                    <a:pt x="103017" y="222613"/>
                    <a:pt x="103017" y="218715"/>
                  </a:cubicBezTo>
                  <a:cubicBezTo>
                    <a:pt x="102984" y="217321"/>
                    <a:pt x="102041" y="216114"/>
                    <a:pt x="100696" y="215745"/>
                  </a:cubicBezTo>
                  <a:cubicBezTo>
                    <a:pt x="87971" y="212995"/>
                    <a:pt x="75860" y="207931"/>
                    <a:pt x="64965" y="200803"/>
                  </a:cubicBezTo>
                  <a:cubicBezTo>
                    <a:pt x="64463" y="201910"/>
                    <a:pt x="63807" y="202941"/>
                    <a:pt x="63016" y="203866"/>
                  </a:cubicBezTo>
                  <a:cubicBezTo>
                    <a:pt x="60088" y="206887"/>
                    <a:pt x="56990" y="209738"/>
                    <a:pt x="53736" y="212404"/>
                  </a:cubicBezTo>
                  <a:cubicBezTo>
                    <a:pt x="50218" y="215536"/>
                    <a:pt x="44910" y="215536"/>
                    <a:pt x="41392" y="212404"/>
                  </a:cubicBezTo>
                  <a:cubicBezTo>
                    <a:pt x="37123" y="208506"/>
                    <a:pt x="32947" y="204515"/>
                    <a:pt x="28956" y="200432"/>
                  </a:cubicBezTo>
                  <a:cubicBezTo>
                    <a:pt x="25291" y="196849"/>
                    <a:pt x="25225" y="190973"/>
                    <a:pt x="28809" y="187308"/>
                  </a:cubicBezTo>
                  <a:cubicBezTo>
                    <a:pt x="28857" y="187258"/>
                    <a:pt x="28906" y="187209"/>
                    <a:pt x="28956" y="187160"/>
                  </a:cubicBezTo>
                  <a:cubicBezTo>
                    <a:pt x="32576" y="183262"/>
                    <a:pt x="36566" y="179736"/>
                    <a:pt x="40464" y="175931"/>
                  </a:cubicBezTo>
                  <a:lnTo>
                    <a:pt x="40464" y="175931"/>
                  </a:lnTo>
                  <a:cubicBezTo>
                    <a:pt x="32859" y="164762"/>
                    <a:pt x="27704" y="152111"/>
                    <a:pt x="25337" y="138808"/>
                  </a:cubicBezTo>
                  <a:lnTo>
                    <a:pt x="12065" y="138808"/>
                  </a:lnTo>
                  <a:cubicBezTo>
                    <a:pt x="10555" y="138994"/>
                    <a:pt x="9028" y="138994"/>
                    <a:pt x="7517" y="138808"/>
                  </a:cubicBezTo>
                  <a:cubicBezTo>
                    <a:pt x="3260" y="137986"/>
                    <a:pt x="138" y="134325"/>
                    <a:pt x="0" y="129991"/>
                  </a:cubicBezTo>
                  <a:cubicBezTo>
                    <a:pt x="0" y="123803"/>
                    <a:pt x="0" y="117617"/>
                    <a:pt x="0" y="111429"/>
                  </a:cubicBezTo>
                  <a:cubicBezTo>
                    <a:pt x="247" y="106485"/>
                    <a:pt x="4331" y="102606"/>
                    <a:pt x="9281" y="102613"/>
                  </a:cubicBezTo>
                  <a:lnTo>
                    <a:pt x="25337" y="102613"/>
                  </a:lnTo>
                  <a:cubicBezTo>
                    <a:pt x="27940" y="90019"/>
                    <a:pt x="32882" y="78025"/>
                    <a:pt x="39907" y="67253"/>
                  </a:cubicBezTo>
                  <a:lnTo>
                    <a:pt x="38237" y="61313"/>
                  </a:lnTo>
                  <a:cubicBezTo>
                    <a:pt x="26357" y="55745"/>
                    <a:pt x="23666" y="47485"/>
                    <a:pt x="30348" y="40524"/>
                  </a:cubicBezTo>
                  <a:lnTo>
                    <a:pt x="40186" y="30687"/>
                  </a:lnTo>
                  <a:cubicBezTo>
                    <a:pt x="44591" y="26648"/>
                    <a:pt x="51377" y="26730"/>
                    <a:pt x="55685" y="30872"/>
                  </a:cubicBezTo>
                  <a:cubicBezTo>
                    <a:pt x="59119" y="34213"/>
                    <a:pt x="62460" y="37740"/>
                    <a:pt x="64965" y="40803"/>
                  </a:cubicBezTo>
                  <a:lnTo>
                    <a:pt x="64965" y="40803"/>
                  </a:lnTo>
                  <a:cubicBezTo>
                    <a:pt x="71184" y="37740"/>
                    <a:pt x="76845" y="34492"/>
                    <a:pt x="82784" y="31986"/>
                  </a:cubicBezTo>
                  <a:cubicBezTo>
                    <a:pt x="88724" y="29480"/>
                    <a:pt x="95128" y="27810"/>
                    <a:pt x="101346" y="25582"/>
                  </a:cubicBezTo>
                  <a:lnTo>
                    <a:pt x="101346" y="25582"/>
                  </a:lnTo>
                  <a:lnTo>
                    <a:pt x="101346" y="12218"/>
                  </a:lnTo>
                  <a:cubicBezTo>
                    <a:pt x="101313" y="5503"/>
                    <a:pt x="106729" y="33"/>
                    <a:pt x="113443" y="0"/>
                  </a:cubicBezTo>
                  <a:cubicBezTo>
                    <a:pt x="113867" y="-2"/>
                    <a:pt x="114289" y="18"/>
                    <a:pt x="114710" y="60"/>
                  </a:cubicBezTo>
                  <a:lnTo>
                    <a:pt x="127518" y="60"/>
                  </a:lnTo>
                  <a:cubicBezTo>
                    <a:pt x="133872" y="-43"/>
                    <a:pt x="139108" y="5026"/>
                    <a:pt x="139211" y="11381"/>
                  </a:cubicBezTo>
                  <a:cubicBezTo>
                    <a:pt x="139211" y="11412"/>
                    <a:pt x="139212" y="11444"/>
                    <a:pt x="139212" y="11475"/>
                  </a:cubicBezTo>
                  <a:cubicBezTo>
                    <a:pt x="139212" y="16209"/>
                    <a:pt x="139212" y="20756"/>
                    <a:pt x="139212" y="25397"/>
                  </a:cubicBezTo>
                  <a:lnTo>
                    <a:pt x="139212" y="25397"/>
                  </a:lnTo>
                  <a:cubicBezTo>
                    <a:pt x="145522" y="27438"/>
                    <a:pt x="151926" y="29016"/>
                    <a:pt x="157773" y="31522"/>
                  </a:cubicBezTo>
                  <a:cubicBezTo>
                    <a:pt x="163620" y="34028"/>
                    <a:pt x="169374" y="37276"/>
                    <a:pt x="175592" y="40803"/>
                  </a:cubicBezTo>
                  <a:lnTo>
                    <a:pt x="175592" y="40803"/>
                  </a:lnTo>
                  <a:lnTo>
                    <a:pt x="184873" y="31522"/>
                  </a:lnTo>
                  <a:cubicBezTo>
                    <a:pt x="189367" y="26883"/>
                    <a:pt x="196770" y="26765"/>
                    <a:pt x="201408" y="31259"/>
                  </a:cubicBezTo>
                  <a:cubicBezTo>
                    <a:pt x="201498" y="31345"/>
                    <a:pt x="201585" y="31433"/>
                    <a:pt x="201671" y="31522"/>
                  </a:cubicBezTo>
                  <a:cubicBezTo>
                    <a:pt x="205012" y="34863"/>
                    <a:pt x="208446" y="38204"/>
                    <a:pt x="211694" y="41823"/>
                  </a:cubicBezTo>
                  <a:cubicBezTo>
                    <a:pt x="215209" y="45835"/>
                    <a:pt x="215006" y="51885"/>
                    <a:pt x="211230" y="55652"/>
                  </a:cubicBezTo>
                  <a:cubicBezTo>
                    <a:pt x="208168" y="58807"/>
                    <a:pt x="205012" y="61870"/>
                    <a:pt x="201950" y="64933"/>
                  </a:cubicBezTo>
                  <a:cubicBezTo>
                    <a:pt x="201378" y="65669"/>
                    <a:pt x="201174" y="66625"/>
                    <a:pt x="201393" y="67531"/>
                  </a:cubicBezTo>
                  <a:cubicBezTo>
                    <a:pt x="208230" y="78034"/>
                    <a:pt x="213074" y="89706"/>
                    <a:pt x="215685" y="101963"/>
                  </a:cubicBezTo>
                  <a:cubicBezTo>
                    <a:pt x="215685" y="101963"/>
                    <a:pt x="215964" y="102148"/>
                    <a:pt x="216242" y="10214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0" name="Google Shape;660;p90"/>
            <p:cNvSpPr/>
            <p:nvPr/>
          </p:nvSpPr>
          <p:spPr>
            <a:xfrm>
              <a:off x="5113843" y="4196034"/>
              <a:ext cx="136147" cy="136255"/>
            </a:xfrm>
            <a:custGeom>
              <a:avLst/>
              <a:gdLst/>
              <a:ahLst/>
              <a:cxnLst/>
              <a:rect l="l" t="t" r="r" b="b"/>
              <a:pathLst>
                <a:path w="136147" h="136255" extrusionOk="0">
                  <a:moveTo>
                    <a:pt x="10141" y="35930"/>
                  </a:moveTo>
                  <a:cubicBezTo>
                    <a:pt x="9120" y="34844"/>
                    <a:pt x="7729" y="34182"/>
                    <a:pt x="6243" y="34074"/>
                  </a:cubicBezTo>
                  <a:cubicBezTo>
                    <a:pt x="5409" y="34091"/>
                    <a:pt x="4587" y="34280"/>
                    <a:pt x="3830" y="34631"/>
                  </a:cubicBezTo>
                  <a:cubicBezTo>
                    <a:pt x="-1460" y="37137"/>
                    <a:pt x="-718" y="41870"/>
                    <a:pt x="2716" y="53192"/>
                  </a:cubicBezTo>
                  <a:cubicBezTo>
                    <a:pt x="4356" y="59289"/>
                    <a:pt x="7554" y="64855"/>
                    <a:pt x="11997" y="69341"/>
                  </a:cubicBezTo>
                  <a:cubicBezTo>
                    <a:pt x="19513" y="75910"/>
                    <a:pt x="29319" y="79245"/>
                    <a:pt x="39282" y="78622"/>
                  </a:cubicBezTo>
                  <a:lnTo>
                    <a:pt x="42159" y="78622"/>
                  </a:lnTo>
                  <a:cubicBezTo>
                    <a:pt x="50159" y="78558"/>
                    <a:pt x="57800" y="81939"/>
                    <a:pt x="63134" y="87903"/>
                  </a:cubicBezTo>
                  <a:cubicBezTo>
                    <a:pt x="72415" y="97183"/>
                    <a:pt x="96638" y="122056"/>
                    <a:pt x="109538" y="134306"/>
                  </a:cubicBezTo>
                  <a:cubicBezTo>
                    <a:pt x="110719" y="135557"/>
                    <a:pt x="112366" y="136263"/>
                    <a:pt x="114085" y="136255"/>
                  </a:cubicBezTo>
                  <a:cubicBezTo>
                    <a:pt x="115376" y="136257"/>
                    <a:pt x="116638" y="135869"/>
                    <a:pt x="117705" y="135142"/>
                  </a:cubicBezTo>
                  <a:cubicBezTo>
                    <a:pt x="124125" y="130506"/>
                    <a:pt x="129818" y="124937"/>
                    <a:pt x="134596" y="118622"/>
                  </a:cubicBezTo>
                  <a:cubicBezTo>
                    <a:pt x="136831" y="115863"/>
                    <a:pt x="136631" y="111864"/>
                    <a:pt x="134132" y="109341"/>
                  </a:cubicBezTo>
                  <a:lnTo>
                    <a:pt x="88378" y="64144"/>
                  </a:lnTo>
                  <a:cubicBezTo>
                    <a:pt x="81654" y="58056"/>
                    <a:pt x="78503" y="48956"/>
                    <a:pt x="80025" y="40014"/>
                  </a:cubicBezTo>
                  <a:cubicBezTo>
                    <a:pt x="79885" y="37060"/>
                    <a:pt x="79575" y="34116"/>
                    <a:pt x="79097" y="31197"/>
                  </a:cubicBezTo>
                  <a:cubicBezTo>
                    <a:pt x="75556" y="12932"/>
                    <a:pt x="59464" y="-192"/>
                    <a:pt x="40860" y="14"/>
                  </a:cubicBezTo>
                  <a:lnTo>
                    <a:pt x="38169" y="14"/>
                  </a:lnTo>
                  <a:cubicBezTo>
                    <a:pt x="35622" y="-158"/>
                    <a:pt x="33244" y="1292"/>
                    <a:pt x="32229" y="3633"/>
                  </a:cubicBezTo>
                  <a:cubicBezTo>
                    <a:pt x="31399" y="5984"/>
                    <a:pt x="32234" y="8600"/>
                    <a:pt x="34271" y="10037"/>
                  </a:cubicBezTo>
                  <a:lnTo>
                    <a:pt x="42438" y="18111"/>
                  </a:lnTo>
                  <a:cubicBezTo>
                    <a:pt x="48642" y="24518"/>
                    <a:pt x="48479" y="34741"/>
                    <a:pt x="42072" y="40946"/>
                  </a:cubicBezTo>
                  <a:cubicBezTo>
                    <a:pt x="42009" y="41007"/>
                    <a:pt x="41945" y="41067"/>
                    <a:pt x="41881" y="41127"/>
                  </a:cubicBezTo>
                  <a:lnTo>
                    <a:pt x="40860" y="42148"/>
                  </a:lnTo>
                  <a:cubicBezTo>
                    <a:pt x="37652" y="45047"/>
                    <a:pt x="33490" y="46665"/>
                    <a:pt x="29166" y="46696"/>
                  </a:cubicBezTo>
                  <a:cubicBezTo>
                    <a:pt x="24752" y="46717"/>
                    <a:pt x="20511" y="44981"/>
                    <a:pt x="17380" y="4187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61" name="Google Shape;661;p90"/>
          <p:cNvSpPr/>
          <p:nvPr/>
        </p:nvSpPr>
        <p:spPr>
          <a:xfrm>
            <a:off x="363184" y="2713229"/>
            <a:ext cx="4114800"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2" name="Google Shape;662;p90"/>
          <p:cNvSpPr txBox="1"/>
          <p:nvPr/>
        </p:nvSpPr>
        <p:spPr>
          <a:xfrm>
            <a:off x="547721" y="3403380"/>
            <a:ext cx="3725849"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63" name="Google Shape;663;p90"/>
          <p:cNvSpPr/>
          <p:nvPr/>
        </p:nvSpPr>
        <p:spPr>
          <a:xfrm>
            <a:off x="4682939" y="857706"/>
            <a:ext cx="4114800"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4" name="Google Shape;664;p90"/>
          <p:cNvSpPr txBox="1"/>
          <p:nvPr/>
        </p:nvSpPr>
        <p:spPr>
          <a:xfrm>
            <a:off x="4846298" y="1576062"/>
            <a:ext cx="3725849"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65" name="Google Shape;665;p90"/>
          <p:cNvSpPr/>
          <p:nvPr/>
        </p:nvSpPr>
        <p:spPr>
          <a:xfrm>
            <a:off x="4686300" y="2716591"/>
            <a:ext cx="4114800"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6" name="Google Shape;666;p90"/>
          <p:cNvSpPr txBox="1"/>
          <p:nvPr/>
        </p:nvSpPr>
        <p:spPr>
          <a:xfrm>
            <a:off x="4849660" y="3406741"/>
            <a:ext cx="3725849"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grpSp>
        <p:nvGrpSpPr>
          <p:cNvPr id="667" name="Google Shape;667;p90"/>
          <p:cNvGrpSpPr/>
          <p:nvPr/>
        </p:nvGrpSpPr>
        <p:grpSpPr>
          <a:xfrm>
            <a:off x="568646" y="2892514"/>
            <a:ext cx="205740" cy="357559"/>
            <a:chOff x="5448902" y="2634309"/>
            <a:chExt cx="140439" cy="244071"/>
          </a:xfrm>
        </p:grpSpPr>
        <p:sp>
          <p:nvSpPr>
            <p:cNvPr id="668" name="Google Shape;668;p90"/>
            <p:cNvSpPr/>
            <p:nvPr/>
          </p:nvSpPr>
          <p:spPr>
            <a:xfrm>
              <a:off x="5448902" y="2634309"/>
              <a:ext cx="140439" cy="187415"/>
            </a:xfrm>
            <a:custGeom>
              <a:avLst/>
              <a:gdLst/>
              <a:ahLst/>
              <a:cxnLst/>
              <a:rect l="l" t="t" r="r" b="b"/>
              <a:pathLst>
                <a:path w="140439" h="187415" extrusionOk="0">
                  <a:moveTo>
                    <a:pt x="70048" y="187180"/>
                  </a:moveTo>
                  <a:cubicBezTo>
                    <a:pt x="64181" y="187180"/>
                    <a:pt x="58314" y="187180"/>
                    <a:pt x="52446" y="187180"/>
                  </a:cubicBezTo>
                  <a:cubicBezTo>
                    <a:pt x="40153" y="187180"/>
                    <a:pt x="37452" y="184953"/>
                    <a:pt x="34565" y="172609"/>
                  </a:cubicBezTo>
                  <a:cubicBezTo>
                    <a:pt x="33393" y="164804"/>
                    <a:pt x="31586" y="157107"/>
                    <a:pt x="29163" y="149593"/>
                  </a:cubicBezTo>
                  <a:cubicBezTo>
                    <a:pt x="22830" y="133723"/>
                    <a:pt x="16031" y="118038"/>
                    <a:pt x="8301" y="103189"/>
                  </a:cubicBezTo>
                  <a:cubicBezTo>
                    <a:pt x="-10002" y="69000"/>
                    <a:pt x="2973" y="26499"/>
                    <a:pt x="37282" y="8260"/>
                  </a:cubicBezTo>
                  <a:cubicBezTo>
                    <a:pt x="64558" y="-6241"/>
                    <a:pt x="98136" y="-1314"/>
                    <a:pt x="120061" y="20405"/>
                  </a:cubicBezTo>
                  <a:cubicBezTo>
                    <a:pt x="141565" y="42234"/>
                    <a:pt x="146596" y="75345"/>
                    <a:pt x="132541" y="102540"/>
                  </a:cubicBezTo>
                  <a:cubicBezTo>
                    <a:pt x="124252" y="119338"/>
                    <a:pt x="116988" y="136693"/>
                    <a:pt x="110096" y="154048"/>
                  </a:cubicBezTo>
                  <a:cubicBezTo>
                    <a:pt x="108032" y="161137"/>
                    <a:pt x="106476" y="168363"/>
                    <a:pt x="105439" y="175672"/>
                  </a:cubicBezTo>
                  <a:cubicBezTo>
                    <a:pt x="104901" y="182673"/>
                    <a:pt x="98768" y="187914"/>
                    <a:pt x="91742" y="187378"/>
                  </a:cubicBezTo>
                  <a:cubicBezTo>
                    <a:pt x="91432" y="187354"/>
                    <a:pt x="91124" y="187319"/>
                    <a:pt x="90817" y="187273"/>
                  </a:cubicBezTo>
                  <a:cubicBezTo>
                    <a:pt x="84018" y="187273"/>
                    <a:pt x="76940" y="187180"/>
                    <a:pt x="70048" y="18718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69" name="Google Shape;669;p90"/>
            <p:cNvSpPr/>
            <p:nvPr/>
          </p:nvSpPr>
          <p:spPr>
            <a:xfrm>
              <a:off x="5487006" y="2835039"/>
              <a:ext cx="66217" cy="43341"/>
            </a:xfrm>
            <a:custGeom>
              <a:avLst/>
              <a:gdLst/>
              <a:ahLst/>
              <a:cxnLst/>
              <a:rect l="l" t="t" r="r" b="b"/>
              <a:pathLst>
                <a:path w="66217" h="43341" extrusionOk="0">
                  <a:moveTo>
                    <a:pt x="57463" y="0"/>
                  </a:moveTo>
                  <a:lnTo>
                    <a:pt x="8661" y="0"/>
                  </a:lnTo>
                  <a:cubicBezTo>
                    <a:pt x="3863" y="51"/>
                    <a:pt x="0" y="3942"/>
                    <a:pt x="0" y="8724"/>
                  </a:cubicBezTo>
                  <a:lnTo>
                    <a:pt x="0" y="19211"/>
                  </a:lnTo>
                  <a:cubicBezTo>
                    <a:pt x="0" y="23978"/>
                    <a:pt x="3878" y="27842"/>
                    <a:pt x="8661" y="27842"/>
                  </a:cubicBezTo>
                  <a:lnTo>
                    <a:pt x="9500" y="27842"/>
                  </a:lnTo>
                  <a:cubicBezTo>
                    <a:pt x="10990" y="38330"/>
                    <a:pt x="19837" y="43341"/>
                    <a:pt x="33062" y="43341"/>
                  </a:cubicBezTo>
                  <a:cubicBezTo>
                    <a:pt x="46287" y="43341"/>
                    <a:pt x="55228" y="38237"/>
                    <a:pt x="56625" y="27842"/>
                  </a:cubicBezTo>
                  <a:lnTo>
                    <a:pt x="57463" y="27842"/>
                  </a:lnTo>
                  <a:cubicBezTo>
                    <a:pt x="62262" y="27842"/>
                    <a:pt x="66167" y="23993"/>
                    <a:pt x="66218" y="19211"/>
                  </a:cubicBezTo>
                  <a:lnTo>
                    <a:pt x="66218" y="8724"/>
                  </a:lnTo>
                  <a:cubicBezTo>
                    <a:pt x="66218" y="3906"/>
                    <a:pt x="62298" y="0"/>
                    <a:pt x="57463"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0" name="Google Shape;670;p90"/>
            <p:cNvSpPr/>
            <p:nvPr/>
          </p:nvSpPr>
          <p:spPr>
            <a:xfrm>
              <a:off x="5471605" y="2655987"/>
              <a:ext cx="62040" cy="56441"/>
            </a:xfrm>
            <a:custGeom>
              <a:avLst/>
              <a:gdLst/>
              <a:ahLst/>
              <a:cxnLst/>
              <a:rect l="l" t="t" r="r" b="b"/>
              <a:pathLst>
                <a:path w="62040" h="56441" extrusionOk="0">
                  <a:moveTo>
                    <a:pt x="407" y="46338"/>
                  </a:moveTo>
                  <a:cubicBezTo>
                    <a:pt x="360" y="45782"/>
                    <a:pt x="360" y="45223"/>
                    <a:pt x="407" y="44667"/>
                  </a:cubicBezTo>
                  <a:cubicBezTo>
                    <a:pt x="5436" y="17196"/>
                    <a:pt x="22759" y="2254"/>
                    <a:pt x="52003" y="26"/>
                  </a:cubicBezTo>
                  <a:cubicBezTo>
                    <a:pt x="57146" y="-358"/>
                    <a:pt x="61629" y="3486"/>
                    <a:pt x="62014" y="8611"/>
                  </a:cubicBezTo>
                  <a:cubicBezTo>
                    <a:pt x="62400" y="13737"/>
                    <a:pt x="58543" y="18204"/>
                    <a:pt x="53400" y="18588"/>
                  </a:cubicBezTo>
                  <a:cubicBezTo>
                    <a:pt x="32165" y="19887"/>
                    <a:pt x="22200" y="28518"/>
                    <a:pt x="18661" y="47915"/>
                  </a:cubicBezTo>
                  <a:cubicBezTo>
                    <a:pt x="18224" y="53041"/>
                    <a:pt x="13699" y="56843"/>
                    <a:pt x="8556" y="56407"/>
                  </a:cubicBezTo>
                  <a:cubicBezTo>
                    <a:pt x="3412" y="55972"/>
                    <a:pt x="-403" y="51463"/>
                    <a:pt x="34" y="463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671" name="Google Shape;671;p90"/>
          <p:cNvGrpSpPr/>
          <p:nvPr/>
        </p:nvGrpSpPr>
        <p:grpSpPr>
          <a:xfrm>
            <a:off x="4857679" y="1078713"/>
            <a:ext cx="342900" cy="404493"/>
            <a:chOff x="6125298" y="3439288"/>
            <a:chExt cx="240270" cy="283428"/>
          </a:xfrm>
        </p:grpSpPr>
        <p:sp>
          <p:nvSpPr>
            <p:cNvPr id="672" name="Google Shape;672;p90"/>
            <p:cNvSpPr/>
            <p:nvPr/>
          </p:nvSpPr>
          <p:spPr>
            <a:xfrm>
              <a:off x="6125298" y="3439288"/>
              <a:ext cx="226317" cy="268895"/>
            </a:xfrm>
            <a:custGeom>
              <a:avLst/>
              <a:gdLst/>
              <a:ahLst/>
              <a:cxnLst/>
              <a:rect l="l" t="t" r="r" b="b"/>
              <a:pathLst>
                <a:path w="226317" h="268895" extrusionOk="0">
                  <a:moveTo>
                    <a:pt x="133973" y="250727"/>
                  </a:moveTo>
                  <a:lnTo>
                    <a:pt x="74298" y="250727"/>
                  </a:lnTo>
                  <a:lnTo>
                    <a:pt x="74298" y="210307"/>
                  </a:lnTo>
                  <a:cubicBezTo>
                    <a:pt x="74726" y="205181"/>
                    <a:pt x="70932" y="200678"/>
                    <a:pt x="65825" y="200248"/>
                  </a:cubicBezTo>
                  <a:cubicBezTo>
                    <a:pt x="65309" y="200205"/>
                    <a:pt x="64790" y="200205"/>
                    <a:pt x="64275" y="200248"/>
                  </a:cubicBezTo>
                  <a:cubicBezTo>
                    <a:pt x="49890" y="200248"/>
                    <a:pt x="35504" y="200248"/>
                    <a:pt x="21119" y="200248"/>
                  </a:cubicBezTo>
                  <a:lnTo>
                    <a:pt x="18613" y="200248"/>
                  </a:lnTo>
                  <a:lnTo>
                    <a:pt x="18613" y="51235"/>
                  </a:lnTo>
                  <a:lnTo>
                    <a:pt x="172581" y="51235"/>
                  </a:lnTo>
                  <a:lnTo>
                    <a:pt x="172581" y="164392"/>
                  </a:lnTo>
                  <a:lnTo>
                    <a:pt x="198475" y="174264"/>
                  </a:lnTo>
                  <a:lnTo>
                    <a:pt x="203579" y="176220"/>
                  </a:lnTo>
                  <a:lnTo>
                    <a:pt x="226317" y="184881"/>
                  </a:lnTo>
                  <a:lnTo>
                    <a:pt x="226317" y="24040"/>
                  </a:lnTo>
                  <a:cubicBezTo>
                    <a:pt x="226317" y="19383"/>
                    <a:pt x="226317" y="14727"/>
                    <a:pt x="226317" y="9977"/>
                  </a:cubicBezTo>
                  <a:cubicBezTo>
                    <a:pt x="226157" y="7828"/>
                    <a:pt x="225557" y="5735"/>
                    <a:pt x="224554" y="3830"/>
                  </a:cubicBezTo>
                  <a:cubicBezTo>
                    <a:pt x="222544" y="1079"/>
                    <a:pt x="219198" y="-350"/>
                    <a:pt x="215830" y="105"/>
                  </a:cubicBezTo>
                  <a:cubicBezTo>
                    <a:pt x="157825" y="12"/>
                    <a:pt x="100563" y="12"/>
                    <a:pt x="42929" y="12"/>
                  </a:cubicBezTo>
                  <a:cubicBezTo>
                    <a:pt x="37502" y="-252"/>
                    <a:pt x="32890" y="3949"/>
                    <a:pt x="32627" y="9395"/>
                  </a:cubicBezTo>
                  <a:cubicBezTo>
                    <a:pt x="32612" y="9713"/>
                    <a:pt x="32612" y="10032"/>
                    <a:pt x="32627" y="10350"/>
                  </a:cubicBezTo>
                  <a:lnTo>
                    <a:pt x="32627" y="32888"/>
                  </a:lnTo>
                  <a:lnTo>
                    <a:pt x="10261" y="32888"/>
                  </a:lnTo>
                  <a:cubicBezTo>
                    <a:pt x="5164" y="32345"/>
                    <a:pt x="593" y="36051"/>
                    <a:pt x="52" y="41166"/>
                  </a:cubicBezTo>
                  <a:cubicBezTo>
                    <a:pt x="-17" y="41819"/>
                    <a:pt x="-17" y="42479"/>
                    <a:pt x="52" y="43132"/>
                  </a:cubicBezTo>
                  <a:lnTo>
                    <a:pt x="52" y="208258"/>
                  </a:lnTo>
                  <a:cubicBezTo>
                    <a:pt x="-101" y="211032"/>
                    <a:pt x="988" y="213730"/>
                    <a:pt x="3022" y="215615"/>
                  </a:cubicBezTo>
                  <a:cubicBezTo>
                    <a:pt x="20748" y="232845"/>
                    <a:pt x="38010" y="249702"/>
                    <a:pt x="57129" y="264883"/>
                  </a:cubicBezTo>
                  <a:cubicBezTo>
                    <a:pt x="60450" y="267596"/>
                    <a:pt x="64634" y="269017"/>
                    <a:pt x="68915" y="268888"/>
                  </a:cubicBezTo>
                  <a:cubicBezTo>
                    <a:pt x="91653" y="268888"/>
                    <a:pt x="114391" y="268888"/>
                    <a:pt x="137222" y="268888"/>
                  </a:cubicBezTo>
                  <a:lnTo>
                    <a:pt x="137222" y="268888"/>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3" name="Google Shape;673;p90"/>
            <p:cNvSpPr/>
            <p:nvPr/>
          </p:nvSpPr>
          <p:spPr>
            <a:xfrm>
              <a:off x="6170918" y="3513154"/>
              <a:ext cx="99397" cy="18440"/>
            </a:xfrm>
            <a:custGeom>
              <a:avLst/>
              <a:gdLst/>
              <a:ahLst/>
              <a:cxnLst/>
              <a:rect l="l" t="t" r="r" b="b"/>
              <a:pathLst>
                <a:path w="99397" h="18440" extrusionOk="0">
                  <a:moveTo>
                    <a:pt x="90209" y="0"/>
                  </a:moveTo>
                  <a:cubicBezTo>
                    <a:pt x="95283" y="0"/>
                    <a:pt x="99397" y="0"/>
                    <a:pt x="99397" y="0"/>
                  </a:cubicBezTo>
                  <a:lnTo>
                    <a:pt x="99397" y="18440"/>
                  </a:lnTo>
                  <a:cubicBezTo>
                    <a:pt x="99397" y="18440"/>
                    <a:pt x="95283" y="18440"/>
                    <a:pt x="90209" y="18440"/>
                  </a:cubicBezTo>
                  <a:lnTo>
                    <a:pt x="9188" y="18440"/>
                  </a:lnTo>
                  <a:cubicBezTo>
                    <a:pt x="4114" y="18440"/>
                    <a:pt x="0" y="18440"/>
                    <a:pt x="0" y="18440"/>
                  </a:cubicBezTo>
                  <a:lnTo>
                    <a:pt x="0" y="0"/>
                  </a:lnTo>
                  <a:cubicBezTo>
                    <a:pt x="0" y="0"/>
                    <a:pt x="4114" y="0"/>
                    <a:pt x="918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4" name="Google Shape;674;p90"/>
            <p:cNvSpPr/>
            <p:nvPr/>
          </p:nvSpPr>
          <p:spPr>
            <a:xfrm>
              <a:off x="6170918" y="3556275"/>
              <a:ext cx="99397" cy="18440"/>
            </a:xfrm>
            <a:custGeom>
              <a:avLst/>
              <a:gdLst/>
              <a:ahLst/>
              <a:cxnLst/>
              <a:rect l="l" t="t" r="r" b="b"/>
              <a:pathLst>
                <a:path w="99397" h="18440" extrusionOk="0">
                  <a:moveTo>
                    <a:pt x="90209" y="0"/>
                  </a:moveTo>
                  <a:cubicBezTo>
                    <a:pt x="95283" y="0"/>
                    <a:pt x="99397" y="0"/>
                    <a:pt x="99397" y="0"/>
                  </a:cubicBezTo>
                  <a:lnTo>
                    <a:pt x="99397" y="18440"/>
                  </a:lnTo>
                  <a:cubicBezTo>
                    <a:pt x="99397" y="18440"/>
                    <a:pt x="95283" y="18440"/>
                    <a:pt x="90209" y="18440"/>
                  </a:cubicBezTo>
                  <a:lnTo>
                    <a:pt x="9188" y="18440"/>
                  </a:lnTo>
                  <a:cubicBezTo>
                    <a:pt x="4114" y="18440"/>
                    <a:pt x="0" y="18440"/>
                    <a:pt x="0" y="18440"/>
                  </a:cubicBezTo>
                  <a:lnTo>
                    <a:pt x="0" y="0"/>
                  </a:lnTo>
                  <a:cubicBezTo>
                    <a:pt x="0" y="0"/>
                    <a:pt x="4114" y="0"/>
                    <a:pt x="918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5" name="Google Shape;675;p90"/>
            <p:cNvSpPr/>
            <p:nvPr/>
          </p:nvSpPr>
          <p:spPr>
            <a:xfrm>
              <a:off x="6170918" y="3599396"/>
              <a:ext cx="71925" cy="18440"/>
            </a:xfrm>
            <a:custGeom>
              <a:avLst/>
              <a:gdLst/>
              <a:ahLst/>
              <a:cxnLst/>
              <a:rect l="l" t="t" r="r" b="b"/>
              <a:pathLst>
                <a:path w="71925" h="18440" extrusionOk="0">
                  <a:moveTo>
                    <a:pt x="62738" y="0"/>
                  </a:moveTo>
                  <a:cubicBezTo>
                    <a:pt x="67812" y="0"/>
                    <a:pt x="71926" y="0"/>
                    <a:pt x="71926" y="0"/>
                  </a:cubicBezTo>
                  <a:lnTo>
                    <a:pt x="71926" y="18440"/>
                  </a:lnTo>
                  <a:cubicBezTo>
                    <a:pt x="71926" y="18440"/>
                    <a:pt x="67812" y="18440"/>
                    <a:pt x="62738" y="18440"/>
                  </a:cubicBezTo>
                  <a:lnTo>
                    <a:pt x="9188" y="18440"/>
                  </a:lnTo>
                  <a:cubicBezTo>
                    <a:pt x="4114" y="18440"/>
                    <a:pt x="0" y="18440"/>
                    <a:pt x="0" y="18440"/>
                  </a:cubicBezTo>
                  <a:lnTo>
                    <a:pt x="0" y="0"/>
                  </a:lnTo>
                  <a:cubicBezTo>
                    <a:pt x="0" y="0"/>
                    <a:pt x="4114" y="0"/>
                    <a:pt x="918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6" name="Google Shape;676;p90"/>
            <p:cNvSpPr/>
            <p:nvPr/>
          </p:nvSpPr>
          <p:spPr>
            <a:xfrm>
              <a:off x="6263419" y="3610596"/>
              <a:ext cx="102149" cy="112120"/>
            </a:xfrm>
            <a:custGeom>
              <a:avLst/>
              <a:gdLst/>
              <a:ahLst/>
              <a:cxnLst/>
              <a:rect l="l" t="t" r="r" b="b"/>
              <a:pathLst>
                <a:path w="102149" h="112120" extrusionOk="0">
                  <a:moveTo>
                    <a:pt x="45690" y="73178"/>
                  </a:moveTo>
                  <a:lnTo>
                    <a:pt x="39565" y="82026"/>
                  </a:lnTo>
                  <a:lnTo>
                    <a:pt x="22581" y="106706"/>
                  </a:lnTo>
                  <a:lnTo>
                    <a:pt x="22581" y="106706"/>
                  </a:lnTo>
                  <a:cubicBezTo>
                    <a:pt x="22581" y="107358"/>
                    <a:pt x="21653" y="107824"/>
                    <a:pt x="20910" y="107544"/>
                  </a:cubicBezTo>
                  <a:cubicBezTo>
                    <a:pt x="20304" y="107277"/>
                    <a:pt x="19835" y="106772"/>
                    <a:pt x="19611" y="106147"/>
                  </a:cubicBezTo>
                  <a:cubicBezTo>
                    <a:pt x="19054" y="104192"/>
                    <a:pt x="18776" y="102236"/>
                    <a:pt x="18404" y="100187"/>
                  </a:cubicBezTo>
                  <a:cubicBezTo>
                    <a:pt x="15806" y="86776"/>
                    <a:pt x="13300" y="73365"/>
                    <a:pt x="10794" y="59860"/>
                  </a:cubicBezTo>
                  <a:lnTo>
                    <a:pt x="3277" y="20558"/>
                  </a:lnTo>
                  <a:cubicBezTo>
                    <a:pt x="2163" y="14691"/>
                    <a:pt x="1142" y="8916"/>
                    <a:pt x="29" y="3142"/>
                  </a:cubicBezTo>
                  <a:cubicBezTo>
                    <a:pt x="-10" y="2926"/>
                    <a:pt x="-10" y="2706"/>
                    <a:pt x="29" y="2490"/>
                  </a:cubicBezTo>
                  <a:cubicBezTo>
                    <a:pt x="29" y="441"/>
                    <a:pt x="957" y="-490"/>
                    <a:pt x="2813" y="255"/>
                  </a:cubicBezTo>
                  <a:lnTo>
                    <a:pt x="59425" y="21769"/>
                  </a:lnTo>
                  <a:lnTo>
                    <a:pt x="100539" y="37415"/>
                  </a:lnTo>
                  <a:cubicBezTo>
                    <a:pt x="101129" y="37596"/>
                    <a:pt x="101627" y="37995"/>
                    <a:pt x="101931" y="38533"/>
                  </a:cubicBezTo>
                  <a:cubicBezTo>
                    <a:pt x="102488" y="39464"/>
                    <a:pt x="101931" y="40302"/>
                    <a:pt x="100818" y="40861"/>
                  </a:cubicBezTo>
                  <a:lnTo>
                    <a:pt x="84669" y="48405"/>
                  </a:lnTo>
                  <a:lnTo>
                    <a:pt x="63695" y="57718"/>
                  </a:lnTo>
                  <a:lnTo>
                    <a:pt x="62767" y="57718"/>
                  </a:lnTo>
                  <a:lnTo>
                    <a:pt x="63509" y="58556"/>
                  </a:lnTo>
                  <a:lnTo>
                    <a:pt x="95435" y="94413"/>
                  </a:lnTo>
                  <a:cubicBezTo>
                    <a:pt x="96549" y="95623"/>
                    <a:pt x="96456" y="96275"/>
                    <a:pt x="95435" y="97300"/>
                  </a:cubicBezTo>
                  <a:lnTo>
                    <a:pt x="78822" y="111363"/>
                  </a:lnTo>
                  <a:cubicBezTo>
                    <a:pt x="78368" y="112109"/>
                    <a:pt x="77396" y="112344"/>
                    <a:pt x="76653" y="111887"/>
                  </a:cubicBezTo>
                  <a:cubicBezTo>
                    <a:pt x="76440" y="111756"/>
                    <a:pt x="76261" y="111576"/>
                    <a:pt x="76131" y="111363"/>
                  </a:cubicBezTo>
                  <a:lnTo>
                    <a:pt x="69542" y="103074"/>
                  </a:lnTo>
                  <a:cubicBezTo>
                    <a:pt x="61931" y="93202"/>
                    <a:pt x="54228" y="83423"/>
                    <a:pt x="46525" y="73644"/>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677" name="Google Shape;677;p90"/>
          <p:cNvGrpSpPr/>
          <p:nvPr/>
        </p:nvGrpSpPr>
        <p:grpSpPr>
          <a:xfrm>
            <a:off x="4876816" y="2867197"/>
            <a:ext cx="411480" cy="369786"/>
            <a:chOff x="6606292" y="5220678"/>
            <a:chExt cx="266158" cy="239189"/>
          </a:xfrm>
        </p:grpSpPr>
        <p:sp>
          <p:nvSpPr>
            <p:cNvPr id="678" name="Google Shape;678;p90"/>
            <p:cNvSpPr/>
            <p:nvPr/>
          </p:nvSpPr>
          <p:spPr>
            <a:xfrm>
              <a:off x="6606292" y="5347477"/>
              <a:ext cx="266158" cy="112390"/>
            </a:xfrm>
            <a:custGeom>
              <a:avLst/>
              <a:gdLst/>
              <a:ahLst/>
              <a:cxnLst/>
              <a:rect l="l" t="t" r="r" b="b"/>
              <a:pathLst>
                <a:path w="266158" h="112390" extrusionOk="0">
                  <a:moveTo>
                    <a:pt x="257000" y="112390"/>
                  </a:moveTo>
                  <a:lnTo>
                    <a:pt x="9350" y="112390"/>
                  </a:lnTo>
                  <a:cubicBezTo>
                    <a:pt x="6318" y="112347"/>
                    <a:pt x="3488" y="110899"/>
                    <a:pt x="1730" y="108492"/>
                  </a:cubicBezTo>
                  <a:cubicBezTo>
                    <a:pt x="-64" y="106106"/>
                    <a:pt x="-494" y="102996"/>
                    <a:pt x="587" y="100232"/>
                  </a:cubicBezTo>
                  <a:lnTo>
                    <a:pt x="34781" y="6404"/>
                  </a:lnTo>
                  <a:cubicBezTo>
                    <a:pt x="36164" y="2797"/>
                    <a:pt x="39689" y="397"/>
                    <a:pt x="43640" y="371"/>
                  </a:cubicBezTo>
                  <a:lnTo>
                    <a:pt x="68595" y="371"/>
                  </a:lnTo>
                  <a:cubicBezTo>
                    <a:pt x="73856" y="371"/>
                    <a:pt x="78120" y="4526"/>
                    <a:pt x="78120" y="9652"/>
                  </a:cubicBezTo>
                  <a:cubicBezTo>
                    <a:pt x="78120" y="14778"/>
                    <a:pt x="73856" y="18933"/>
                    <a:pt x="68595" y="18933"/>
                  </a:cubicBezTo>
                  <a:lnTo>
                    <a:pt x="50212" y="18933"/>
                  </a:lnTo>
                  <a:lnTo>
                    <a:pt x="22399" y="94200"/>
                  </a:lnTo>
                  <a:lnTo>
                    <a:pt x="243569" y="94200"/>
                  </a:lnTo>
                  <a:lnTo>
                    <a:pt x="215756" y="18562"/>
                  </a:lnTo>
                  <a:lnTo>
                    <a:pt x="194801" y="18562"/>
                  </a:lnTo>
                  <a:cubicBezTo>
                    <a:pt x="189541" y="18562"/>
                    <a:pt x="185276" y="14406"/>
                    <a:pt x="185276" y="9281"/>
                  </a:cubicBezTo>
                  <a:cubicBezTo>
                    <a:pt x="185276" y="4155"/>
                    <a:pt x="189541" y="0"/>
                    <a:pt x="194801" y="0"/>
                  </a:cubicBezTo>
                  <a:lnTo>
                    <a:pt x="222424" y="0"/>
                  </a:lnTo>
                  <a:cubicBezTo>
                    <a:pt x="226340" y="64"/>
                    <a:pt x="229817" y="2457"/>
                    <a:pt x="231187" y="6032"/>
                  </a:cubicBezTo>
                  <a:lnTo>
                    <a:pt x="265572" y="100232"/>
                  </a:lnTo>
                  <a:cubicBezTo>
                    <a:pt x="266653" y="102996"/>
                    <a:pt x="266223" y="106106"/>
                    <a:pt x="264429" y="108492"/>
                  </a:cubicBezTo>
                  <a:cubicBezTo>
                    <a:pt x="262711" y="110848"/>
                    <a:pt x="259964" y="112289"/>
                    <a:pt x="257000" y="11239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79" name="Google Shape;679;p90"/>
            <p:cNvSpPr/>
            <p:nvPr/>
          </p:nvSpPr>
          <p:spPr>
            <a:xfrm>
              <a:off x="6671836" y="5220678"/>
              <a:ext cx="130886" cy="186511"/>
            </a:xfrm>
            <a:custGeom>
              <a:avLst/>
              <a:gdLst/>
              <a:ahLst/>
              <a:cxnLst/>
              <a:rect l="l" t="t" r="r" b="b"/>
              <a:pathLst>
                <a:path w="130886" h="186511" extrusionOk="0">
                  <a:moveTo>
                    <a:pt x="130876" y="64803"/>
                  </a:moveTo>
                  <a:cubicBezTo>
                    <a:pt x="131521" y="29647"/>
                    <a:pt x="102793" y="638"/>
                    <a:pt x="66712" y="10"/>
                  </a:cubicBezTo>
                  <a:cubicBezTo>
                    <a:pt x="34003" y="-559"/>
                    <a:pt x="5903" y="22529"/>
                    <a:pt x="955" y="54038"/>
                  </a:cubicBezTo>
                  <a:cubicBezTo>
                    <a:pt x="-1673" y="68772"/>
                    <a:pt x="1163" y="83937"/>
                    <a:pt x="8956" y="96822"/>
                  </a:cubicBezTo>
                  <a:lnTo>
                    <a:pt x="8956" y="96822"/>
                  </a:lnTo>
                  <a:lnTo>
                    <a:pt x="55914" y="180906"/>
                  </a:lnTo>
                  <a:cubicBezTo>
                    <a:pt x="58683" y="186031"/>
                    <a:pt x="65191" y="188000"/>
                    <a:pt x="70452" y="185303"/>
                  </a:cubicBezTo>
                  <a:cubicBezTo>
                    <a:pt x="72378" y="184315"/>
                    <a:pt x="73951" y="182782"/>
                    <a:pt x="74964" y="180906"/>
                  </a:cubicBezTo>
                  <a:lnTo>
                    <a:pt x="121827" y="96822"/>
                  </a:lnTo>
                  <a:lnTo>
                    <a:pt x="121827" y="96822"/>
                  </a:lnTo>
                  <a:cubicBezTo>
                    <a:pt x="127711" y="87122"/>
                    <a:pt x="130834" y="76070"/>
                    <a:pt x="130876" y="64803"/>
                  </a:cubicBezTo>
                  <a:close/>
                  <a:moveTo>
                    <a:pt x="65535" y="90418"/>
                  </a:moveTo>
                  <a:cubicBezTo>
                    <a:pt x="49753" y="90418"/>
                    <a:pt x="36960" y="77953"/>
                    <a:pt x="36960" y="62576"/>
                  </a:cubicBezTo>
                  <a:cubicBezTo>
                    <a:pt x="36960" y="47199"/>
                    <a:pt x="49753" y="34734"/>
                    <a:pt x="65535" y="34734"/>
                  </a:cubicBezTo>
                  <a:cubicBezTo>
                    <a:pt x="81316" y="34734"/>
                    <a:pt x="94110" y="47199"/>
                    <a:pt x="94110" y="62576"/>
                  </a:cubicBezTo>
                  <a:cubicBezTo>
                    <a:pt x="94110" y="77953"/>
                    <a:pt x="81316" y="90418"/>
                    <a:pt x="65535" y="9041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80" name="Google Shape;680;p9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26</a:t>
            </a:fld>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9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Quadrant with text and photos</a:t>
            </a:r>
            <a:endParaRPr/>
          </a:p>
        </p:txBody>
      </p:sp>
      <p:sp>
        <p:nvSpPr>
          <p:cNvPr id="686" name="Google Shape;686;p91"/>
          <p:cNvSpPr/>
          <p:nvPr/>
        </p:nvSpPr>
        <p:spPr>
          <a:xfrm>
            <a:off x="359822" y="857250"/>
            <a:ext cx="4012519" cy="171495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7" name="Google Shape;687;p91"/>
          <p:cNvSpPr txBox="1"/>
          <p:nvPr/>
        </p:nvSpPr>
        <p:spPr>
          <a:xfrm>
            <a:off x="2244464" y="857250"/>
            <a:ext cx="2127877" cy="1714500"/>
          </a:xfrm>
          <a:prstGeom prst="rect">
            <a:avLst/>
          </a:prstGeom>
          <a:noFill/>
          <a:ln>
            <a:noFill/>
          </a:ln>
        </p:spPr>
        <p:txBody>
          <a:bodyPr spcFirstLastPara="1" wrap="square" lIns="0" tIns="68575" rIns="68575" bIns="685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88" name="Google Shape;688;p91"/>
          <p:cNvSpPr/>
          <p:nvPr/>
        </p:nvSpPr>
        <p:spPr>
          <a:xfrm>
            <a:off x="363184" y="2713229"/>
            <a:ext cx="4012519"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9" name="Google Shape;689;p91"/>
          <p:cNvSpPr/>
          <p:nvPr/>
        </p:nvSpPr>
        <p:spPr>
          <a:xfrm>
            <a:off x="4786519" y="857706"/>
            <a:ext cx="4011219"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0" name="Google Shape;690;p91"/>
          <p:cNvSpPr/>
          <p:nvPr/>
        </p:nvSpPr>
        <p:spPr>
          <a:xfrm>
            <a:off x="4789881" y="2716591"/>
            <a:ext cx="4011219" cy="1714500"/>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691" name="Google Shape;691;p91"/>
          <p:cNvPicPr preferRelativeResize="0"/>
          <p:nvPr/>
        </p:nvPicPr>
        <p:blipFill rotWithShape="1">
          <a:blip r:embed="rId3">
            <a:alphaModFix/>
          </a:blip>
          <a:srcRect/>
          <a:stretch/>
        </p:blipFill>
        <p:spPr>
          <a:xfrm>
            <a:off x="342899" y="865322"/>
            <a:ext cx="1714501" cy="1714500"/>
          </a:xfrm>
          <a:prstGeom prst="rect">
            <a:avLst/>
          </a:prstGeom>
          <a:noFill/>
          <a:ln>
            <a:noFill/>
          </a:ln>
        </p:spPr>
      </p:pic>
      <p:pic>
        <p:nvPicPr>
          <p:cNvPr id="692" name="Google Shape;692;p91"/>
          <p:cNvPicPr preferRelativeResize="0"/>
          <p:nvPr/>
        </p:nvPicPr>
        <p:blipFill rotWithShape="1">
          <a:blip r:embed="rId3">
            <a:alphaModFix/>
          </a:blip>
          <a:srcRect l="72" r="71"/>
          <a:stretch/>
        </p:blipFill>
        <p:spPr>
          <a:xfrm>
            <a:off x="4789881" y="853108"/>
            <a:ext cx="1712015" cy="1714500"/>
          </a:xfrm>
          <a:prstGeom prst="rect">
            <a:avLst/>
          </a:prstGeom>
          <a:noFill/>
          <a:ln>
            <a:noFill/>
          </a:ln>
        </p:spPr>
      </p:pic>
      <p:pic>
        <p:nvPicPr>
          <p:cNvPr id="693" name="Google Shape;693;p91"/>
          <p:cNvPicPr preferRelativeResize="0"/>
          <p:nvPr/>
        </p:nvPicPr>
        <p:blipFill rotWithShape="1">
          <a:blip r:embed="rId3">
            <a:alphaModFix/>
          </a:blip>
          <a:srcRect l="49" r="49"/>
          <a:stretch/>
        </p:blipFill>
        <p:spPr>
          <a:xfrm>
            <a:off x="4789881" y="2721728"/>
            <a:ext cx="1712820" cy="1714500"/>
          </a:xfrm>
          <a:prstGeom prst="rect">
            <a:avLst/>
          </a:prstGeom>
          <a:noFill/>
          <a:ln>
            <a:noFill/>
          </a:ln>
        </p:spPr>
      </p:pic>
      <p:pic>
        <p:nvPicPr>
          <p:cNvPr id="694" name="Google Shape;694;p91"/>
          <p:cNvPicPr preferRelativeResize="0"/>
          <p:nvPr/>
        </p:nvPicPr>
        <p:blipFill rotWithShape="1">
          <a:blip r:embed="rId3">
            <a:alphaModFix/>
          </a:blip>
          <a:srcRect l="49" r="49"/>
          <a:stretch/>
        </p:blipFill>
        <p:spPr>
          <a:xfrm>
            <a:off x="342900" y="2709305"/>
            <a:ext cx="1712820" cy="1714500"/>
          </a:xfrm>
          <a:prstGeom prst="rect">
            <a:avLst/>
          </a:prstGeom>
          <a:noFill/>
          <a:ln>
            <a:noFill/>
          </a:ln>
        </p:spPr>
      </p:pic>
      <p:sp>
        <p:nvSpPr>
          <p:cNvPr id="695" name="Google Shape;695;p91"/>
          <p:cNvSpPr txBox="1"/>
          <p:nvPr/>
        </p:nvSpPr>
        <p:spPr>
          <a:xfrm>
            <a:off x="6669862" y="857250"/>
            <a:ext cx="2127877" cy="1714500"/>
          </a:xfrm>
          <a:prstGeom prst="rect">
            <a:avLst/>
          </a:prstGeom>
          <a:noFill/>
          <a:ln>
            <a:noFill/>
          </a:ln>
        </p:spPr>
        <p:txBody>
          <a:bodyPr spcFirstLastPara="1" wrap="square" lIns="0" tIns="68575" rIns="68575" bIns="685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96" name="Google Shape;696;p91"/>
          <p:cNvSpPr txBox="1"/>
          <p:nvPr/>
        </p:nvSpPr>
        <p:spPr>
          <a:xfrm>
            <a:off x="2244464" y="2716591"/>
            <a:ext cx="2127877" cy="1714500"/>
          </a:xfrm>
          <a:prstGeom prst="rect">
            <a:avLst/>
          </a:prstGeom>
          <a:noFill/>
          <a:ln>
            <a:noFill/>
          </a:ln>
        </p:spPr>
        <p:txBody>
          <a:bodyPr spcFirstLastPara="1" wrap="square" lIns="0" tIns="68575" rIns="68575" bIns="685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97" name="Google Shape;697;p91"/>
          <p:cNvSpPr txBox="1"/>
          <p:nvPr/>
        </p:nvSpPr>
        <p:spPr>
          <a:xfrm>
            <a:off x="6669862" y="2716591"/>
            <a:ext cx="2127877" cy="1714500"/>
          </a:xfrm>
          <a:prstGeom prst="rect">
            <a:avLst/>
          </a:prstGeom>
          <a:noFill/>
          <a:ln>
            <a:noFill/>
          </a:ln>
        </p:spPr>
        <p:txBody>
          <a:bodyPr spcFirstLastPara="1" wrap="square" lIns="0" tIns="68575" rIns="68575" bIns="685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698" name="Google Shape;698;p9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27</a:t>
            </a:fld>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Images with headlines and subtext</a:t>
            </a:r>
            <a:endParaRPr/>
          </a:p>
        </p:txBody>
      </p:sp>
      <p:pic>
        <p:nvPicPr>
          <p:cNvPr id="704" name="Google Shape;704;p92"/>
          <p:cNvPicPr preferRelativeResize="0"/>
          <p:nvPr/>
        </p:nvPicPr>
        <p:blipFill rotWithShape="1">
          <a:blip r:embed="rId3">
            <a:alphaModFix/>
          </a:blip>
          <a:srcRect t="15672" b="15672"/>
          <a:stretch/>
        </p:blipFill>
        <p:spPr>
          <a:xfrm>
            <a:off x="342900" y="1014409"/>
            <a:ext cx="2674620" cy="1836255"/>
          </a:xfrm>
          <a:prstGeom prst="rect">
            <a:avLst/>
          </a:prstGeom>
          <a:noFill/>
          <a:ln>
            <a:noFill/>
          </a:ln>
        </p:spPr>
      </p:pic>
      <p:pic>
        <p:nvPicPr>
          <p:cNvPr id="705" name="Google Shape;705;p92"/>
          <p:cNvPicPr preferRelativeResize="0"/>
          <p:nvPr/>
        </p:nvPicPr>
        <p:blipFill rotWithShape="1">
          <a:blip r:embed="rId3">
            <a:alphaModFix/>
          </a:blip>
          <a:srcRect t="15672" b="15672"/>
          <a:stretch/>
        </p:blipFill>
        <p:spPr>
          <a:xfrm>
            <a:off x="3234690" y="1014408"/>
            <a:ext cx="2674620" cy="1836255"/>
          </a:xfrm>
          <a:prstGeom prst="rect">
            <a:avLst/>
          </a:prstGeom>
          <a:noFill/>
          <a:ln>
            <a:noFill/>
          </a:ln>
        </p:spPr>
      </p:pic>
      <p:pic>
        <p:nvPicPr>
          <p:cNvPr id="706" name="Google Shape;706;p92"/>
          <p:cNvPicPr preferRelativeResize="0"/>
          <p:nvPr/>
        </p:nvPicPr>
        <p:blipFill rotWithShape="1">
          <a:blip r:embed="rId3">
            <a:alphaModFix/>
          </a:blip>
          <a:srcRect t="15670" b="15670"/>
          <a:stretch/>
        </p:blipFill>
        <p:spPr>
          <a:xfrm>
            <a:off x="6126480" y="1014408"/>
            <a:ext cx="2674620" cy="1836384"/>
          </a:xfrm>
          <a:prstGeom prst="rect">
            <a:avLst/>
          </a:prstGeom>
          <a:noFill/>
          <a:ln>
            <a:noFill/>
          </a:ln>
        </p:spPr>
      </p:pic>
      <p:sp>
        <p:nvSpPr>
          <p:cNvPr id="707" name="Google Shape;707;p92"/>
          <p:cNvSpPr txBox="1"/>
          <p:nvPr/>
        </p:nvSpPr>
        <p:spPr>
          <a:xfrm>
            <a:off x="342900" y="3345488"/>
            <a:ext cx="2674620" cy="747897"/>
          </a:xfrm>
          <a:prstGeom prst="rect">
            <a:avLst/>
          </a:prstGeom>
          <a:noFill/>
          <a:ln>
            <a:noFill/>
          </a:ln>
        </p:spPr>
        <p:txBody>
          <a:bodyPr spcFirstLastPara="1" wrap="square" lIns="0" tIns="0" rIns="68575"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 sed do eiusmod tempor incididunt ut labore et dolore magna aliqua.</a:t>
            </a:r>
            <a:endParaRPr sz="1100"/>
          </a:p>
        </p:txBody>
      </p:sp>
      <p:sp>
        <p:nvSpPr>
          <p:cNvPr id="708" name="Google Shape;708;p92"/>
          <p:cNvSpPr/>
          <p:nvPr/>
        </p:nvSpPr>
        <p:spPr>
          <a:xfrm>
            <a:off x="342900" y="2996402"/>
            <a:ext cx="2674620" cy="318549"/>
          </a:xfrm>
          <a:prstGeom prst="rect">
            <a:avLst/>
          </a:prstGeom>
          <a:noFill/>
          <a:ln>
            <a:noFill/>
          </a:ln>
        </p:spPr>
        <p:txBody>
          <a:bodyPr spcFirstLastPara="1" wrap="square" lIns="0" tIns="34275" rIns="68575" bIns="34275" anchor="b" anchorCtr="0">
            <a:noAutofit/>
          </a:bodyPr>
          <a:lstStyle/>
          <a:p>
            <a:pPr marL="0" marR="0" lvl="0" indent="0" algn="l" rtl="0">
              <a:lnSpc>
                <a:spcPct val="90000"/>
              </a:lnSpc>
              <a:spcBef>
                <a:spcPts val="0"/>
              </a:spcBef>
              <a:spcAft>
                <a:spcPts val="0"/>
              </a:spcAft>
              <a:buNone/>
            </a:pPr>
            <a:r>
              <a:rPr lang="en" sz="1800" b="1" i="0" u="none" strike="noStrike" cap="none">
                <a:solidFill>
                  <a:schemeClr val="accent3"/>
                </a:solidFill>
                <a:latin typeface="Arial"/>
                <a:ea typeface="Arial"/>
                <a:cs typeface="Arial"/>
                <a:sym typeface="Arial"/>
              </a:rPr>
              <a:t>Heading</a:t>
            </a:r>
            <a:endParaRPr sz="1100"/>
          </a:p>
        </p:txBody>
      </p:sp>
      <p:sp>
        <p:nvSpPr>
          <p:cNvPr id="709" name="Google Shape;709;p92"/>
          <p:cNvSpPr/>
          <p:nvPr/>
        </p:nvSpPr>
        <p:spPr>
          <a:xfrm>
            <a:off x="3234690" y="2996402"/>
            <a:ext cx="2674620" cy="318549"/>
          </a:xfrm>
          <a:prstGeom prst="rect">
            <a:avLst/>
          </a:prstGeom>
          <a:noFill/>
          <a:ln>
            <a:noFill/>
          </a:ln>
        </p:spPr>
        <p:txBody>
          <a:bodyPr spcFirstLastPara="1" wrap="square" lIns="0" tIns="34275" rIns="68575" bIns="34275" anchor="b" anchorCtr="0">
            <a:noAutofit/>
          </a:bodyPr>
          <a:lstStyle/>
          <a:p>
            <a:pPr marL="0" marR="0" lvl="0" indent="0" algn="l" rtl="0">
              <a:lnSpc>
                <a:spcPct val="90000"/>
              </a:lnSpc>
              <a:spcBef>
                <a:spcPts val="0"/>
              </a:spcBef>
              <a:spcAft>
                <a:spcPts val="0"/>
              </a:spcAft>
              <a:buNone/>
            </a:pPr>
            <a:r>
              <a:rPr lang="en" sz="1800" b="1" i="0" u="none" strike="noStrike" cap="none">
                <a:solidFill>
                  <a:schemeClr val="accent3"/>
                </a:solidFill>
                <a:latin typeface="Arial"/>
                <a:ea typeface="Arial"/>
                <a:cs typeface="Arial"/>
                <a:sym typeface="Arial"/>
              </a:rPr>
              <a:t>Heading</a:t>
            </a:r>
            <a:endParaRPr sz="1100"/>
          </a:p>
        </p:txBody>
      </p:sp>
      <p:sp>
        <p:nvSpPr>
          <p:cNvPr id="710" name="Google Shape;710;p92"/>
          <p:cNvSpPr/>
          <p:nvPr/>
        </p:nvSpPr>
        <p:spPr>
          <a:xfrm>
            <a:off x="6126480" y="2996402"/>
            <a:ext cx="2674620" cy="318549"/>
          </a:xfrm>
          <a:prstGeom prst="rect">
            <a:avLst/>
          </a:prstGeom>
          <a:noFill/>
          <a:ln>
            <a:noFill/>
          </a:ln>
        </p:spPr>
        <p:txBody>
          <a:bodyPr spcFirstLastPara="1" wrap="square" lIns="0" tIns="34275" rIns="68575" bIns="34275" anchor="b" anchorCtr="0">
            <a:noAutofit/>
          </a:bodyPr>
          <a:lstStyle/>
          <a:p>
            <a:pPr marL="0" marR="0" lvl="0" indent="0" algn="l" rtl="0">
              <a:lnSpc>
                <a:spcPct val="90000"/>
              </a:lnSpc>
              <a:spcBef>
                <a:spcPts val="0"/>
              </a:spcBef>
              <a:spcAft>
                <a:spcPts val="0"/>
              </a:spcAft>
              <a:buNone/>
            </a:pPr>
            <a:r>
              <a:rPr lang="en" sz="1800" b="1" i="0" u="none" strike="noStrike" cap="none">
                <a:solidFill>
                  <a:schemeClr val="accent3"/>
                </a:solidFill>
                <a:latin typeface="Arial"/>
                <a:ea typeface="Arial"/>
                <a:cs typeface="Arial"/>
                <a:sym typeface="Arial"/>
              </a:rPr>
              <a:t>Heading</a:t>
            </a:r>
            <a:endParaRPr sz="1100"/>
          </a:p>
        </p:txBody>
      </p:sp>
      <p:sp>
        <p:nvSpPr>
          <p:cNvPr id="711" name="Google Shape;711;p92"/>
          <p:cNvSpPr txBox="1"/>
          <p:nvPr/>
        </p:nvSpPr>
        <p:spPr>
          <a:xfrm>
            <a:off x="3234690" y="3345488"/>
            <a:ext cx="2674620" cy="747897"/>
          </a:xfrm>
          <a:prstGeom prst="rect">
            <a:avLst/>
          </a:prstGeom>
          <a:noFill/>
          <a:ln>
            <a:noFill/>
          </a:ln>
        </p:spPr>
        <p:txBody>
          <a:bodyPr spcFirstLastPara="1" wrap="square" lIns="0" tIns="0" rIns="68575"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 sed do eiusmod tempor incididunt ut labore et dolore magna aliqua.</a:t>
            </a:r>
            <a:endParaRPr sz="1100"/>
          </a:p>
        </p:txBody>
      </p:sp>
      <p:sp>
        <p:nvSpPr>
          <p:cNvPr id="712" name="Google Shape;712;p92"/>
          <p:cNvSpPr txBox="1"/>
          <p:nvPr/>
        </p:nvSpPr>
        <p:spPr>
          <a:xfrm>
            <a:off x="6126480" y="3345488"/>
            <a:ext cx="2674620" cy="747897"/>
          </a:xfrm>
          <a:prstGeom prst="rect">
            <a:avLst/>
          </a:prstGeom>
          <a:noFill/>
          <a:ln>
            <a:noFill/>
          </a:ln>
        </p:spPr>
        <p:txBody>
          <a:bodyPr spcFirstLastPara="1" wrap="square" lIns="0" tIns="0" rIns="68575"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 sed do eiusmod tempor incididunt ut labore et dolore magna aliqua.</a:t>
            </a:r>
            <a:endParaRPr sz="1100"/>
          </a:p>
        </p:txBody>
      </p:sp>
      <p:sp>
        <p:nvSpPr>
          <p:cNvPr id="713" name="Google Shape;713;p9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28</a:t>
            </a:fld>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Agenda</a:t>
            </a:r>
            <a:endParaRPr/>
          </a:p>
        </p:txBody>
      </p:sp>
      <p:sp>
        <p:nvSpPr>
          <p:cNvPr id="720" name="Google Shape;720;p9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29</a:t>
            </a:fld>
            <a:endParaRPr/>
          </a:p>
        </p:txBody>
      </p:sp>
      <p:graphicFrame>
        <p:nvGraphicFramePr>
          <p:cNvPr id="721" name="Google Shape;721;p93"/>
          <p:cNvGraphicFramePr/>
          <p:nvPr/>
        </p:nvGraphicFramePr>
        <p:xfrm>
          <a:off x="2470456" y="1254736"/>
          <a:ext cx="3000000" cy="3000000"/>
        </p:xfrm>
        <a:graphic>
          <a:graphicData uri="http://schemas.openxmlformats.org/drawingml/2006/table">
            <a:tbl>
              <a:tblPr>
                <a:noFill/>
                <a:tableStyleId>{F4CEFB0A-79BB-48E4-9EB6-C535C491E337}</a:tableStyleId>
              </a:tblPr>
              <a:tblGrid>
                <a:gridCol w="816325">
                  <a:extLst>
                    <a:ext uri="{9D8B030D-6E8A-4147-A177-3AD203B41FA5}">
                      <a16:colId xmlns:a16="http://schemas.microsoft.com/office/drawing/2014/main" val="20000"/>
                    </a:ext>
                  </a:extLst>
                </a:gridCol>
                <a:gridCol w="3737400">
                  <a:extLst>
                    <a:ext uri="{9D8B030D-6E8A-4147-A177-3AD203B41FA5}">
                      <a16:colId xmlns:a16="http://schemas.microsoft.com/office/drawing/2014/main" val="20001"/>
                    </a:ext>
                  </a:extLst>
                </a:gridCol>
                <a:gridCol w="1620800">
                  <a:extLst>
                    <a:ext uri="{9D8B030D-6E8A-4147-A177-3AD203B41FA5}">
                      <a16:colId xmlns:a16="http://schemas.microsoft.com/office/drawing/2014/main" val="20002"/>
                    </a:ext>
                  </a:extLst>
                </a:gridCol>
              </a:tblGrid>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10:00 AM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10:30 AM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12:00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100" u="none" strike="noStrike" cap="none">
                        <a:solidFill>
                          <a:schemeClr val="lt2"/>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1:00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2:30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439875">
                <a:tc>
                  <a:txBody>
                    <a:bodyPr/>
                    <a:lstStyle/>
                    <a:p>
                      <a:pPr marL="0" marR="0" lvl="0" indent="0" algn="l" rtl="0">
                        <a:spcBef>
                          <a:spcPts val="0"/>
                        </a:spcBef>
                        <a:spcAft>
                          <a:spcPts val="0"/>
                        </a:spcAft>
                        <a:buClr>
                          <a:schemeClr val="lt1"/>
                        </a:buClr>
                        <a:buSzPts val="1100"/>
                        <a:buFont typeface="Arial"/>
                        <a:buNone/>
                      </a:pPr>
                      <a:r>
                        <a:rPr lang="en" sz="1100" u="none" strike="noStrike" cap="none">
                          <a:solidFill>
                            <a:schemeClr val="lt1"/>
                          </a:solidFill>
                        </a:rPr>
                        <a:t>5:00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lt2"/>
                        </a:buClr>
                        <a:buSzPts val="1100"/>
                        <a:buFont typeface="Arial"/>
                        <a:buNone/>
                      </a:pPr>
                      <a:r>
                        <a:rPr lang="en" sz="1100" u="none" strike="noStrike" cap="none">
                          <a:solidFill>
                            <a:schemeClr val="lt2"/>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7"/>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421" name="Google Shape;421;p67"/>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422" name="Google Shape;422;p67"/>
          <p:cNvSpPr txBox="1">
            <a:spLocks noGrp="1"/>
          </p:cNvSpPr>
          <p:nvPr>
            <p:ph type="title" idx="4294967295"/>
          </p:nvPr>
        </p:nvSpPr>
        <p:spPr>
          <a:xfrm>
            <a:off x="2901457" y="1890805"/>
            <a:ext cx="3376249" cy="1366746"/>
          </a:xfrm>
          <a:prstGeom prst="rect">
            <a:avLst/>
          </a:prstGeom>
          <a:solidFill>
            <a:srgbClr val="595959"/>
          </a:solid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4100" b="0">
                <a:solidFill>
                  <a:schemeClr val="lt2"/>
                </a:solidFill>
              </a:rPr>
              <a:t>Overview and</a:t>
            </a:r>
            <a:br>
              <a:rPr lang="en" sz="4100" b="0">
                <a:solidFill>
                  <a:schemeClr val="lt2"/>
                </a:solidFill>
              </a:rPr>
            </a:br>
            <a:r>
              <a:rPr lang="en" sz="4100" b="0">
                <a:solidFill>
                  <a:schemeClr val="lt2"/>
                </a:solidFill>
              </a:rPr>
              <a:t>best practices</a:t>
            </a:r>
            <a:endParaRPr sz="4100" b="0">
              <a:solidFill>
                <a:schemeClr val="lt2"/>
              </a:solidFill>
            </a:endParaRPr>
          </a:p>
        </p:txBody>
      </p:sp>
      <p:sp>
        <p:nvSpPr>
          <p:cNvPr id="423" name="Google Shape;423;p67"/>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Agenda</a:t>
            </a:r>
            <a:endParaRPr/>
          </a:p>
        </p:txBody>
      </p:sp>
      <p:sp>
        <p:nvSpPr>
          <p:cNvPr id="728" name="Google Shape;728;p9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30</a:t>
            </a:fld>
            <a:endParaRPr/>
          </a:p>
        </p:txBody>
      </p:sp>
      <p:graphicFrame>
        <p:nvGraphicFramePr>
          <p:cNvPr id="729" name="Google Shape;729;p94"/>
          <p:cNvGraphicFramePr/>
          <p:nvPr/>
        </p:nvGraphicFramePr>
        <p:xfrm>
          <a:off x="2470456" y="1254736"/>
          <a:ext cx="3000000" cy="3000000"/>
        </p:xfrm>
        <a:graphic>
          <a:graphicData uri="http://schemas.openxmlformats.org/drawingml/2006/table">
            <a:tbl>
              <a:tblPr>
                <a:noFill/>
                <a:tableStyleId>{F4CEFB0A-79BB-48E4-9EB6-C535C491E337}</a:tableStyleId>
              </a:tblPr>
              <a:tblGrid>
                <a:gridCol w="816325">
                  <a:extLst>
                    <a:ext uri="{9D8B030D-6E8A-4147-A177-3AD203B41FA5}">
                      <a16:colId xmlns:a16="http://schemas.microsoft.com/office/drawing/2014/main" val="20000"/>
                    </a:ext>
                  </a:extLst>
                </a:gridCol>
                <a:gridCol w="3737400">
                  <a:extLst>
                    <a:ext uri="{9D8B030D-6E8A-4147-A177-3AD203B41FA5}">
                      <a16:colId xmlns:a16="http://schemas.microsoft.com/office/drawing/2014/main" val="20001"/>
                    </a:ext>
                  </a:extLst>
                </a:gridCol>
                <a:gridCol w="1620800">
                  <a:extLst>
                    <a:ext uri="{9D8B030D-6E8A-4147-A177-3AD203B41FA5}">
                      <a16:colId xmlns:a16="http://schemas.microsoft.com/office/drawing/2014/main" val="20002"/>
                    </a:ext>
                  </a:extLst>
                </a:gridCol>
              </a:tblGrid>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10:00 AM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10:30 AM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12:00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100" u="none" strike="noStrike" cap="none">
                        <a:solidFill>
                          <a:schemeClr val="accent3"/>
                        </a:solidFill>
                      </a:endParaRPr>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1:00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2:30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12700"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439875">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5:00 PM</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Title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accent3"/>
                        </a:buClr>
                        <a:buSzPts val="1100"/>
                        <a:buFont typeface="Arial"/>
                        <a:buNone/>
                      </a:pPr>
                      <a:r>
                        <a:rPr lang="en" sz="1100" u="none" strike="noStrike" cap="none">
                          <a:solidFill>
                            <a:schemeClr val="accent3"/>
                          </a:solidFill>
                        </a:rPr>
                        <a:t>Presenter Name</a:t>
                      </a:r>
                      <a:endParaRPr sz="1400" u="none" strike="noStrike" cap="none"/>
                    </a:p>
                  </a:txBody>
                  <a:tcPr marL="68600" marR="68600" marT="68600" marB="686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EFEFE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95"/>
          <p:cNvPicPr preferRelativeResize="0"/>
          <p:nvPr/>
        </p:nvPicPr>
        <p:blipFill rotWithShape="1">
          <a:blip r:embed="rId3">
            <a:alphaModFix/>
          </a:blip>
          <a:srcRect l="19645" t="8719" r="26432"/>
          <a:stretch/>
        </p:blipFill>
        <p:spPr>
          <a:xfrm>
            <a:off x="4572000" y="0"/>
            <a:ext cx="4572000" cy="5143500"/>
          </a:xfrm>
          <a:prstGeom prst="rect">
            <a:avLst/>
          </a:prstGeom>
          <a:noFill/>
          <a:ln>
            <a:noFill/>
          </a:ln>
        </p:spPr>
      </p:pic>
      <p:sp>
        <p:nvSpPr>
          <p:cNvPr id="735" name="Google Shape;735;p9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Agenda Slide</a:t>
            </a:r>
            <a:endParaRPr/>
          </a:p>
        </p:txBody>
      </p:sp>
      <p:sp>
        <p:nvSpPr>
          <p:cNvPr id="736" name="Google Shape;736;p9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31</a:t>
            </a:fld>
            <a:endParaRPr/>
          </a:p>
        </p:txBody>
      </p:sp>
      <p:graphicFrame>
        <p:nvGraphicFramePr>
          <p:cNvPr id="737" name="Google Shape;737;p95"/>
          <p:cNvGraphicFramePr/>
          <p:nvPr/>
        </p:nvGraphicFramePr>
        <p:xfrm>
          <a:off x="946404" y="1001268"/>
          <a:ext cx="3000000" cy="3000000"/>
        </p:xfrm>
        <a:graphic>
          <a:graphicData uri="http://schemas.openxmlformats.org/drawingml/2006/table">
            <a:tbl>
              <a:tblPr>
                <a:noFill/>
                <a:tableStyleId>{F4CEFB0A-79BB-48E4-9EB6-C535C491E337}</a:tableStyleId>
              </a:tblPr>
              <a:tblGrid>
                <a:gridCol w="3188950">
                  <a:extLst>
                    <a:ext uri="{9D8B030D-6E8A-4147-A177-3AD203B41FA5}">
                      <a16:colId xmlns:a16="http://schemas.microsoft.com/office/drawing/2014/main" val="20000"/>
                    </a:ext>
                  </a:extLst>
                </a:gridCol>
              </a:tblGrid>
              <a:tr h="291150">
                <a:tc>
                  <a:txBody>
                    <a:bodyPr/>
                    <a:lstStyle/>
                    <a:p>
                      <a:pPr marL="0" marR="0" lvl="0" indent="0" algn="l" rtl="0">
                        <a:spcBef>
                          <a:spcPts val="0"/>
                        </a:spcBef>
                        <a:spcAft>
                          <a:spcPts val="0"/>
                        </a:spcAft>
                        <a:buNone/>
                      </a:pPr>
                      <a:r>
                        <a:rPr lang="en" sz="1400" b="1" u="none" strike="noStrike" cap="none">
                          <a:solidFill>
                            <a:schemeClr val="accent3"/>
                          </a:solidFill>
                        </a:rPr>
                        <a:t>Agenda item 1</a:t>
                      </a:r>
                      <a:endParaRPr sz="14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32925">
                <a:tc>
                  <a:txBody>
                    <a:bodyPr/>
                    <a:lstStyle/>
                    <a:p>
                      <a:pPr marL="0" marR="0" lvl="0" indent="0" algn="l" rtl="0">
                        <a:spcBef>
                          <a:spcPts val="0"/>
                        </a:spcBef>
                        <a:spcAft>
                          <a:spcPts val="0"/>
                        </a:spcAft>
                        <a:buNone/>
                      </a:pPr>
                      <a:r>
                        <a:rPr lang="en" sz="900" u="none" strike="noStrike" cap="none">
                          <a:solidFill>
                            <a:schemeClr val="dk2"/>
                          </a:solidFill>
                        </a:rPr>
                        <a:t>Lorem ipsum dolor sit amet, consectetur elit. Integer posuere facilisis viverra. Sed facilisis justo risus.</a:t>
                      </a:r>
                      <a:endParaRPr sz="900" u="none" strike="noStrike" cap="none">
                        <a:solidFill>
                          <a:schemeClr val="dk2"/>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52325">
                <a:tc>
                  <a:txBody>
                    <a:bodyPr/>
                    <a:lstStyle/>
                    <a:p>
                      <a:pPr marL="0" marR="0" lvl="0" indent="0" algn="l" rtl="0">
                        <a:spcBef>
                          <a:spcPts val="0"/>
                        </a:spcBef>
                        <a:spcAft>
                          <a:spcPts val="0"/>
                        </a:spcAft>
                        <a:buNone/>
                      </a:pPr>
                      <a:endParaRPr sz="11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14450">
                <a:tc>
                  <a:txBody>
                    <a:bodyPr/>
                    <a:lstStyle/>
                    <a:p>
                      <a:pPr marL="0" marR="0" lvl="0" indent="0" algn="l" rtl="0">
                        <a:spcBef>
                          <a:spcPts val="0"/>
                        </a:spcBef>
                        <a:spcAft>
                          <a:spcPts val="0"/>
                        </a:spcAft>
                        <a:buNone/>
                      </a:pPr>
                      <a:r>
                        <a:rPr lang="en" sz="1400" b="1" u="none" strike="noStrike" cap="none">
                          <a:solidFill>
                            <a:schemeClr val="accent3"/>
                          </a:solidFill>
                        </a:rPr>
                        <a:t>Agenda item 2</a:t>
                      </a:r>
                      <a:endParaRPr sz="14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14450">
                <a:tc>
                  <a:txBody>
                    <a:bodyPr/>
                    <a:lstStyle/>
                    <a:p>
                      <a:pPr marL="0" marR="0" lvl="0" indent="0" algn="l" rtl="0">
                        <a:spcBef>
                          <a:spcPts val="0"/>
                        </a:spcBef>
                        <a:spcAft>
                          <a:spcPts val="0"/>
                        </a:spcAft>
                        <a:buNone/>
                      </a:pPr>
                      <a:r>
                        <a:rPr lang="en" sz="900" u="none" strike="noStrike" cap="none">
                          <a:solidFill>
                            <a:schemeClr val="dk2"/>
                          </a:solidFill>
                        </a:rPr>
                        <a:t>Lorem ipsum dolor sit amet, consectetur elit. Integer posuere facilisis viverra. Sed facilisis justo risus.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14450">
                <a:tc>
                  <a:txBody>
                    <a:bodyPr/>
                    <a:lstStyle/>
                    <a:p>
                      <a:pPr marL="0" marR="0" lvl="0" indent="0" algn="l" rtl="0">
                        <a:spcBef>
                          <a:spcPts val="0"/>
                        </a:spcBef>
                        <a:spcAft>
                          <a:spcPts val="0"/>
                        </a:spcAft>
                        <a:buNone/>
                      </a:pPr>
                      <a:endParaRPr sz="11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14450">
                <a:tc>
                  <a:txBody>
                    <a:bodyPr/>
                    <a:lstStyle/>
                    <a:p>
                      <a:pPr marL="0" marR="0" lvl="0" indent="0" algn="l" rtl="0">
                        <a:spcBef>
                          <a:spcPts val="0"/>
                        </a:spcBef>
                        <a:spcAft>
                          <a:spcPts val="0"/>
                        </a:spcAft>
                        <a:buNone/>
                      </a:pPr>
                      <a:r>
                        <a:rPr lang="en" sz="1400" b="1" u="none" strike="noStrike" cap="none">
                          <a:solidFill>
                            <a:schemeClr val="accent3"/>
                          </a:solidFill>
                        </a:rPr>
                        <a:t>Agenda item 3</a:t>
                      </a:r>
                      <a:endParaRPr sz="14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14450">
                <a:tc>
                  <a:txBody>
                    <a:bodyPr/>
                    <a:lstStyle/>
                    <a:p>
                      <a:pPr marL="0" marR="0" lvl="0" indent="0" algn="l" rtl="0">
                        <a:spcBef>
                          <a:spcPts val="0"/>
                        </a:spcBef>
                        <a:spcAft>
                          <a:spcPts val="0"/>
                        </a:spcAft>
                        <a:buNone/>
                      </a:pPr>
                      <a:r>
                        <a:rPr lang="en" sz="900" u="none" strike="noStrike" cap="none">
                          <a:solidFill>
                            <a:schemeClr val="dk2"/>
                          </a:solidFill>
                        </a:rPr>
                        <a:t>Lorem ipsum dolor sit amet, consectetur elit. Integer posuere facilisis viverra. Sed facilisis justo risus.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14450">
                <a:tc>
                  <a:txBody>
                    <a:bodyPr/>
                    <a:lstStyle/>
                    <a:p>
                      <a:pPr marL="0" marR="0" lvl="0" indent="0" algn="l" rtl="0">
                        <a:spcBef>
                          <a:spcPts val="0"/>
                        </a:spcBef>
                        <a:spcAft>
                          <a:spcPts val="0"/>
                        </a:spcAft>
                        <a:buNone/>
                      </a:pPr>
                      <a:endParaRPr sz="11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14450">
                <a:tc>
                  <a:txBody>
                    <a:bodyPr/>
                    <a:lstStyle/>
                    <a:p>
                      <a:pPr marL="0" marR="0" lvl="0" indent="0" algn="l" rtl="0">
                        <a:spcBef>
                          <a:spcPts val="0"/>
                        </a:spcBef>
                        <a:spcAft>
                          <a:spcPts val="0"/>
                        </a:spcAft>
                        <a:buNone/>
                      </a:pPr>
                      <a:r>
                        <a:rPr lang="en" sz="1400" b="1" u="none" strike="noStrike" cap="none">
                          <a:solidFill>
                            <a:schemeClr val="accent3"/>
                          </a:solidFill>
                        </a:rPr>
                        <a:t>Agenda item 4</a:t>
                      </a:r>
                      <a:endParaRPr sz="14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314450">
                <a:tc>
                  <a:txBody>
                    <a:bodyPr/>
                    <a:lstStyle/>
                    <a:p>
                      <a:pPr marL="0" marR="0" lvl="0" indent="0" algn="l" rtl="0">
                        <a:spcBef>
                          <a:spcPts val="0"/>
                        </a:spcBef>
                        <a:spcAft>
                          <a:spcPts val="0"/>
                        </a:spcAft>
                        <a:buNone/>
                      </a:pPr>
                      <a:r>
                        <a:rPr lang="en" sz="900" u="none" strike="noStrike" cap="none">
                          <a:solidFill>
                            <a:schemeClr val="dk2"/>
                          </a:solidFill>
                        </a:rPr>
                        <a:t>Lorem ipsum dolor sit amet, consectetur elit. Integer posuere facilisis viverra. Sed facilisis justo risus.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314450">
                <a:tc>
                  <a:txBody>
                    <a:bodyPr/>
                    <a:lstStyle/>
                    <a:p>
                      <a:pPr marL="0" marR="0" lvl="0" indent="0" algn="l" rtl="0">
                        <a:spcBef>
                          <a:spcPts val="0"/>
                        </a:spcBef>
                        <a:spcAft>
                          <a:spcPts val="0"/>
                        </a:spcAft>
                        <a:buNone/>
                      </a:pPr>
                      <a:endParaRPr sz="1100" u="none" strike="noStrike" cap="none">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738" name="Google Shape;738;p95"/>
          <p:cNvSpPr/>
          <p:nvPr/>
        </p:nvSpPr>
        <p:spPr>
          <a:xfrm rot="2700000">
            <a:off x="399837" y="1119882"/>
            <a:ext cx="273474" cy="274320"/>
          </a:xfrm>
          <a:prstGeom prst="rect">
            <a:avLst/>
          </a:prstGeom>
          <a:solidFill>
            <a:srgbClr val="0019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739" name="Google Shape;739;p95"/>
          <p:cNvSpPr/>
          <p:nvPr/>
        </p:nvSpPr>
        <p:spPr>
          <a:xfrm rot="2700000">
            <a:off x="399837" y="2018720"/>
            <a:ext cx="273474" cy="27432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740" name="Google Shape;740;p95"/>
          <p:cNvSpPr/>
          <p:nvPr/>
        </p:nvSpPr>
        <p:spPr>
          <a:xfrm rot="2700000">
            <a:off x="399838" y="2917559"/>
            <a:ext cx="273474" cy="274320"/>
          </a:xfrm>
          <a:prstGeom prst="rect">
            <a:avLst/>
          </a:prstGeom>
          <a:solidFill>
            <a:srgbClr val="2D6E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741" name="Google Shape;741;p95"/>
          <p:cNvSpPr/>
          <p:nvPr/>
        </p:nvSpPr>
        <p:spPr>
          <a:xfrm rot="2700000">
            <a:off x="399838" y="3816396"/>
            <a:ext cx="273474"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6"/>
          <p:cNvSpPr txBox="1"/>
          <p:nvPr/>
        </p:nvSpPr>
        <p:spPr>
          <a:xfrm>
            <a:off x="361107" y="1802436"/>
            <a:ext cx="3895344" cy="159896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500"/>
              </a:spcAft>
              <a:buNone/>
            </a:pPr>
            <a:r>
              <a:rPr lang="en" sz="2400" b="1" i="0" u="none" strike="noStrike" cap="none">
                <a:solidFill>
                  <a:schemeClr val="lt1"/>
                </a:solidFill>
                <a:latin typeface="Arial"/>
                <a:ea typeface="Arial"/>
                <a:cs typeface="Arial"/>
                <a:sym typeface="Arial"/>
              </a:rPr>
              <a:t>SquareTrade is committed</a:t>
            </a:r>
            <a:br>
              <a:rPr lang="en" sz="2400" b="1" i="0" u="none" strike="noStrike" cap="none">
                <a:solidFill>
                  <a:schemeClr val="lt1"/>
                </a:solidFill>
                <a:latin typeface="Arial"/>
                <a:ea typeface="Arial"/>
                <a:cs typeface="Arial"/>
                <a:sym typeface="Arial"/>
              </a:rPr>
            </a:br>
            <a:r>
              <a:rPr lang="en" sz="2400" b="1" i="0" u="none" strike="noStrike" cap="none">
                <a:solidFill>
                  <a:schemeClr val="lt2"/>
                </a:solidFill>
                <a:latin typeface="Arial"/>
                <a:ea typeface="Arial"/>
                <a:cs typeface="Arial"/>
                <a:sym typeface="Arial"/>
              </a:rPr>
              <a:t>lorem ipsum dolor sit amet, consectetur adipiscing elit. Aliquam pellentesque hendrerit.</a:t>
            </a:r>
            <a:endParaRPr sz="1100"/>
          </a:p>
        </p:txBody>
      </p:sp>
      <p:sp>
        <p:nvSpPr>
          <p:cNvPr id="747" name="Google Shape;747;p96"/>
          <p:cNvSpPr txBox="1"/>
          <p:nvPr/>
        </p:nvSpPr>
        <p:spPr>
          <a:xfrm>
            <a:off x="5093734" y="962291"/>
            <a:ext cx="3000638"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Aliquam pellentesque hendrerit metus.</a:t>
            </a:r>
            <a:endParaRPr sz="1100"/>
          </a:p>
        </p:txBody>
      </p:sp>
      <p:cxnSp>
        <p:nvCxnSpPr>
          <p:cNvPr id="748" name="Google Shape;748;p96"/>
          <p:cNvCxnSpPr/>
          <p:nvPr/>
        </p:nvCxnSpPr>
        <p:spPr>
          <a:xfrm>
            <a:off x="5093734" y="821883"/>
            <a:ext cx="2971660" cy="0"/>
          </a:xfrm>
          <a:prstGeom prst="straightConnector1">
            <a:avLst/>
          </a:prstGeom>
          <a:noFill/>
          <a:ln w="19050" cap="flat" cmpd="sng">
            <a:solidFill>
              <a:schemeClr val="accent2"/>
            </a:solidFill>
            <a:prstDash val="solid"/>
            <a:miter lim="800000"/>
            <a:headEnd type="none" w="sm" len="sm"/>
            <a:tailEnd type="none" w="sm" len="sm"/>
          </a:ln>
        </p:spPr>
      </p:cxnSp>
      <p:sp>
        <p:nvSpPr>
          <p:cNvPr id="749" name="Google Shape;749;p96"/>
          <p:cNvSpPr txBox="1"/>
          <p:nvPr/>
        </p:nvSpPr>
        <p:spPr>
          <a:xfrm>
            <a:off x="5100731" y="436681"/>
            <a:ext cx="1463996" cy="249299"/>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800"/>
              <a:buFont typeface="Arial"/>
              <a:buNone/>
            </a:pPr>
            <a:r>
              <a:rPr lang="en" sz="1800" b="1" i="0" u="none" strike="noStrike" cap="none">
                <a:solidFill>
                  <a:schemeClr val="lt1"/>
                </a:solidFill>
                <a:latin typeface="Arial"/>
                <a:ea typeface="Arial"/>
                <a:cs typeface="Arial"/>
                <a:sym typeface="Arial"/>
              </a:rPr>
              <a:t>Mission</a:t>
            </a:r>
            <a:endParaRPr sz="1800" b="0" i="0" u="none" strike="noStrike" cap="none">
              <a:solidFill>
                <a:schemeClr val="lt1"/>
              </a:solidFill>
              <a:latin typeface="Arial"/>
              <a:ea typeface="Arial"/>
              <a:cs typeface="Arial"/>
              <a:sym typeface="Arial"/>
            </a:endParaRPr>
          </a:p>
        </p:txBody>
      </p:sp>
      <p:sp>
        <p:nvSpPr>
          <p:cNvPr id="750" name="Google Shape;750;p96"/>
          <p:cNvSpPr txBox="1"/>
          <p:nvPr/>
        </p:nvSpPr>
        <p:spPr>
          <a:xfrm>
            <a:off x="5101783" y="2486827"/>
            <a:ext cx="3000638"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Aliquam pellentesque hendrerit metus.</a:t>
            </a:r>
            <a:endParaRPr sz="1100"/>
          </a:p>
        </p:txBody>
      </p:sp>
      <p:cxnSp>
        <p:nvCxnSpPr>
          <p:cNvPr id="751" name="Google Shape;751;p96"/>
          <p:cNvCxnSpPr/>
          <p:nvPr/>
        </p:nvCxnSpPr>
        <p:spPr>
          <a:xfrm>
            <a:off x="5101783" y="2346419"/>
            <a:ext cx="2971660" cy="0"/>
          </a:xfrm>
          <a:prstGeom prst="straightConnector1">
            <a:avLst/>
          </a:prstGeom>
          <a:noFill/>
          <a:ln w="19050" cap="flat" cmpd="sng">
            <a:solidFill>
              <a:schemeClr val="accent2"/>
            </a:solidFill>
            <a:prstDash val="solid"/>
            <a:miter lim="800000"/>
            <a:headEnd type="none" w="sm" len="sm"/>
            <a:tailEnd type="none" w="sm" len="sm"/>
          </a:ln>
        </p:spPr>
      </p:cxnSp>
      <p:sp>
        <p:nvSpPr>
          <p:cNvPr id="752" name="Google Shape;752;p96"/>
          <p:cNvSpPr txBox="1"/>
          <p:nvPr/>
        </p:nvSpPr>
        <p:spPr>
          <a:xfrm>
            <a:off x="5108780" y="1961217"/>
            <a:ext cx="1463996" cy="249299"/>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800"/>
              <a:buFont typeface="Arial"/>
              <a:buNone/>
            </a:pPr>
            <a:r>
              <a:rPr lang="en" sz="1800" b="1" i="0" u="none" strike="noStrike" cap="none">
                <a:solidFill>
                  <a:schemeClr val="lt1"/>
                </a:solidFill>
                <a:latin typeface="Arial"/>
                <a:ea typeface="Arial"/>
                <a:cs typeface="Arial"/>
                <a:sym typeface="Arial"/>
              </a:rPr>
              <a:t>Vision</a:t>
            </a:r>
            <a:endParaRPr sz="1800" b="0" i="0" u="none" strike="noStrike" cap="none">
              <a:solidFill>
                <a:schemeClr val="lt1"/>
              </a:solidFill>
              <a:latin typeface="Arial"/>
              <a:ea typeface="Arial"/>
              <a:cs typeface="Arial"/>
              <a:sym typeface="Arial"/>
            </a:endParaRPr>
          </a:p>
        </p:txBody>
      </p:sp>
      <p:sp>
        <p:nvSpPr>
          <p:cNvPr id="753" name="Google Shape;753;p96"/>
          <p:cNvSpPr txBox="1"/>
          <p:nvPr/>
        </p:nvSpPr>
        <p:spPr>
          <a:xfrm>
            <a:off x="5111442" y="3964678"/>
            <a:ext cx="3000638"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Aliquam pellentesque hendrerit metus.</a:t>
            </a:r>
            <a:endParaRPr sz="1100"/>
          </a:p>
        </p:txBody>
      </p:sp>
      <p:cxnSp>
        <p:nvCxnSpPr>
          <p:cNvPr id="754" name="Google Shape;754;p96"/>
          <p:cNvCxnSpPr/>
          <p:nvPr/>
        </p:nvCxnSpPr>
        <p:spPr>
          <a:xfrm>
            <a:off x="5111442" y="3824270"/>
            <a:ext cx="2971660" cy="0"/>
          </a:xfrm>
          <a:prstGeom prst="straightConnector1">
            <a:avLst/>
          </a:prstGeom>
          <a:noFill/>
          <a:ln w="19050" cap="flat" cmpd="sng">
            <a:solidFill>
              <a:schemeClr val="accent2"/>
            </a:solidFill>
            <a:prstDash val="solid"/>
            <a:miter lim="800000"/>
            <a:headEnd type="none" w="sm" len="sm"/>
            <a:tailEnd type="none" w="sm" len="sm"/>
          </a:ln>
        </p:spPr>
      </p:cxnSp>
      <p:sp>
        <p:nvSpPr>
          <p:cNvPr id="755" name="Google Shape;755;p96"/>
          <p:cNvSpPr txBox="1"/>
          <p:nvPr/>
        </p:nvSpPr>
        <p:spPr>
          <a:xfrm>
            <a:off x="5118439" y="3439068"/>
            <a:ext cx="1463995" cy="249299"/>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800"/>
              <a:buFont typeface="Arial"/>
              <a:buNone/>
            </a:pPr>
            <a:r>
              <a:rPr lang="en" sz="1800" b="1" i="0" u="none" strike="noStrike" cap="none">
                <a:solidFill>
                  <a:schemeClr val="lt1"/>
                </a:solidFill>
                <a:latin typeface="Arial"/>
                <a:ea typeface="Arial"/>
                <a:cs typeface="Arial"/>
                <a:sym typeface="Arial"/>
              </a:rPr>
              <a:t>Values</a:t>
            </a:r>
            <a:endParaRPr sz="1800" b="0" i="0" u="none" strike="noStrike" cap="none">
              <a:solidFill>
                <a:schemeClr val="lt1"/>
              </a:solidFill>
              <a:latin typeface="Arial"/>
              <a:ea typeface="Arial"/>
              <a:cs typeface="Arial"/>
              <a:sym typeface="Arial"/>
            </a:endParaRPr>
          </a:p>
        </p:txBody>
      </p:sp>
      <p:sp>
        <p:nvSpPr>
          <p:cNvPr id="756" name="Google Shape;756;p9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32</a:t>
            </a:fld>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8"/>
                                        </p:tgtEl>
                                        <p:attrNameLst>
                                          <p:attrName>style.visibility</p:attrName>
                                        </p:attrNameLst>
                                      </p:cBhvr>
                                      <p:to>
                                        <p:strVal val="visible"/>
                                      </p:to>
                                    </p:set>
                                    <p:animEffect transition="in" filter="fade">
                                      <p:cBhvr>
                                        <p:cTn id="7" dur="400"/>
                                        <p:tgtEl>
                                          <p:spTgt spid="748"/>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747"/>
                                        </p:tgtEl>
                                        <p:attrNameLst>
                                          <p:attrName>style.visibility</p:attrName>
                                        </p:attrNameLst>
                                      </p:cBhvr>
                                      <p:to>
                                        <p:strVal val="visible"/>
                                      </p:to>
                                    </p:set>
                                    <p:animEffect transition="in" filter="fade">
                                      <p:cBhvr>
                                        <p:cTn id="11" dur="500"/>
                                        <p:tgtEl>
                                          <p:spTgt spid="747"/>
                                        </p:tgtEl>
                                      </p:cBhvr>
                                    </p:animEffect>
                                  </p:childTnLst>
                                </p:cTn>
                              </p:par>
                            </p:childTnLst>
                          </p:cTn>
                        </p:par>
                        <p:par>
                          <p:cTn id="12" fill="hold">
                            <p:stCondLst>
                              <p:cond delay="900"/>
                            </p:stCondLst>
                            <p:childTnLst>
                              <p:par>
                                <p:cTn id="13" presetID="10" presetClass="entr" presetSubtype="0" fill="hold" nodeType="afterEffect">
                                  <p:stCondLst>
                                    <p:cond delay="0"/>
                                  </p:stCondLst>
                                  <p:childTnLst>
                                    <p:set>
                                      <p:cBhvr>
                                        <p:cTn id="14" dur="1" fill="hold">
                                          <p:stCondLst>
                                            <p:cond delay="0"/>
                                          </p:stCondLst>
                                        </p:cTn>
                                        <p:tgtEl>
                                          <p:spTgt spid="751"/>
                                        </p:tgtEl>
                                        <p:attrNameLst>
                                          <p:attrName>style.visibility</p:attrName>
                                        </p:attrNameLst>
                                      </p:cBhvr>
                                      <p:to>
                                        <p:strVal val="visible"/>
                                      </p:to>
                                    </p:set>
                                    <p:animEffect transition="in" filter="fade">
                                      <p:cBhvr>
                                        <p:cTn id="15" dur="400"/>
                                        <p:tgtEl>
                                          <p:spTgt spid="751"/>
                                        </p:tgtEl>
                                      </p:cBhvr>
                                    </p:animEffect>
                                  </p:childTnLst>
                                </p:cTn>
                              </p:par>
                            </p:childTnLst>
                          </p:cTn>
                        </p:par>
                        <p:par>
                          <p:cTn id="16" fill="hold">
                            <p:stCondLst>
                              <p:cond delay="1300"/>
                            </p:stCondLst>
                            <p:childTnLst>
                              <p:par>
                                <p:cTn id="17" presetID="10" presetClass="entr" presetSubtype="0" fill="hold" nodeType="afterEffect">
                                  <p:stCondLst>
                                    <p:cond delay="0"/>
                                  </p:stCondLst>
                                  <p:childTnLst>
                                    <p:set>
                                      <p:cBhvr>
                                        <p:cTn id="18" dur="1" fill="hold">
                                          <p:stCondLst>
                                            <p:cond delay="0"/>
                                          </p:stCondLst>
                                        </p:cTn>
                                        <p:tgtEl>
                                          <p:spTgt spid="750"/>
                                        </p:tgtEl>
                                        <p:attrNameLst>
                                          <p:attrName>style.visibility</p:attrName>
                                        </p:attrNameLst>
                                      </p:cBhvr>
                                      <p:to>
                                        <p:strVal val="visible"/>
                                      </p:to>
                                    </p:set>
                                    <p:animEffect transition="in" filter="fade">
                                      <p:cBhvr>
                                        <p:cTn id="19" dur="500"/>
                                        <p:tgtEl>
                                          <p:spTgt spid="750"/>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754"/>
                                        </p:tgtEl>
                                        <p:attrNameLst>
                                          <p:attrName>style.visibility</p:attrName>
                                        </p:attrNameLst>
                                      </p:cBhvr>
                                      <p:to>
                                        <p:strVal val="visible"/>
                                      </p:to>
                                    </p:set>
                                    <p:animEffect transition="in" filter="fade">
                                      <p:cBhvr>
                                        <p:cTn id="23" dur="400"/>
                                        <p:tgtEl>
                                          <p:spTgt spid="754"/>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753"/>
                                        </p:tgtEl>
                                        <p:attrNameLst>
                                          <p:attrName>style.visibility</p:attrName>
                                        </p:attrNameLst>
                                      </p:cBhvr>
                                      <p:to>
                                        <p:strVal val="visible"/>
                                      </p:to>
                                    </p:set>
                                    <p:animEffect transition="in" filter="fade">
                                      <p:cBhvr>
                                        <p:cTn id="27" dur="5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7"/>
          <p:cNvSpPr txBox="1">
            <a:spLocks noGrp="1"/>
          </p:cNvSpPr>
          <p:nvPr>
            <p:ph type="title"/>
          </p:nvPr>
        </p:nvSpPr>
        <p:spPr>
          <a:xfrm>
            <a:off x="342900" y="1577339"/>
            <a:ext cx="2587337" cy="994411"/>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a:t>Lorem ipsum </a:t>
            </a:r>
            <a:r>
              <a:rPr lang="en">
                <a:solidFill>
                  <a:schemeClr val="lt1"/>
                </a:solidFill>
              </a:rPr>
              <a:t>dolor sit amet consectetur</a:t>
            </a:r>
            <a:endParaRPr/>
          </a:p>
        </p:txBody>
      </p:sp>
      <p:sp>
        <p:nvSpPr>
          <p:cNvPr id="762" name="Google Shape;762;p97"/>
          <p:cNvSpPr txBox="1"/>
          <p:nvPr/>
        </p:nvSpPr>
        <p:spPr>
          <a:xfrm>
            <a:off x="4245889" y="1047068"/>
            <a:ext cx="1819274"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63" name="Google Shape;763;p97"/>
          <p:cNvSpPr txBox="1"/>
          <p:nvPr/>
        </p:nvSpPr>
        <p:spPr>
          <a:xfrm>
            <a:off x="4245813" y="3054386"/>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64" name="Google Shape;764;p97"/>
          <p:cNvSpPr txBox="1"/>
          <p:nvPr/>
        </p:nvSpPr>
        <p:spPr>
          <a:xfrm>
            <a:off x="6991350" y="1047068"/>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65" name="Google Shape;765;p97"/>
          <p:cNvSpPr txBox="1"/>
          <p:nvPr/>
        </p:nvSpPr>
        <p:spPr>
          <a:xfrm>
            <a:off x="6991350" y="3054386"/>
            <a:ext cx="1648735"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66" name="Google Shape;766;p97"/>
          <p:cNvSpPr/>
          <p:nvPr/>
        </p:nvSpPr>
        <p:spPr>
          <a:xfrm>
            <a:off x="3649526" y="3222272"/>
            <a:ext cx="411480" cy="41148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767" name="Google Shape;767;p97"/>
          <p:cNvGrpSpPr/>
          <p:nvPr/>
        </p:nvGrpSpPr>
        <p:grpSpPr>
          <a:xfrm>
            <a:off x="6408907" y="3261703"/>
            <a:ext cx="370332" cy="373732"/>
            <a:chOff x="5975344" y="3308350"/>
            <a:chExt cx="241311" cy="243526"/>
          </a:xfrm>
        </p:grpSpPr>
        <p:sp>
          <p:nvSpPr>
            <p:cNvPr id="768" name="Google Shape;768;p97"/>
            <p:cNvSpPr/>
            <p:nvPr/>
          </p:nvSpPr>
          <p:spPr>
            <a:xfrm>
              <a:off x="6031034" y="3308350"/>
              <a:ext cx="185621" cy="188399"/>
            </a:xfrm>
            <a:custGeom>
              <a:avLst/>
              <a:gdLst/>
              <a:ahLst/>
              <a:cxnLst/>
              <a:rect l="l" t="t" r="r" b="b"/>
              <a:pathLst>
                <a:path w="185621" h="188399" extrusionOk="0">
                  <a:moveTo>
                    <a:pt x="161578" y="80836"/>
                  </a:moveTo>
                  <a:lnTo>
                    <a:pt x="81392" y="22552"/>
                  </a:lnTo>
                  <a:lnTo>
                    <a:pt x="97541" y="0"/>
                  </a:lnTo>
                  <a:lnTo>
                    <a:pt x="0" y="0"/>
                  </a:lnTo>
                  <a:lnTo>
                    <a:pt x="30627" y="92808"/>
                  </a:lnTo>
                  <a:lnTo>
                    <a:pt x="46404" y="70812"/>
                  </a:lnTo>
                  <a:lnTo>
                    <a:pt x="134664" y="134942"/>
                  </a:lnTo>
                  <a:cubicBezTo>
                    <a:pt x="134664" y="134942"/>
                    <a:pt x="179212" y="165291"/>
                    <a:pt x="162506" y="188400"/>
                  </a:cubicBezTo>
                  <a:cubicBezTo>
                    <a:pt x="162506" y="188400"/>
                    <a:pt x="215128" y="119722"/>
                    <a:pt x="161578" y="8083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69" name="Google Shape;769;p97"/>
            <p:cNvSpPr/>
            <p:nvPr/>
          </p:nvSpPr>
          <p:spPr>
            <a:xfrm>
              <a:off x="5975344" y="3364034"/>
              <a:ext cx="185992" cy="187842"/>
            </a:xfrm>
            <a:custGeom>
              <a:avLst/>
              <a:gdLst/>
              <a:ahLst/>
              <a:cxnLst/>
              <a:rect l="l" t="t" r="r" b="b"/>
              <a:pathLst>
                <a:path w="185992" h="187842" extrusionOk="0">
                  <a:moveTo>
                    <a:pt x="24043" y="107286"/>
                  </a:moveTo>
                  <a:lnTo>
                    <a:pt x="104229" y="165569"/>
                  </a:lnTo>
                  <a:lnTo>
                    <a:pt x="88080" y="187843"/>
                  </a:lnTo>
                  <a:lnTo>
                    <a:pt x="185992" y="187843"/>
                  </a:lnTo>
                  <a:lnTo>
                    <a:pt x="155366" y="95035"/>
                  </a:lnTo>
                  <a:lnTo>
                    <a:pt x="139217" y="117402"/>
                  </a:lnTo>
                  <a:lnTo>
                    <a:pt x="51050" y="53272"/>
                  </a:lnTo>
                  <a:cubicBezTo>
                    <a:pt x="51050" y="53272"/>
                    <a:pt x="6317" y="22831"/>
                    <a:pt x="23115" y="0"/>
                  </a:cubicBezTo>
                  <a:cubicBezTo>
                    <a:pt x="23115" y="0"/>
                    <a:pt x="-29507" y="68399"/>
                    <a:pt x="24043" y="10728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770" name="Google Shape;770;p97"/>
          <p:cNvSpPr/>
          <p:nvPr/>
        </p:nvSpPr>
        <p:spPr>
          <a:xfrm>
            <a:off x="6338873" y="1195311"/>
            <a:ext cx="480060" cy="387731"/>
          </a:xfrm>
          <a:custGeom>
            <a:avLst/>
            <a:gdLst/>
            <a:ahLst/>
            <a:cxnLst/>
            <a:rect l="l" t="t" r="r" b="b"/>
            <a:pathLst>
              <a:path w="923431" h="745829" extrusionOk="0">
                <a:moveTo>
                  <a:pt x="771566" y="179936"/>
                </a:moveTo>
                <a:lnTo>
                  <a:pt x="771566" y="124505"/>
                </a:lnTo>
                <a:cubicBezTo>
                  <a:pt x="771387" y="109812"/>
                  <a:pt x="759344" y="97944"/>
                  <a:pt x="744435" y="97768"/>
                </a:cubicBezTo>
                <a:cubicBezTo>
                  <a:pt x="591909" y="93855"/>
                  <a:pt x="529376" y="58314"/>
                  <a:pt x="473461" y="7122"/>
                </a:cubicBezTo>
                <a:cubicBezTo>
                  <a:pt x="462861" y="-2374"/>
                  <a:pt x="446674" y="-2374"/>
                  <a:pt x="436074" y="7122"/>
                </a:cubicBezTo>
                <a:cubicBezTo>
                  <a:pt x="380489" y="58314"/>
                  <a:pt x="317626" y="93855"/>
                  <a:pt x="165430" y="97768"/>
                </a:cubicBezTo>
                <a:cubicBezTo>
                  <a:pt x="150264" y="97768"/>
                  <a:pt x="137969" y="109884"/>
                  <a:pt x="137969" y="124831"/>
                </a:cubicBezTo>
                <a:lnTo>
                  <a:pt x="137969" y="183523"/>
                </a:lnTo>
                <a:cubicBezTo>
                  <a:pt x="55915" y="209282"/>
                  <a:pt x="0" y="247757"/>
                  <a:pt x="0" y="300906"/>
                </a:cubicBezTo>
                <a:cubicBezTo>
                  <a:pt x="0" y="397095"/>
                  <a:pt x="183627" y="445353"/>
                  <a:pt x="356667" y="458395"/>
                </a:cubicBezTo>
                <a:lnTo>
                  <a:pt x="375526" y="458395"/>
                </a:lnTo>
                <a:lnTo>
                  <a:pt x="375526" y="495893"/>
                </a:lnTo>
                <a:cubicBezTo>
                  <a:pt x="375398" y="506877"/>
                  <a:pt x="384330" y="515883"/>
                  <a:pt x="395476" y="516009"/>
                </a:cubicBezTo>
                <a:cubicBezTo>
                  <a:pt x="399427" y="516054"/>
                  <a:pt x="403304" y="514955"/>
                  <a:pt x="406627" y="512848"/>
                </a:cubicBezTo>
                <a:lnTo>
                  <a:pt x="524744" y="439157"/>
                </a:lnTo>
                <a:cubicBezTo>
                  <a:pt x="533880" y="432556"/>
                  <a:pt x="535856" y="419904"/>
                  <a:pt x="529157" y="410900"/>
                </a:cubicBezTo>
                <a:cubicBezTo>
                  <a:pt x="527920" y="409237"/>
                  <a:pt x="526432" y="407770"/>
                  <a:pt x="524744" y="406551"/>
                </a:cubicBezTo>
                <a:lnTo>
                  <a:pt x="406627" y="333186"/>
                </a:lnTo>
                <a:cubicBezTo>
                  <a:pt x="397253" y="327243"/>
                  <a:pt x="384765" y="329914"/>
                  <a:pt x="378734" y="339152"/>
                </a:cubicBezTo>
                <a:cubicBezTo>
                  <a:pt x="376596" y="342427"/>
                  <a:pt x="375481" y="346248"/>
                  <a:pt x="375526" y="350142"/>
                </a:cubicBezTo>
                <a:lnTo>
                  <a:pt x="375526" y="389269"/>
                </a:lnTo>
                <a:lnTo>
                  <a:pt x="361630" y="389269"/>
                </a:lnTo>
                <a:cubicBezTo>
                  <a:pt x="159805" y="373944"/>
                  <a:pt x="74444" y="320796"/>
                  <a:pt x="74444" y="301884"/>
                </a:cubicBezTo>
                <a:cubicBezTo>
                  <a:pt x="74444" y="291124"/>
                  <a:pt x="95949" y="274821"/>
                  <a:pt x="137969" y="259170"/>
                </a:cubicBezTo>
                <a:lnTo>
                  <a:pt x="137969" y="276451"/>
                </a:lnTo>
                <a:cubicBezTo>
                  <a:pt x="194953" y="309271"/>
                  <a:pt x="258762" y="328895"/>
                  <a:pt x="324574" y="333838"/>
                </a:cubicBezTo>
                <a:lnTo>
                  <a:pt x="324574" y="281994"/>
                </a:lnTo>
                <a:cubicBezTo>
                  <a:pt x="324702" y="258764"/>
                  <a:pt x="343915" y="240035"/>
                  <a:pt x="367486" y="240161"/>
                </a:cubicBezTo>
                <a:cubicBezTo>
                  <a:pt x="375758" y="240206"/>
                  <a:pt x="383839" y="242618"/>
                  <a:pt x="390746" y="247105"/>
                </a:cubicBezTo>
                <a:lnTo>
                  <a:pt x="613084" y="393182"/>
                </a:lnTo>
                <a:cubicBezTo>
                  <a:pt x="631357" y="405450"/>
                  <a:pt x="636078" y="429994"/>
                  <a:pt x="623630" y="448002"/>
                </a:cubicBezTo>
                <a:cubicBezTo>
                  <a:pt x="620806" y="452087"/>
                  <a:pt x="617229" y="455612"/>
                  <a:pt x="613084" y="458395"/>
                </a:cubicBezTo>
                <a:lnTo>
                  <a:pt x="401995" y="597299"/>
                </a:lnTo>
                <a:cubicBezTo>
                  <a:pt x="378952" y="612256"/>
                  <a:pt x="347968" y="605971"/>
                  <a:pt x="332792" y="583262"/>
                </a:cubicBezTo>
                <a:cubicBezTo>
                  <a:pt x="327673" y="575602"/>
                  <a:pt x="324827" y="566687"/>
                  <a:pt x="324574" y="557519"/>
                </a:cubicBezTo>
                <a:lnTo>
                  <a:pt x="324574" y="518065"/>
                </a:lnTo>
                <a:cubicBezTo>
                  <a:pt x="265330" y="514734"/>
                  <a:pt x="206637" y="505003"/>
                  <a:pt x="149549" y="489045"/>
                </a:cubicBezTo>
                <a:cubicBezTo>
                  <a:pt x="184620" y="592082"/>
                  <a:pt x="296451" y="692836"/>
                  <a:pt x="445338" y="744354"/>
                </a:cubicBezTo>
                <a:cubicBezTo>
                  <a:pt x="451465" y="746322"/>
                  <a:pt x="458069" y="746322"/>
                  <a:pt x="464197" y="744354"/>
                </a:cubicBezTo>
                <a:cubicBezTo>
                  <a:pt x="638560" y="682728"/>
                  <a:pt x="771566" y="546433"/>
                  <a:pt x="771566" y="422528"/>
                </a:cubicBezTo>
                <a:lnTo>
                  <a:pt x="771566" y="253953"/>
                </a:lnTo>
                <a:cubicBezTo>
                  <a:pt x="823180" y="271886"/>
                  <a:pt x="849318" y="291124"/>
                  <a:pt x="849318" y="302862"/>
                </a:cubicBezTo>
                <a:cubicBezTo>
                  <a:pt x="849318" y="305797"/>
                  <a:pt x="846009" y="311340"/>
                  <a:pt x="837076" y="318839"/>
                </a:cubicBezTo>
                <a:cubicBezTo>
                  <a:pt x="822150" y="330721"/>
                  <a:pt x="819824" y="352277"/>
                  <a:pt x="831880" y="366986"/>
                </a:cubicBezTo>
                <a:cubicBezTo>
                  <a:pt x="832275" y="367469"/>
                  <a:pt x="832684" y="367941"/>
                  <a:pt x="833105" y="368401"/>
                </a:cubicBezTo>
                <a:cubicBezTo>
                  <a:pt x="846900" y="383159"/>
                  <a:pt x="869987" y="384733"/>
                  <a:pt x="885712" y="371988"/>
                </a:cubicBezTo>
                <a:cubicBezTo>
                  <a:pt x="908380" y="356016"/>
                  <a:pt x="922299" y="330628"/>
                  <a:pt x="923430" y="303188"/>
                </a:cubicBezTo>
                <a:cubicBezTo>
                  <a:pt x="923761" y="247105"/>
                  <a:pt x="860236" y="206347"/>
                  <a:pt x="771566" y="17993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1" name="Google Shape;771;p97"/>
          <p:cNvSpPr/>
          <p:nvPr/>
        </p:nvSpPr>
        <p:spPr>
          <a:xfrm>
            <a:off x="3648277" y="1220903"/>
            <a:ext cx="411065" cy="411480"/>
          </a:xfrm>
          <a:custGeom>
            <a:avLst/>
            <a:gdLst/>
            <a:ahLst/>
            <a:cxnLst/>
            <a:rect l="l" t="t" r="r" b="b"/>
            <a:pathLst>
              <a:path w="828129" h="828964" extrusionOk="0">
                <a:moveTo>
                  <a:pt x="414535" y="0"/>
                </a:moveTo>
                <a:cubicBezTo>
                  <a:pt x="251324" y="202"/>
                  <a:pt x="103430" y="96177"/>
                  <a:pt x="36765" y="245152"/>
                </a:cubicBezTo>
                <a:cubicBezTo>
                  <a:pt x="36660" y="246105"/>
                  <a:pt x="36660" y="247068"/>
                  <a:pt x="36765" y="248021"/>
                </a:cubicBezTo>
                <a:cubicBezTo>
                  <a:pt x="13150" y="300353"/>
                  <a:pt x="665" y="357020"/>
                  <a:pt x="104" y="414431"/>
                </a:cubicBezTo>
                <a:cubicBezTo>
                  <a:pt x="104" y="422082"/>
                  <a:pt x="104" y="429733"/>
                  <a:pt x="104" y="437384"/>
                </a:cubicBezTo>
                <a:cubicBezTo>
                  <a:pt x="-35" y="438014"/>
                  <a:pt x="-35" y="438667"/>
                  <a:pt x="104" y="439297"/>
                </a:cubicBezTo>
                <a:cubicBezTo>
                  <a:pt x="104" y="439297"/>
                  <a:pt x="104" y="441210"/>
                  <a:pt x="104" y="442485"/>
                </a:cubicBezTo>
                <a:cubicBezTo>
                  <a:pt x="3809" y="490165"/>
                  <a:pt x="15670" y="536855"/>
                  <a:pt x="35171" y="580522"/>
                </a:cubicBezTo>
                <a:cubicBezTo>
                  <a:pt x="35051" y="581475"/>
                  <a:pt x="35051" y="582439"/>
                  <a:pt x="35171" y="583391"/>
                </a:cubicBezTo>
                <a:cubicBezTo>
                  <a:pt x="128486" y="792389"/>
                  <a:pt x="373559" y="886169"/>
                  <a:pt x="582557" y="792854"/>
                </a:cubicBezTo>
                <a:cubicBezTo>
                  <a:pt x="791555" y="699540"/>
                  <a:pt x="885335" y="454467"/>
                  <a:pt x="792020" y="245469"/>
                </a:cubicBezTo>
                <a:cubicBezTo>
                  <a:pt x="725491" y="96464"/>
                  <a:pt x="577716" y="370"/>
                  <a:pt x="414535" y="0"/>
                </a:cubicBezTo>
                <a:moveTo>
                  <a:pt x="472236" y="737368"/>
                </a:moveTo>
                <a:cubicBezTo>
                  <a:pt x="500406" y="737515"/>
                  <a:pt x="523361" y="714797"/>
                  <a:pt x="523507" y="686627"/>
                </a:cubicBezTo>
                <a:cubicBezTo>
                  <a:pt x="523614" y="666145"/>
                  <a:pt x="511458" y="647586"/>
                  <a:pt x="492639" y="639499"/>
                </a:cubicBezTo>
                <a:lnTo>
                  <a:pt x="492639" y="545455"/>
                </a:lnTo>
                <a:lnTo>
                  <a:pt x="765207" y="545455"/>
                </a:lnTo>
                <a:cubicBezTo>
                  <a:pt x="693286" y="739051"/>
                  <a:pt x="478042" y="837688"/>
                  <a:pt x="284446" y="765767"/>
                </a:cubicBezTo>
                <a:cubicBezTo>
                  <a:pt x="199769" y="734310"/>
                  <a:pt x="129341" y="673264"/>
                  <a:pt x="86178" y="593912"/>
                </a:cubicBezTo>
                <a:lnTo>
                  <a:pt x="344719" y="593912"/>
                </a:lnTo>
                <a:cubicBezTo>
                  <a:pt x="355811" y="593912"/>
                  <a:pt x="364803" y="584920"/>
                  <a:pt x="364803" y="573828"/>
                </a:cubicBezTo>
                <a:lnTo>
                  <a:pt x="364803" y="409968"/>
                </a:lnTo>
                <a:lnTo>
                  <a:pt x="643428" y="409968"/>
                </a:lnTo>
                <a:cubicBezTo>
                  <a:pt x="650978" y="429101"/>
                  <a:pt x="669404" y="441721"/>
                  <a:pt x="689972" y="441847"/>
                </a:cubicBezTo>
                <a:cubicBezTo>
                  <a:pt x="718142" y="441847"/>
                  <a:pt x="740979" y="419011"/>
                  <a:pt x="740979" y="390840"/>
                </a:cubicBezTo>
                <a:cubicBezTo>
                  <a:pt x="740979" y="362670"/>
                  <a:pt x="718142" y="339833"/>
                  <a:pt x="689972" y="339833"/>
                </a:cubicBezTo>
                <a:cubicBezTo>
                  <a:pt x="669304" y="340130"/>
                  <a:pt x="650777" y="352648"/>
                  <a:pt x="642791" y="371713"/>
                </a:cubicBezTo>
                <a:lnTo>
                  <a:pt x="344719" y="371713"/>
                </a:lnTo>
                <a:cubicBezTo>
                  <a:pt x="333574" y="371711"/>
                  <a:pt x="324490" y="380653"/>
                  <a:pt x="324316" y="391797"/>
                </a:cubicBezTo>
                <a:lnTo>
                  <a:pt x="324316" y="555656"/>
                </a:lnTo>
                <a:lnTo>
                  <a:pt x="67369" y="555656"/>
                </a:lnTo>
                <a:cubicBezTo>
                  <a:pt x="55286" y="524928"/>
                  <a:pt x="47145" y="492793"/>
                  <a:pt x="43141" y="460018"/>
                </a:cubicBezTo>
                <a:lnTo>
                  <a:pt x="166195" y="460018"/>
                </a:lnTo>
                <a:cubicBezTo>
                  <a:pt x="177748" y="485904"/>
                  <a:pt x="208098" y="497522"/>
                  <a:pt x="233983" y="485969"/>
                </a:cubicBezTo>
                <a:cubicBezTo>
                  <a:pt x="252203" y="477837"/>
                  <a:pt x="264059" y="459884"/>
                  <a:pt x="264383" y="439934"/>
                </a:cubicBezTo>
                <a:cubicBezTo>
                  <a:pt x="264383" y="411764"/>
                  <a:pt x="241547" y="388928"/>
                  <a:pt x="213376" y="388928"/>
                </a:cubicBezTo>
                <a:cubicBezTo>
                  <a:pt x="192682" y="389141"/>
                  <a:pt x="174114" y="401687"/>
                  <a:pt x="166195" y="420807"/>
                </a:cubicBezTo>
                <a:lnTo>
                  <a:pt x="40590" y="420807"/>
                </a:lnTo>
                <a:cubicBezTo>
                  <a:pt x="40590" y="419213"/>
                  <a:pt x="40590" y="417619"/>
                  <a:pt x="40590" y="416025"/>
                </a:cubicBezTo>
                <a:cubicBezTo>
                  <a:pt x="40595" y="368144"/>
                  <a:pt x="49907" y="320721"/>
                  <a:pt x="68007" y="276394"/>
                </a:cubicBezTo>
                <a:lnTo>
                  <a:pt x="345038" y="276394"/>
                </a:lnTo>
                <a:cubicBezTo>
                  <a:pt x="356129" y="276240"/>
                  <a:pt x="364995" y="267124"/>
                  <a:pt x="364842" y="256033"/>
                </a:cubicBezTo>
                <a:cubicBezTo>
                  <a:pt x="364837" y="255700"/>
                  <a:pt x="364824" y="255367"/>
                  <a:pt x="364803" y="255034"/>
                </a:cubicBezTo>
                <a:lnTo>
                  <a:pt x="364803" y="200840"/>
                </a:lnTo>
                <a:cubicBezTo>
                  <a:pt x="390851" y="189660"/>
                  <a:pt x="402905" y="159480"/>
                  <a:pt x="391725" y="133431"/>
                </a:cubicBezTo>
                <a:cubicBezTo>
                  <a:pt x="380544" y="107383"/>
                  <a:pt x="350365" y="95330"/>
                  <a:pt x="324316" y="106510"/>
                </a:cubicBezTo>
                <a:cubicBezTo>
                  <a:pt x="298268" y="117690"/>
                  <a:pt x="286215" y="147870"/>
                  <a:pt x="297395" y="173918"/>
                </a:cubicBezTo>
                <a:cubicBezTo>
                  <a:pt x="302585" y="186012"/>
                  <a:pt x="312223" y="195649"/>
                  <a:pt x="324316" y="200840"/>
                </a:cubicBezTo>
                <a:lnTo>
                  <a:pt x="324316" y="234632"/>
                </a:lnTo>
                <a:lnTo>
                  <a:pt x="86497" y="234632"/>
                </a:lnTo>
                <a:cubicBezTo>
                  <a:pt x="152194" y="114836"/>
                  <a:pt x="277906" y="40312"/>
                  <a:pt x="414535" y="40168"/>
                </a:cubicBezTo>
                <a:cubicBezTo>
                  <a:pt x="435155" y="40349"/>
                  <a:pt x="455728" y="42161"/>
                  <a:pt x="476062" y="45587"/>
                </a:cubicBezTo>
                <a:lnTo>
                  <a:pt x="476062" y="226981"/>
                </a:lnTo>
                <a:cubicBezTo>
                  <a:pt x="476062" y="238073"/>
                  <a:pt x="485054" y="247065"/>
                  <a:pt x="496146" y="247065"/>
                </a:cubicBezTo>
                <a:lnTo>
                  <a:pt x="591784" y="247065"/>
                </a:lnTo>
                <a:cubicBezTo>
                  <a:pt x="602876" y="273151"/>
                  <a:pt x="633015" y="285306"/>
                  <a:pt x="659101" y="274214"/>
                </a:cubicBezTo>
                <a:cubicBezTo>
                  <a:pt x="685187" y="263122"/>
                  <a:pt x="697342" y="232983"/>
                  <a:pt x="686250" y="206897"/>
                </a:cubicBezTo>
                <a:cubicBezTo>
                  <a:pt x="675158" y="180811"/>
                  <a:pt x="645019" y="168656"/>
                  <a:pt x="618933" y="179748"/>
                </a:cubicBezTo>
                <a:cubicBezTo>
                  <a:pt x="606712" y="184944"/>
                  <a:pt x="596980" y="194675"/>
                  <a:pt x="591784" y="206897"/>
                </a:cubicBezTo>
                <a:lnTo>
                  <a:pt x="516230" y="206897"/>
                </a:lnTo>
                <a:lnTo>
                  <a:pt x="516230" y="54514"/>
                </a:lnTo>
                <a:cubicBezTo>
                  <a:pt x="711585" y="108453"/>
                  <a:pt x="827629" y="309047"/>
                  <a:pt x="777002" y="505287"/>
                </a:cubicBezTo>
                <a:lnTo>
                  <a:pt x="472236" y="505287"/>
                </a:lnTo>
                <a:cubicBezTo>
                  <a:pt x="461144" y="505287"/>
                  <a:pt x="452152" y="514279"/>
                  <a:pt x="452152" y="525371"/>
                </a:cubicBezTo>
                <a:lnTo>
                  <a:pt x="452152" y="639499"/>
                </a:lnTo>
                <a:cubicBezTo>
                  <a:pt x="426271" y="650622"/>
                  <a:pt x="414306" y="680619"/>
                  <a:pt x="425429" y="706501"/>
                </a:cubicBezTo>
                <a:cubicBezTo>
                  <a:pt x="433470" y="725212"/>
                  <a:pt x="451871" y="737346"/>
                  <a:pt x="472236" y="73736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72" name="Google Shape;772;p97"/>
          <p:cNvSpPr txBox="1"/>
          <p:nvPr/>
        </p:nvSpPr>
        <p:spPr>
          <a:xfrm>
            <a:off x="342900" y="2674620"/>
            <a:ext cx="2549929" cy="560923"/>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a:t>
            </a:r>
            <a:endParaRPr sz="1100" b="0" i="0" u="none" strike="noStrike" cap="none">
              <a:solidFill>
                <a:schemeClr val="lt2"/>
              </a:solidFill>
              <a:latin typeface="Arial"/>
              <a:ea typeface="Arial"/>
              <a:cs typeface="Arial"/>
              <a:sym typeface="Arial"/>
            </a:endParaRPr>
          </a:p>
        </p:txBody>
      </p:sp>
      <p:sp>
        <p:nvSpPr>
          <p:cNvPr id="773" name="Google Shape;773;p9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33</a:t>
            </a:fld>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8"/>
          <p:cNvSpPr txBox="1">
            <a:spLocks noGrp="1"/>
          </p:cNvSpPr>
          <p:nvPr>
            <p:ph type="title"/>
          </p:nvPr>
        </p:nvSpPr>
        <p:spPr>
          <a:xfrm>
            <a:off x="342900" y="1577340"/>
            <a:ext cx="2880360" cy="99441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Lorem ipsum </a:t>
            </a:r>
            <a:br>
              <a:rPr lang="en"/>
            </a:br>
            <a:r>
              <a:rPr lang="en">
                <a:solidFill>
                  <a:schemeClr val="lt1"/>
                </a:solidFill>
              </a:rPr>
              <a:t>dolor sit amet consectetur</a:t>
            </a:r>
            <a:endParaRPr/>
          </a:p>
        </p:txBody>
      </p:sp>
      <p:sp>
        <p:nvSpPr>
          <p:cNvPr id="779" name="Google Shape;779;p9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34</a:t>
            </a:fld>
            <a:endParaRPr/>
          </a:p>
        </p:txBody>
      </p:sp>
      <p:sp>
        <p:nvSpPr>
          <p:cNvPr id="780" name="Google Shape;780;p98"/>
          <p:cNvSpPr txBox="1"/>
          <p:nvPr/>
        </p:nvSpPr>
        <p:spPr>
          <a:xfrm>
            <a:off x="4245889" y="1047068"/>
            <a:ext cx="1819274"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81" name="Google Shape;781;p98"/>
          <p:cNvSpPr txBox="1"/>
          <p:nvPr/>
        </p:nvSpPr>
        <p:spPr>
          <a:xfrm>
            <a:off x="4245813" y="3054386"/>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82" name="Google Shape;782;p98"/>
          <p:cNvSpPr txBox="1"/>
          <p:nvPr/>
        </p:nvSpPr>
        <p:spPr>
          <a:xfrm>
            <a:off x="6991350" y="1047068"/>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83" name="Google Shape;783;p98"/>
          <p:cNvSpPr txBox="1"/>
          <p:nvPr/>
        </p:nvSpPr>
        <p:spPr>
          <a:xfrm>
            <a:off x="6991350" y="3054386"/>
            <a:ext cx="1648735"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Heading text</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a:t>
            </a:r>
            <a:endParaRPr sz="1100"/>
          </a:p>
        </p:txBody>
      </p:sp>
      <p:sp>
        <p:nvSpPr>
          <p:cNvPr id="784" name="Google Shape;784;p98"/>
          <p:cNvSpPr/>
          <p:nvPr/>
        </p:nvSpPr>
        <p:spPr>
          <a:xfrm>
            <a:off x="3649526" y="3222272"/>
            <a:ext cx="411480" cy="41148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785" name="Google Shape;785;p98"/>
          <p:cNvGrpSpPr/>
          <p:nvPr/>
        </p:nvGrpSpPr>
        <p:grpSpPr>
          <a:xfrm>
            <a:off x="6408907" y="3261703"/>
            <a:ext cx="370332" cy="373732"/>
            <a:chOff x="5975344" y="3308350"/>
            <a:chExt cx="241311" cy="243526"/>
          </a:xfrm>
        </p:grpSpPr>
        <p:sp>
          <p:nvSpPr>
            <p:cNvPr id="786" name="Google Shape;786;p98"/>
            <p:cNvSpPr/>
            <p:nvPr/>
          </p:nvSpPr>
          <p:spPr>
            <a:xfrm>
              <a:off x="6031034" y="3308350"/>
              <a:ext cx="185621" cy="188399"/>
            </a:xfrm>
            <a:custGeom>
              <a:avLst/>
              <a:gdLst/>
              <a:ahLst/>
              <a:cxnLst/>
              <a:rect l="l" t="t" r="r" b="b"/>
              <a:pathLst>
                <a:path w="185621" h="188399" extrusionOk="0">
                  <a:moveTo>
                    <a:pt x="161578" y="80836"/>
                  </a:moveTo>
                  <a:lnTo>
                    <a:pt x="81392" y="22552"/>
                  </a:lnTo>
                  <a:lnTo>
                    <a:pt x="97541" y="0"/>
                  </a:lnTo>
                  <a:lnTo>
                    <a:pt x="0" y="0"/>
                  </a:lnTo>
                  <a:lnTo>
                    <a:pt x="30627" y="92808"/>
                  </a:lnTo>
                  <a:lnTo>
                    <a:pt x="46404" y="70812"/>
                  </a:lnTo>
                  <a:lnTo>
                    <a:pt x="134664" y="134942"/>
                  </a:lnTo>
                  <a:cubicBezTo>
                    <a:pt x="134664" y="134942"/>
                    <a:pt x="179212" y="165291"/>
                    <a:pt x="162506" y="188400"/>
                  </a:cubicBezTo>
                  <a:cubicBezTo>
                    <a:pt x="162506" y="188400"/>
                    <a:pt x="215128" y="119722"/>
                    <a:pt x="161578" y="8083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7" name="Google Shape;787;p98"/>
            <p:cNvSpPr/>
            <p:nvPr/>
          </p:nvSpPr>
          <p:spPr>
            <a:xfrm>
              <a:off x="5975344" y="3364034"/>
              <a:ext cx="185992" cy="187842"/>
            </a:xfrm>
            <a:custGeom>
              <a:avLst/>
              <a:gdLst/>
              <a:ahLst/>
              <a:cxnLst/>
              <a:rect l="l" t="t" r="r" b="b"/>
              <a:pathLst>
                <a:path w="185992" h="187842" extrusionOk="0">
                  <a:moveTo>
                    <a:pt x="24043" y="107286"/>
                  </a:moveTo>
                  <a:lnTo>
                    <a:pt x="104229" y="165569"/>
                  </a:lnTo>
                  <a:lnTo>
                    <a:pt x="88080" y="187843"/>
                  </a:lnTo>
                  <a:lnTo>
                    <a:pt x="185992" y="187843"/>
                  </a:lnTo>
                  <a:lnTo>
                    <a:pt x="155366" y="95035"/>
                  </a:lnTo>
                  <a:lnTo>
                    <a:pt x="139217" y="117402"/>
                  </a:lnTo>
                  <a:lnTo>
                    <a:pt x="51050" y="53272"/>
                  </a:lnTo>
                  <a:cubicBezTo>
                    <a:pt x="51050" y="53272"/>
                    <a:pt x="6317" y="22831"/>
                    <a:pt x="23115" y="0"/>
                  </a:cubicBezTo>
                  <a:cubicBezTo>
                    <a:pt x="23115" y="0"/>
                    <a:pt x="-29507" y="68399"/>
                    <a:pt x="24043" y="10728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788" name="Google Shape;788;p98"/>
          <p:cNvSpPr/>
          <p:nvPr/>
        </p:nvSpPr>
        <p:spPr>
          <a:xfrm>
            <a:off x="6338873" y="1195311"/>
            <a:ext cx="480060" cy="387731"/>
          </a:xfrm>
          <a:custGeom>
            <a:avLst/>
            <a:gdLst/>
            <a:ahLst/>
            <a:cxnLst/>
            <a:rect l="l" t="t" r="r" b="b"/>
            <a:pathLst>
              <a:path w="923431" h="745829" extrusionOk="0">
                <a:moveTo>
                  <a:pt x="771566" y="179936"/>
                </a:moveTo>
                <a:lnTo>
                  <a:pt x="771566" y="124505"/>
                </a:lnTo>
                <a:cubicBezTo>
                  <a:pt x="771387" y="109812"/>
                  <a:pt x="759344" y="97944"/>
                  <a:pt x="744435" y="97768"/>
                </a:cubicBezTo>
                <a:cubicBezTo>
                  <a:pt x="591909" y="93855"/>
                  <a:pt x="529376" y="58314"/>
                  <a:pt x="473461" y="7122"/>
                </a:cubicBezTo>
                <a:cubicBezTo>
                  <a:pt x="462861" y="-2374"/>
                  <a:pt x="446674" y="-2374"/>
                  <a:pt x="436074" y="7122"/>
                </a:cubicBezTo>
                <a:cubicBezTo>
                  <a:pt x="380489" y="58314"/>
                  <a:pt x="317626" y="93855"/>
                  <a:pt x="165430" y="97768"/>
                </a:cubicBezTo>
                <a:cubicBezTo>
                  <a:pt x="150264" y="97768"/>
                  <a:pt x="137969" y="109884"/>
                  <a:pt x="137969" y="124831"/>
                </a:cubicBezTo>
                <a:lnTo>
                  <a:pt x="137969" y="183523"/>
                </a:lnTo>
                <a:cubicBezTo>
                  <a:pt x="55915" y="209282"/>
                  <a:pt x="0" y="247757"/>
                  <a:pt x="0" y="300906"/>
                </a:cubicBezTo>
                <a:cubicBezTo>
                  <a:pt x="0" y="397095"/>
                  <a:pt x="183627" y="445353"/>
                  <a:pt x="356667" y="458395"/>
                </a:cubicBezTo>
                <a:lnTo>
                  <a:pt x="375526" y="458395"/>
                </a:lnTo>
                <a:lnTo>
                  <a:pt x="375526" y="495893"/>
                </a:lnTo>
                <a:cubicBezTo>
                  <a:pt x="375398" y="506877"/>
                  <a:pt x="384330" y="515883"/>
                  <a:pt x="395476" y="516009"/>
                </a:cubicBezTo>
                <a:cubicBezTo>
                  <a:pt x="399427" y="516054"/>
                  <a:pt x="403304" y="514955"/>
                  <a:pt x="406627" y="512848"/>
                </a:cubicBezTo>
                <a:lnTo>
                  <a:pt x="524744" y="439157"/>
                </a:lnTo>
                <a:cubicBezTo>
                  <a:pt x="533880" y="432556"/>
                  <a:pt x="535856" y="419904"/>
                  <a:pt x="529157" y="410900"/>
                </a:cubicBezTo>
                <a:cubicBezTo>
                  <a:pt x="527920" y="409237"/>
                  <a:pt x="526432" y="407770"/>
                  <a:pt x="524744" y="406551"/>
                </a:cubicBezTo>
                <a:lnTo>
                  <a:pt x="406627" y="333186"/>
                </a:lnTo>
                <a:cubicBezTo>
                  <a:pt x="397253" y="327243"/>
                  <a:pt x="384765" y="329914"/>
                  <a:pt x="378734" y="339152"/>
                </a:cubicBezTo>
                <a:cubicBezTo>
                  <a:pt x="376596" y="342427"/>
                  <a:pt x="375481" y="346248"/>
                  <a:pt x="375526" y="350142"/>
                </a:cubicBezTo>
                <a:lnTo>
                  <a:pt x="375526" y="389269"/>
                </a:lnTo>
                <a:lnTo>
                  <a:pt x="361630" y="389269"/>
                </a:lnTo>
                <a:cubicBezTo>
                  <a:pt x="159805" y="373944"/>
                  <a:pt x="74444" y="320796"/>
                  <a:pt x="74444" y="301884"/>
                </a:cubicBezTo>
                <a:cubicBezTo>
                  <a:pt x="74444" y="291124"/>
                  <a:pt x="95949" y="274821"/>
                  <a:pt x="137969" y="259170"/>
                </a:cubicBezTo>
                <a:lnTo>
                  <a:pt x="137969" y="276451"/>
                </a:lnTo>
                <a:cubicBezTo>
                  <a:pt x="194953" y="309271"/>
                  <a:pt x="258762" y="328895"/>
                  <a:pt x="324574" y="333838"/>
                </a:cubicBezTo>
                <a:lnTo>
                  <a:pt x="324574" y="281994"/>
                </a:lnTo>
                <a:cubicBezTo>
                  <a:pt x="324702" y="258764"/>
                  <a:pt x="343915" y="240035"/>
                  <a:pt x="367486" y="240161"/>
                </a:cubicBezTo>
                <a:cubicBezTo>
                  <a:pt x="375758" y="240206"/>
                  <a:pt x="383839" y="242618"/>
                  <a:pt x="390746" y="247105"/>
                </a:cubicBezTo>
                <a:lnTo>
                  <a:pt x="613084" y="393182"/>
                </a:lnTo>
                <a:cubicBezTo>
                  <a:pt x="631357" y="405450"/>
                  <a:pt x="636078" y="429994"/>
                  <a:pt x="623630" y="448002"/>
                </a:cubicBezTo>
                <a:cubicBezTo>
                  <a:pt x="620806" y="452087"/>
                  <a:pt x="617229" y="455612"/>
                  <a:pt x="613084" y="458395"/>
                </a:cubicBezTo>
                <a:lnTo>
                  <a:pt x="401995" y="597299"/>
                </a:lnTo>
                <a:cubicBezTo>
                  <a:pt x="378952" y="612256"/>
                  <a:pt x="347968" y="605971"/>
                  <a:pt x="332792" y="583262"/>
                </a:cubicBezTo>
                <a:cubicBezTo>
                  <a:pt x="327673" y="575602"/>
                  <a:pt x="324827" y="566687"/>
                  <a:pt x="324574" y="557519"/>
                </a:cubicBezTo>
                <a:lnTo>
                  <a:pt x="324574" y="518065"/>
                </a:lnTo>
                <a:cubicBezTo>
                  <a:pt x="265330" y="514734"/>
                  <a:pt x="206637" y="505003"/>
                  <a:pt x="149549" y="489045"/>
                </a:cubicBezTo>
                <a:cubicBezTo>
                  <a:pt x="184620" y="592082"/>
                  <a:pt x="296451" y="692836"/>
                  <a:pt x="445338" y="744354"/>
                </a:cubicBezTo>
                <a:cubicBezTo>
                  <a:pt x="451465" y="746322"/>
                  <a:pt x="458069" y="746322"/>
                  <a:pt x="464197" y="744354"/>
                </a:cubicBezTo>
                <a:cubicBezTo>
                  <a:pt x="638560" y="682728"/>
                  <a:pt x="771566" y="546433"/>
                  <a:pt x="771566" y="422528"/>
                </a:cubicBezTo>
                <a:lnTo>
                  <a:pt x="771566" y="253953"/>
                </a:lnTo>
                <a:cubicBezTo>
                  <a:pt x="823180" y="271886"/>
                  <a:pt x="849318" y="291124"/>
                  <a:pt x="849318" y="302862"/>
                </a:cubicBezTo>
                <a:cubicBezTo>
                  <a:pt x="849318" y="305797"/>
                  <a:pt x="846009" y="311340"/>
                  <a:pt x="837076" y="318839"/>
                </a:cubicBezTo>
                <a:cubicBezTo>
                  <a:pt x="822150" y="330721"/>
                  <a:pt x="819824" y="352277"/>
                  <a:pt x="831880" y="366986"/>
                </a:cubicBezTo>
                <a:cubicBezTo>
                  <a:pt x="832275" y="367469"/>
                  <a:pt x="832684" y="367941"/>
                  <a:pt x="833105" y="368401"/>
                </a:cubicBezTo>
                <a:cubicBezTo>
                  <a:pt x="846900" y="383159"/>
                  <a:pt x="869987" y="384733"/>
                  <a:pt x="885712" y="371988"/>
                </a:cubicBezTo>
                <a:cubicBezTo>
                  <a:pt x="908380" y="356016"/>
                  <a:pt x="922299" y="330628"/>
                  <a:pt x="923430" y="303188"/>
                </a:cubicBezTo>
                <a:cubicBezTo>
                  <a:pt x="923761" y="247105"/>
                  <a:pt x="860236" y="206347"/>
                  <a:pt x="771566" y="17993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89" name="Google Shape;789;p98"/>
          <p:cNvSpPr/>
          <p:nvPr/>
        </p:nvSpPr>
        <p:spPr>
          <a:xfrm>
            <a:off x="3648277" y="1220903"/>
            <a:ext cx="411065" cy="411480"/>
          </a:xfrm>
          <a:custGeom>
            <a:avLst/>
            <a:gdLst/>
            <a:ahLst/>
            <a:cxnLst/>
            <a:rect l="l" t="t" r="r" b="b"/>
            <a:pathLst>
              <a:path w="828129" h="828964" extrusionOk="0">
                <a:moveTo>
                  <a:pt x="414535" y="0"/>
                </a:moveTo>
                <a:cubicBezTo>
                  <a:pt x="251324" y="202"/>
                  <a:pt x="103430" y="96177"/>
                  <a:pt x="36765" y="245152"/>
                </a:cubicBezTo>
                <a:cubicBezTo>
                  <a:pt x="36660" y="246105"/>
                  <a:pt x="36660" y="247068"/>
                  <a:pt x="36765" y="248021"/>
                </a:cubicBezTo>
                <a:cubicBezTo>
                  <a:pt x="13150" y="300353"/>
                  <a:pt x="665" y="357020"/>
                  <a:pt x="104" y="414431"/>
                </a:cubicBezTo>
                <a:cubicBezTo>
                  <a:pt x="104" y="422082"/>
                  <a:pt x="104" y="429733"/>
                  <a:pt x="104" y="437384"/>
                </a:cubicBezTo>
                <a:cubicBezTo>
                  <a:pt x="-35" y="438014"/>
                  <a:pt x="-35" y="438667"/>
                  <a:pt x="104" y="439297"/>
                </a:cubicBezTo>
                <a:cubicBezTo>
                  <a:pt x="104" y="439297"/>
                  <a:pt x="104" y="441210"/>
                  <a:pt x="104" y="442485"/>
                </a:cubicBezTo>
                <a:cubicBezTo>
                  <a:pt x="3809" y="490165"/>
                  <a:pt x="15670" y="536855"/>
                  <a:pt x="35171" y="580522"/>
                </a:cubicBezTo>
                <a:cubicBezTo>
                  <a:pt x="35051" y="581475"/>
                  <a:pt x="35051" y="582439"/>
                  <a:pt x="35171" y="583391"/>
                </a:cubicBezTo>
                <a:cubicBezTo>
                  <a:pt x="128486" y="792389"/>
                  <a:pt x="373559" y="886169"/>
                  <a:pt x="582557" y="792854"/>
                </a:cubicBezTo>
                <a:cubicBezTo>
                  <a:pt x="791555" y="699540"/>
                  <a:pt x="885335" y="454467"/>
                  <a:pt x="792020" y="245469"/>
                </a:cubicBezTo>
                <a:cubicBezTo>
                  <a:pt x="725491" y="96464"/>
                  <a:pt x="577716" y="370"/>
                  <a:pt x="414535" y="0"/>
                </a:cubicBezTo>
                <a:moveTo>
                  <a:pt x="472236" y="737368"/>
                </a:moveTo>
                <a:cubicBezTo>
                  <a:pt x="500406" y="737515"/>
                  <a:pt x="523361" y="714797"/>
                  <a:pt x="523507" y="686627"/>
                </a:cubicBezTo>
                <a:cubicBezTo>
                  <a:pt x="523614" y="666145"/>
                  <a:pt x="511458" y="647586"/>
                  <a:pt x="492639" y="639499"/>
                </a:cubicBezTo>
                <a:lnTo>
                  <a:pt x="492639" y="545455"/>
                </a:lnTo>
                <a:lnTo>
                  <a:pt x="765207" y="545455"/>
                </a:lnTo>
                <a:cubicBezTo>
                  <a:pt x="693286" y="739051"/>
                  <a:pt x="478042" y="837688"/>
                  <a:pt x="284446" y="765767"/>
                </a:cubicBezTo>
                <a:cubicBezTo>
                  <a:pt x="199769" y="734310"/>
                  <a:pt x="129341" y="673264"/>
                  <a:pt x="86178" y="593912"/>
                </a:cubicBezTo>
                <a:lnTo>
                  <a:pt x="344719" y="593912"/>
                </a:lnTo>
                <a:cubicBezTo>
                  <a:pt x="355811" y="593912"/>
                  <a:pt x="364803" y="584920"/>
                  <a:pt x="364803" y="573828"/>
                </a:cubicBezTo>
                <a:lnTo>
                  <a:pt x="364803" y="409968"/>
                </a:lnTo>
                <a:lnTo>
                  <a:pt x="643428" y="409968"/>
                </a:lnTo>
                <a:cubicBezTo>
                  <a:pt x="650978" y="429101"/>
                  <a:pt x="669404" y="441721"/>
                  <a:pt x="689972" y="441847"/>
                </a:cubicBezTo>
                <a:cubicBezTo>
                  <a:pt x="718142" y="441847"/>
                  <a:pt x="740979" y="419011"/>
                  <a:pt x="740979" y="390840"/>
                </a:cubicBezTo>
                <a:cubicBezTo>
                  <a:pt x="740979" y="362670"/>
                  <a:pt x="718142" y="339833"/>
                  <a:pt x="689972" y="339833"/>
                </a:cubicBezTo>
                <a:cubicBezTo>
                  <a:pt x="669304" y="340130"/>
                  <a:pt x="650777" y="352648"/>
                  <a:pt x="642791" y="371713"/>
                </a:cubicBezTo>
                <a:lnTo>
                  <a:pt x="344719" y="371713"/>
                </a:lnTo>
                <a:cubicBezTo>
                  <a:pt x="333574" y="371711"/>
                  <a:pt x="324490" y="380653"/>
                  <a:pt x="324316" y="391797"/>
                </a:cubicBezTo>
                <a:lnTo>
                  <a:pt x="324316" y="555656"/>
                </a:lnTo>
                <a:lnTo>
                  <a:pt x="67369" y="555656"/>
                </a:lnTo>
                <a:cubicBezTo>
                  <a:pt x="55286" y="524928"/>
                  <a:pt x="47145" y="492793"/>
                  <a:pt x="43141" y="460018"/>
                </a:cubicBezTo>
                <a:lnTo>
                  <a:pt x="166195" y="460018"/>
                </a:lnTo>
                <a:cubicBezTo>
                  <a:pt x="177748" y="485904"/>
                  <a:pt x="208098" y="497522"/>
                  <a:pt x="233983" y="485969"/>
                </a:cubicBezTo>
                <a:cubicBezTo>
                  <a:pt x="252203" y="477837"/>
                  <a:pt x="264059" y="459884"/>
                  <a:pt x="264383" y="439934"/>
                </a:cubicBezTo>
                <a:cubicBezTo>
                  <a:pt x="264383" y="411764"/>
                  <a:pt x="241547" y="388928"/>
                  <a:pt x="213376" y="388928"/>
                </a:cubicBezTo>
                <a:cubicBezTo>
                  <a:pt x="192682" y="389141"/>
                  <a:pt x="174114" y="401687"/>
                  <a:pt x="166195" y="420807"/>
                </a:cubicBezTo>
                <a:lnTo>
                  <a:pt x="40590" y="420807"/>
                </a:lnTo>
                <a:cubicBezTo>
                  <a:pt x="40590" y="419213"/>
                  <a:pt x="40590" y="417619"/>
                  <a:pt x="40590" y="416025"/>
                </a:cubicBezTo>
                <a:cubicBezTo>
                  <a:pt x="40595" y="368144"/>
                  <a:pt x="49907" y="320721"/>
                  <a:pt x="68007" y="276394"/>
                </a:cubicBezTo>
                <a:lnTo>
                  <a:pt x="345038" y="276394"/>
                </a:lnTo>
                <a:cubicBezTo>
                  <a:pt x="356129" y="276240"/>
                  <a:pt x="364995" y="267124"/>
                  <a:pt x="364842" y="256033"/>
                </a:cubicBezTo>
                <a:cubicBezTo>
                  <a:pt x="364837" y="255700"/>
                  <a:pt x="364824" y="255367"/>
                  <a:pt x="364803" y="255034"/>
                </a:cubicBezTo>
                <a:lnTo>
                  <a:pt x="364803" y="200840"/>
                </a:lnTo>
                <a:cubicBezTo>
                  <a:pt x="390851" y="189660"/>
                  <a:pt x="402905" y="159480"/>
                  <a:pt x="391725" y="133431"/>
                </a:cubicBezTo>
                <a:cubicBezTo>
                  <a:pt x="380544" y="107383"/>
                  <a:pt x="350365" y="95330"/>
                  <a:pt x="324316" y="106510"/>
                </a:cubicBezTo>
                <a:cubicBezTo>
                  <a:pt x="298268" y="117690"/>
                  <a:pt x="286215" y="147870"/>
                  <a:pt x="297395" y="173918"/>
                </a:cubicBezTo>
                <a:cubicBezTo>
                  <a:pt x="302585" y="186012"/>
                  <a:pt x="312223" y="195649"/>
                  <a:pt x="324316" y="200840"/>
                </a:cubicBezTo>
                <a:lnTo>
                  <a:pt x="324316" y="234632"/>
                </a:lnTo>
                <a:lnTo>
                  <a:pt x="86497" y="234632"/>
                </a:lnTo>
                <a:cubicBezTo>
                  <a:pt x="152194" y="114836"/>
                  <a:pt x="277906" y="40312"/>
                  <a:pt x="414535" y="40168"/>
                </a:cubicBezTo>
                <a:cubicBezTo>
                  <a:pt x="435155" y="40349"/>
                  <a:pt x="455728" y="42161"/>
                  <a:pt x="476062" y="45587"/>
                </a:cubicBezTo>
                <a:lnTo>
                  <a:pt x="476062" y="226981"/>
                </a:lnTo>
                <a:cubicBezTo>
                  <a:pt x="476062" y="238073"/>
                  <a:pt x="485054" y="247065"/>
                  <a:pt x="496146" y="247065"/>
                </a:cubicBezTo>
                <a:lnTo>
                  <a:pt x="591784" y="247065"/>
                </a:lnTo>
                <a:cubicBezTo>
                  <a:pt x="602876" y="273151"/>
                  <a:pt x="633015" y="285306"/>
                  <a:pt x="659101" y="274214"/>
                </a:cubicBezTo>
                <a:cubicBezTo>
                  <a:pt x="685187" y="263122"/>
                  <a:pt x="697342" y="232983"/>
                  <a:pt x="686250" y="206897"/>
                </a:cubicBezTo>
                <a:cubicBezTo>
                  <a:pt x="675158" y="180811"/>
                  <a:pt x="645019" y="168656"/>
                  <a:pt x="618933" y="179748"/>
                </a:cubicBezTo>
                <a:cubicBezTo>
                  <a:pt x="606712" y="184944"/>
                  <a:pt x="596980" y="194675"/>
                  <a:pt x="591784" y="206897"/>
                </a:cubicBezTo>
                <a:lnTo>
                  <a:pt x="516230" y="206897"/>
                </a:lnTo>
                <a:lnTo>
                  <a:pt x="516230" y="54514"/>
                </a:lnTo>
                <a:cubicBezTo>
                  <a:pt x="711585" y="108453"/>
                  <a:pt x="827629" y="309047"/>
                  <a:pt x="777002" y="505287"/>
                </a:cubicBezTo>
                <a:lnTo>
                  <a:pt x="472236" y="505287"/>
                </a:lnTo>
                <a:cubicBezTo>
                  <a:pt x="461144" y="505287"/>
                  <a:pt x="452152" y="514279"/>
                  <a:pt x="452152" y="525371"/>
                </a:cubicBezTo>
                <a:lnTo>
                  <a:pt x="452152" y="639499"/>
                </a:lnTo>
                <a:cubicBezTo>
                  <a:pt x="426271" y="650622"/>
                  <a:pt x="414306" y="680619"/>
                  <a:pt x="425429" y="706501"/>
                </a:cubicBezTo>
                <a:cubicBezTo>
                  <a:pt x="433470" y="725212"/>
                  <a:pt x="451871" y="737346"/>
                  <a:pt x="472236" y="73736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0" name="Google Shape;790;p98"/>
          <p:cNvSpPr txBox="1"/>
          <p:nvPr/>
        </p:nvSpPr>
        <p:spPr>
          <a:xfrm>
            <a:off x="342900" y="2674620"/>
            <a:ext cx="2543591" cy="560923"/>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a:t>
            </a:r>
            <a:endParaRPr sz="110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99"/>
          <p:cNvSpPr txBox="1">
            <a:spLocks noGrp="1"/>
          </p:cNvSpPr>
          <p:nvPr>
            <p:ph type="title"/>
          </p:nvPr>
        </p:nvSpPr>
        <p:spPr>
          <a:xfrm>
            <a:off x="342900" y="1577340"/>
            <a:ext cx="2419004" cy="99441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sz="2400"/>
              <a:t>Lorem ipsum </a:t>
            </a:r>
            <a:r>
              <a:rPr lang="en" sz="2400">
                <a:solidFill>
                  <a:schemeClr val="lt1"/>
                </a:solidFill>
              </a:rPr>
              <a:t>dolor sit amet consectetur</a:t>
            </a:r>
            <a:endParaRPr/>
          </a:p>
        </p:txBody>
      </p:sp>
      <p:sp>
        <p:nvSpPr>
          <p:cNvPr id="796" name="Google Shape;796;p99"/>
          <p:cNvSpPr txBox="1"/>
          <p:nvPr/>
        </p:nvSpPr>
        <p:spPr>
          <a:xfrm>
            <a:off x="4245889" y="1047068"/>
            <a:ext cx="1819274"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a:t>
            </a:r>
            <a:endParaRPr sz="1400" b="0" i="0" u="none" strike="noStrike" cap="none">
              <a:solidFill>
                <a:schemeClr val="dk1"/>
              </a:solidFill>
              <a:latin typeface="Arial"/>
              <a:ea typeface="Arial"/>
              <a:cs typeface="Arial"/>
              <a:sym typeface="Arial"/>
            </a:endParaRPr>
          </a:p>
        </p:txBody>
      </p:sp>
      <p:sp>
        <p:nvSpPr>
          <p:cNvPr id="797" name="Google Shape;797;p99"/>
          <p:cNvSpPr txBox="1"/>
          <p:nvPr/>
        </p:nvSpPr>
        <p:spPr>
          <a:xfrm>
            <a:off x="4245813" y="3054386"/>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a:t>
            </a:r>
            <a:endParaRPr sz="1100"/>
          </a:p>
        </p:txBody>
      </p:sp>
      <p:sp>
        <p:nvSpPr>
          <p:cNvPr id="798" name="Google Shape;798;p99"/>
          <p:cNvSpPr txBox="1"/>
          <p:nvPr/>
        </p:nvSpPr>
        <p:spPr>
          <a:xfrm>
            <a:off x="6991350" y="1047068"/>
            <a:ext cx="1819350"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a:t>
            </a:r>
            <a:endParaRPr sz="1100"/>
          </a:p>
        </p:txBody>
      </p:sp>
      <p:sp>
        <p:nvSpPr>
          <p:cNvPr id="799" name="Google Shape;799;p99"/>
          <p:cNvSpPr txBox="1"/>
          <p:nvPr/>
        </p:nvSpPr>
        <p:spPr>
          <a:xfrm>
            <a:off x="6991350" y="3054386"/>
            <a:ext cx="1648735" cy="8056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Heading text</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400" b="0" i="0" u="none" strike="noStrike" cap="none">
                <a:solidFill>
                  <a:schemeClr val="dk1"/>
                </a:solidFill>
                <a:latin typeface="Arial"/>
                <a:ea typeface="Arial"/>
                <a:cs typeface="Arial"/>
                <a:sym typeface="Arial"/>
              </a:rPr>
              <a:t>Lorem ipsum dolor sit amet, consectetur adipiscing elit.</a:t>
            </a:r>
            <a:endParaRPr sz="1100"/>
          </a:p>
        </p:txBody>
      </p:sp>
      <p:grpSp>
        <p:nvGrpSpPr>
          <p:cNvPr id="800" name="Google Shape;800;p99"/>
          <p:cNvGrpSpPr/>
          <p:nvPr/>
        </p:nvGrpSpPr>
        <p:grpSpPr>
          <a:xfrm>
            <a:off x="6408907" y="3261703"/>
            <a:ext cx="370332" cy="373732"/>
            <a:chOff x="5975344" y="3308350"/>
            <a:chExt cx="241311" cy="243526"/>
          </a:xfrm>
        </p:grpSpPr>
        <p:sp>
          <p:nvSpPr>
            <p:cNvPr id="801" name="Google Shape;801;p99"/>
            <p:cNvSpPr/>
            <p:nvPr/>
          </p:nvSpPr>
          <p:spPr>
            <a:xfrm>
              <a:off x="6031034" y="3308350"/>
              <a:ext cx="185621" cy="188399"/>
            </a:xfrm>
            <a:custGeom>
              <a:avLst/>
              <a:gdLst/>
              <a:ahLst/>
              <a:cxnLst/>
              <a:rect l="l" t="t" r="r" b="b"/>
              <a:pathLst>
                <a:path w="185621" h="188399" extrusionOk="0">
                  <a:moveTo>
                    <a:pt x="161578" y="80836"/>
                  </a:moveTo>
                  <a:lnTo>
                    <a:pt x="81392" y="22552"/>
                  </a:lnTo>
                  <a:lnTo>
                    <a:pt x="97541" y="0"/>
                  </a:lnTo>
                  <a:lnTo>
                    <a:pt x="0" y="0"/>
                  </a:lnTo>
                  <a:lnTo>
                    <a:pt x="30627" y="92808"/>
                  </a:lnTo>
                  <a:lnTo>
                    <a:pt x="46404" y="70812"/>
                  </a:lnTo>
                  <a:lnTo>
                    <a:pt x="134664" y="134942"/>
                  </a:lnTo>
                  <a:cubicBezTo>
                    <a:pt x="134664" y="134942"/>
                    <a:pt x="179212" y="165291"/>
                    <a:pt x="162506" y="188400"/>
                  </a:cubicBezTo>
                  <a:cubicBezTo>
                    <a:pt x="162506" y="188400"/>
                    <a:pt x="215128" y="119722"/>
                    <a:pt x="161578" y="8083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2" name="Google Shape;802;p99"/>
            <p:cNvSpPr/>
            <p:nvPr/>
          </p:nvSpPr>
          <p:spPr>
            <a:xfrm>
              <a:off x="5975344" y="3364034"/>
              <a:ext cx="185992" cy="187842"/>
            </a:xfrm>
            <a:custGeom>
              <a:avLst/>
              <a:gdLst/>
              <a:ahLst/>
              <a:cxnLst/>
              <a:rect l="l" t="t" r="r" b="b"/>
              <a:pathLst>
                <a:path w="185992" h="187842" extrusionOk="0">
                  <a:moveTo>
                    <a:pt x="24043" y="107286"/>
                  </a:moveTo>
                  <a:lnTo>
                    <a:pt x="104229" y="165569"/>
                  </a:lnTo>
                  <a:lnTo>
                    <a:pt x="88080" y="187843"/>
                  </a:lnTo>
                  <a:lnTo>
                    <a:pt x="185992" y="187843"/>
                  </a:lnTo>
                  <a:lnTo>
                    <a:pt x="155366" y="95035"/>
                  </a:lnTo>
                  <a:lnTo>
                    <a:pt x="139217" y="117402"/>
                  </a:lnTo>
                  <a:lnTo>
                    <a:pt x="51050" y="53272"/>
                  </a:lnTo>
                  <a:cubicBezTo>
                    <a:pt x="51050" y="53272"/>
                    <a:pt x="6317" y="22831"/>
                    <a:pt x="23115" y="0"/>
                  </a:cubicBezTo>
                  <a:cubicBezTo>
                    <a:pt x="23115" y="0"/>
                    <a:pt x="-29507" y="68399"/>
                    <a:pt x="24043" y="10728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803" name="Google Shape;803;p99"/>
          <p:cNvSpPr/>
          <p:nvPr/>
        </p:nvSpPr>
        <p:spPr>
          <a:xfrm>
            <a:off x="6338873" y="1195311"/>
            <a:ext cx="480060" cy="387731"/>
          </a:xfrm>
          <a:custGeom>
            <a:avLst/>
            <a:gdLst/>
            <a:ahLst/>
            <a:cxnLst/>
            <a:rect l="l" t="t" r="r" b="b"/>
            <a:pathLst>
              <a:path w="923431" h="745829" extrusionOk="0">
                <a:moveTo>
                  <a:pt x="771566" y="179936"/>
                </a:moveTo>
                <a:lnTo>
                  <a:pt x="771566" y="124505"/>
                </a:lnTo>
                <a:cubicBezTo>
                  <a:pt x="771387" y="109812"/>
                  <a:pt x="759344" y="97944"/>
                  <a:pt x="744435" y="97768"/>
                </a:cubicBezTo>
                <a:cubicBezTo>
                  <a:pt x="591909" y="93855"/>
                  <a:pt x="529376" y="58314"/>
                  <a:pt x="473461" y="7122"/>
                </a:cubicBezTo>
                <a:cubicBezTo>
                  <a:pt x="462861" y="-2374"/>
                  <a:pt x="446674" y="-2374"/>
                  <a:pt x="436074" y="7122"/>
                </a:cubicBezTo>
                <a:cubicBezTo>
                  <a:pt x="380489" y="58314"/>
                  <a:pt x="317626" y="93855"/>
                  <a:pt x="165430" y="97768"/>
                </a:cubicBezTo>
                <a:cubicBezTo>
                  <a:pt x="150264" y="97768"/>
                  <a:pt x="137969" y="109884"/>
                  <a:pt x="137969" y="124831"/>
                </a:cubicBezTo>
                <a:lnTo>
                  <a:pt x="137969" y="183523"/>
                </a:lnTo>
                <a:cubicBezTo>
                  <a:pt x="55915" y="209282"/>
                  <a:pt x="0" y="247757"/>
                  <a:pt x="0" y="300906"/>
                </a:cubicBezTo>
                <a:cubicBezTo>
                  <a:pt x="0" y="397095"/>
                  <a:pt x="183627" y="445353"/>
                  <a:pt x="356667" y="458395"/>
                </a:cubicBezTo>
                <a:lnTo>
                  <a:pt x="375526" y="458395"/>
                </a:lnTo>
                <a:lnTo>
                  <a:pt x="375526" y="495893"/>
                </a:lnTo>
                <a:cubicBezTo>
                  <a:pt x="375398" y="506877"/>
                  <a:pt x="384330" y="515883"/>
                  <a:pt x="395476" y="516009"/>
                </a:cubicBezTo>
                <a:cubicBezTo>
                  <a:pt x="399427" y="516054"/>
                  <a:pt x="403304" y="514955"/>
                  <a:pt x="406627" y="512848"/>
                </a:cubicBezTo>
                <a:lnTo>
                  <a:pt x="524744" y="439157"/>
                </a:lnTo>
                <a:cubicBezTo>
                  <a:pt x="533880" y="432556"/>
                  <a:pt x="535856" y="419904"/>
                  <a:pt x="529157" y="410900"/>
                </a:cubicBezTo>
                <a:cubicBezTo>
                  <a:pt x="527920" y="409237"/>
                  <a:pt x="526432" y="407770"/>
                  <a:pt x="524744" y="406551"/>
                </a:cubicBezTo>
                <a:lnTo>
                  <a:pt x="406627" y="333186"/>
                </a:lnTo>
                <a:cubicBezTo>
                  <a:pt x="397253" y="327243"/>
                  <a:pt x="384765" y="329914"/>
                  <a:pt x="378734" y="339152"/>
                </a:cubicBezTo>
                <a:cubicBezTo>
                  <a:pt x="376596" y="342427"/>
                  <a:pt x="375481" y="346248"/>
                  <a:pt x="375526" y="350142"/>
                </a:cubicBezTo>
                <a:lnTo>
                  <a:pt x="375526" y="389269"/>
                </a:lnTo>
                <a:lnTo>
                  <a:pt x="361630" y="389269"/>
                </a:lnTo>
                <a:cubicBezTo>
                  <a:pt x="159805" y="373944"/>
                  <a:pt x="74444" y="320796"/>
                  <a:pt x="74444" y="301884"/>
                </a:cubicBezTo>
                <a:cubicBezTo>
                  <a:pt x="74444" y="291124"/>
                  <a:pt x="95949" y="274821"/>
                  <a:pt x="137969" y="259170"/>
                </a:cubicBezTo>
                <a:lnTo>
                  <a:pt x="137969" y="276451"/>
                </a:lnTo>
                <a:cubicBezTo>
                  <a:pt x="194953" y="309271"/>
                  <a:pt x="258762" y="328895"/>
                  <a:pt x="324574" y="333838"/>
                </a:cubicBezTo>
                <a:lnTo>
                  <a:pt x="324574" y="281994"/>
                </a:lnTo>
                <a:cubicBezTo>
                  <a:pt x="324702" y="258764"/>
                  <a:pt x="343915" y="240035"/>
                  <a:pt x="367486" y="240161"/>
                </a:cubicBezTo>
                <a:cubicBezTo>
                  <a:pt x="375758" y="240206"/>
                  <a:pt x="383839" y="242618"/>
                  <a:pt x="390746" y="247105"/>
                </a:cubicBezTo>
                <a:lnTo>
                  <a:pt x="613084" y="393182"/>
                </a:lnTo>
                <a:cubicBezTo>
                  <a:pt x="631357" y="405450"/>
                  <a:pt x="636078" y="429994"/>
                  <a:pt x="623630" y="448002"/>
                </a:cubicBezTo>
                <a:cubicBezTo>
                  <a:pt x="620806" y="452087"/>
                  <a:pt x="617229" y="455612"/>
                  <a:pt x="613084" y="458395"/>
                </a:cubicBezTo>
                <a:lnTo>
                  <a:pt x="401995" y="597299"/>
                </a:lnTo>
                <a:cubicBezTo>
                  <a:pt x="378952" y="612256"/>
                  <a:pt x="347968" y="605971"/>
                  <a:pt x="332792" y="583262"/>
                </a:cubicBezTo>
                <a:cubicBezTo>
                  <a:pt x="327673" y="575602"/>
                  <a:pt x="324827" y="566687"/>
                  <a:pt x="324574" y="557519"/>
                </a:cubicBezTo>
                <a:lnTo>
                  <a:pt x="324574" y="518065"/>
                </a:lnTo>
                <a:cubicBezTo>
                  <a:pt x="265330" y="514734"/>
                  <a:pt x="206637" y="505003"/>
                  <a:pt x="149549" y="489045"/>
                </a:cubicBezTo>
                <a:cubicBezTo>
                  <a:pt x="184620" y="592082"/>
                  <a:pt x="296451" y="692836"/>
                  <a:pt x="445338" y="744354"/>
                </a:cubicBezTo>
                <a:cubicBezTo>
                  <a:pt x="451465" y="746322"/>
                  <a:pt x="458069" y="746322"/>
                  <a:pt x="464197" y="744354"/>
                </a:cubicBezTo>
                <a:cubicBezTo>
                  <a:pt x="638560" y="682728"/>
                  <a:pt x="771566" y="546433"/>
                  <a:pt x="771566" y="422528"/>
                </a:cubicBezTo>
                <a:lnTo>
                  <a:pt x="771566" y="253953"/>
                </a:lnTo>
                <a:cubicBezTo>
                  <a:pt x="823180" y="271886"/>
                  <a:pt x="849318" y="291124"/>
                  <a:pt x="849318" y="302862"/>
                </a:cubicBezTo>
                <a:cubicBezTo>
                  <a:pt x="849318" y="305797"/>
                  <a:pt x="846009" y="311340"/>
                  <a:pt x="837076" y="318839"/>
                </a:cubicBezTo>
                <a:cubicBezTo>
                  <a:pt x="822150" y="330721"/>
                  <a:pt x="819824" y="352277"/>
                  <a:pt x="831880" y="366986"/>
                </a:cubicBezTo>
                <a:cubicBezTo>
                  <a:pt x="832275" y="367469"/>
                  <a:pt x="832684" y="367941"/>
                  <a:pt x="833105" y="368401"/>
                </a:cubicBezTo>
                <a:cubicBezTo>
                  <a:pt x="846900" y="383159"/>
                  <a:pt x="869987" y="384733"/>
                  <a:pt x="885712" y="371988"/>
                </a:cubicBezTo>
                <a:cubicBezTo>
                  <a:pt x="908380" y="356016"/>
                  <a:pt x="922299" y="330628"/>
                  <a:pt x="923430" y="303188"/>
                </a:cubicBezTo>
                <a:cubicBezTo>
                  <a:pt x="923761" y="247105"/>
                  <a:pt x="860236" y="206347"/>
                  <a:pt x="771566" y="17993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4" name="Google Shape;804;p99"/>
          <p:cNvSpPr txBox="1"/>
          <p:nvPr/>
        </p:nvSpPr>
        <p:spPr>
          <a:xfrm>
            <a:off x="342900" y="2674620"/>
            <a:ext cx="2566763" cy="560923"/>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a:t>
            </a:r>
            <a:endParaRPr sz="1100" b="0" i="0" u="none" strike="noStrike" cap="none">
              <a:solidFill>
                <a:schemeClr val="lt2"/>
              </a:solidFill>
              <a:latin typeface="Arial"/>
              <a:ea typeface="Arial"/>
              <a:cs typeface="Arial"/>
              <a:sym typeface="Arial"/>
            </a:endParaRPr>
          </a:p>
        </p:txBody>
      </p:sp>
      <p:sp>
        <p:nvSpPr>
          <p:cNvPr id="805" name="Google Shape;805;p99"/>
          <p:cNvSpPr/>
          <p:nvPr/>
        </p:nvSpPr>
        <p:spPr>
          <a:xfrm>
            <a:off x="3649526" y="3222272"/>
            <a:ext cx="411480" cy="41148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6" name="Google Shape;806;p99"/>
          <p:cNvSpPr/>
          <p:nvPr/>
        </p:nvSpPr>
        <p:spPr>
          <a:xfrm>
            <a:off x="3648277" y="1220903"/>
            <a:ext cx="411065" cy="411480"/>
          </a:xfrm>
          <a:custGeom>
            <a:avLst/>
            <a:gdLst/>
            <a:ahLst/>
            <a:cxnLst/>
            <a:rect l="l" t="t" r="r" b="b"/>
            <a:pathLst>
              <a:path w="828129" h="828964" extrusionOk="0">
                <a:moveTo>
                  <a:pt x="414535" y="0"/>
                </a:moveTo>
                <a:cubicBezTo>
                  <a:pt x="251324" y="202"/>
                  <a:pt x="103430" y="96177"/>
                  <a:pt x="36765" y="245152"/>
                </a:cubicBezTo>
                <a:cubicBezTo>
                  <a:pt x="36660" y="246105"/>
                  <a:pt x="36660" y="247068"/>
                  <a:pt x="36765" y="248021"/>
                </a:cubicBezTo>
                <a:cubicBezTo>
                  <a:pt x="13150" y="300353"/>
                  <a:pt x="665" y="357020"/>
                  <a:pt x="104" y="414431"/>
                </a:cubicBezTo>
                <a:cubicBezTo>
                  <a:pt x="104" y="422082"/>
                  <a:pt x="104" y="429733"/>
                  <a:pt x="104" y="437384"/>
                </a:cubicBezTo>
                <a:cubicBezTo>
                  <a:pt x="-35" y="438014"/>
                  <a:pt x="-35" y="438667"/>
                  <a:pt x="104" y="439297"/>
                </a:cubicBezTo>
                <a:cubicBezTo>
                  <a:pt x="104" y="439297"/>
                  <a:pt x="104" y="441210"/>
                  <a:pt x="104" y="442485"/>
                </a:cubicBezTo>
                <a:cubicBezTo>
                  <a:pt x="3809" y="490165"/>
                  <a:pt x="15670" y="536855"/>
                  <a:pt x="35171" y="580522"/>
                </a:cubicBezTo>
                <a:cubicBezTo>
                  <a:pt x="35051" y="581475"/>
                  <a:pt x="35051" y="582439"/>
                  <a:pt x="35171" y="583391"/>
                </a:cubicBezTo>
                <a:cubicBezTo>
                  <a:pt x="128486" y="792389"/>
                  <a:pt x="373559" y="886169"/>
                  <a:pt x="582557" y="792854"/>
                </a:cubicBezTo>
                <a:cubicBezTo>
                  <a:pt x="791555" y="699540"/>
                  <a:pt x="885335" y="454467"/>
                  <a:pt x="792020" y="245469"/>
                </a:cubicBezTo>
                <a:cubicBezTo>
                  <a:pt x="725491" y="96464"/>
                  <a:pt x="577716" y="370"/>
                  <a:pt x="414535" y="0"/>
                </a:cubicBezTo>
                <a:moveTo>
                  <a:pt x="472236" y="737368"/>
                </a:moveTo>
                <a:cubicBezTo>
                  <a:pt x="500406" y="737515"/>
                  <a:pt x="523361" y="714797"/>
                  <a:pt x="523507" y="686627"/>
                </a:cubicBezTo>
                <a:cubicBezTo>
                  <a:pt x="523614" y="666145"/>
                  <a:pt x="511458" y="647586"/>
                  <a:pt x="492639" y="639499"/>
                </a:cubicBezTo>
                <a:lnTo>
                  <a:pt x="492639" y="545455"/>
                </a:lnTo>
                <a:lnTo>
                  <a:pt x="765207" y="545455"/>
                </a:lnTo>
                <a:cubicBezTo>
                  <a:pt x="693286" y="739051"/>
                  <a:pt x="478042" y="837688"/>
                  <a:pt x="284446" y="765767"/>
                </a:cubicBezTo>
                <a:cubicBezTo>
                  <a:pt x="199769" y="734310"/>
                  <a:pt x="129341" y="673264"/>
                  <a:pt x="86178" y="593912"/>
                </a:cubicBezTo>
                <a:lnTo>
                  <a:pt x="344719" y="593912"/>
                </a:lnTo>
                <a:cubicBezTo>
                  <a:pt x="355811" y="593912"/>
                  <a:pt x="364803" y="584920"/>
                  <a:pt x="364803" y="573828"/>
                </a:cubicBezTo>
                <a:lnTo>
                  <a:pt x="364803" y="409968"/>
                </a:lnTo>
                <a:lnTo>
                  <a:pt x="643428" y="409968"/>
                </a:lnTo>
                <a:cubicBezTo>
                  <a:pt x="650978" y="429101"/>
                  <a:pt x="669404" y="441721"/>
                  <a:pt x="689972" y="441847"/>
                </a:cubicBezTo>
                <a:cubicBezTo>
                  <a:pt x="718142" y="441847"/>
                  <a:pt x="740979" y="419011"/>
                  <a:pt x="740979" y="390840"/>
                </a:cubicBezTo>
                <a:cubicBezTo>
                  <a:pt x="740979" y="362670"/>
                  <a:pt x="718142" y="339833"/>
                  <a:pt x="689972" y="339833"/>
                </a:cubicBezTo>
                <a:cubicBezTo>
                  <a:pt x="669304" y="340130"/>
                  <a:pt x="650777" y="352648"/>
                  <a:pt x="642791" y="371713"/>
                </a:cubicBezTo>
                <a:lnTo>
                  <a:pt x="344719" y="371713"/>
                </a:lnTo>
                <a:cubicBezTo>
                  <a:pt x="333574" y="371711"/>
                  <a:pt x="324490" y="380653"/>
                  <a:pt x="324316" y="391797"/>
                </a:cubicBezTo>
                <a:lnTo>
                  <a:pt x="324316" y="555656"/>
                </a:lnTo>
                <a:lnTo>
                  <a:pt x="67369" y="555656"/>
                </a:lnTo>
                <a:cubicBezTo>
                  <a:pt x="55286" y="524928"/>
                  <a:pt x="47145" y="492793"/>
                  <a:pt x="43141" y="460018"/>
                </a:cubicBezTo>
                <a:lnTo>
                  <a:pt x="166195" y="460018"/>
                </a:lnTo>
                <a:cubicBezTo>
                  <a:pt x="177748" y="485904"/>
                  <a:pt x="208098" y="497522"/>
                  <a:pt x="233983" y="485969"/>
                </a:cubicBezTo>
                <a:cubicBezTo>
                  <a:pt x="252203" y="477837"/>
                  <a:pt x="264059" y="459884"/>
                  <a:pt x="264383" y="439934"/>
                </a:cubicBezTo>
                <a:cubicBezTo>
                  <a:pt x="264383" y="411764"/>
                  <a:pt x="241547" y="388928"/>
                  <a:pt x="213376" y="388928"/>
                </a:cubicBezTo>
                <a:cubicBezTo>
                  <a:pt x="192682" y="389141"/>
                  <a:pt x="174114" y="401687"/>
                  <a:pt x="166195" y="420807"/>
                </a:cubicBezTo>
                <a:lnTo>
                  <a:pt x="40590" y="420807"/>
                </a:lnTo>
                <a:cubicBezTo>
                  <a:pt x="40590" y="419213"/>
                  <a:pt x="40590" y="417619"/>
                  <a:pt x="40590" y="416025"/>
                </a:cubicBezTo>
                <a:cubicBezTo>
                  <a:pt x="40595" y="368144"/>
                  <a:pt x="49907" y="320721"/>
                  <a:pt x="68007" y="276394"/>
                </a:cubicBezTo>
                <a:lnTo>
                  <a:pt x="345038" y="276394"/>
                </a:lnTo>
                <a:cubicBezTo>
                  <a:pt x="356129" y="276240"/>
                  <a:pt x="364995" y="267124"/>
                  <a:pt x="364842" y="256033"/>
                </a:cubicBezTo>
                <a:cubicBezTo>
                  <a:pt x="364837" y="255700"/>
                  <a:pt x="364824" y="255367"/>
                  <a:pt x="364803" y="255034"/>
                </a:cubicBezTo>
                <a:lnTo>
                  <a:pt x="364803" y="200840"/>
                </a:lnTo>
                <a:cubicBezTo>
                  <a:pt x="390851" y="189660"/>
                  <a:pt x="402905" y="159480"/>
                  <a:pt x="391725" y="133431"/>
                </a:cubicBezTo>
                <a:cubicBezTo>
                  <a:pt x="380544" y="107383"/>
                  <a:pt x="350365" y="95330"/>
                  <a:pt x="324316" y="106510"/>
                </a:cubicBezTo>
                <a:cubicBezTo>
                  <a:pt x="298268" y="117690"/>
                  <a:pt x="286215" y="147870"/>
                  <a:pt x="297395" y="173918"/>
                </a:cubicBezTo>
                <a:cubicBezTo>
                  <a:pt x="302585" y="186012"/>
                  <a:pt x="312223" y="195649"/>
                  <a:pt x="324316" y="200840"/>
                </a:cubicBezTo>
                <a:lnTo>
                  <a:pt x="324316" y="234632"/>
                </a:lnTo>
                <a:lnTo>
                  <a:pt x="86497" y="234632"/>
                </a:lnTo>
                <a:cubicBezTo>
                  <a:pt x="152194" y="114836"/>
                  <a:pt x="277906" y="40312"/>
                  <a:pt x="414535" y="40168"/>
                </a:cubicBezTo>
                <a:cubicBezTo>
                  <a:pt x="435155" y="40349"/>
                  <a:pt x="455728" y="42161"/>
                  <a:pt x="476062" y="45587"/>
                </a:cubicBezTo>
                <a:lnTo>
                  <a:pt x="476062" y="226981"/>
                </a:lnTo>
                <a:cubicBezTo>
                  <a:pt x="476062" y="238073"/>
                  <a:pt x="485054" y="247065"/>
                  <a:pt x="496146" y="247065"/>
                </a:cubicBezTo>
                <a:lnTo>
                  <a:pt x="591784" y="247065"/>
                </a:lnTo>
                <a:cubicBezTo>
                  <a:pt x="602876" y="273151"/>
                  <a:pt x="633015" y="285306"/>
                  <a:pt x="659101" y="274214"/>
                </a:cubicBezTo>
                <a:cubicBezTo>
                  <a:pt x="685187" y="263122"/>
                  <a:pt x="697342" y="232983"/>
                  <a:pt x="686250" y="206897"/>
                </a:cubicBezTo>
                <a:cubicBezTo>
                  <a:pt x="675158" y="180811"/>
                  <a:pt x="645019" y="168656"/>
                  <a:pt x="618933" y="179748"/>
                </a:cubicBezTo>
                <a:cubicBezTo>
                  <a:pt x="606712" y="184944"/>
                  <a:pt x="596980" y="194675"/>
                  <a:pt x="591784" y="206897"/>
                </a:cubicBezTo>
                <a:lnTo>
                  <a:pt x="516230" y="206897"/>
                </a:lnTo>
                <a:lnTo>
                  <a:pt x="516230" y="54514"/>
                </a:lnTo>
                <a:cubicBezTo>
                  <a:pt x="711585" y="108453"/>
                  <a:pt x="827629" y="309047"/>
                  <a:pt x="777002" y="505287"/>
                </a:cubicBezTo>
                <a:lnTo>
                  <a:pt x="472236" y="505287"/>
                </a:lnTo>
                <a:cubicBezTo>
                  <a:pt x="461144" y="505287"/>
                  <a:pt x="452152" y="514279"/>
                  <a:pt x="452152" y="525371"/>
                </a:cubicBezTo>
                <a:lnTo>
                  <a:pt x="452152" y="639499"/>
                </a:lnTo>
                <a:cubicBezTo>
                  <a:pt x="426271" y="650622"/>
                  <a:pt x="414306" y="680619"/>
                  <a:pt x="425429" y="706501"/>
                </a:cubicBezTo>
                <a:cubicBezTo>
                  <a:pt x="433470" y="725212"/>
                  <a:pt x="451871" y="737346"/>
                  <a:pt x="472236" y="73736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7" name="Google Shape;807;p9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35</a:t>
            </a:fld>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100"/>
          <p:cNvPicPr preferRelativeResize="0"/>
          <p:nvPr/>
        </p:nvPicPr>
        <p:blipFill rotWithShape="1">
          <a:blip r:embed="rId3">
            <a:alphaModFix/>
          </a:blip>
          <a:srcRect l="20463" r="20463"/>
          <a:stretch/>
        </p:blipFill>
        <p:spPr>
          <a:xfrm>
            <a:off x="4572000" y="0"/>
            <a:ext cx="4572000" cy="5143500"/>
          </a:xfrm>
          <a:prstGeom prst="rect">
            <a:avLst/>
          </a:prstGeom>
          <a:solidFill>
            <a:srgbClr val="939598"/>
          </a:solidFill>
          <a:ln>
            <a:noFill/>
          </a:ln>
        </p:spPr>
      </p:pic>
      <p:sp>
        <p:nvSpPr>
          <p:cNvPr id="813" name="Google Shape;813;p100"/>
          <p:cNvSpPr txBox="1"/>
          <p:nvPr/>
        </p:nvSpPr>
        <p:spPr>
          <a:xfrm>
            <a:off x="361107" y="1802436"/>
            <a:ext cx="3635237" cy="159896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500"/>
              </a:spcAft>
              <a:buNone/>
            </a:pPr>
            <a:r>
              <a:rPr lang="en" sz="3000" b="1" i="0" u="none" strike="noStrike" cap="none">
                <a:solidFill>
                  <a:schemeClr val="accent2"/>
                </a:solidFill>
                <a:latin typeface="Arial"/>
                <a:ea typeface="Arial"/>
                <a:cs typeface="Arial"/>
                <a:sym typeface="Arial"/>
              </a:rPr>
              <a:t>Big statement slide </a:t>
            </a:r>
            <a:r>
              <a:rPr lang="en" sz="3000" b="1" i="0" u="none" strike="noStrike" cap="none">
                <a:solidFill>
                  <a:schemeClr val="lt2"/>
                </a:solidFill>
                <a:latin typeface="Arial"/>
                <a:ea typeface="Arial"/>
                <a:cs typeface="Arial"/>
                <a:sym typeface="Arial"/>
              </a:rPr>
              <a:t>with an image on the right.</a:t>
            </a:r>
            <a:endParaRPr sz="3000" b="1"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1"/>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Info blocks w/ image</a:t>
            </a:r>
            <a:endParaRPr/>
          </a:p>
        </p:txBody>
      </p:sp>
      <p:sp>
        <p:nvSpPr>
          <p:cNvPr id="819" name="Google Shape;819;p101"/>
          <p:cNvSpPr txBox="1"/>
          <p:nvPr/>
        </p:nvSpPr>
        <p:spPr>
          <a:xfrm>
            <a:off x="2543964" y="3057813"/>
            <a:ext cx="1783080" cy="153919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lt1"/>
                </a:solidFill>
                <a:latin typeface="Arial"/>
                <a:ea typeface="Arial"/>
                <a:cs typeface="Arial"/>
                <a:sym typeface="Arial"/>
              </a:rPr>
              <a:t>Lorem ipsum </a:t>
            </a:r>
            <a:r>
              <a:rPr lang="en" sz="1500" b="0" i="0" u="none" strike="noStrike" cap="none">
                <a:solidFill>
                  <a:schemeClr val="lt2"/>
                </a:solidFill>
                <a:latin typeface="Arial"/>
                <a:ea typeface="Arial"/>
                <a:cs typeface="Arial"/>
                <a:sym typeface="Arial"/>
              </a:rPr>
              <a:t>dolor sit amet, consectetur adipiscing, incididunt ut labore et dolore. </a:t>
            </a:r>
            <a:endParaRPr sz="1500" b="0" i="0" u="none" strike="noStrike" cap="none">
              <a:solidFill>
                <a:schemeClr val="lt2"/>
              </a:solidFill>
              <a:latin typeface="Arial"/>
              <a:ea typeface="Arial"/>
              <a:cs typeface="Arial"/>
              <a:sym typeface="Arial"/>
            </a:endParaRPr>
          </a:p>
        </p:txBody>
      </p:sp>
      <p:sp>
        <p:nvSpPr>
          <p:cNvPr id="820" name="Google Shape;820;p101"/>
          <p:cNvSpPr txBox="1"/>
          <p:nvPr/>
        </p:nvSpPr>
        <p:spPr>
          <a:xfrm>
            <a:off x="2543964" y="1224776"/>
            <a:ext cx="1783080" cy="1346974"/>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lt1"/>
                </a:solidFill>
                <a:latin typeface="Arial"/>
                <a:ea typeface="Arial"/>
                <a:cs typeface="Arial"/>
                <a:sym typeface="Arial"/>
              </a:rPr>
              <a:t>Lorem ipsum </a:t>
            </a:r>
            <a:br>
              <a:rPr lang="en" sz="1500" b="1" i="0" u="none" strike="noStrike" cap="none">
                <a:solidFill>
                  <a:schemeClr val="lt1"/>
                </a:solidFill>
                <a:latin typeface="Arial"/>
                <a:ea typeface="Arial"/>
                <a:cs typeface="Arial"/>
                <a:sym typeface="Arial"/>
              </a:rPr>
            </a:br>
            <a:r>
              <a:rPr lang="en" sz="1500" b="1" i="0" u="none" strike="noStrike" cap="none">
                <a:solidFill>
                  <a:schemeClr val="lt1"/>
                </a:solidFill>
                <a:latin typeface="Arial"/>
                <a:ea typeface="Arial"/>
                <a:cs typeface="Arial"/>
                <a:sym typeface="Arial"/>
              </a:rPr>
              <a:t>dolor sit amet, </a:t>
            </a:r>
            <a:r>
              <a:rPr lang="en" sz="1500" b="0" i="0" u="none" strike="noStrike" cap="none">
                <a:solidFill>
                  <a:schemeClr val="lt2"/>
                </a:solidFill>
                <a:latin typeface="Arial"/>
                <a:ea typeface="Arial"/>
                <a:cs typeface="Arial"/>
                <a:sym typeface="Arial"/>
              </a:rPr>
              <a:t>consectetur adipiscing elit, sed do eiusmod propus. </a:t>
            </a:r>
            <a:endParaRPr sz="1500" b="0" i="0" u="none" strike="noStrike" cap="none">
              <a:solidFill>
                <a:schemeClr val="lt2"/>
              </a:solidFill>
              <a:latin typeface="Arial"/>
              <a:ea typeface="Arial"/>
              <a:cs typeface="Arial"/>
              <a:sym typeface="Arial"/>
            </a:endParaRPr>
          </a:p>
        </p:txBody>
      </p:sp>
      <p:sp>
        <p:nvSpPr>
          <p:cNvPr id="821" name="Google Shape;821;p101"/>
          <p:cNvSpPr txBox="1"/>
          <p:nvPr/>
        </p:nvSpPr>
        <p:spPr>
          <a:xfrm>
            <a:off x="342900" y="3057813"/>
            <a:ext cx="1783080" cy="153919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0" i="0" u="none" strike="noStrike" cap="none">
                <a:solidFill>
                  <a:schemeClr val="lt2"/>
                </a:solidFill>
                <a:latin typeface="Arial"/>
                <a:ea typeface="Arial"/>
                <a:cs typeface="Arial"/>
                <a:sym typeface="Arial"/>
              </a:rPr>
              <a:t>Lorem ipsum dolor sit amet, </a:t>
            </a:r>
            <a:r>
              <a:rPr lang="en" sz="1500" b="1" i="0" u="none" strike="noStrike" cap="none">
                <a:solidFill>
                  <a:schemeClr val="lt1"/>
                </a:solidFill>
                <a:latin typeface="Arial"/>
                <a:ea typeface="Arial"/>
                <a:cs typeface="Arial"/>
                <a:sym typeface="Arial"/>
              </a:rPr>
              <a:t>consecttur adipiscing</a:t>
            </a:r>
            <a:r>
              <a:rPr lang="en" sz="1500" b="0" i="0" u="none" strike="noStrike" cap="none">
                <a:solidFill>
                  <a:schemeClr val="lt2"/>
                </a:solidFill>
                <a:latin typeface="Arial"/>
                <a:ea typeface="Arial"/>
                <a:cs typeface="Arial"/>
                <a:sym typeface="Arial"/>
              </a:rPr>
              <a:t>, incidunt ut labore et dolore. </a:t>
            </a:r>
            <a:endParaRPr sz="1500" b="0" i="0" u="none" strike="noStrike" cap="none">
              <a:solidFill>
                <a:schemeClr val="lt2"/>
              </a:solidFill>
              <a:latin typeface="Arial"/>
              <a:ea typeface="Arial"/>
              <a:cs typeface="Arial"/>
              <a:sym typeface="Arial"/>
            </a:endParaRPr>
          </a:p>
        </p:txBody>
      </p:sp>
      <p:sp>
        <p:nvSpPr>
          <p:cNvPr id="822" name="Google Shape;822;p101"/>
          <p:cNvSpPr txBox="1"/>
          <p:nvPr/>
        </p:nvSpPr>
        <p:spPr>
          <a:xfrm>
            <a:off x="342900" y="1224776"/>
            <a:ext cx="1783080" cy="13716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0" i="0" u="none" strike="noStrike" cap="none">
                <a:solidFill>
                  <a:schemeClr val="lt2"/>
                </a:solidFill>
                <a:latin typeface="Arial"/>
                <a:ea typeface="Arial"/>
                <a:cs typeface="Arial"/>
                <a:sym typeface="Arial"/>
              </a:rPr>
              <a:t>Lorem ipsum dolor sit amet, consectetur adipiscing, </a:t>
            </a:r>
            <a:r>
              <a:rPr lang="en" sz="1500" b="1" i="0" u="none" strike="noStrike" cap="none">
                <a:solidFill>
                  <a:schemeClr val="lt1"/>
                </a:solidFill>
                <a:latin typeface="Arial"/>
                <a:ea typeface="Arial"/>
                <a:cs typeface="Arial"/>
                <a:sym typeface="Arial"/>
              </a:rPr>
              <a:t>sed do eiusmod tempor </a:t>
            </a:r>
            <a:r>
              <a:rPr lang="en" sz="1500" b="0" i="0" u="none" strike="noStrike" cap="none">
                <a:solidFill>
                  <a:schemeClr val="lt2"/>
                </a:solidFill>
                <a:latin typeface="Arial"/>
                <a:ea typeface="Arial"/>
                <a:cs typeface="Arial"/>
                <a:sym typeface="Arial"/>
              </a:rPr>
              <a:t>incididunt ut labore et dolore aliqua. </a:t>
            </a:r>
            <a:endParaRPr sz="1500" b="0" i="0" u="none" strike="noStrike" cap="none">
              <a:solidFill>
                <a:schemeClr val="lt2"/>
              </a:solidFill>
              <a:latin typeface="Arial"/>
              <a:ea typeface="Arial"/>
              <a:cs typeface="Arial"/>
              <a:sym typeface="Arial"/>
            </a:endParaRPr>
          </a:p>
        </p:txBody>
      </p:sp>
      <p:pic>
        <p:nvPicPr>
          <p:cNvPr id="823" name="Google Shape;823;p101"/>
          <p:cNvPicPr preferRelativeResize="0"/>
          <p:nvPr/>
        </p:nvPicPr>
        <p:blipFill rotWithShape="1">
          <a:blip r:embed="rId3">
            <a:alphaModFix/>
          </a:blip>
          <a:srcRect l="21359" r="19567"/>
          <a:stretch/>
        </p:blipFill>
        <p:spPr>
          <a:xfrm>
            <a:off x="4572000" y="0"/>
            <a:ext cx="4572000" cy="5143500"/>
          </a:xfrm>
          <a:prstGeom prst="rect">
            <a:avLst/>
          </a:prstGeom>
          <a:solidFill>
            <a:srgbClr val="939598"/>
          </a:solid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02"/>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830" name="Google Shape;830;p102"/>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831" name="Google Shape;831;p102"/>
          <p:cNvSpPr txBox="1">
            <a:spLocks noGrp="1"/>
          </p:cNvSpPr>
          <p:nvPr>
            <p:ph type="title" idx="4294967295"/>
          </p:nvPr>
        </p:nvSpPr>
        <p:spPr>
          <a:xfrm>
            <a:off x="0" y="1890713"/>
            <a:ext cx="3094038" cy="1366837"/>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Quote slides</a:t>
            </a:r>
            <a:endParaRPr sz="4100" b="0">
              <a:solidFill>
                <a:schemeClr val="lt2"/>
              </a:solidFill>
            </a:endParaRPr>
          </a:p>
        </p:txBody>
      </p:sp>
      <p:sp>
        <p:nvSpPr>
          <p:cNvPr id="832" name="Google Shape;832;p102"/>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03"/>
          <p:cNvSpPr txBox="1">
            <a:spLocks noGrp="1"/>
          </p:cNvSpPr>
          <p:nvPr>
            <p:ph type="title"/>
          </p:nvPr>
        </p:nvSpPr>
        <p:spPr>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None/>
            </a:pPr>
            <a:r>
              <a:rPr lang="en"/>
              <a:t>Lorem ipsum dolor sit amet, consectetur adipiscing elit, sed do eiusmod tempor incididunt ut labore etadam dolore magna aliquaviae magnum est. </a:t>
            </a:r>
            <a:endParaRPr/>
          </a:p>
        </p:txBody>
      </p:sp>
      <p:sp>
        <p:nvSpPr>
          <p:cNvPr id="838" name="Google Shape;838;p103"/>
          <p:cNvSpPr txBox="1">
            <a:spLocks noGrp="1"/>
          </p:cNvSpPr>
          <p:nvPr>
            <p:ph type="body" idx="1"/>
          </p:nvPr>
        </p:nvSpPr>
        <p:spPr>
          <a:xfrm>
            <a:off x="342900" y="3749773"/>
            <a:ext cx="4800600" cy="257175"/>
          </a:xfrm>
          <a:prstGeom prst="rect">
            <a:avLst/>
          </a:prstGeom>
          <a:noFill/>
          <a:ln>
            <a:noFill/>
          </a:ln>
        </p:spPr>
        <p:txBody>
          <a:bodyPr spcFirstLastPara="1" wrap="square" lIns="0" tIns="0" rIns="68575" bIns="0" anchor="t" anchorCtr="0">
            <a:noAutofit/>
          </a:bodyPr>
          <a:lstStyle/>
          <a:p>
            <a:pPr marL="0" lvl="0" indent="0" algn="l" rtl="0">
              <a:lnSpc>
                <a:spcPct val="90000"/>
              </a:lnSpc>
              <a:spcBef>
                <a:spcPts val="0"/>
              </a:spcBef>
              <a:spcAft>
                <a:spcPts val="0"/>
              </a:spcAft>
              <a:buSzPts val="700"/>
              <a:buNone/>
            </a:pPr>
            <a:r>
              <a:rPr lang="en"/>
              <a:t>Name, Company</a:t>
            </a:r>
            <a:endParaRPr/>
          </a:p>
        </p:txBody>
      </p:sp>
      <p:sp>
        <p:nvSpPr>
          <p:cNvPr id="839" name="Google Shape;839;p103"/>
          <p:cNvSpPr/>
          <p:nvPr/>
        </p:nvSpPr>
        <p:spPr>
          <a:xfrm>
            <a:off x="342900" y="770609"/>
            <a:ext cx="611458" cy="583166"/>
          </a:xfrm>
          <a:custGeom>
            <a:avLst/>
            <a:gdLst/>
            <a:ahLst/>
            <a:cxnLst/>
            <a:rect l="l" t="t" r="r" b="b"/>
            <a:pathLst>
              <a:path w="2034373" h="1940242" extrusionOk="0">
                <a:moveTo>
                  <a:pt x="515786" y="559784"/>
                </a:moveTo>
                <a:cubicBezTo>
                  <a:pt x="445901" y="682530"/>
                  <a:pt x="406906" y="861060"/>
                  <a:pt x="398804" y="1095375"/>
                </a:cubicBezTo>
                <a:lnTo>
                  <a:pt x="777667" y="1095375"/>
                </a:lnTo>
                <a:lnTo>
                  <a:pt x="777667" y="1940243"/>
                </a:lnTo>
                <a:lnTo>
                  <a:pt x="0" y="1940243"/>
                </a:lnTo>
                <a:lnTo>
                  <a:pt x="0" y="1273493"/>
                </a:lnTo>
                <a:cubicBezTo>
                  <a:pt x="0" y="912305"/>
                  <a:pt x="42982" y="650843"/>
                  <a:pt x="128947" y="489109"/>
                </a:cubicBezTo>
                <a:cubicBezTo>
                  <a:pt x="241751" y="273527"/>
                  <a:pt x="420327" y="110490"/>
                  <a:pt x="664673" y="0"/>
                </a:cubicBezTo>
                <a:lnTo>
                  <a:pt x="842141" y="282893"/>
                </a:lnTo>
                <a:cubicBezTo>
                  <a:pt x="694393" y="344996"/>
                  <a:pt x="585608" y="437293"/>
                  <a:pt x="515786" y="559784"/>
                </a:cubicBezTo>
                <a:close/>
                <a:moveTo>
                  <a:pt x="1708020" y="559784"/>
                </a:moveTo>
                <a:cubicBezTo>
                  <a:pt x="1777649" y="437293"/>
                  <a:pt x="1886437" y="344996"/>
                  <a:pt x="2034374" y="282893"/>
                </a:cubicBezTo>
                <a:lnTo>
                  <a:pt x="1857096" y="0"/>
                </a:lnTo>
                <a:cubicBezTo>
                  <a:pt x="1612876" y="110490"/>
                  <a:pt x="1434241" y="273527"/>
                  <a:pt x="1321180" y="489109"/>
                </a:cubicBezTo>
                <a:cubicBezTo>
                  <a:pt x="1235152" y="650843"/>
                  <a:pt x="1192167" y="912241"/>
                  <a:pt x="1192233" y="1273302"/>
                </a:cubicBezTo>
                <a:lnTo>
                  <a:pt x="1192233" y="1940052"/>
                </a:lnTo>
                <a:lnTo>
                  <a:pt x="1969901" y="1940052"/>
                </a:lnTo>
                <a:lnTo>
                  <a:pt x="1969901" y="1095375"/>
                </a:lnTo>
                <a:lnTo>
                  <a:pt x="1591132" y="1095375"/>
                </a:lnTo>
                <a:cubicBezTo>
                  <a:pt x="1599175" y="861060"/>
                  <a:pt x="1638134" y="682530"/>
                  <a:pt x="1708020" y="559784"/>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Color palette</a:t>
            </a:r>
            <a:endParaRPr/>
          </a:p>
        </p:txBody>
      </p:sp>
      <p:sp>
        <p:nvSpPr>
          <p:cNvPr id="430" name="Google Shape;430;p68"/>
          <p:cNvSpPr/>
          <p:nvPr/>
        </p:nvSpPr>
        <p:spPr>
          <a:xfrm>
            <a:off x="4691310" y="929787"/>
            <a:ext cx="1371600" cy="2762982"/>
          </a:xfrm>
          <a:prstGeom prst="rect">
            <a:avLst/>
          </a:prstGeom>
          <a:solidFill>
            <a:schemeClr val="accent1"/>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1" name="Google Shape;431;p68"/>
          <p:cNvSpPr/>
          <p:nvPr/>
        </p:nvSpPr>
        <p:spPr>
          <a:xfrm>
            <a:off x="6063524" y="929787"/>
            <a:ext cx="1371600" cy="2762982"/>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2" name="Google Shape;432;p68"/>
          <p:cNvSpPr/>
          <p:nvPr/>
        </p:nvSpPr>
        <p:spPr>
          <a:xfrm>
            <a:off x="7429500" y="929787"/>
            <a:ext cx="1371600" cy="2762982"/>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3" name="Google Shape;433;p68"/>
          <p:cNvSpPr/>
          <p:nvPr/>
        </p:nvSpPr>
        <p:spPr>
          <a:xfrm>
            <a:off x="4691310" y="3382841"/>
            <a:ext cx="1371600" cy="1214163"/>
          </a:xfrm>
          <a:prstGeom prst="rect">
            <a:avLst/>
          </a:prstGeom>
          <a:solidFill>
            <a:schemeClr val="accent4"/>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4" name="Google Shape;434;p68"/>
          <p:cNvSpPr/>
          <p:nvPr/>
        </p:nvSpPr>
        <p:spPr>
          <a:xfrm>
            <a:off x="6063524" y="3382841"/>
            <a:ext cx="1371600" cy="1214163"/>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5" name="Google Shape;435;p68"/>
          <p:cNvSpPr/>
          <p:nvPr/>
        </p:nvSpPr>
        <p:spPr>
          <a:xfrm>
            <a:off x="7429500" y="3382841"/>
            <a:ext cx="1371600" cy="1214163"/>
          </a:xfrm>
          <a:prstGeom prst="rect">
            <a:avLst/>
          </a:prstGeom>
          <a:solidFill>
            <a:schemeClr val="accent6"/>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436" name="Google Shape;436;p68"/>
          <p:cNvSpPr txBox="1"/>
          <p:nvPr/>
        </p:nvSpPr>
        <p:spPr>
          <a:xfrm>
            <a:off x="6196348" y="1031252"/>
            <a:ext cx="811280"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2. Allstate light blue</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#45BCE5</a:t>
            </a:r>
            <a:endParaRPr sz="1100"/>
          </a:p>
        </p:txBody>
      </p:sp>
      <p:sp>
        <p:nvSpPr>
          <p:cNvPr id="437" name="Google Shape;437;p68"/>
          <p:cNvSpPr txBox="1"/>
          <p:nvPr/>
        </p:nvSpPr>
        <p:spPr>
          <a:xfrm>
            <a:off x="7553210" y="103125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3. Allstate blue</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#0033A0</a:t>
            </a:r>
            <a:endParaRPr sz="1100"/>
          </a:p>
        </p:txBody>
      </p:sp>
      <p:sp>
        <p:nvSpPr>
          <p:cNvPr id="438" name="Google Shape;438;p68"/>
          <p:cNvSpPr txBox="1"/>
          <p:nvPr/>
        </p:nvSpPr>
        <p:spPr>
          <a:xfrm>
            <a:off x="6196349" y="347991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5. Accent green</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#00C39C</a:t>
            </a:r>
            <a:endParaRPr sz="1100"/>
          </a:p>
        </p:txBody>
      </p:sp>
      <p:sp>
        <p:nvSpPr>
          <p:cNvPr id="439" name="Google Shape;439;p68"/>
          <p:cNvSpPr txBox="1"/>
          <p:nvPr/>
        </p:nvSpPr>
        <p:spPr>
          <a:xfrm>
            <a:off x="343957" y="941414"/>
            <a:ext cx="1925418" cy="311135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The world of Allstate is blue. By combining our primary Allstate blue with a deeper Allstate navy and a fresh Allstate light blue, we create a rich and sophisticated look for the brand. </a:t>
            </a:r>
            <a:endParaRPr sz="1100"/>
          </a:p>
          <a:p>
            <a:pPr marL="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Three supporting accent colors bring in moments of unexpected energy and delight. These colors are only to be used sparingly, and when we have already established a strong blue presence.</a:t>
            </a:r>
            <a:endParaRPr sz="1100"/>
          </a:p>
        </p:txBody>
      </p:sp>
      <p:sp>
        <p:nvSpPr>
          <p:cNvPr id="440" name="Google Shape;440;p68"/>
          <p:cNvSpPr txBox="1"/>
          <p:nvPr/>
        </p:nvSpPr>
        <p:spPr>
          <a:xfrm>
            <a:off x="4833253" y="103125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1. Allstate navy</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#0E1941</a:t>
            </a:r>
            <a:endParaRPr sz="1100"/>
          </a:p>
        </p:txBody>
      </p:sp>
      <p:sp>
        <p:nvSpPr>
          <p:cNvPr id="441" name="Google Shape;441;p68"/>
          <p:cNvSpPr txBox="1"/>
          <p:nvPr/>
        </p:nvSpPr>
        <p:spPr>
          <a:xfrm>
            <a:off x="4833253" y="347991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4. Accent coral</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#ED7766</a:t>
            </a:r>
            <a:endParaRPr sz="1100"/>
          </a:p>
        </p:txBody>
      </p:sp>
      <p:sp>
        <p:nvSpPr>
          <p:cNvPr id="442" name="Google Shape;442;p68"/>
          <p:cNvSpPr txBox="1"/>
          <p:nvPr/>
        </p:nvSpPr>
        <p:spPr>
          <a:xfrm>
            <a:off x="7553210" y="3479912"/>
            <a:ext cx="722251" cy="2077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6. Accent purple</a:t>
            </a:r>
            <a:endParaRPr sz="1100"/>
          </a:p>
          <a:p>
            <a:pPr marL="0" marR="0" lvl="0" indent="0" algn="l" rtl="0">
              <a:lnSpc>
                <a:spcPct val="100000"/>
              </a:lnSpc>
              <a:spcBef>
                <a:spcPts val="0"/>
              </a:spcBef>
              <a:spcAft>
                <a:spcPts val="0"/>
              </a:spcAft>
              <a:buNone/>
            </a:pPr>
            <a:r>
              <a:rPr lang="en" sz="700" b="1" i="0" u="none" strike="noStrike" cap="none">
                <a:solidFill>
                  <a:schemeClr val="lt2"/>
                </a:solidFill>
                <a:latin typeface="Arial"/>
                <a:ea typeface="Arial"/>
                <a:cs typeface="Arial"/>
                <a:sym typeface="Arial"/>
              </a:rPr>
              <a:t>#C265FC</a:t>
            </a:r>
            <a:endParaRPr sz="700" b="1" i="0" u="none" strike="noStrike" cap="none">
              <a:solidFill>
                <a:schemeClr val="lt2"/>
              </a:solidFill>
              <a:latin typeface="Arial"/>
              <a:ea typeface="Arial"/>
              <a:cs typeface="Arial"/>
              <a:sym typeface="Arial"/>
            </a:endParaRPr>
          </a:p>
        </p:txBody>
      </p:sp>
      <p:grpSp>
        <p:nvGrpSpPr>
          <p:cNvPr id="443" name="Google Shape;443;p68"/>
          <p:cNvGrpSpPr/>
          <p:nvPr/>
        </p:nvGrpSpPr>
        <p:grpSpPr>
          <a:xfrm>
            <a:off x="2606037" y="2029393"/>
            <a:ext cx="1869582" cy="1939514"/>
            <a:chOff x="4073236" y="3789844"/>
            <a:chExt cx="2022764" cy="2098425"/>
          </a:xfrm>
        </p:grpSpPr>
        <p:grpSp>
          <p:nvGrpSpPr>
            <p:cNvPr id="444" name="Google Shape;444;p68"/>
            <p:cNvGrpSpPr/>
            <p:nvPr/>
          </p:nvGrpSpPr>
          <p:grpSpPr>
            <a:xfrm>
              <a:off x="4082360" y="3789844"/>
              <a:ext cx="2013640" cy="2098425"/>
              <a:chOff x="2202873" y="4252078"/>
              <a:chExt cx="2128058" cy="2217661"/>
            </a:xfrm>
          </p:grpSpPr>
          <p:pic>
            <p:nvPicPr>
              <p:cNvPr id="445" name="Google Shape;445;p68"/>
              <p:cNvPicPr preferRelativeResize="0"/>
              <p:nvPr/>
            </p:nvPicPr>
            <p:blipFill rotWithShape="1">
              <a:blip r:embed="rId3">
                <a:alphaModFix/>
              </a:blip>
              <a:srcRect/>
              <a:stretch/>
            </p:blipFill>
            <p:spPr>
              <a:xfrm>
                <a:off x="2202873" y="4252078"/>
                <a:ext cx="2128058" cy="2217661"/>
              </a:xfrm>
              <a:prstGeom prst="rect">
                <a:avLst/>
              </a:prstGeom>
              <a:noFill/>
              <a:ln>
                <a:noFill/>
              </a:ln>
            </p:spPr>
          </p:pic>
          <p:sp>
            <p:nvSpPr>
              <p:cNvPr id="446" name="Google Shape;446;p68"/>
              <p:cNvSpPr txBox="1"/>
              <p:nvPr/>
            </p:nvSpPr>
            <p:spPr>
              <a:xfrm>
                <a:off x="3089810"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1</a:t>
                </a:r>
                <a:endParaRPr sz="1100"/>
              </a:p>
            </p:txBody>
          </p:sp>
          <p:sp>
            <p:nvSpPr>
              <p:cNvPr id="447" name="Google Shape;447;p68"/>
              <p:cNvSpPr txBox="1"/>
              <p:nvPr/>
            </p:nvSpPr>
            <p:spPr>
              <a:xfrm>
                <a:off x="3303616"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2</a:t>
                </a:r>
                <a:endParaRPr sz="1100"/>
              </a:p>
            </p:txBody>
          </p:sp>
          <p:sp>
            <p:nvSpPr>
              <p:cNvPr id="448" name="Google Shape;448;p68"/>
              <p:cNvSpPr txBox="1"/>
              <p:nvPr/>
            </p:nvSpPr>
            <p:spPr>
              <a:xfrm>
                <a:off x="3500797"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3</a:t>
                </a:r>
                <a:endParaRPr sz="1100"/>
              </a:p>
            </p:txBody>
          </p:sp>
          <p:sp>
            <p:nvSpPr>
              <p:cNvPr id="449" name="Google Shape;449;p68"/>
              <p:cNvSpPr txBox="1"/>
              <p:nvPr/>
            </p:nvSpPr>
            <p:spPr>
              <a:xfrm>
                <a:off x="3697978"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4</a:t>
                </a:r>
                <a:endParaRPr sz="1100"/>
              </a:p>
            </p:txBody>
          </p:sp>
          <p:sp>
            <p:nvSpPr>
              <p:cNvPr id="450" name="Google Shape;450;p68"/>
              <p:cNvSpPr txBox="1"/>
              <p:nvPr/>
            </p:nvSpPr>
            <p:spPr>
              <a:xfrm>
                <a:off x="3895159"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5</a:t>
                </a:r>
                <a:endParaRPr sz="1100"/>
              </a:p>
            </p:txBody>
          </p:sp>
          <p:sp>
            <p:nvSpPr>
              <p:cNvPr id="451" name="Google Shape;451;p68"/>
              <p:cNvSpPr txBox="1"/>
              <p:nvPr/>
            </p:nvSpPr>
            <p:spPr>
              <a:xfrm>
                <a:off x="4100652"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6</a:t>
                </a:r>
                <a:endParaRPr sz="1100"/>
              </a:p>
            </p:txBody>
          </p:sp>
          <p:sp>
            <p:nvSpPr>
              <p:cNvPr id="452" name="Google Shape;452;p68"/>
              <p:cNvSpPr txBox="1"/>
              <p:nvPr/>
            </p:nvSpPr>
            <p:spPr>
              <a:xfrm>
                <a:off x="2495600"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1</a:t>
                </a:r>
                <a:endParaRPr sz="1100"/>
              </a:p>
            </p:txBody>
          </p:sp>
          <p:sp>
            <p:nvSpPr>
              <p:cNvPr id="453" name="Google Shape;453;p68"/>
              <p:cNvSpPr txBox="1"/>
              <p:nvPr/>
            </p:nvSpPr>
            <p:spPr>
              <a:xfrm>
                <a:off x="2279576" y="4647087"/>
                <a:ext cx="143355" cy="11566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2</a:t>
                </a:r>
                <a:endParaRPr sz="1100"/>
              </a:p>
            </p:txBody>
          </p:sp>
        </p:grpSp>
        <p:sp>
          <p:nvSpPr>
            <p:cNvPr id="454" name="Google Shape;454;p68"/>
            <p:cNvSpPr/>
            <p:nvPr/>
          </p:nvSpPr>
          <p:spPr>
            <a:xfrm>
              <a:off x="4073236" y="3790604"/>
              <a:ext cx="2022764" cy="565266"/>
            </a:xfrm>
            <a:prstGeom prst="rect">
              <a:avLst/>
            </a:prstGeom>
            <a:noFill/>
            <a:ln w="4445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grpSp>
      <p:sp>
        <p:nvSpPr>
          <p:cNvPr id="455" name="Google Shape;455;p68"/>
          <p:cNvSpPr txBox="1"/>
          <p:nvPr/>
        </p:nvSpPr>
        <p:spPr>
          <a:xfrm>
            <a:off x="2602937" y="941414"/>
            <a:ext cx="1900481" cy="8853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These brand colors are selectable from the Theme Colors palette.</a:t>
            </a:r>
            <a:endParaRPr sz="1100"/>
          </a:p>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456" name="Google Shape;456;p6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a:t>
            </a:fld>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04"/>
          <p:cNvSpPr txBox="1">
            <a:spLocks noGrp="1"/>
          </p:cNvSpPr>
          <p:nvPr>
            <p:ph type="title"/>
          </p:nvPr>
        </p:nvSpPr>
        <p:spPr>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None/>
            </a:pPr>
            <a:r>
              <a:rPr lang="en"/>
              <a:t>This was the easiest and fastest response to my claim of any kind that I ever had in my entire life. Received a check within a week of opening up a claim. </a:t>
            </a:r>
            <a:br>
              <a:rPr lang="en"/>
            </a:br>
            <a:r>
              <a:rPr lang="en"/>
              <a:t>Thank you so much.</a:t>
            </a:r>
            <a:endParaRPr/>
          </a:p>
        </p:txBody>
      </p:sp>
      <p:sp>
        <p:nvSpPr>
          <p:cNvPr id="846" name="Google Shape;846;p104"/>
          <p:cNvSpPr txBox="1">
            <a:spLocks noGrp="1"/>
          </p:cNvSpPr>
          <p:nvPr>
            <p:ph type="body" idx="1"/>
          </p:nvPr>
        </p:nvSpPr>
        <p:spPr>
          <a:xfrm>
            <a:off x="342900" y="3819310"/>
            <a:ext cx="4526280" cy="257175"/>
          </a:xfrm>
          <a:prstGeom prst="rect">
            <a:avLst/>
          </a:prstGeom>
          <a:noFill/>
          <a:ln>
            <a:noFill/>
          </a:ln>
        </p:spPr>
        <p:txBody>
          <a:bodyPr spcFirstLastPara="1" wrap="square" lIns="0" tIns="0" rIns="68575" bIns="0" anchor="t" anchorCtr="0">
            <a:normAutofit/>
          </a:bodyPr>
          <a:lstStyle/>
          <a:p>
            <a:pPr marL="0" lvl="0" indent="0" algn="l" rtl="0">
              <a:lnSpc>
                <a:spcPct val="90000"/>
              </a:lnSpc>
              <a:spcBef>
                <a:spcPts val="0"/>
              </a:spcBef>
              <a:spcAft>
                <a:spcPts val="0"/>
              </a:spcAft>
              <a:buSzPts val="700"/>
              <a:buNone/>
            </a:pPr>
            <a:r>
              <a:rPr lang="en"/>
              <a:t>Bill M. Layta, Company Bee</a:t>
            </a:r>
            <a:endParaRPr/>
          </a:p>
        </p:txBody>
      </p:sp>
      <p:pic>
        <p:nvPicPr>
          <p:cNvPr id="847" name="Google Shape;847;p104" descr="Text&#10;&#10;Description automatically generated"/>
          <p:cNvPicPr preferRelativeResize="0">
            <a:picLocks noGrp="1"/>
          </p:cNvPicPr>
          <p:nvPr>
            <p:ph type="pic" idx="2"/>
          </p:nvPr>
        </p:nvPicPr>
        <p:blipFill rotWithShape="1">
          <a:blip r:embed="rId3">
            <a:alphaModFix/>
          </a:blip>
          <a:srcRect t="24261" b="24261"/>
          <a:stretch/>
        </p:blipFill>
        <p:spPr>
          <a:prstGeom prst="rect">
            <a:avLst/>
          </a:prstGeom>
          <a:noFill/>
          <a:ln>
            <a:noFill/>
          </a:ln>
        </p:spPr>
      </p:pic>
      <p:sp>
        <p:nvSpPr>
          <p:cNvPr id="848" name="Google Shape;848;p104"/>
          <p:cNvSpPr/>
          <p:nvPr/>
        </p:nvSpPr>
        <p:spPr>
          <a:xfrm>
            <a:off x="342900" y="686975"/>
            <a:ext cx="611458" cy="583166"/>
          </a:xfrm>
          <a:custGeom>
            <a:avLst/>
            <a:gdLst/>
            <a:ahLst/>
            <a:cxnLst/>
            <a:rect l="l" t="t" r="r" b="b"/>
            <a:pathLst>
              <a:path w="2034373" h="1940242" extrusionOk="0">
                <a:moveTo>
                  <a:pt x="515786" y="559784"/>
                </a:moveTo>
                <a:cubicBezTo>
                  <a:pt x="445901" y="682530"/>
                  <a:pt x="406906" y="861060"/>
                  <a:pt x="398804" y="1095375"/>
                </a:cubicBezTo>
                <a:lnTo>
                  <a:pt x="777667" y="1095375"/>
                </a:lnTo>
                <a:lnTo>
                  <a:pt x="777667" y="1940243"/>
                </a:lnTo>
                <a:lnTo>
                  <a:pt x="0" y="1940243"/>
                </a:lnTo>
                <a:lnTo>
                  <a:pt x="0" y="1273493"/>
                </a:lnTo>
                <a:cubicBezTo>
                  <a:pt x="0" y="912305"/>
                  <a:pt x="42982" y="650843"/>
                  <a:pt x="128947" y="489109"/>
                </a:cubicBezTo>
                <a:cubicBezTo>
                  <a:pt x="241751" y="273527"/>
                  <a:pt x="420327" y="110490"/>
                  <a:pt x="664673" y="0"/>
                </a:cubicBezTo>
                <a:lnTo>
                  <a:pt x="842141" y="282893"/>
                </a:lnTo>
                <a:cubicBezTo>
                  <a:pt x="694393" y="344996"/>
                  <a:pt x="585608" y="437293"/>
                  <a:pt x="515786" y="559784"/>
                </a:cubicBezTo>
                <a:close/>
                <a:moveTo>
                  <a:pt x="1708020" y="559784"/>
                </a:moveTo>
                <a:cubicBezTo>
                  <a:pt x="1777649" y="437293"/>
                  <a:pt x="1886437" y="344996"/>
                  <a:pt x="2034374" y="282893"/>
                </a:cubicBezTo>
                <a:lnTo>
                  <a:pt x="1857096" y="0"/>
                </a:lnTo>
                <a:cubicBezTo>
                  <a:pt x="1612876" y="110490"/>
                  <a:pt x="1434241" y="273527"/>
                  <a:pt x="1321180" y="489109"/>
                </a:cubicBezTo>
                <a:cubicBezTo>
                  <a:pt x="1235152" y="650843"/>
                  <a:pt x="1192167" y="912241"/>
                  <a:pt x="1192233" y="1273302"/>
                </a:cubicBezTo>
                <a:lnTo>
                  <a:pt x="1192233" y="1940052"/>
                </a:lnTo>
                <a:lnTo>
                  <a:pt x="1969901" y="1940052"/>
                </a:lnTo>
                <a:lnTo>
                  <a:pt x="1969901" y="1095375"/>
                </a:lnTo>
                <a:lnTo>
                  <a:pt x="1591132" y="1095375"/>
                </a:lnTo>
                <a:cubicBezTo>
                  <a:pt x="1599175" y="861060"/>
                  <a:pt x="1638134" y="682530"/>
                  <a:pt x="1708020" y="559784"/>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5"/>
          <p:cNvSpPr txBox="1">
            <a:spLocks noGrp="1"/>
          </p:cNvSpPr>
          <p:nvPr>
            <p:ph type="title"/>
          </p:nvPr>
        </p:nvSpPr>
        <p:spPr>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None/>
            </a:pPr>
            <a:r>
              <a:rPr lang="en"/>
              <a:t>This was the easiest and fastest response to my claim of any kind that I ever had in my entire life. Received a check within a week of opening up a claim. </a:t>
            </a:r>
            <a:br>
              <a:rPr lang="en"/>
            </a:br>
            <a:r>
              <a:rPr lang="en"/>
              <a:t>Thank you so much.</a:t>
            </a:r>
            <a:endParaRPr/>
          </a:p>
        </p:txBody>
      </p:sp>
      <p:sp>
        <p:nvSpPr>
          <p:cNvPr id="855" name="Google Shape;855;p105"/>
          <p:cNvSpPr txBox="1">
            <a:spLocks noGrp="1"/>
          </p:cNvSpPr>
          <p:nvPr>
            <p:ph type="body" idx="1"/>
          </p:nvPr>
        </p:nvSpPr>
        <p:spPr>
          <a:xfrm>
            <a:off x="342900" y="3785857"/>
            <a:ext cx="4526280" cy="257175"/>
          </a:xfrm>
          <a:prstGeom prst="rect">
            <a:avLst/>
          </a:prstGeom>
          <a:noFill/>
          <a:ln>
            <a:noFill/>
          </a:ln>
        </p:spPr>
        <p:txBody>
          <a:bodyPr spcFirstLastPara="1" wrap="square" lIns="0" tIns="0" rIns="68575" bIns="0" anchor="t" anchorCtr="0">
            <a:normAutofit/>
          </a:bodyPr>
          <a:lstStyle/>
          <a:p>
            <a:pPr marL="0" lvl="0" indent="0" algn="l" rtl="0">
              <a:lnSpc>
                <a:spcPct val="90000"/>
              </a:lnSpc>
              <a:spcBef>
                <a:spcPts val="0"/>
              </a:spcBef>
              <a:spcAft>
                <a:spcPts val="0"/>
              </a:spcAft>
              <a:buSzPts val="700"/>
              <a:buNone/>
            </a:pPr>
            <a:r>
              <a:rPr lang="en"/>
              <a:t>Bill M. Layta, Company Bee</a:t>
            </a:r>
            <a:endParaRPr/>
          </a:p>
        </p:txBody>
      </p:sp>
      <p:pic>
        <p:nvPicPr>
          <p:cNvPr id="856" name="Google Shape;856;p105"/>
          <p:cNvPicPr preferRelativeResize="0">
            <a:picLocks noGrp="1"/>
          </p:cNvPicPr>
          <p:nvPr>
            <p:ph type="pic" idx="2"/>
          </p:nvPr>
        </p:nvPicPr>
        <p:blipFill rotWithShape="1">
          <a:blip r:embed="rId3">
            <a:alphaModFix/>
          </a:blip>
          <a:srcRect t="7741" b="7741"/>
          <a:stretch/>
        </p:blipFill>
        <p:spPr>
          <a:prstGeom prst="rect">
            <a:avLst/>
          </a:prstGeom>
          <a:noFill/>
          <a:ln>
            <a:noFill/>
          </a:ln>
        </p:spPr>
      </p:pic>
      <p:sp>
        <p:nvSpPr>
          <p:cNvPr id="857" name="Google Shape;857;p105"/>
          <p:cNvSpPr/>
          <p:nvPr/>
        </p:nvSpPr>
        <p:spPr>
          <a:xfrm>
            <a:off x="342900" y="686975"/>
            <a:ext cx="611458" cy="583166"/>
          </a:xfrm>
          <a:custGeom>
            <a:avLst/>
            <a:gdLst/>
            <a:ahLst/>
            <a:cxnLst/>
            <a:rect l="l" t="t" r="r" b="b"/>
            <a:pathLst>
              <a:path w="2034373" h="1940242" extrusionOk="0">
                <a:moveTo>
                  <a:pt x="515786" y="559784"/>
                </a:moveTo>
                <a:cubicBezTo>
                  <a:pt x="445901" y="682530"/>
                  <a:pt x="406906" y="861060"/>
                  <a:pt x="398804" y="1095375"/>
                </a:cubicBezTo>
                <a:lnTo>
                  <a:pt x="777667" y="1095375"/>
                </a:lnTo>
                <a:lnTo>
                  <a:pt x="777667" y="1940243"/>
                </a:lnTo>
                <a:lnTo>
                  <a:pt x="0" y="1940243"/>
                </a:lnTo>
                <a:lnTo>
                  <a:pt x="0" y="1273493"/>
                </a:lnTo>
                <a:cubicBezTo>
                  <a:pt x="0" y="912305"/>
                  <a:pt x="42982" y="650843"/>
                  <a:pt x="128947" y="489109"/>
                </a:cubicBezTo>
                <a:cubicBezTo>
                  <a:pt x="241751" y="273527"/>
                  <a:pt x="420327" y="110490"/>
                  <a:pt x="664673" y="0"/>
                </a:cubicBezTo>
                <a:lnTo>
                  <a:pt x="842141" y="282893"/>
                </a:lnTo>
                <a:cubicBezTo>
                  <a:pt x="694393" y="344996"/>
                  <a:pt x="585608" y="437293"/>
                  <a:pt x="515786" y="559784"/>
                </a:cubicBezTo>
                <a:close/>
                <a:moveTo>
                  <a:pt x="1708020" y="559784"/>
                </a:moveTo>
                <a:cubicBezTo>
                  <a:pt x="1777649" y="437293"/>
                  <a:pt x="1886437" y="344996"/>
                  <a:pt x="2034374" y="282893"/>
                </a:cubicBezTo>
                <a:lnTo>
                  <a:pt x="1857096" y="0"/>
                </a:lnTo>
                <a:cubicBezTo>
                  <a:pt x="1612876" y="110490"/>
                  <a:pt x="1434241" y="273527"/>
                  <a:pt x="1321180" y="489109"/>
                </a:cubicBezTo>
                <a:cubicBezTo>
                  <a:pt x="1235152" y="650843"/>
                  <a:pt x="1192167" y="912241"/>
                  <a:pt x="1192233" y="1273302"/>
                </a:cubicBezTo>
                <a:lnTo>
                  <a:pt x="1192233" y="1940052"/>
                </a:lnTo>
                <a:lnTo>
                  <a:pt x="1969901" y="1940052"/>
                </a:lnTo>
                <a:lnTo>
                  <a:pt x="1969901" y="1095375"/>
                </a:lnTo>
                <a:lnTo>
                  <a:pt x="1591132" y="1095375"/>
                </a:lnTo>
                <a:cubicBezTo>
                  <a:pt x="1599175" y="861060"/>
                  <a:pt x="1638134" y="682530"/>
                  <a:pt x="1708020" y="559784"/>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06"/>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864" name="Google Shape;864;p106"/>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865" name="Google Shape;865;p106"/>
          <p:cNvSpPr txBox="1">
            <a:spLocks noGrp="1"/>
          </p:cNvSpPr>
          <p:nvPr>
            <p:ph type="title" idx="4294967295"/>
          </p:nvPr>
        </p:nvSpPr>
        <p:spPr>
          <a:xfrm>
            <a:off x="2849367" y="1890805"/>
            <a:ext cx="3445266" cy="1366746"/>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Charts </a:t>
            </a:r>
            <a:br>
              <a:rPr lang="en" sz="4100" b="0">
                <a:solidFill>
                  <a:schemeClr val="lt2"/>
                </a:solidFill>
              </a:rPr>
            </a:br>
            <a:r>
              <a:rPr lang="en" sz="4100" b="0">
                <a:solidFill>
                  <a:schemeClr val="lt2"/>
                </a:solidFill>
              </a:rPr>
              <a:t>&amp; tables</a:t>
            </a:r>
            <a:endParaRPr sz="4100" b="0">
              <a:solidFill>
                <a:schemeClr val="lt2"/>
              </a:solidFill>
            </a:endParaRPr>
          </a:p>
        </p:txBody>
      </p:sp>
      <p:sp>
        <p:nvSpPr>
          <p:cNvPr id="866" name="Google Shape;866;p106"/>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07"/>
          <p:cNvSpPr txBox="1">
            <a:spLocks noGrp="1"/>
          </p:cNvSpPr>
          <p:nvPr>
            <p:ph type="title"/>
          </p:nvPr>
        </p:nvSpPr>
        <p:spPr>
          <a:xfrm>
            <a:off x="342900" y="274320"/>
            <a:ext cx="8458200" cy="29546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3"/>
              </a:buClr>
              <a:buSzPts val="2400"/>
              <a:buFont typeface="Arial"/>
              <a:buNone/>
            </a:pPr>
            <a:r>
              <a:rPr lang="en"/>
              <a:t>Table</a:t>
            </a:r>
            <a:endParaRPr/>
          </a:p>
        </p:txBody>
      </p:sp>
      <p:graphicFrame>
        <p:nvGraphicFramePr>
          <p:cNvPr id="873" name="Google Shape;873;p107"/>
          <p:cNvGraphicFramePr/>
          <p:nvPr/>
        </p:nvGraphicFramePr>
        <p:xfrm>
          <a:off x="342900" y="890104"/>
          <a:ext cx="3000000" cy="3000000"/>
        </p:xfrm>
        <a:graphic>
          <a:graphicData uri="http://schemas.openxmlformats.org/drawingml/2006/table">
            <a:tbl>
              <a:tblPr firstRow="1" bandRow="1">
                <a:noFill/>
                <a:tableStyleId>{1F211535-E608-45B8-A4DD-518978870600}</a:tableStyleId>
              </a:tblPr>
              <a:tblGrid>
                <a:gridCol w="3110750">
                  <a:extLst>
                    <a:ext uri="{9D8B030D-6E8A-4147-A177-3AD203B41FA5}">
                      <a16:colId xmlns:a16="http://schemas.microsoft.com/office/drawing/2014/main" val="20000"/>
                    </a:ext>
                  </a:extLst>
                </a:gridCol>
                <a:gridCol w="1336850">
                  <a:extLst>
                    <a:ext uri="{9D8B030D-6E8A-4147-A177-3AD203B41FA5}">
                      <a16:colId xmlns:a16="http://schemas.microsoft.com/office/drawing/2014/main" val="20001"/>
                    </a:ext>
                  </a:extLst>
                </a:gridCol>
                <a:gridCol w="1336850">
                  <a:extLst>
                    <a:ext uri="{9D8B030D-6E8A-4147-A177-3AD203B41FA5}">
                      <a16:colId xmlns:a16="http://schemas.microsoft.com/office/drawing/2014/main" val="20002"/>
                    </a:ext>
                  </a:extLst>
                </a:gridCol>
                <a:gridCol w="1336850">
                  <a:extLst>
                    <a:ext uri="{9D8B030D-6E8A-4147-A177-3AD203B41FA5}">
                      <a16:colId xmlns:a16="http://schemas.microsoft.com/office/drawing/2014/main" val="20003"/>
                    </a:ext>
                  </a:extLst>
                </a:gridCol>
                <a:gridCol w="1336850">
                  <a:extLst>
                    <a:ext uri="{9D8B030D-6E8A-4147-A177-3AD203B41FA5}">
                      <a16:colId xmlns:a16="http://schemas.microsoft.com/office/drawing/2014/main" val="20004"/>
                    </a:ext>
                  </a:extLst>
                </a:gridCol>
              </a:tblGrid>
              <a:tr h="559950">
                <a:tc>
                  <a:txBody>
                    <a:bodyPr/>
                    <a:lstStyle/>
                    <a:p>
                      <a:pPr marL="0" marR="0" lvl="0" indent="0" algn="l" rtl="0">
                        <a:spcBef>
                          <a:spcPts val="0"/>
                        </a:spcBef>
                        <a:spcAft>
                          <a:spcPts val="0"/>
                        </a:spcAft>
                        <a:buNone/>
                      </a:pPr>
                      <a:endParaRPr sz="14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dk1"/>
                          </a:solidFill>
                        </a:rPr>
                        <a:t> 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59950">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74" name="Google Shape;874;p10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0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Ops Team Table</a:t>
            </a:r>
            <a:endParaRPr/>
          </a:p>
        </p:txBody>
      </p:sp>
      <p:sp>
        <p:nvSpPr>
          <p:cNvPr id="880" name="Google Shape;880;p108"/>
          <p:cNvSpPr/>
          <p:nvPr/>
        </p:nvSpPr>
        <p:spPr>
          <a:xfrm>
            <a:off x="5925620" y="817152"/>
            <a:ext cx="2875480" cy="3567348"/>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1" name="Google Shape;881;p108"/>
          <p:cNvSpPr txBox="1"/>
          <p:nvPr/>
        </p:nvSpPr>
        <p:spPr>
          <a:xfrm>
            <a:off x="6091931" y="948147"/>
            <a:ext cx="2542855" cy="1661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200" b="1" i="0" u="none" strike="noStrike" cap="none">
                <a:solidFill>
                  <a:schemeClr val="dk1"/>
                </a:solidFill>
                <a:latin typeface="Arial"/>
                <a:ea typeface="Arial"/>
                <a:cs typeface="Arial"/>
                <a:sym typeface="Arial"/>
              </a:rPr>
              <a:t>Summary</a:t>
            </a:r>
            <a:endParaRPr sz="1100"/>
          </a:p>
        </p:txBody>
      </p:sp>
      <p:graphicFrame>
        <p:nvGraphicFramePr>
          <p:cNvPr id="882" name="Google Shape;882;p108"/>
          <p:cNvGraphicFramePr/>
          <p:nvPr/>
        </p:nvGraphicFramePr>
        <p:xfrm>
          <a:off x="342900" y="817152"/>
          <a:ext cx="3000000" cy="3000000"/>
        </p:xfrm>
        <a:graphic>
          <a:graphicData uri="http://schemas.openxmlformats.org/drawingml/2006/table">
            <a:tbl>
              <a:tblPr firstRow="1" bandRow="1">
                <a:noFill/>
                <a:tableStyleId>{1F211535-E608-45B8-A4DD-518978870600}</a:tableStyleId>
              </a:tblPr>
              <a:tblGrid>
                <a:gridCol w="997875">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116800">
                  <a:extLst>
                    <a:ext uri="{9D8B030D-6E8A-4147-A177-3AD203B41FA5}">
                      <a16:colId xmlns:a16="http://schemas.microsoft.com/office/drawing/2014/main" val="20002"/>
                    </a:ext>
                  </a:extLst>
                </a:gridCol>
              </a:tblGrid>
              <a:tr h="274400">
                <a:tc>
                  <a:txBody>
                    <a:bodyPr/>
                    <a:lstStyle/>
                    <a:p>
                      <a:pPr marL="0" marR="0" lvl="0" indent="0" algn="l" rtl="0">
                        <a:spcBef>
                          <a:spcPts val="0"/>
                        </a:spcBef>
                        <a:spcAft>
                          <a:spcPts val="0"/>
                        </a:spcAft>
                        <a:buNone/>
                      </a:pPr>
                      <a:endParaRPr sz="9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1"/>
                  </a:ext>
                </a:extLst>
              </a:tr>
              <a:tr h="274400">
                <a:tc>
                  <a:txBody>
                    <a:bodyPr/>
                    <a:lstStyle/>
                    <a:p>
                      <a:pPr marL="0" marR="0" lvl="0" indent="0" algn="l" rtl="0">
                        <a:spcBef>
                          <a:spcPts val="0"/>
                        </a:spcBef>
                        <a:spcAft>
                          <a:spcPts val="0"/>
                        </a:spcAft>
                        <a:buNone/>
                      </a:pPr>
                      <a:r>
                        <a:rPr lang="en" sz="900" b="1">
                          <a:solidFill>
                            <a:schemeClr val="accent3"/>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accent3"/>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883" name="Google Shape;883;p108"/>
          <p:cNvSpPr txBox="1"/>
          <p:nvPr/>
        </p:nvSpPr>
        <p:spPr>
          <a:xfrm>
            <a:off x="6091931" y="1248666"/>
            <a:ext cx="2542855" cy="1246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Insert text</a:t>
            </a:r>
            <a:endParaRPr sz="110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0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solidFill>
                  <a:schemeClr val="lt2"/>
                </a:solidFill>
              </a:rPr>
              <a:t>Table on dark background</a:t>
            </a:r>
            <a:endParaRPr/>
          </a:p>
        </p:txBody>
      </p:sp>
      <p:sp>
        <p:nvSpPr>
          <p:cNvPr id="890" name="Google Shape;890;p109"/>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45</a:t>
            </a:fld>
            <a:endParaRPr/>
          </a:p>
        </p:txBody>
      </p:sp>
      <p:graphicFrame>
        <p:nvGraphicFramePr>
          <p:cNvPr id="889" name="Google Shape;889;p109"/>
          <p:cNvGraphicFramePr/>
          <p:nvPr/>
        </p:nvGraphicFramePr>
        <p:xfrm>
          <a:off x="342900" y="890104"/>
          <a:ext cx="3000000" cy="3000000"/>
        </p:xfrm>
        <a:graphic>
          <a:graphicData uri="http://schemas.openxmlformats.org/drawingml/2006/table">
            <a:tbl>
              <a:tblPr firstRow="1" bandRow="1">
                <a:noFill/>
                <a:tableStyleId>{1F211535-E608-45B8-A4DD-518978870600}</a:tableStyleId>
              </a:tblPr>
              <a:tblGrid>
                <a:gridCol w="3110750">
                  <a:extLst>
                    <a:ext uri="{9D8B030D-6E8A-4147-A177-3AD203B41FA5}">
                      <a16:colId xmlns:a16="http://schemas.microsoft.com/office/drawing/2014/main" val="20000"/>
                    </a:ext>
                  </a:extLst>
                </a:gridCol>
                <a:gridCol w="1336850">
                  <a:extLst>
                    <a:ext uri="{9D8B030D-6E8A-4147-A177-3AD203B41FA5}">
                      <a16:colId xmlns:a16="http://schemas.microsoft.com/office/drawing/2014/main" val="20001"/>
                    </a:ext>
                  </a:extLst>
                </a:gridCol>
                <a:gridCol w="1336850">
                  <a:extLst>
                    <a:ext uri="{9D8B030D-6E8A-4147-A177-3AD203B41FA5}">
                      <a16:colId xmlns:a16="http://schemas.microsoft.com/office/drawing/2014/main" val="20002"/>
                    </a:ext>
                  </a:extLst>
                </a:gridCol>
                <a:gridCol w="1336850">
                  <a:extLst>
                    <a:ext uri="{9D8B030D-6E8A-4147-A177-3AD203B41FA5}">
                      <a16:colId xmlns:a16="http://schemas.microsoft.com/office/drawing/2014/main" val="20003"/>
                    </a:ext>
                  </a:extLst>
                </a:gridCol>
                <a:gridCol w="1336850">
                  <a:extLst>
                    <a:ext uri="{9D8B030D-6E8A-4147-A177-3AD203B41FA5}">
                      <a16:colId xmlns:a16="http://schemas.microsoft.com/office/drawing/2014/main" val="20004"/>
                    </a:ext>
                  </a:extLst>
                </a:gridCol>
              </a:tblGrid>
              <a:tr h="559950">
                <a:tc>
                  <a:txBody>
                    <a:bodyPr/>
                    <a:lstStyle/>
                    <a:p>
                      <a:pPr marL="0" marR="0" lvl="0" indent="0" algn="l" rtl="0">
                        <a:spcBef>
                          <a:spcPts val="0"/>
                        </a:spcBef>
                        <a:spcAft>
                          <a:spcPts val="0"/>
                        </a:spcAft>
                        <a:buNone/>
                      </a:pPr>
                      <a:endParaRPr sz="14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1"/>
                          </a:solidFill>
                        </a:rPr>
                        <a:t> 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1"/>
                          </a:solidFill>
                        </a:rPr>
                        <a:t>Heading</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59950">
                <a:tc>
                  <a:txBody>
                    <a:bodyPr/>
                    <a:lstStyle/>
                    <a:p>
                      <a:pPr marL="0" marR="0" lvl="0" indent="0" algn="l" rtl="0">
                        <a:spcBef>
                          <a:spcPts val="0"/>
                        </a:spcBef>
                        <a:spcAft>
                          <a:spcPts val="0"/>
                        </a:spcAft>
                        <a:buNone/>
                      </a:pPr>
                      <a:r>
                        <a:rPr lang="en" sz="1400" b="1">
                          <a:solidFill>
                            <a:schemeClr val="lt2"/>
                          </a:solidFill>
                        </a:rPr>
                        <a:t>Category</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solidFill>
                            <a:schemeClr val="lt2"/>
                          </a:solidFill>
                        </a:rPr>
                        <a:t>Text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10"/>
          <p:cNvSpPr txBox="1">
            <a:spLocks noGrp="1"/>
          </p:cNvSpPr>
          <p:nvPr>
            <p:ph type="title"/>
          </p:nvPr>
        </p:nvSpPr>
        <p:spPr>
          <a:xfrm>
            <a:off x="342900" y="274320"/>
            <a:ext cx="84582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3"/>
              </a:buClr>
              <a:buSzPts val="2400"/>
              <a:buFont typeface="Arial"/>
              <a:buNone/>
            </a:pPr>
            <a:r>
              <a:rPr lang="en"/>
              <a:t>Table with paragraph text</a:t>
            </a:r>
            <a:endParaRPr/>
          </a:p>
        </p:txBody>
      </p:sp>
      <p:graphicFrame>
        <p:nvGraphicFramePr>
          <p:cNvPr id="897" name="Google Shape;897;p110"/>
          <p:cNvGraphicFramePr/>
          <p:nvPr/>
        </p:nvGraphicFramePr>
        <p:xfrm>
          <a:off x="342900" y="774529"/>
          <a:ext cx="3000000" cy="3000000"/>
        </p:xfrm>
        <a:graphic>
          <a:graphicData uri="http://schemas.openxmlformats.org/drawingml/2006/table">
            <a:tbl>
              <a:tblPr firstRow="1" bandRow="1">
                <a:noFill/>
                <a:tableStyleId>{1F211535-E608-45B8-A4DD-518978870600}</a:tableStyleId>
              </a:tblPr>
              <a:tblGrid>
                <a:gridCol w="1263675">
                  <a:extLst>
                    <a:ext uri="{9D8B030D-6E8A-4147-A177-3AD203B41FA5}">
                      <a16:colId xmlns:a16="http://schemas.microsoft.com/office/drawing/2014/main" val="20000"/>
                    </a:ext>
                  </a:extLst>
                </a:gridCol>
                <a:gridCol w="2398175">
                  <a:extLst>
                    <a:ext uri="{9D8B030D-6E8A-4147-A177-3AD203B41FA5}">
                      <a16:colId xmlns:a16="http://schemas.microsoft.com/office/drawing/2014/main" val="20001"/>
                    </a:ext>
                  </a:extLst>
                </a:gridCol>
                <a:gridCol w="2398175">
                  <a:extLst>
                    <a:ext uri="{9D8B030D-6E8A-4147-A177-3AD203B41FA5}">
                      <a16:colId xmlns:a16="http://schemas.microsoft.com/office/drawing/2014/main" val="20002"/>
                    </a:ext>
                  </a:extLst>
                </a:gridCol>
                <a:gridCol w="2398175">
                  <a:extLst>
                    <a:ext uri="{9D8B030D-6E8A-4147-A177-3AD203B41FA5}">
                      <a16:colId xmlns:a16="http://schemas.microsoft.com/office/drawing/2014/main" val="20003"/>
                    </a:ext>
                  </a:extLst>
                </a:gridCol>
              </a:tblGrid>
              <a:tr h="321925">
                <a:tc>
                  <a:txBody>
                    <a:bodyPr/>
                    <a:lstStyle/>
                    <a:p>
                      <a:pPr marL="0" marR="0" lvl="0" indent="0" algn="l" rtl="0">
                        <a:spcBef>
                          <a:spcPts val="0"/>
                        </a:spcBef>
                        <a:spcAft>
                          <a:spcPts val="0"/>
                        </a:spcAft>
                        <a:buNone/>
                      </a:pPr>
                      <a:endParaRPr sz="14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 sz="1400" b="1">
                          <a:solidFill>
                            <a:schemeClr val="dk1"/>
                          </a:solidFill>
                        </a:rPr>
                        <a:t>Heading</a:t>
                      </a:r>
                      <a:endParaRPr sz="1100"/>
                    </a:p>
                  </a:txBody>
                  <a:tcPr marL="109725" marR="10972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 sz="1400" b="1">
                          <a:solidFill>
                            <a:schemeClr val="dk1"/>
                          </a:solidFill>
                        </a:rPr>
                        <a:t>Heading</a:t>
                      </a:r>
                      <a:endParaRPr sz="1100"/>
                    </a:p>
                  </a:txBody>
                  <a:tcPr marL="109725" marR="10972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 sz="1400" b="1">
                          <a:solidFill>
                            <a:schemeClr val="dk1"/>
                          </a:solidFill>
                        </a:rPr>
                        <a:t> Heading</a:t>
                      </a:r>
                      <a:endParaRPr sz="1100"/>
                    </a:p>
                  </a:txBody>
                  <a:tcPr marL="109725" marR="109725"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48925">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73150" marB="73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b="1">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b="1">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848925">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73150" marB="73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848925">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73150" marB="73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848925">
                <a:tc>
                  <a:txBody>
                    <a:bodyPr/>
                    <a:lstStyle/>
                    <a:p>
                      <a:pPr marL="0" marR="0" lvl="0" indent="0" algn="l" rtl="0">
                        <a:spcBef>
                          <a:spcPts val="0"/>
                        </a:spcBef>
                        <a:spcAft>
                          <a:spcPts val="0"/>
                        </a:spcAft>
                        <a:buNone/>
                      </a:pPr>
                      <a:r>
                        <a:rPr lang="en" sz="1400" b="1">
                          <a:solidFill>
                            <a:schemeClr val="accent3"/>
                          </a:solidFill>
                        </a:rPr>
                        <a:t>Category</a:t>
                      </a:r>
                      <a:endParaRPr sz="1100"/>
                    </a:p>
                  </a:txBody>
                  <a:tcPr marL="68600" marR="68600" marT="73150" marB="73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Lorem ipsum dolor sit amet, consectetur adipiscing elit, sed do eiusmod tempor incididunt ut labore et dolore magna aliqua.</a:t>
                      </a:r>
                      <a:endParaRPr sz="900">
                        <a:solidFill>
                          <a:schemeClr val="dk1"/>
                        </a:solidFill>
                      </a:endParaRPr>
                    </a:p>
                  </a:txBody>
                  <a:tcPr marL="109725" marR="109725" marT="73150" marB="73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98" name="Google Shape;898;p110"/>
          <p:cNvSpPr txBox="1">
            <a:spLocks noGrp="1"/>
          </p:cNvSpPr>
          <p:nvPr>
            <p:ph type="sldNum" idx="12"/>
          </p:nvPr>
        </p:nvSpPr>
        <p:spPr>
          <a:xfrm>
            <a:off x="8260556" y="4731996"/>
            <a:ext cx="540600" cy="164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46</a:t>
            </a:fld>
            <a:endParaRPr/>
          </a:p>
        </p:txBody>
      </p:sp>
      <p:grpSp>
        <p:nvGrpSpPr>
          <p:cNvPr id="899" name="Google Shape;899;p110"/>
          <p:cNvGrpSpPr/>
          <p:nvPr/>
        </p:nvGrpSpPr>
        <p:grpSpPr>
          <a:xfrm>
            <a:off x="416594" y="4054652"/>
            <a:ext cx="443515" cy="443622"/>
            <a:chOff x="5032475" y="4114316"/>
            <a:chExt cx="241303" cy="241361"/>
          </a:xfrm>
        </p:grpSpPr>
        <p:sp>
          <p:nvSpPr>
            <p:cNvPr id="900" name="Google Shape;900;p110"/>
            <p:cNvSpPr/>
            <p:nvPr/>
          </p:nvSpPr>
          <p:spPr>
            <a:xfrm>
              <a:off x="5032475" y="4114316"/>
              <a:ext cx="241303" cy="241361"/>
            </a:xfrm>
            <a:custGeom>
              <a:avLst/>
              <a:gdLst/>
              <a:ahLst/>
              <a:cxnLst/>
              <a:rect l="l" t="t" r="r" b="b"/>
              <a:pathLst>
                <a:path w="241303" h="241361" extrusionOk="0">
                  <a:moveTo>
                    <a:pt x="216242" y="102148"/>
                  </a:moveTo>
                  <a:lnTo>
                    <a:pt x="230070" y="102148"/>
                  </a:lnTo>
                  <a:cubicBezTo>
                    <a:pt x="236324" y="102198"/>
                    <a:pt x="241353" y="107307"/>
                    <a:pt x="241303" y="113560"/>
                  </a:cubicBezTo>
                  <a:cubicBezTo>
                    <a:pt x="241303" y="113623"/>
                    <a:pt x="241302" y="113686"/>
                    <a:pt x="241300" y="113749"/>
                  </a:cubicBezTo>
                  <a:lnTo>
                    <a:pt x="241300" y="127392"/>
                  </a:lnTo>
                  <a:cubicBezTo>
                    <a:pt x="241251" y="133538"/>
                    <a:pt x="236308" y="138522"/>
                    <a:pt x="230163" y="138622"/>
                  </a:cubicBezTo>
                  <a:cubicBezTo>
                    <a:pt x="226451" y="138622"/>
                    <a:pt x="222738" y="138622"/>
                    <a:pt x="219026" y="138622"/>
                  </a:cubicBezTo>
                  <a:cubicBezTo>
                    <a:pt x="215314" y="138622"/>
                    <a:pt x="215871" y="139457"/>
                    <a:pt x="215221" y="141685"/>
                  </a:cubicBezTo>
                  <a:cubicBezTo>
                    <a:pt x="213643" y="147160"/>
                    <a:pt x="211973" y="152543"/>
                    <a:pt x="210117" y="158204"/>
                  </a:cubicBezTo>
                  <a:cubicBezTo>
                    <a:pt x="209457" y="160200"/>
                    <a:pt x="207304" y="161282"/>
                    <a:pt x="205309" y="160622"/>
                  </a:cubicBezTo>
                  <a:cubicBezTo>
                    <a:pt x="204783" y="160448"/>
                    <a:pt x="204302" y="160161"/>
                    <a:pt x="203899" y="159782"/>
                  </a:cubicBezTo>
                  <a:lnTo>
                    <a:pt x="186822" y="142891"/>
                  </a:lnTo>
                  <a:cubicBezTo>
                    <a:pt x="185723" y="141726"/>
                    <a:pt x="185302" y="140078"/>
                    <a:pt x="185708" y="138529"/>
                  </a:cubicBezTo>
                  <a:cubicBezTo>
                    <a:pt x="190767" y="121190"/>
                    <a:pt x="188380" y="102528"/>
                    <a:pt x="179119" y="87021"/>
                  </a:cubicBezTo>
                  <a:cubicBezTo>
                    <a:pt x="168218" y="68490"/>
                    <a:pt x="149249" y="56153"/>
                    <a:pt x="127889" y="53703"/>
                  </a:cubicBezTo>
                  <a:cubicBezTo>
                    <a:pt x="109438" y="51189"/>
                    <a:pt x="90819" y="56965"/>
                    <a:pt x="77030" y="69480"/>
                  </a:cubicBezTo>
                  <a:cubicBezTo>
                    <a:pt x="62250" y="82414"/>
                    <a:pt x="53733" y="101070"/>
                    <a:pt x="53643" y="120710"/>
                  </a:cubicBezTo>
                  <a:cubicBezTo>
                    <a:pt x="53532" y="157922"/>
                    <a:pt x="83609" y="188178"/>
                    <a:pt x="120821" y="188289"/>
                  </a:cubicBezTo>
                  <a:cubicBezTo>
                    <a:pt x="126330" y="188305"/>
                    <a:pt x="131820" y="187646"/>
                    <a:pt x="137170" y="186325"/>
                  </a:cubicBezTo>
                  <a:cubicBezTo>
                    <a:pt x="138213" y="186091"/>
                    <a:pt x="139305" y="186256"/>
                    <a:pt x="140232" y="186789"/>
                  </a:cubicBezTo>
                  <a:lnTo>
                    <a:pt x="157773" y="204237"/>
                  </a:lnTo>
                  <a:cubicBezTo>
                    <a:pt x="159360" y="205766"/>
                    <a:pt x="159407" y="208293"/>
                    <a:pt x="157877" y="209880"/>
                  </a:cubicBezTo>
                  <a:cubicBezTo>
                    <a:pt x="157413" y="210361"/>
                    <a:pt x="156834" y="210720"/>
                    <a:pt x="156195" y="210919"/>
                  </a:cubicBezTo>
                  <a:lnTo>
                    <a:pt x="139212" y="216859"/>
                  </a:lnTo>
                  <a:lnTo>
                    <a:pt x="139212" y="216859"/>
                  </a:lnTo>
                  <a:cubicBezTo>
                    <a:pt x="139212" y="221035"/>
                    <a:pt x="139212" y="225490"/>
                    <a:pt x="139212" y="229945"/>
                  </a:cubicBezTo>
                  <a:cubicBezTo>
                    <a:pt x="139161" y="236300"/>
                    <a:pt x="133968" y="241412"/>
                    <a:pt x="127612" y="241361"/>
                  </a:cubicBezTo>
                  <a:cubicBezTo>
                    <a:pt x="127581" y="241361"/>
                    <a:pt x="127549" y="241361"/>
                    <a:pt x="127518" y="241360"/>
                  </a:cubicBezTo>
                  <a:lnTo>
                    <a:pt x="113875" y="241360"/>
                  </a:lnTo>
                  <a:cubicBezTo>
                    <a:pt x="107827" y="241309"/>
                    <a:pt x="102965" y="236365"/>
                    <a:pt x="103017" y="230317"/>
                  </a:cubicBezTo>
                  <a:cubicBezTo>
                    <a:pt x="103017" y="230317"/>
                    <a:pt x="103017" y="230316"/>
                    <a:pt x="103017" y="230316"/>
                  </a:cubicBezTo>
                  <a:cubicBezTo>
                    <a:pt x="103017" y="226418"/>
                    <a:pt x="103017" y="222613"/>
                    <a:pt x="103017" y="218715"/>
                  </a:cubicBezTo>
                  <a:cubicBezTo>
                    <a:pt x="102984" y="217321"/>
                    <a:pt x="102041" y="216114"/>
                    <a:pt x="100696" y="215745"/>
                  </a:cubicBezTo>
                  <a:cubicBezTo>
                    <a:pt x="87971" y="212995"/>
                    <a:pt x="75860" y="207931"/>
                    <a:pt x="64965" y="200803"/>
                  </a:cubicBezTo>
                  <a:cubicBezTo>
                    <a:pt x="64463" y="201910"/>
                    <a:pt x="63807" y="202941"/>
                    <a:pt x="63016" y="203866"/>
                  </a:cubicBezTo>
                  <a:cubicBezTo>
                    <a:pt x="60088" y="206887"/>
                    <a:pt x="56990" y="209738"/>
                    <a:pt x="53736" y="212404"/>
                  </a:cubicBezTo>
                  <a:cubicBezTo>
                    <a:pt x="50218" y="215536"/>
                    <a:pt x="44910" y="215536"/>
                    <a:pt x="41392" y="212404"/>
                  </a:cubicBezTo>
                  <a:cubicBezTo>
                    <a:pt x="37123" y="208506"/>
                    <a:pt x="32947" y="204515"/>
                    <a:pt x="28956" y="200432"/>
                  </a:cubicBezTo>
                  <a:cubicBezTo>
                    <a:pt x="25291" y="196849"/>
                    <a:pt x="25225" y="190973"/>
                    <a:pt x="28809" y="187308"/>
                  </a:cubicBezTo>
                  <a:cubicBezTo>
                    <a:pt x="28857" y="187258"/>
                    <a:pt x="28906" y="187209"/>
                    <a:pt x="28956" y="187160"/>
                  </a:cubicBezTo>
                  <a:cubicBezTo>
                    <a:pt x="32576" y="183262"/>
                    <a:pt x="36566" y="179736"/>
                    <a:pt x="40464" y="175931"/>
                  </a:cubicBezTo>
                  <a:lnTo>
                    <a:pt x="40464" y="175931"/>
                  </a:lnTo>
                  <a:cubicBezTo>
                    <a:pt x="32859" y="164762"/>
                    <a:pt x="27704" y="152111"/>
                    <a:pt x="25337" y="138808"/>
                  </a:cubicBezTo>
                  <a:lnTo>
                    <a:pt x="12065" y="138808"/>
                  </a:lnTo>
                  <a:cubicBezTo>
                    <a:pt x="10555" y="138994"/>
                    <a:pt x="9028" y="138994"/>
                    <a:pt x="7517" y="138808"/>
                  </a:cubicBezTo>
                  <a:cubicBezTo>
                    <a:pt x="3260" y="137986"/>
                    <a:pt x="138" y="134325"/>
                    <a:pt x="0" y="129991"/>
                  </a:cubicBezTo>
                  <a:cubicBezTo>
                    <a:pt x="0" y="123803"/>
                    <a:pt x="0" y="117617"/>
                    <a:pt x="0" y="111429"/>
                  </a:cubicBezTo>
                  <a:cubicBezTo>
                    <a:pt x="247" y="106485"/>
                    <a:pt x="4331" y="102606"/>
                    <a:pt x="9281" y="102613"/>
                  </a:cubicBezTo>
                  <a:lnTo>
                    <a:pt x="25337" y="102613"/>
                  </a:lnTo>
                  <a:cubicBezTo>
                    <a:pt x="27940" y="90019"/>
                    <a:pt x="32882" y="78025"/>
                    <a:pt x="39907" y="67253"/>
                  </a:cubicBezTo>
                  <a:lnTo>
                    <a:pt x="38237" y="61313"/>
                  </a:lnTo>
                  <a:cubicBezTo>
                    <a:pt x="26357" y="55745"/>
                    <a:pt x="23666" y="47485"/>
                    <a:pt x="30348" y="40524"/>
                  </a:cubicBezTo>
                  <a:lnTo>
                    <a:pt x="40186" y="30687"/>
                  </a:lnTo>
                  <a:cubicBezTo>
                    <a:pt x="44591" y="26648"/>
                    <a:pt x="51377" y="26730"/>
                    <a:pt x="55685" y="30872"/>
                  </a:cubicBezTo>
                  <a:cubicBezTo>
                    <a:pt x="59119" y="34213"/>
                    <a:pt x="62460" y="37740"/>
                    <a:pt x="64965" y="40803"/>
                  </a:cubicBezTo>
                  <a:lnTo>
                    <a:pt x="64965" y="40803"/>
                  </a:lnTo>
                  <a:cubicBezTo>
                    <a:pt x="71184" y="37740"/>
                    <a:pt x="76845" y="34492"/>
                    <a:pt x="82784" y="31986"/>
                  </a:cubicBezTo>
                  <a:cubicBezTo>
                    <a:pt x="88724" y="29480"/>
                    <a:pt x="95128" y="27810"/>
                    <a:pt x="101346" y="25582"/>
                  </a:cubicBezTo>
                  <a:lnTo>
                    <a:pt x="101346" y="25582"/>
                  </a:lnTo>
                  <a:lnTo>
                    <a:pt x="101346" y="12218"/>
                  </a:lnTo>
                  <a:cubicBezTo>
                    <a:pt x="101313" y="5503"/>
                    <a:pt x="106729" y="33"/>
                    <a:pt x="113443" y="0"/>
                  </a:cubicBezTo>
                  <a:cubicBezTo>
                    <a:pt x="113867" y="-2"/>
                    <a:pt x="114289" y="18"/>
                    <a:pt x="114710" y="60"/>
                  </a:cubicBezTo>
                  <a:lnTo>
                    <a:pt x="127518" y="60"/>
                  </a:lnTo>
                  <a:cubicBezTo>
                    <a:pt x="133872" y="-43"/>
                    <a:pt x="139108" y="5026"/>
                    <a:pt x="139211" y="11381"/>
                  </a:cubicBezTo>
                  <a:cubicBezTo>
                    <a:pt x="139211" y="11412"/>
                    <a:pt x="139212" y="11444"/>
                    <a:pt x="139212" y="11475"/>
                  </a:cubicBezTo>
                  <a:cubicBezTo>
                    <a:pt x="139212" y="16209"/>
                    <a:pt x="139212" y="20756"/>
                    <a:pt x="139212" y="25397"/>
                  </a:cubicBezTo>
                  <a:lnTo>
                    <a:pt x="139212" y="25397"/>
                  </a:lnTo>
                  <a:cubicBezTo>
                    <a:pt x="145522" y="27438"/>
                    <a:pt x="151926" y="29016"/>
                    <a:pt x="157773" y="31522"/>
                  </a:cubicBezTo>
                  <a:cubicBezTo>
                    <a:pt x="163620" y="34028"/>
                    <a:pt x="169374" y="37276"/>
                    <a:pt x="175592" y="40803"/>
                  </a:cubicBezTo>
                  <a:lnTo>
                    <a:pt x="175592" y="40803"/>
                  </a:lnTo>
                  <a:lnTo>
                    <a:pt x="184873" y="31522"/>
                  </a:lnTo>
                  <a:cubicBezTo>
                    <a:pt x="189367" y="26883"/>
                    <a:pt x="196770" y="26765"/>
                    <a:pt x="201408" y="31259"/>
                  </a:cubicBezTo>
                  <a:cubicBezTo>
                    <a:pt x="201498" y="31345"/>
                    <a:pt x="201585" y="31433"/>
                    <a:pt x="201671" y="31522"/>
                  </a:cubicBezTo>
                  <a:cubicBezTo>
                    <a:pt x="205012" y="34863"/>
                    <a:pt x="208446" y="38204"/>
                    <a:pt x="211694" y="41823"/>
                  </a:cubicBezTo>
                  <a:cubicBezTo>
                    <a:pt x="215209" y="45835"/>
                    <a:pt x="215006" y="51885"/>
                    <a:pt x="211230" y="55652"/>
                  </a:cubicBezTo>
                  <a:cubicBezTo>
                    <a:pt x="208168" y="58807"/>
                    <a:pt x="205012" y="61870"/>
                    <a:pt x="201950" y="64933"/>
                  </a:cubicBezTo>
                  <a:cubicBezTo>
                    <a:pt x="201378" y="65669"/>
                    <a:pt x="201174" y="66625"/>
                    <a:pt x="201393" y="67531"/>
                  </a:cubicBezTo>
                  <a:cubicBezTo>
                    <a:pt x="208230" y="78034"/>
                    <a:pt x="213074" y="89706"/>
                    <a:pt x="215685" y="101963"/>
                  </a:cubicBezTo>
                  <a:cubicBezTo>
                    <a:pt x="215685" y="101963"/>
                    <a:pt x="215964" y="102148"/>
                    <a:pt x="216242" y="102148"/>
                  </a:cubicBezTo>
                  <a:close/>
                </a:path>
              </a:pathLst>
            </a:custGeom>
            <a:solidFill>
              <a:srgbClr val="0033A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901" name="Google Shape;901;p110"/>
            <p:cNvSpPr/>
            <p:nvPr/>
          </p:nvSpPr>
          <p:spPr>
            <a:xfrm>
              <a:off x="5113843" y="4196034"/>
              <a:ext cx="136147" cy="136255"/>
            </a:xfrm>
            <a:custGeom>
              <a:avLst/>
              <a:gdLst/>
              <a:ahLst/>
              <a:cxnLst/>
              <a:rect l="l" t="t" r="r" b="b"/>
              <a:pathLst>
                <a:path w="136147" h="136255" extrusionOk="0">
                  <a:moveTo>
                    <a:pt x="10141" y="35930"/>
                  </a:moveTo>
                  <a:cubicBezTo>
                    <a:pt x="9120" y="34844"/>
                    <a:pt x="7729" y="34182"/>
                    <a:pt x="6243" y="34074"/>
                  </a:cubicBezTo>
                  <a:cubicBezTo>
                    <a:pt x="5409" y="34091"/>
                    <a:pt x="4587" y="34280"/>
                    <a:pt x="3830" y="34631"/>
                  </a:cubicBezTo>
                  <a:cubicBezTo>
                    <a:pt x="-1460" y="37137"/>
                    <a:pt x="-718" y="41870"/>
                    <a:pt x="2716" y="53192"/>
                  </a:cubicBezTo>
                  <a:cubicBezTo>
                    <a:pt x="4356" y="59289"/>
                    <a:pt x="7554" y="64855"/>
                    <a:pt x="11997" y="69341"/>
                  </a:cubicBezTo>
                  <a:cubicBezTo>
                    <a:pt x="19513" y="75910"/>
                    <a:pt x="29319" y="79245"/>
                    <a:pt x="39282" y="78622"/>
                  </a:cubicBezTo>
                  <a:lnTo>
                    <a:pt x="42159" y="78622"/>
                  </a:lnTo>
                  <a:cubicBezTo>
                    <a:pt x="50159" y="78558"/>
                    <a:pt x="57800" y="81939"/>
                    <a:pt x="63134" y="87903"/>
                  </a:cubicBezTo>
                  <a:cubicBezTo>
                    <a:pt x="72415" y="97183"/>
                    <a:pt x="96638" y="122056"/>
                    <a:pt x="109538" y="134306"/>
                  </a:cubicBezTo>
                  <a:cubicBezTo>
                    <a:pt x="110719" y="135557"/>
                    <a:pt x="112366" y="136263"/>
                    <a:pt x="114085" y="136255"/>
                  </a:cubicBezTo>
                  <a:cubicBezTo>
                    <a:pt x="115376" y="136257"/>
                    <a:pt x="116638" y="135869"/>
                    <a:pt x="117705" y="135142"/>
                  </a:cubicBezTo>
                  <a:cubicBezTo>
                    <a:pt x="124125" y="130506"/>
                    <a:pt x="129818" y="124937"/>
                    <a:pt x="134596" y="118622"/>
                  </a:cubicBezTo>
                  <a:cubicBezTo>
                    <a:pt x="136831" y="115863"/>
                    <a:pt x="136631" y="111864"/>
                    <a:pt x="134132" y="109341"/>
                  </a:cubicBezTo>
                  <a:lnTo>
                    <a:pt x="88378" y="64144"/>
                  </a:lnTo>
                  <a:cubicBezTo>
                    <a:pt x="81654" y="58056"/>
                    <a:pt x="78503" y="48956"/>
                    <a:pt x="80025" y="40014"/>
                  </a:cubicBezTo>
                  <a:cubicBezTo>
                    <a:pt x="79885" y="37060"/>
                    <a:pt x="79575" y="34116"/>
                    <a:pt x="79097" y="31197"/>
                  </a:cubicBezTo>
                  <a:cubicBezTo>
                    <a:pt x="75556" y="12932"/>
                    <a:pt x="59464" y="-192"/>
                    <a:pt x="40860" y="14"/>
                  </a:cubicBezTo>
                  <a:lnTo>
                    <a:pt x="38169" y="14"/>
                  </a:lnTo>
                  <a:cubicBezTo>
                    <a:pt x="35622" y="-158"/>
                    <a:pt x="33244" y="1292"/>
                    <a:pt x="32229" y="3633"/>
                  </a:cubicBezTo>
                  <a:cubicBezTo>
                    <a:pt x="31399" y="5984"/>
                    <a:pt x="32234" y="8600"/>
                    <a:pt x="34271" y="10037"/>
                  </a:cubicBezTo>
                  <a:lnTo>
                    <a:pt x="42438" y="18111"/>
                  </a:lnTo>
                  <a:cubicBezTo>
                    <a:pt x="48642" y="24518"/>
                    <a:pt x="48479" y="34741"/>
                    <a:pt x="42072" y="40946"/>
                  </a:cubicBezTo>
                  <a:cubicBezTo>
                    <a:pt x="42009" y="41007"/>
                    <a:pt x="41945" y="41067"/>
                    <a:pt x="41881" y="41127"/>
                  </a:cubicBezTo>
                  <a:lnTo>
                    <a:pt x="40860" y="42148"/>
                  </a:lnTo>
                  <a:cubicBezTo>
                    <a:pt x="37652" y="45047"/>
                    <a:pt x="33490" y="46665"/>
                    <a:pt x="29166" y="46696"/>
                  </a:cubicBezTo>
                  <a:cubicBezTo>
                    <a:pt x="24752" y="46717"/>
                    <a:pt x="20511" y="44981"/>
                    <a:pt x="17380" y="41870"/>
                  </a:cubicBezTo>
                  <a:close/>
                </a:path>
              </a:pathLst>
            </a:custGeom>
            <a:solidFill>
              <a:srgbClr val="0033A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902" name="Google Shape;902;p110"/>
          <p:cNvSpPr/>
          <p:nvPr/>
        </p:nvSpPr>
        <p:spPr>
          <a:xfrm>
            <a:off x="416805" y="1421176"/>
            <a:ext cx="379983" cy="379983"/>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rgbClr val="0033A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pic>
        <p:nvPicPr>
          <p:cNvPr id="903" name="Google Shape;903;p110"/>
          <p:cNvPicPr preferRelativeResize="0"/>
          <p:nvPr/>
        </p:nvPicPr>
        <p:blipFill rotWithShape="1">
          <a:blip r:embed="rId3">
            <a:alphaModFix/>
          </a:blip>
          <a:srcRect/>
          <a:stretch/>
        </p:blipFill>
        <p:spPr>
          <a:xfrm>
            <a:off x="416805" y="2298881"/>
            <a:ext cx="420192" cy="380164"/>
          </a:xfrm>
          <a:prstGeom prst="rect">
            <a:avLst/>
          </a:prstGeom>
          <a:noFill/>
          <a:ln>
            <a:noFill/>
          </a:ln>
        </p:spPr>
      </p:pic>
      <p:pic>
        <p:nvPicPr>
          <p:cNvPr id="904" name="Google Shape;904;p110"/>
          <p:cNvPicPr preferRelativeResize="0"/>
          <p:nvPr/>
        </p:nvPicPr>
        <p:blipFill rotWithShape="1">
          <a:blip r:embed="rId4">
            <a:alphaModFix/>
          </a:blip>
          <a:srcRect/>
          <a:stretch/>
        </p:blipFill>
        <p:spPr>
          <a:xfrm>
            <a:off x="416805" y="3176767"/>
            <a:ext cx="380174" cy="3801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1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Column chart (using Excel Chart)</a:t>
            </a:r>
            <a:endParaRPr/>
          </a:p>
        </p:txBody>
      </p:sp>
      <p:sp>
        <p:nvSpPr>
          <p:cNvPr id="910" name="Google Shape;910;p111"/>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p:txBody>
      </p:sp>
      <p:pic>
        <p:nvPicPr>
          <p:cNvPr id="911" name="Google Shape;911;p111"/>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912" name="Google Shape;912;p11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47</a:t>
            </a:fld>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1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Column chart (using shapes for Google slides)</a:t>
            </a:r>
            <a:endParaRPr/>
          </a:p>
        </p:txBody>
      </p:sp>
      <p:sp>
        <p:nvSpPr>
          <p:cNvPr id="918" name="Google Shape;918;p112"/>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p:txBody>
      </p:sp>
      <p:sp>
        <p:nvSpPr>
          <p:cNvPr id="919" name="Google Shape;919;p11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48</a:t>
            </a:fld>
            <a:endParaRPr/>
          </a:p>
        </p:txBody>
      </p:sp>
      <p:grpSp>
        <p:nvGrpSpPr>
          <p:cNvPr id="920" name="Google Shape;920;p112"/>
          <p:cNvGrpSpPr/>
          <p:nvPr/>
        </p:nvGrpSpPr>
        <p:grpSpPr>
          <a:xfrm>
            <a:off x="8229600" y="2123147"/>
            <a:ext cx="640080" cy="1034365"/>
            <a:chOff x="10873740" y="1704386"/>
            <a:chExt cx="853440" cy="1379154"/>
          </a:xfrm>
        </p:grpSpPr>
        <p:sp>
          <p:nvSpPr>
            <p:cNvPr id="921" name="Google Shape;921;p112"/>
            <p:cNvSpPr txBox="1"/>
            <p:nvPr/>
          </p:nvSpPr>
          <p:spPr>
            <a:xfrm>
              <a:off x="11106062" y="1704386"/>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6</a:t>
              </a:r>
              <a:endParaRPr sz="1100"/>
            </a:p>
          </p:txBody>
        </p:sp>
        <p:sp>
          <p:nvSpPr>
            <p:cNvPr id="922" name="Google Shape;922;p112"/>
            <p:cNvSpPr/>
            <p:nvPr/>
          </p:nvSpPr>
          <p:spPr>
            <a:xfrm>
              <a:off x="10873740" y="1704386"/>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23" name="Google Shape;923;p112"/>
            <p:cNvSpPr txBox="1"/>
            <p:nvPr/>
          </p:nvSpPr>
          <p:spPr>
            <a:xfrm>
              <a:off x="11106062" y="1952785"/>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924" name="Google Shape;924;p112"/>
            <p:cNvSpPr/>
            <p:nvPr/>
          </p:nvSpPr>
          <p:spPr>
            <a:xfrm>
              <a:off x="10873740" y="1952785"/>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25" name="Google Shape;925;p112"/>
            <p:cNvSpPr txBox="1"/>
            <p:nvPr/>
          </p:nvSpPr>
          <p:spPr>
            <a:xfrm>
              <a:off x="11106062" y="2201184"/>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926" name="Google Shape;926;p112"/>
            <p:cNvSpPr/>
            <p:nvPr/>
          </p:nvSpPr>
          <p:spPr>
            <a:xfrm>
              <a:off x="10873740" y="2201184"/>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27" name="Google Shape;927;p112"/>
            <p:cNvSpPr txBox="1"/>
            <p:nvPr/>
          </p:nvSpPr>
          <p:spPr>
            <a:xfrm>
              <a:off x="11106062" y="2449583"/>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928" name="Google Shape;928;p112"/>
            <p:cNvSpPr/>
            <p:nvPr/>
          </p:nvSpPr>
          <p:spPr>
            <a:xfrm>
              <a:off x="10873740" y="2449583"/>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29" name="Google Shape;929;p112"/>
            <p:cNvSpPr txBox="1"/>
            <p:nvPr/>
          </p:nvSpPr>
          <p:spPr>
            <a:xfrm>
              <a:off x="11106062" y="2697982"/>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930" name="Google Shape;930;p112"/>
            <p:cNvSpPr/>
            <p:nvPr/>
          </p:nvSpPr>
          <p:spPr>
            <a:xfrm>
              <a:off x="10873740" y="2697982"/>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31" name="Google Shape;931;p112"/>
            <p:cNvSpPr txBox="1"/>
            <p:nvPr/>
          </p:nvSpPr>
          <p:spPr>
            <a:xfrm>
              <a:off x="11106062" y="2946380"/>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932" name="Google Shape;932;p112"/>
            <p:cNvSpPr/>
            <p:nvPr/>
          </p:nvSpPr>
          <p:spPr>
            <a:xfrm>
              <a:off x="10873740" y="2946380"/>
              <a:ext cx="137160" cy="13716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sp>
        <p:nvSpPr>
          <p:cNvPr id="933" name="Google Shape;933;p112"/>
          <p:cNvSpPr txBox="1"/>
          <p:nvPr/>
        </p:nvSpPr>
        <p:spPr>
          <a:xfrm>
            <a:off x="3421704" y="4237952"/>
            <a:ext cx="1750979"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1</a:t>
            </a:r>
            <a:endParaRPr sz="1100"/>
          </a:p>
        </p:txBody>
      </p:sp>
      <p:sp>
        <p:nvSpPr>
          <p:cNvPr id="934" name="Google Shape;934;p112"/>
          <p:cNvSpPr txBox="1"/>
          <p:nvPr/>
        </p:nvSpPr>
        <p:spPr>
          <a:xfrm>
            <a:off x="5898547" y="4237952"/>
            <a:ext cx="1750979"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2</a:t>
            </a:r>
            <a:endParaRPr sz="1100"/>
          </a:p>
        </p:txBody>
      </p:sp>
      <p:sp>
        <p:nvSpPr>
          <p:cNvPr id="935" name="Google Shape;935;p112"/>
          <p:cNvSpPr txBox="1"/>
          <p:nvPr/>
        </p:nvSpPr>
        <p:spPr>
          <a:xfrm>
            <a:off x="3403687" y="1953690"/>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4.3</a:t>
            </a:r>
            <a:endParaRPr sz="1100"/>
          </a:p>
        </p:txBody>
      </p:sp>
      <p:sp>
        <p:nvSpPr>
          <p:cNvPr id="936" name="Google Shape;936;p112"/>
          <p:cNvSpPr/>
          <p:nvPr/>
        </p:nvSpPr>
        <p:spPr>
          <a:xfrm rot="10800000">
            <a:off x="4930948" y="2260817"/>
            <a:ext cx="240030" cy="177671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37" name="Google Shape;937;p112"/>
          <p:cNvSpPr/>
          <p:nvPr/>
        </p:nvSpPr>
        <p:spPr>
          <a:xfrm rot="10800000">
            <a:off x="4624400" y="3149172"/>
            <a:ext cx="240030" cy="888355"/>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38" name="Google Shape;938;p112"/>
          <p:cNvSpPr/>
          <p:nvPr/>
        </p:nvSpPr>
        <p:spPr>
          <a:xfrm rot="10800000">
            <a:off x="4317851" y="2704994"/>
            <a:ext cx="240030" cy="1332533"/>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39" name="Google Shape;939;p112"/>
          <p:cNvSpPr/>
          <p:nvPr/>
        </p:nvSpPr>
        <p:spPr>
          <a:xfrm rot="10800000">
            <a:off x="4011303" y="3149172"/>
            <a:ext cx="240030" cy="888355"/>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0" name="Google Shape;940;p112"/>
          <p:cNvSpPr/>
          <p:nvPr/>
        </p:nvSpPr>
        <p:spPr>
          <a:xfrm rot="10800000">
            <a:off x="3704755" y="2971501"/>
            <a:ext cx="240030" cy="106602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1" name="Google Shape;941;p112"/>
          <p:cNvSpPr/>
          <p:nvPr/>
        </p:nvSpPr>
        <p:spPr>
          <a:xfrm rot="10800000">
            <a:off x="3398206" y="2136256"/>
            <a:ext cx="240030" cy="190996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2" name="Google Shape;942;p112"/>
          <p:cNvSpPr/>
          <p:nvPr/>
        </p:nvSpPr>
        <p:spPr>
          <a:xfrm rot="10800000">
            <a:off x="7409494" y="3149172"/>
            <a:ext cx="240030" cy="888355"/>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3" name="Google Shape;943;p112"/>
          <p:cNvSpPr/>
          <p:nvPr/>
        </p:nvSpPr>
        <p:spPr>
          <a:xfrm rot="10800000">
            <a:off x="7102946" y="1816640"/>
            <a:ext cx="240030" cy="2220887"/>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4" name="Google Shape;944;p112"/>
          <p:cNvSpPr/>
          <p:nvPr/>
        </p:nvSpPr>
        <p:spPr>
          <a:xfrm rot="10800000">
            <a:off x="6796397" y="2260817"/>
            <a:ext cx="240030" cy="177671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5" name="Google Shape;945;p112"/>
          <p:cNvSpPr/>
          <p:nvPr/>
        </p:nvSpPr>
        <p:spPr>
          <a:xfrm rot="10800000">
            <a:off x="6489849" y="3149172"/>
            <a:ext cx="240030" cy="888355"/>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6" name="Google Shape;946;p112"/>
          <p:cNvSpPr/>
          <p:nvPr/>
        </p:nvSpPr>
        <p:spPr>
          <a:xfrm rot="10800000">
            <a:off x="6183301" y="2083146"/>
            <a:ext cx="240030" cy="195438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47" name="Google Shape;947;p112"/>
          <p:cNvSpPr/>
          <p:nvPr/>
        </p:nvSpPr>
        <p:spPr>
          <a:xfrm rot="10800000">
            <a:off x="5876752" y="2935776"/>
            <a:ext cx="240030" cy="111044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948" name="Google Shape;948;p112"/>
          <p:cNvCxnSpPr/>
          <p:nvPr/>
        </p:nvCxnSpPr>
        <p:spPr>
          <a:xfrm>
            <a:off x="3274373" y="4041368"/>
            <a:ext cx="4510187" cy="0"/>
          </a:xfrm>
          <a:prstGeom prst="straightConnector1">
            <a:avLst/>
          </a:prstGeom>
          <a:noFill/>
          <a:ln w="19050" cap="flat" cmpd="sng">
            <a:solidFill>
              <a:schemeClr val="dk1"/>
            </a:solidFill>
            <a:prstDash val="solid"/>
            <a:miter lim="800000"/>
            <a:headEnd type="none" w="sm" len="sm"/>
            <a:tailEnd type="none" w="sm" len="sm"/>
          </a:ln>
        </p:spPr>
      </p:cxnSp>
      <p:sp>
        <p:nvSpPr>
          <p:cNvPr id="949" name="Google Shape;949;p112"/>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
        <p:nvSpPr>
          <p:cNvPr id="950" name="Google Shape;950;p112"/>
          <p:cNvSpPr txBox="1"/>
          <p:nvPr/>
        </p:nvSpPr>
        <p:spPr>
          <a:xfrm>
            <a:off x="0" y="2253239"/>
            <a:ext cx="2621756" cy="23544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height are sized to the value (eg 5=5”), then grouped and sized down.</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
        <p:nvSpPr>
          <p:cNvPr id="951" name="Google Shape;951;p112"/>
          <p:cNvSpPr txBox="1"/>
          <p:nvPr/>
        </p:nvSpPr>
        <p:spPr>
          <a:xfrm>
            <a:off x="3709139" y="2777544"/>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2.4</a:t>
            </a:r>
            <a:endParaRPr sz="1100"/>
          </a:p>
        </p:txBody>
      </p:sp>
      <p:sp>
        <p:nvSpPr>
          <p:cNvPr id="952" name="Google Shape;952;p112"/>
          <p:cNvSpPr txBox="1"/>
          <p:nvPr/>
        </p:nvSpPr>
        <p:spPr>
          <a:xfrm>
            <a:off x="4014590" y="2946858"/>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953" name="Google Shape;953;p112"/>
          <p:cNvSpPr txBox="1"/>
          <p:nvPr/>
        </p:nvSpPr>
        <p:spPr>
          <a:xfrm>
            <a:off x="4320042" y="2539632"/>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a:t>
            </a:r>
            <a:endParaRPr sz="1100"/>
          </a:p>
        </p:txBody>
      </p:sp>
      <p:sp>
        <p:nvSpPr>
          <p:cNvPr id="954" name="Google Shape;954;p112"/>
          <p:cNvSpPr txBox="1"/>
          <p:nvPr/>
        </p:nvSpPr>
        <p:spPr>
          <a:xfrm>
            <a:off x="4930947" y="2053578"/>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a:t>
            </a:r>
            <a:endParaRPr sz="1100"/>
          </a:p>
        </p:txBody>
      </p:sp>
      <p:sp>
        <p:nvSpPr>
          <p:cNvPr id="955" name="Google Shape;955;p112"/>
          <p:cNvSpPr txBox="1"/>
          <p:nvPr/>
        </p:nvSpPr>
        <p:spPr>
          <a:xfrm>
            <a:off x="4625494" y="2971680"/>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956" name="Google Shape;956;p112"/>
          <p:cNvSpPr txBox="1"/>
          <p:nvPr/>
        </p:nvSpPr>
        <p:spPr>
          <a:xfrm>
            <a:off x="5876752" y="2747327"/>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2.5</a:t>
            </a:r>
            <a:endParaRPr sz="1100"/>
          </a:p>
        </p:txBody>
      </p:sp>
      <p:sp>
        <p:nvSpPr>
          <p:cNvPr id="957" name="Google Shape;957;p112"/>
          <p:cNvSpPr txBox="1"/>
          <p:nvPr/>
        </p:nvSpPr>
        <p:spPr>
          <a:xfrm>
            <a:off x="6183301" y="1893160"/>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4.4</a:t>
            </a:r>
            <a:endParaRPr sz="1100"/>
          </a:p>
        </p:txBody>
      </p:sp>
      <p:sp>
        <p:nvSpPr>
          <p:cNvPr id="958" name="Google Shape;958;p112"/>
          <p:cNvSpPr txBox="1"/>
          <p:nvPr/>
        </p:nvSpPr>
        <p:spPr>
          <a:xfrm>
            <a:off x="6489849" y="2952553"/>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959" name="Google Shape;959;p112"/>
          <p:cNvSpPr txBox="1"/>
          <p:nvPr/>
        </p:nvSpPr>
        <p:spPr>
          <a:xfrm>
            <a:off x="6796397" y="2085696"/>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a:t>
            </a:r>
            <a:endParaRPr sz="1100"/>
          </a:p>
        </p:txBody>
      </p:sp>
      <p:sp>
        <p:nvSpPr>
          <p:cNvPr id="960" name="Google Shape;960;p112"/>
          <p:cNvSpPr txBox="1"/>
          <p:nvPr/>
        </p:nvSpPr>
        <p:spPr>
          <a:xfrm>
            <a:off x="7409494" y="2971242"/>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961" name="Google Shape;961;p112"/>
          <p:cNvSpPr txBox="1"/>
          <p:nvPr/>
        </p:nvSpPr>
        <p:spPr>
          <a:xfrm>
            <a:off x="7102945" y="1656846"/>
            <a:ext cx="240030" cy="138499"/>
          </a:xfrm>
          <a:prstGeom prst="rect">
            <a:avLst/>
          </a:prstGeom>
          <a:noFill/>
          <a:ln>
            <a:noFill/>
          </a:ln>
        </p:spPr>
        <p:txBody>
          <a:bodyPr spcFirstLastPara="1" wrap="square" lIns="34275" tIns="0" rIns="34275" bIns="0"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5</a:t>
            </a:r>
            <a:endParaRPr sz="110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1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Column chart (using Excel Chart)</a:t>
            </a:r>
            <a:endParaRPr/>
          </a:p>
        </p:txBody>
      </p:sp>
      <p:sp>
        <p:nvSpPr>
          <p:cNvPr id="967" name="Google Shape;967;p113"/>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968" name="Google Shape;968;p113"/>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969" name="Google Shape;969;p11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49</a:t>
            </a:fld>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69"/>
          <p:cNvPicPr preferRelativeResize="0"/>
          <p:nvPr/>
        </p:nvPicPr>
        <p:blipFill rotWithShape="1">
          <a:blip r:embed="rId3">
            <a:alphaModFix/>
          </a:blip>
          <a:srcRect/>
          <a:stretch/>
        </p:blipFill>
        <p:spPr>
          <a:xfrm>
            <a:off x="4015886" y="2627522"/>
            <a:ext cx="1821902" cy="2088782"/>
          </a:xfrm>
          <a:prstGeom prst="rect">
            <a:avLst/>
          </a:prstGeom>
          <a:noFill/>
          <a:ln>
            <a:noFill/>
          </a:ln>
        </p:spPr>
      </p:pic>
      <p:sp>
        <p:nvSpPr>
          <p:cNvPr id="462" name="Google Shape;462;p6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Using the template</a:t>
            </a:r>
            <a:endParaRPr/>
          </a:p>
        </p:txBody>
      </p:sp>
      <p:sp>
        <p:nvSpPr>
          <p:cNvPr id="463" name="Google Shape;463;p69"/>
          <p:cNvSpPr txBox="1">
            <a:spLocks noGrp="1"/>
          </p:cNvSpPr>
          <p:nvPr>
            <p:ph type="body" idx="1"/>
          </p:nvPr>
        </p:nvSpPr>
        <p:spPr>
          <a:xfrm>
            <a:off x="342900" y="1299064"/>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sz="1200"/>
              <a:t>To make a new presentation, make a copy of this template, rename it and delete the slides you don’t need. Do this for each NEW presentation you create.</a:t>
            </a:r>
            <a:endParaRPr/>
          </a:p>
          <a:p>
            <a:pPr marL="0" lvl="0" indent="0" algn="l" rtl="0">
              <a:lnSpc>
                <a:spcPct val="90000"/>
              </a:lnSpc>
              <a:spcBef>
                <a:spcPts val="700"/>
              </a:spcBef>
              <a:spcAft>
                <a:spcPts val="0"/>
              </a:spcAft>
              <a:buSzPts val="800"/>
              <a:buNone/>
            </a:pPr>
            <a:r>
              <a:rPr lang="en" sz="1200"/>
              <a:t>If your content and/or background does not look right once you’ve imported a slide, you might have imported an old master page with it. You can reassign it to one of the newer master under Layout. Select the master slide that best matches the layout needed.</a:t>
            </a:r>
            <a:endParaRPr/>
          </a:p>
        </p:txBody>
      </p:sp>
      <p:sp>
        <p:nvSpPr>
          <p:cNvPr id="464" name="Google Shape;464;p69"/>
          <p:cNvSpPr txBox="1">
            <a:spLocks noGrp="1"/>
          </p:cNvSpPr>
          <p:nvPr>
            <p:ph type="body" idx="2"/>
          </p:nvPr>
        </p:nvSpPr>
        <p:spPr>
          <a:xfrm>
            <a:off x="342900" y="980694"/>
            <a:ext cx="2605088" cy="257175"/>
          </a:xfrm>
          <a:prstGeom prst="rect">
            <a:avLst/>
          </a:prstGeom>
          <a:noFill/>
          <a:ln>
            <a:noFill/>
          </a:ln>
        </p:spPr>
        <p:txBody>
          <a:bodyPr spcFirstLastPara="1" wrap="square" lIns="0" tIns="0" rIns="68575" bIns="0" anchor="b" anchorCtr="0">
            <a:noAutofit/>
          </a:bodyPr>
          <a:lstStyle/>
          <a:p>
            <a:pPr marL="0" lvl="0" indent="0" algn="l" rtl="0">
              <a:lnSpc>
                <a:spcPct val="90000"/>
              </a:lnSpc>
              <a:spcBef>
                <a:spcPts val="0"/>
              </a:spcBef>
              <a:spcAft>
                <a:spcPts val="0"/>
              </a:spcAft>
              <a:buSzPts val="1100"/>
              <a:buNone/>
            </a:pPr>
            <a:r>
              <a:rPr lang="en"/>
              <a:t>Making a new document</a:t>
            </a:r>
            <a:endParaRPr/>
          </a:p>
        </p:txBody>
      </p:sp>
      <p:sp>
        <p:nvSpPr>
          <p:cNvPr id="465" name="Google Shape;465;p69"/>
          <p:cNvSpPr txBox="1">
            <a:spLocks noGrp="1"/>
          </p:cNvSpPr>
          <p:nvPr>
            <p:ph type="body" idx="3"/>
          </p:nvPr>
        </p:nvSpPr>
        <p:spPr>
          <a:xfrm>
            <a:off x="3271557" y="980694"/>
            <a:ext cx="2606278"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Re-sizing your content</a:t>
            </a:r>
            <a:endParaRPr>
              <a:solidFill>
                <a:schemeClr val="lt1"/>
              </a:solidFill>
            </a:endParaRPr>
          </a:p>
        </p:txBody>
      </p:sp>
      <p:sp>
        <p:nvSpPr>
          <p:cNvPr id="466" name="Google Shape;466;p69"/>
          <p:cNvSpPr txBox="1">
            <a:spLocks noGrp="1"/>
          </p:cNvSpPr>
          <p:nvPr>
            <p:ph type="body" idx="4"/>
          </p:nvPr>
        </p:nvSpPr>
        <p:spPr>
          <a:xfrm>
            <a:off x="6187307" y="980694"/>
            <a:ext cx="2606279" cy="25717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100"/>
              <a:buNone/>
            </a:pPr>
            <a:r>
              <a:rPr lang="en"/>
              <a:t>Turn on the guides</a:t>
            </a:r>
            <a:endParaRPr/>
          </a:p>
        </p:txBody>
      </p:sp>
      <p:sp>
        <p:nvSpPr>
          <p:cNvPr id="467" name="Google Shape;467;p69"/>
          <p:cNvSpPr txBox="1">
            <a:spLocks noGrp="1"/>
          </p:cNvSpPr>
          <p:nvPr>
            <p:ph type="body" idx="5"/>
          </p:nvPr>
        </p:nvSpPr>
        <p:spPr>
          <a:xfrm>
            <a:off x="327155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sz="1200"/>
              <a:t>If content from an old document looks too large or too small in your new deck, change the size of the old presentation to match the Template before copying the content. In your old document, go to File &gt; Page Setup and set the slide size to “Widescreen”, Dimensions are: </a:t>
            </a:r>
            <a:br>
              <a:rPr lang="en" sz="1200"/>
            </a:br>
            <a:r>
              <a:rPr lang="en" sz="1200"/>
              <a:t>Width 13.33” and </a:t>
            </a:r>
            <a:br>
              <a:rPr lang="en" sz="1200"/>
            </a:br>
            <a:r>
              <a:rPr lang="en" sz="1200"/>
              <a:t>Height 7.5”.</a:t>
            </a:r>
            <a:endParaRPr/>
          </a:p>
        </p:txBody>
      </p:sp>
      <p:sp>
        <p:nvSpPr>
          <p:cNvPr id="468" name="Google Shape;468;p69"/>
          <p:cNvSpPr txBox="1">
            <a:spLocks noGrp="1"/>
          </p:cNvSpPr>
          <p:nvPr>
            <p:ph type="body" idx="6"/>
          </p:nvPr>
        </p:nvSpPr>
        <p:spPr>
          <a:xfrm>
            <a:off x="6187307" y="1299065"/>
            <a:ext cx="2605088" cy="32979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sz="1200"/>
              <a:t>These are lines that appear on all slides to show margins and gutters, but don’t show up when you print or view in Slide Show Mode. They are margins used for proper alignment and consistent placement of content. </a:t>
            </a:r>
            <a:endParaRPr/>
          </a:p>
          <a:p>
            <a:pPr marL="0" lvl="0" indent="0" algn="l" rtl="0">
              <a:lnSpc>
                <a:spcPct val="90000"/>
              </a:lnSpc>
              <a:spcBef>
                <a:spcPts val="700"/>
              </a:spcBef>
              <a:spcAft>
                <a:spcPts val="0"/>
              </a:spcAft>
              <a:buSzPts val="800"/>
              <a:buNone/>
            </a:pPr>
            <a:r>
              <a:rPr lang="en" sz="1200"/>
              <a:t>View the guides by clicking on View › Guides › Guides. Keep all content within the margins at the edges. </a:t>
            </a:r>
            <a:endParaRPr/>
          </a:p>
          <a:p>
            <a:pPr marL="0" lvl="0" indent="0" algn="l" rtl="0">
              <a:lnSpc>
                <a:spcPct val="90000"/>
              </a:lnSpc>
              <a:spcBef>
                <a:spcPts val="700"/>
              </a:spcBef>
              <a:spcAft>
                <a:spcPts val="0"/>
              </a:spcAft>
              <a:buSzPts val="900"/>
              <a:buNone/>
            </a:pPr>
            <a:endParaRPr/>
          </a:p>
        </p:txBody>
      </p:sp>
      <p:sp>
        <p:nvSpPr>
          <p:cNvPr id="469" name="Google Shape;469;p69"/>
          <p:cNvSpPr txBox="1"/>
          <p:nvPr/>
        </p:nvSpPr>
        <p:spPr>
          <a:xfrm>
            <a:off x="2398102" y="1165622"/>
            <a:ext cx="1920479" cy="20597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800"/>
              <a:buFont typeface="Arial"/>
              <a:buNone/>
            </a:pPr>
            <a:endParaRPr sz="1200" b="1" i="0" u="none" strike="noStrike" cap="none">
              <a:solidFill>
                <a:schemeClr val="dk1"/>
              </a:solidFill>
              <a:latin typeface="Arial"/>
              <a:ea typeface="Arial"/>
              <a:cs typeface="Arial"/>
              <a:sym typeface="Arial"/>
            </a:endParaRPr>
          </a:p>
        </p:txBody>
      </p:sp>
      <p:sp>
        <p:nvSpPr>
          <p:cNvPr id="470" name="Google Shape;470;p69"/>
          <p:cNvSpPr txBox="1"/>
          <p:nvPr/>
        </p:nvSpPr>
        <p:spPr>
          <a:xfrm>
            <a:off x="4535274" y="1165622"/>
            <a:ext cx="1920478" cy="20597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1"/>
              </a:buClr>
              <a:buSzPts val="800"/>
              <a:buFont typeface="Arial"/>
              <a:buNone/>
            </a:pPr>
            <a:endParaRPr sz="1200" b="1" i="0" u="none" strike="noStrike" cap="none">
              <a:solidFill>
                <a:schemeClr val="dk1"/>
              </a:solidFill>
              <a:latin typeface="Arial"/>
              <a:ea typeface="Arial"/>
              <a:cs typeface="Arial"/>
              <a:sym typeface="Arial"/>
            </a:endParaRPr>
          </a:p>
        </p:txBody>
      </p:sp>
      <p:pic>
        <p:nvPicPr>
          <p:cNvPr id="471" name="Google Shape;471;p69" descr="Graphical user interface, application&#10;&#10;Description automatically generated"/>
          <p:cNvPicPr preferRelativeResize="0"/>
          <p:nvPr/>
        </p:nvPicPr>
        <p:blipFill rotWithShape="1">
          <a:blip r:embed="rId4">
            <a:alphaModFix/>
          </a:blip>
          <a:srcRect/>
          <a:stretch/>
        </p:blipFill>
        <p:spPr>
          <a:xfrm>
            <a:off x="6179344" y="3174142"/>
            <a:ext cx="2578202" cy="1422862"/>
          </a:xfrm>
          <a:prstGeom prst="rect">
            <a:avLst/>
          </a:prstGeom>
          <a:noFill/>
          <a:ln>
            <a:noFill/>
          </a:ln>
        </p:spPr>
      </p:pic>
      <p:sp>
        <p:nvSpPr>
          <p:cNvPr id="472" name="Google Shape;472;p6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a:t>
            </a:fld>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1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Column chart (using shapes for Google slides)</a:t>
            </a:r>
            <a:endParaRPr/>
          </a:p>
        </p:txBody>
      </p:sp>
      <p:sp>
        <p:nvSpPr>
          <p:cNvPr id="975" name="Google Shape;975;p114"/>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976" name="Google Shape;976;p11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50</a:t>
            </a:fld>
            <a:endParaRPr/>
          </a:p>
        </p:txBody>
      </p:sp>
      <p:sp>
        <p:nvSpPr>
          <p:cNvPr id="977" name="Google Shape;977;p114"/>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
        <p:nvSpPr>
          <p:cNvPr id="978" name="Google Shape;978;p114"/>
          <p:cNvSpPr txBox="1"/>
          <p:nvPr/>
        </p:nvSpPr>
        <p:spPr>
          <a:xfrm>
            <a:off x="7097202" y="1420141"/>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5</a:t>
            </a:r>
            <a:endParaRPr sz="1100"/>
          </a:p>
        </p:txBody>
      </p:sp>
      <p:sp>
        <p:nvSpPr>
          <p:cNvPr id="979" name="Google Shape;979;p114"/>
          <p:cNvSpPr/>
          <p:nvPr/>
        </p:nvSpPr>
        <p:spPr>
          <a:xfrm rot="10800000">
            <a:off x="3474333" y="1999382"/>
            <a:ext cx="548640" cy="1960635"/>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0" name="Google Shape;980;p114"/>
          <p:cNvSpPr/>
          <p:nvPr/>
        </p:nvSpPr>
        <p:spPr>
          <a:xfrm rot="10800000">
            <a:off x="4380974" y="2820114"/>
            <a:ext cx="548640" cy="1139905"/>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1" name="Google Shape;981;p114"/>
          <p:cNvSpPr/>
          <p:nvPr/>
        </p:nvSpPr>
        <p:spPr>
          <a:xfrm rot="10800000">
            <a:off x="5287614" y="2364152"/>
            <a:ext cx="548640" cy="159586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2" name="Google Shape;982;p114"/>
          <p:cNvSpPr/>
          <p:nvPr/>
        </p:nvSpPr>
        <p:spPr>
          <a:xfrm rot="10800000">
            <a:off x="6194255" y="1908190"/>
            <a:ext cx="548640" cy="2051828"/>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3" name="Google Shape;983;p114"/>
          <p:cNvSpPr/>
          <p:nvPr/>
        </p:nvSpPr>
        <p:spPr>
          <a:xfrm rot="10800000">
            <a:off x="7100896" y="1680209"/>
            <a:ext cx="548640" cy="227980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4" name="Google Shape;984;p114"/>
          <p:cNvSpPr/>
          <p:nvPr/>
        </p:nvSpPr>
        <p:spPr>
          <a:xfrm rot="10800000">
            <a:off x="8007537" y="2364152"/>
            <a:ext cx="548640" cy="159586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985" name="Google Shape;985;p114"/>
          <p:cNvSpPr txBox="1"/>
          <p:nvPr/>
        </p:nvSpPr>
        <p:spPr>
          <a:xfrm>
            <a:off x="3474333" y="1757326"/>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4.3</a:t>
            </a:r>
            <a:endParaRPr sz="1100"/>
          </a:p>
        </p:txBody>
      </p:sp>
      <p:sp>
        <p:nvSpPr>
          <p:cNvPr id="986" name="Google Shape;986;p114"/>
          <p:cNvSpPr txBox="1"/>
          <p:nvPr/>
        </p:nvSpPr>
        <p:spPr>
          <a:xfrm>
            <a:off x="4380974" y="2571750"/>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2.5</a:t>
            </a:r>
            <a:endParaRPr sz="1100"/>
          </a:p>
        </p:txBody>
      </p:sp>
      <p:sp>
        <p:nvSpPr>
          <p:cNvPr id="987" name="Google Shape;987;p114"/>
          <p:cNvSpPr txBox="1"/>
          <p:nvPr/>
        </p:nvSpPr>
        <p:spPr>
          <a:xfrm>
            <a:off x="5274078" y="2123086"/>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3.5</a:t>
            </a:r>
            <a:endParaRPr sz="1100"/>
          </a:p>
        </p:txBody>
      </p:sp>
      <p:sp>
        <p:nvSpPr>
          <p:cNvPr id="988" name="Google Shape;988;p114"/>
          <p:cNvSpPr txBox="1"/>
          <p:nvPr/>
        </p:nvSpPr>
        <p:spPr>
          <a:xfrm>
            <a:off x="6192180" y="1705891"/>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4.5</a:t>
            </a:r>
            <a:endParaRPr sz="1100"/>
          </a:p>
        </p:txBody>
      </p:sp>
      <p:sp>
        <p:nvSpPr>
          <p:cNvPr id="989" name="Google Shape;989;p114"/>
          <p:cNvSpPr txBox="1"/>
          <p:nvPr/>
        </p:nvSpPr>
        <p:spPr>
          <a:xfrm>
            <a:off x="8007537" y="2031646"/>
            <a:ext cx="548640" cy="20774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3.5</a:t>
            </a:r>
            <a:endParaRPr sz="1100"/>
          </a:p>
        </p:txBody>
      </p:sp>
      <p:cxnSp>
        <p:nvCxnSpPr>
          <p:cNvPr id="990" name="Google Shape;990;p114"/>
          <p:cNvCxnSpPr/>
          <p:nvPr/>
        </p:nvCxnSpPr>
        <p:spPr>
          <a:xfrm>
            <a:off x="3394710" y="3954026"/>
            <a:ext cx="5240655" cy="0"/>
          </a:xfrm>
          <a:prstGeom prst="straightConnector1">
            <a:avLst/>
          </a:prstGeom>
          <a:noFill/>
          <a:ln w="19050" cap="flat" cmpd="sng">
            <a:solidFill>
              <a:schemeClr val="dk1"/>
            </a:solidFill>
            <a:prstDash val="solid"/>
            <a:miter lim="800000"/>
            <a:headEnd type="none" w="sm" len="sm"/>
            <a:tailEnd type="none" w="sm" len="sm"/>
          </a:ln>
        </p:spPr>
      </p:cxnSp>
      <p:sp>
        <p:nvSpPr>
          <p:cNvPr id="991" name="Google Shape;991;p114"/>
          <p:cNvSpPr txBox="1"/>
          <p:nvPr/>
        </p:nvSpPr>
        <p:spPr>
          <a:xfrm>
            <a:off x="3474333" y="3994316"/>
            <a:ext cx="548640" cy="13716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1</a:t>
            </a:r>
            <a:endParaRPr sz="1100"/>
          </a:p>
        </p:txBody>
      </p:sp>
      <p:sp>
        <p:nvSpPr>
          <p:cNvPr id="992" name="Google Shape;992;p114"/>
          <p:cNvSpPr txBox="1"/>
          <p:nvPr/>
        </p:nvSpPr>
        <p:spPr>
          <a:xfrm>
            <a:off x="4380974"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2</a:t>
            </a:r>
            <a:endParaRPr sz="1100"/>
          </a:p>
        </p:txBody>
      </p:sp>
      <p:sp>
        <p:nvSpPr>
          <p:cNvPr id="993" name="Google Shape;993;p114"/>
          <p:cNvSpPr txBox="1"/>
          <p:nvPr/>
        </p:nvSpPr>
        <p:spPr>
          <a:xfrm>
            <a:off x="5287614"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3</a:t>
            </a:r>
            <a:endParaRPr sz="1100"/>
          </a:p>
        </p:txBody>
      </p:sp>
      <p:sp>
        <p:nvSpPr>
          <p:cNvPr id="994" name="Google Shape;994;p114"/>
          <p:cNvSpPr txBox="1"/>
          <p:nvPr/>
        </p:nvSpPr>
        <p:spPr>
          <a:xfrm>
            <a:off x="6194255"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4</a:t>
            </a:r>
            <a:endParaRPr sz="1100"/>
          </a:p>
        </p:txBody>
      </p:sp>
      <p:sp>
        <p:nvSpPr>
          <p:cNvPr id="995" name="Google Shape;995;p114"/>
          <p:cNvSpPr txBox="1"/>
          <p:nvPr/>
        </p:nvSpPr>
        <p:spPr>
          <a:xfrm>
            <a:off x="7100895"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5</a:t>
            </a:r>
            <a:endParaRPr sz="1100"/>
          </a:p>
        </p:txBody>
      </p:sp>
      <p:sp>
        <p:nvSpPr>
          <p:cNvPr id="996" name="Google Shape;996;p114"/>
          <p:cNvSpPr txBox="1"/>
          <p:nvPr/>
        </p:nvSpPr>
        <p:spPr>
          <a:xfrm>
            <a:off x="8007537" y="3970563"/>
            <a:ext cx="54864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6</a:t>
            </a:r>
            <a:endParaRPr sz="1100"/>
          </a:p>
        </p:txBody>
      </p:sp>
      <p:sp>
        <p:nvSpPr>
          <p:cNvPr id="997" name="Google Shape;997;p114"/>
          <p:cNvSpPr txBox="1"/>
          <p:nvPr/>
        </p:nvSpPr>
        <p:spPr>
          <a:xfrm>
            <a:off x="0" y="2253239"/>
            <a:ext cx="2621756" cy="23544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height are sized to the value (eg 5=5”), then grouped and sized down.</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1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Stacked column chart (using Excel Chart)</a:t>
            </a:r>
            <a:endParaRPr/>
          </a:p>
        </p:txBody>
      </p:sp>
      <p:sp>
        <p:nvSpPr>
          <p:cNvPr id="1003" name="Google Shape;1003;p115"/>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004" name="Google Shape;1004;p11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51</a:t>
            </a:fld>
            <a:endParaRPr/>
          </a:p>
        </p:txBody>
      </p:sp>
      <p:pic>
        <p:nvPicPr>
          <p:cNvPr id="1005" name="Google Shape;1005;p115"/>
          <p:cNvPicPr preferRelativeResize="0"/>
          <p:nvPr/>
        </p:nvPicPr>
        <p:blipFill rotWithShape="1">
          <a:blip r:embed="rId3">
            <a:alphaModFix/>
          </a:blip>
          <a:srcRect/>
          <a:stretch/>
        </p:blipFill>
        <p:spPr>
          <a:xfrm>
            <a:off x="3501730" y="1057883"/>
            <a:ext cx="5486400" cy="3497580"/>
          </a:xfrm>
          <a:prstGeom prst="rect">
            <a:avLst/>
          </a:prstGeom>
          <a:noFill/>
          <a:ln>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grpSp>
        <p:nvGrpSpPr>
          <p:cNvPr id="1010" name="Google Shape;1010;p116"/>
          <p:cNvGrpSpPr/>
          <p:nvPr/>
        </p:nvGrpSpPr>
        <p:grpSpPr>
          <a:xfrm>
            <a:off x="3267075" y="1408616"/>
            <a:ext cx="4482828" cy="2950949"/>
            <a:chOff x="4356100" y="1878154"/>
            <a:chExt cx="5977104" cy="3934599"/>
          </a:xfrm>
        </p:grpSpPr>
        <p:grpSp>
          <p:nvGrpSpPr>
            <p:cNvPr id="1011" name="Google Shape;1011;p116"/>
            <p:cNvGrpSpPr/>
            <p:nvPr/>
          </p:nvGrpSpPr>
          <p:grpSpPr>
            <a:xfrm>
              <a:off x="5212564" y="2031136"/>
              <a:ext cx="5120640" cy="3657600"/>
              <a:chOff x="5212564" y="2011680"/>
              <a:chExt cx="5120640" cy="3675888"/>
            </a:xfrm>
          </p:grpSpPr>
          <p:sp>
            <p:nvSpPr>
              <p:cNvPr id="1012" name="Google Shape;1012;p116"/>
              <p:cNvSpPr/>
              <p:nvPr/>
            </p:nvSpPr>
            <p:spPr>
              <a:xfrm rot="10800000" flipH="1">
                <a:off x="5212564" y="201168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3" name="Google Shape;1013;p116"/>
              <p:cNvSpPr/>
              <p:nvPr/>
            </p:nvSpPr>
            <p:spPr>
              <a:xfrm rot="10800000" flipH="1">
                <a:off x="5212564" y="274320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4" name="Google Shape;1014;p116"/>
              <p:cNvSpPr/>
              <p:nvPr/>
            </p:nvSpPr>
            <p:spPr>
              <a:xfrm rot="10800000" flipH="1">
                <a:off x="5212564" y="347472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5" name="Google Shape;1015;p116"/>
              <p:cNvSpPr/>
              <p:nvPr/>
            </p:nvSpPr>
            <p:spPr>
              <a:xfrm rot="10800000" flipH="1">
                <a:off x="5212564" y="420624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6" name="Google Shape;1016;p116"/>
              <p:cNvSpPr/>
              <p:nvPr/>
            </p:nvSpPr>
            <p:spPr>
              <a:xfrm rot="10800000" flipH="1">
                <a:off x="5212564" y="493776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17" name="Google Shape;1017;p116"/>
              <p:cNvSpPr/>
              <p:nvPr/>
            </p:nvSpPr>
            <p:spPr>
              <a:xfrm rot="10800000" flipH="1">
                <a:off x="5212564" y="5678424"/>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018" name="Google Shape;1018;p116"/>
            <p:cNvGrpSpPr/>
            <p:nvPr/>
          </p:nvGrpSpPr>
          <p:grpSpPr>
            <a:xfrm>
              <a:off x="4356100" y="1878154"/>
              <a:ext cx="731520" cy="3934599"/>
              <a:chOff x="4356100" y="1878154"/>
              <a:chExt cx="731520" cy="3934599"/>
            </a:xfrm>
          </p:grpSpPr>
          <p:sp>
            <p:nvSpPr>
              <p:cNvPr id="1019" name="Google Shape;1019;p116"/>
              <p:cNvSpPr txBox="1"/>
              <p:nvPr/>
            </p:nvSpPr>
            <p:spPr>
              <a:xfrm>
                <a:off x="4356100" y="187815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100%</a:t>
                </a:r>
                <a:endParaRPr sz="1100"/>
              </a:p>
            </p:txBody>
          </p:sp>
          <p:sp>
            <p:nvSpPr>
              <p:cNvPr id="1020" name="Google Shape;1020;p116"/>
              <p:cNvSpPr txBox="1"/>
              <p:nvPr/>
            </p:nvSpPr>
            <p:spPr>
              <a:xfrm>
                <a:off x="4356100" y="260967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80%</a:t>
                </a:r>
                <a:endParaRPr sz="1100"/>
              </a:p>
            </p:txBody>
          </p:sp>
          <p:sp>
            <p:nvSpPr>
              <p:cNvPr id="1021" name="Google Shape;1021;p116"/>
              <p:cNvSpPr txBox="1"/>
              <p:nvPr/>
            </p:nvSpPr>
            <p:spPr>
              <a:xfrm>
                <a:off x="4356100" y="334119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60%</a:t>
                </a:r>
                <a:endParaRPr sz="1100"/>
              </a:p>
            </p:txBody>
          </p:sp>
          <p:sp>
            <p:nvSpPr>
              <p:cNvPr id="1022" name="Google Shape;1022;p116"/>
              <p:cNvSpPr txBox="1"/>
              <p:nvPr/>
            </p:nvSpPr>
            <p:spPr>
              <a:xfrm>
                <a:off x="4356100" y="407271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40%</a:t>
                </a:r>
                <a:endParaRPr sz="1100"/>
              </a:p>
            </p:txBody>
          </p:sp>
          <p:sp>
            <p:nvSpPr>
              <p:cNvPr id="1023" name="Google Shape;1023;p116"/>
              <p:cNvSpPr txBox="1"/>
              <p:nvPr/>
            </p:nvSpPr>
            <p:spPr>
              <a:xfrm>
                <a:off x="4356100" y="480423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20%</a:t>
                </a:r>
                <a:endParaRPr sz="1100"/>
              </a:p>
            </p:txBody>
          </p:sp>
          <p:sp>
            <p:nvSpPr>
              <p:cNvPr id="1024" name="Google Shape;1024;p116"/>
              <p:cNvSpPr txBox="1"/>
              <p:nvPr/>
            </p:nvSpPr>
            <p:spPr>
              <a:xfrm>
                <a:off x="4356100" y="553575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0%</a:t>
                </a:r>
                <a:endParaRPr sz="1100"/>
              </a:p>
            </p:txBody>
          </p:sp>
        </p:grpSp>
      </p:grpSp>
      <p:sp>
        <p:nvSpPr>
          <p:cNvPr id="1025" name="Google Shape;1025;p11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Stacked column chart (using shapes for Google slides)</a:t>
            </a:r>
            <a:endParaRPr/>
          </a:p>
        </p:txBody>
      </p:sp>
      <p:sp>
        <p:nvSpPr>
          <p:cNvPr id="1026" name="Google Shape;1026;p116"/>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027" name="Google Shape;1027;p11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52</a:t>
            </a:fld>
            <a:endParaRPr/>
          </a:p>
        </p:txBody>
      </p:sp>
      <p:sp>
        <p:nvSpPr>
          <p:cNvPr id="1028" name="Google Shape;1028;p116"/>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cxnSp>
        <p:nvCxnSpPr>
          <p:cNvPr id="1029" name="Google Shape;1029;p116"/>
          <p:cNvCxnSpPr>
            <a:stCxn id="1017" idx="1"/>
          </p:cNvCxnSpPr>
          <p:nvPr/>
        </p:nvCxnSpPr>
        <p:spPr>
          <a:xfrm rot="10800000" flipH="1">
            <a:off x="3909423" y="4260440"/>
            <a:ext cx="3831300" cy="2700"/>
          </a:xfrm>
          <a:prstGeom prst="straightConnector1">
            <a:avLst/>
          </a:prstGeom>
          <a:noFill/>
          <a:ln w="19050" cap="flat" cmpd="sng">
            <a:solidFill>
              <a:schemeClr val="dk1"/>
            </a:solidFill>
            <a:prstDash val="solid"/>
            <a:miter lim="800000"/>
            <a:headEnd type="none" w="sm" len="sm"/>
            <a:tailEnd type="none" w="sm" len="sm"/>
          </a:ln>
        </p:spPr>
      </p:cxnSp>
      <p:sp>
        <p:nvSpPr>
          <p:cNvPr id="1030" name="Google Shape;1030;p116"/>
          <p:cNvSpPr txBox="1"/>
          <p:nvPr/>
        </p:nvSpPr>
        <p:spPr>
          <a:xfrm>
            <a:off x="4155669" y="4308033"/>
            <a:ext cx="617220" cy="13716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1</a:t>
            </a:r>
            <a:endParaRPr sz="1100"/>
          </a:p>
        </p:txBody>
      </p:sp>
      <p:sp>
        <p:nvSpPr>
          <p:cNvPr id="1031" name="Google Shape;1031;p116"/>
          <p:cNvSpPr txBox="1"/>
          <p:nvPr/>
        </p:nvSpPr>
        <p:spPr>
          <a:xfrm>
            <a:off x="5112704"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2</a:t>
            </a:r>
            <a:endParaRPr sz="1100"/>
          </a:p>
        </p:txBody>
      </p:sp>
      <p:sp>
        <p:nvSpPr>
          <p:cNvPr id="1032" name="Google Shape;1032;p116"/>
          <p:cNvSpPr txBox="1"/>
          <p:nvPr/>
        </p:nvSpPr>
        <p:spPr>
          <a:xfrm>
            <a:off x="6069740"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3</a:t>
            </a:r>
            <a:endParaRPr sz="1100"/>
          </a:p>
        </p:txBody>
      </p:sp>
      <p:sp>
        <p:nvSpPr>
          <p:cNvPr id="1033" name="Google Shape;1033;p116"/>
          <p:cNvSpPr txBox="1"/>
          <p:nvPr/>
        </p:nvSpPr>
        <p:spPr>
          <a:xfrm>
            <a:off x="7026775"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4</a:t>
            </a:r>
            <a:endParaRPr sz="1100"/>
          </a:p>
        </p:txBody>
      </p:sp>
      <p:grpSp>
        <p:nvGrpSpPr>
          <p:cNvPr id="1034" name="Google Shape;1034;p116"/>
          <p:cNvGrpSpPr/>
          <p:nvPr/>
        </p:nvGrpSpPr>
        <p:grpSpPr>
          <a:xfrm>
            <a:off x="8229600" y="2123147"/>
            <a:ext cx="640080" cy="1034365"/>
            <a:chOff x="10873740" y="1704386"/>
            <a:chExt cx="853440" cy="1379154"/>
          </a:xfrm>
        </p:grpSpPr>
        <p:sp>
          <p:nvSpPr>
            <p:cNvPr id="1035" name="Google Shape;1035;p116"/>
            <p:cNvSpPr txBox="1"/>
            <p:nvPr/>
          </p:nvSpPr>
          <p:spPr>
            <a:xfrm>
              <a:off x="11106062" y="1704386"/>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6</a:t>
              </a:r>
              <a:endParaRPr sz="1100"/>
            </a:p>
          </p:txBody>
        </p:sp>
        <p:sp>
          <p:nvSpPr>
            <p:cNvPr id="1036" name="Google Shape;1036;p116"/>
            <p:cNvSpPr/>
            <p:nvPr/>
          </p:nvSpPr>
          <p:spPr>
            <a:xfrm>
              <a:off x="10873740" y="1704386"/>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37" name="Google Shape;1037;p116"/>
            <p:cNvSpPr txBox="1"/>
            <p:nvPr/>
          </p:nvSpPr>
          <p:spPr>
            <a:xfrm>
              <a:off x="11106062" y="1952785"/>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1038" name="Google Shape;1038;p116"/>
            <p:cNvSpPr/>
            <p:nvPr/>
          </p:nvSpPr>
          <p:spPr>
            <a:xfrm>
              <a:off x="10873740" y="1952785"/>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39" name="Google Shape;1039;p116"/>
            <p:cNvSpPr txBox="1"/>
            <p:nvPr/>
          </p:nvSpPr>
          <p:spPr>
            <a:xfrm>
              <a:off x="11106062" y="2201184"/>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1040" name="Google Shape;1040;p116"/>
            <p:cNvSpPr/>
            <p:nvPr/>
          </p:nvSpPr>
          <p:spPr>
            <a:xfrm>
              <a:off x="10873740" y="2201184"/>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41" name="Google Shape;1041;p116"/>
            <p:cNvSpPr txBox="1"/>
            <p:nvPr/>
          </p:nvSpPr>
          <p:spPr>
            <a:xfrm>
              <a:off x="11106062" y="2449583"/>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1042" name="Google Shape;1042;p116"/>
            <p:cNvSpPr/>
            <p:nvPr/>
          </p:nvSpPr>
          <p:spPr>
            <a:xfrm>
              <a:off x="10873740" y="2449583"/>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43" name="Google Shape;1043;p116"/>
            <p:cNvSpPr txBox="1"/>
            <p:nvPr/>
          </p:nvSpPr>
          <p:spPr>
            <a:xfrm>
              <a:off x="11106062" y="2697982"/>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1044" name="Google Shape;1044;p116"/>
            <p:cNvSpPr/>
            <p:nvPr/>
          </p:nvSpPr>
          <p:spPr>
            <a:xfrm>
              <a:off x="10873740" y="2697982"/>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45" name="Google Shape;1045;p116"/>
            <p:cNvSpPr txBox="1"/>
            <p:nvPr/>
          </p:nvSpPr>
          <p:spPr>
            <a:xfrm>
              <a:off x="11106062" y="2946380"/>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1046" name="Google Shape;1046;p116"/>
            <p:cNvSpPr/>
            <p:nvPr/>
          </p:nvSpPr>
          <p:spPr>
            <a:xfrm>
              <a:off x="10873740" y="2946380"/>
              <a:ext cx="137160" cy="13716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047" name="Google Shape;1047;p116"/>
          <p:cNvGrpSpPr/>
          <p:nvPr/>
        </p:nvGrpSpPr>
        <p:grpSpPr>
          <a:xfrm>
            <a:off x="4153954" y="1528198"/>
            <a:ext cx="617220" cy="2735931"/>
            <a:chOff x="5540892" y="2027868"/>
            <a:chExt cx="731520" cy="3647908"/>
          </a:xfrm>
        </p:grpSpPr>
        <p:sp>
          <p:nvSpPr>
            <p:cNvPr id="1048" name="Google Shape;1048;p116"/>
            <p:cNvSpPr/>
            <p:nvPr/>
          </p:nvSpPr>
          <p:spPr>
            <a:xfrm>
              <a:off x="5540892" y="4844374"/>
              <a:ext cx="731520" cy="831402"/>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049" name="Google Shape;1049;p116"/>
            <p:cNvSpPr/>
            <p:nvPr/>
          </p:nvSpPr>
          <p:spPr>
            <a:xfrm>
              <a:off x="5540892" y="4426083"/>
              <a:ext cx="731520" cy="421465"/>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2.5</a:t>
              </a:r>
              <a:endParaRPr sz="900" b="0" i="0" u="none" strike="noStrike" cap="none">
                <a:solidFill>
                  <a:schemeClr val="dk2"/>
                </a:solidFill>
                <a:latin typeface="Arial"/>
                <a:ea typeface="Arial"/>
                <a:cs typeface="Arial"/>
                <a:sym typeface="Arial"/>
              </a:endParaRPr>
            </a:p>
          </p:txBody>
        </p:sp>
        <p:sp>
          <p:nvSpPr>
            <p:cNvPr id="1050" name="Google Shape;1050;p116"/>
            <p:cNvSpPr/>
            <p:nvPr/>
          </p:nvSpPr>
          <p:spPr>
            <a:xfrm>
              <a:off x="5540892" y="4051687"/>
              <a:ext cx="731520" cy="374398"/>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2.5</a:t>
              </a:r>
              <a:endParaRPr sz="900" b="0" i="0" u="none" strike="noStrike" cap="none">
                <a:solidFill>
                  <a:schemeClr val="dk2"/>
                </a:solidFill>
                <a:latin typeface="Arial"/>
                <a:ea typeface="Arial"/>
                <a:cs typeface="Arial"/>
                <a:sym typeface="Arial"/>
              </a:endParaRPr>
            </a:p>
          </p:txBody>
        </p:sp>
        <p:sp>
          <p:nvSpPr>
            <p:cNvPr id="1051" name="Google Shape;1051;p116"/>
            <p:cNvSpPr/>
            <p:nvPr/>
          </p:nvSpPr>
          <p:spPr>
            <a:xfrm>
              <a:off x="5540892" y="3132306"/>
              <a:ext cx="731520" cy="924128"/>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5</a:t>
              </a:r>
              <a:endParaRPr sz="1100"/>
            </a:p>
          </p:txBody>
        </p:sp>
        <p:sp>
          <p:nvSpPr>
            <p:cNvPr id="1052" name="Google Shape;1052;p116"/>
            <p:cNvSpPr/>
            <p:nvPr/>
          </p:nvSpPr>
          <p:spPr>
            <a:xfrm>
              <a:off x="5540892" y="2027868"/>
              <a:ext cx="731520" cy="731520"/>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1100"/>
            </a:p>
          </p:txBody>
        </p:sp>
        <p:sp>
          <p:nvSpPr>
            <p:cNvPr id="1053" name="Google Shape;1053;p116"/>
            <p:cNvSpPr/>
            <p:nvPr/>
          </p:nvSpPr>
          <p:spPr>
            <a:xfrm>
              <a:off x="5540892" y="2752926"/>
              <a:ext cx="731520" cy="379380"/>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a:t>
              </a:r>
              <a:endParaRPr sz="1100"/>
            </a:p>
          </p:txBody>
        </p:sp>
      </p:grpSp>
      <p:grpSp>
        <p:nvGrpSpPr>
          <p:cNvPr id="1054" name="Google Shape;1054;p116"/>
          <p:cNvGrpSpPr/>
          <p:nvPr/>
        </p:nvGrpSpPr>
        <p:grpSpPr>
          <a:xfrm>
            <a:off x="7026775" y="1528197"/>
            <a:ext cx="617220" cy="2735932"/>
            <a:chOff x="5540892" y="2027867"/>
            <a:chExt cx="731520" cy="3647909"/>
          </a:xfrm>
        </p:grpSpPr>
        <p:sp>
          <p:nvSpPr>
            <p:cNvPr id="1055" name="Google Shape;1055;p116"/>
            <p:cNvSpPr/>
            <p:nvPr/>
          </p:nvSpPr>
          <p:spPr>
            <a:xfrm>
              <a:off x="5540892" y="4795735"/>
              <a:ext cx="731520" cy="880041"/>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056" name="Google Shape;1056;p116"/>
            <p:cNvSpPr/>
            <p:nvPr/>
          </p:nvSpPr>
          <p:spPr>
            <a:xfrm>
              <a:off x="5540892" y="4377444"/>
              <a:ext cx="731520" cy="428017"/>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2.2</a:t>
              </a:r>
              <a:endParaRPr sz="900" b="0" i="0" u="none" strike="noStrike" cap="none">
                <a:solidFill>
                  <a:schemeClr val="dk2"/>
                </a:solidFill>
                <a:latin typeface="Arial"/>
                <a:ea typeface="Arial"/>
                <a:cs typeface="Arial"/>
                <a:sym typeface="Arial"/>
              </a:endParaRPr>
            </a:p>
          </p:txBody>
        </p:sp>
        <p:sp>
          <p:nvSpPr>
            <p:cNvPr id="1057" name="Google Shape;1057;p116"/>
            <p:cNvSpPr/>
            <p:nvPr/>
          </p:nvSpPr>
          <p:spPr>
            <a:xfrm>
              <a:off x="5540892" y="4134254"/>
              <a:ext cx="731520" cy="262648"/>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1.5</a:t>
              </a:r>
              <a:endParaRPr sz="900" b="0" i="0" u="none" strike="noStrike" cap="none">
                <a:solidFill>
                  <a:schemeClr val="dk2"/>
                </a:solidFill>
                <a:latin typeface="Arial"/>
                <a:ea typeface="Arial"/>
                <a:cs typeface="Arial"/>
                <a:sym typeface="Arial"/>
              </a:endParaRPr>
            </a:p>
          </p:txBody>
        </p:sp>
        <p:sp>
          <p:nvSpPr>
            <p:cNvPr id="1058" name="Google Shape;1058;p116"/>
            <p:cNvSpPr/>
            <p:nvPr/>
          </p:nvSpPr>
          <p:spPr>
            <a:xfrm>
              <a:off x="5540892" y="3419270"/>
              <a:ext cx="731520" cy="714983"/>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900" b="0" i="0" u="none" strike="noStrike" cap="none">
                <a:solidFill>
                  <a:schemeClr val="dk2"/>
                </a:solidFill>
                <a:latin typeface="Arial"/>
                <a:ea typeface="Arial"/>
                <a:cs typeface="Arial"/>
                <a:sym typeface="Arial"/>
              </a:endParaRPr>
            </a:p>
          </p:txBody>
        </p:sp>
        <p:sp>
          <p:nvSpPr>
            <p:cNvPr id="1059" name="Google Shape;1059;p116"/>
            <p:cNvSpPr/>
            <p:nvPr/>
          </p:nvSpPr>
          <p:spPr>
            <a:xfrm>
              <a:off x="5540892" y="2027867"/>
              <a:ext cx="731520" cy="812607"/>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060" name="Google Shape;1060;p116"/>
            <p:cNvSpPr/>
            <p:nvPr/>
          </p:nvSpPr>
          <p:spPr>
            <a:xfrm>
              <a:off x="5540892" y="2840475"/>
              <a:ext cx="731520" cy="578796"/>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grpSp>
      <p:grpSp>
        <p:nvGrpSpPr>
          <p:cNvPr id="1061" name="Google Shape;1061;p116"/>
          <p:cNvGrpSpPr/>
          <p:nvPr/>
        </p:nvGrpSpPr>
        <p:grpSpPr>
          <a:xfrm>
            <a:off x="6069167" y="1528198"/>
            <a:ext cx="617220" cy="2735931"/>
            <a:chOff x="5540892" y="2027867"/>
            <a:chExt cx="731520" cy="3647908"/>
          </a:xfrm>
        </p:grpSpPr>
        <p:sp>
          <p:nvSpPr>
            <p:cNvPr id="1062" name="Google Shape;1062;p116"/>
            <p:cNvSpPr/>
            <p:nvPr/>
          </p:nvSpPr>
          <p:spPr>
            <a:xfrm>
              <a:off x="5540892" y="5097292"/>
              <a:ext cx="731520" cy="578483"/>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3.2</a:t>
              </a:r>
              <a:endParaRPr sz="900" b="0" i="0" u="none" strike="noStrike" cap="none">
                <a:solidFill>
                  <a:schemeClr val="dk2"/>
                </a:solidFill>
                <a:latin typeface="Arial"/>
                <a:ea typeface="Arial"/>
                <a:cs typeface="Arial"/>
                <a:sym typeface="Arial"/>
              </a:endParaRPr>
            </a:p>
          </p:txBody>
        </p:sp>
        <p:sp>
          <p:nvSpPr>
            <p:cNvPr id="1063" name="Google Shape;1063;p116"/>
            <p:cNvSpPr/>
            <p:nvPr/>
          </p:nvSpPr>
          <p:spPr>
            <a:xfrm>
              <a:off x="5540892" y="4756825"/>
              <a:ext cx="731520" cy="340468"/>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1.8</a:t>
              </a:r>
              <a:endParaRPr sz="900" b="0" i="0" u="none" strike="noStrike" cap="none">
                <a:solidFill>
                  <a:schemeClr val="dk2"/>
                </a:solidFill>
                <a:latin typeface="Arial"/>
                <a:ea typeface="Arial"/>
                <a:cs typeface="Arial"/>
                <a:sym typeface="Arial"/>
              </a:endParaRPr>
            </a:p>
          </p:txBody>
        </p:sp>
        <p:sp>
          <p:nvSpPr>
            <p:cNvPr id="1064" name="Google Shape;1064;p116"/>
            <p:cNvSpPr/>
            <p:nvPr/>
          </p:nvSpPr>
          <p:spPr>
            <a:xfrm>
              <a:off x="5540892" y="4212075"/>
              <a:ext cx="731520" cy="548640"/>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sp>
          <p:nvSpPr>
            <p:cNvPr id="1065" name="Google Shape;1065;p116"/>
            <p:cNvSpPr/>
            <p:nvPr/>
          </p:nvSpPr>
          <p:spPr>
            <a:xfrm>
              <a:off x="5540892" y="3670245"/>
              <a:ext cx="731520" cy="54864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sp>
          <p:nvSpPr>
            <p:cNvPr id="1066" name="Google Shape;1066;p116"/>
            <p:cNvSpPr/>
            <p:nvPr/>
          </p:nvSpPr>
          <p:spPr>
            <a:xfrm>
              <a:off x="5540892" y="2027867"/>
              <a:ext cx="731520" cy="734785"/>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900" b="0" i="0" u="none" strike="noStrike" cap="none">
                <a:solidFill>
                  <a:schemeClr val="dk2"/>
                </a:solidFill>
                <a:latin typeface="Arial"/>
                <a:ea typeface="Arial"/>
                <a:cs typeface="Arial"/>
                <a:sym typeface="Arial"/>
              </a:endParaRPr>
            </a:p>
          </p:txBody>
        </p:sp>
        <p:sp>
          <p:nvSpPr>
            <p:cNvPr id="1067" name="Google Shape;1067;p116"/>
            <p:cNvSpPr/>
            <p:nvPr/>
          </p:nvSpPr>
          <p:spPr>
            <a:xfrm>
              <a:off x="5540892" y="2752925"/>
              <a:ext cx="731520" cy="924128"/>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5</a:t>
              </a:r>
              <a:endParaRPr sz="900" b="0" i="0" u="none" strike="noStrike" cap="none">
                <a:solidFill>
                  <a:schemeClr val="dk2"/>
                </a:solidFill>
                <a:latin typeface="Arial"/>
                <a:ea typeface="Arial"/>
                <a:cs typeface="Arial"/>
                <a:sym typeface="Arial"/>
              </a:endParaRPr>
            </a:p>
          </p:txBody>
        </p:sp>
      </p:grpSp>
      <p:grpSp>
        <p:nvGrpSpPr>
          <p:cNvPr id="1068" name="Google Shape;1068;p116"/>
          <p:cNvGrpSpPr/>
          <p:nvPr/>
        </p:nvGrpSpPr>
        <p:grpSpPr>
          <a:xfrm>
            <a:off x="5111561" y="1528198"/>
            <a:ext cx="617220" cy="2735931"/>
            <a:chOff x="5540892" y="2027868"/>
            <a:chExt cx="731520" cy="3647908"/>
          </a:xfrm>
        </p:grpSpPr>
        <p:sp>
          <p:nvSpPr>
            <p:cNvPr id="1069" name="Google Shape;1069;p116"/>
            <p:cNvSpPr/>
            <p:nvPr/>
          </p:nvSpPr>
          <p:spPr>
            <a:xfrm>
              <a:off x="5540892" y="5214026"/>
              <a:ext cx="731520" cy="461750"/>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2.6</a:t>
              </a:r>
              <a:endParaRPr sz="1100" b="0" i="0" u="none" strike="noStrike" cap="none">
                <a:solidFill>
                  <a:schemeClr val="dk2"/>
                </a:solidFill>
                <a:latin typeface="Arial"/>
                <a:ea typeface="Arial"/>
                <a:cs typeface="Arial"/>
                <a:sym typeface="Arial"/>
              </a:endParaRPr>
            </a:p>
          </p:txBody>
        </p:sp>
        <p:sp>
          <p:nvSpPr>
            <p:cNvPr id="1070" name="Google Shape;1070;p116"/>
            <p:cNvSpPr/>
            <p:nvPr/>
          </p:nvSpPr>
          <p:spPr>
            <a:xfrm>
              <a:off x="5540892" y="4416356"/>
              <a:ext cx="731520" cy="79767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4.4</a:t>
              </a:r>
              <a:endParaRPr sz="1100" b="0" i="0" u="none" strike="noStrike" cap="none">
                <a:solidFill>
                  <a:schemeClr val="dk2"/>
                </a:solidFill>
                <a:latin typeface="Arial"/>
                <a:ea typeface="Arial"/>
                <a:cs typeface="Arial"/>
                <a:sym typeface="Arial"/>
              </a:endParaRPr>
            </a:p>
          </p:txBody>
        </p:sp>
        <p:sp>
          <p:nvSpPr>
            <p:cNvPr id="1071" name="Google Shape;1071;p116"/>
            <p:cNvSpPr/>
            <p:nvPr/>
          </p:nvSpPr>
          <p:spPr>
            <a:xfrm>
              <a:off x="5540892" y="4051687"/>
              <a:ext cx="731520" cy="374398"/>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2</a:t>
              </a:r>
              <a:endParaRPr sz="1100" b="0" i="0" u="none" strike="noStrike" cap="none">
                <a:solidFill>
                  <a:schemeClr val="dk2"/>
                </a:solidFill>
                <a:latin typeface="Arial"/>
                <a:ea typeface="Arial"/>
                <a:cs typeface="Arial"/>
                <a:sym typeface="Arial"/>
              </a:endParaRPr>
            </a:p>
          </p:txBody>
        </p:sp>
        <p:sp>
          <p:nvSpPr>
            <p:cNvPr id="1072" name="Google Shape;1072;p116"/>
            <p:cNvSpPr/>
            <p:nvPr/>
          </p:nvSpPr>
          <p:spPr>
            <a:xfrm>
              <a:off x="5540892" y="3326860"/>
              <a:ext cx="731520" cy="729573"/>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4</a:t>
              </a:r>
              <a:endParaRPr sz="1100" b="0" i="0" u="none" strike="noStrike" cap="none">
                <a:solidFill>
                  <a:schemeClr val="dk2"/>
                </a:solidFill>
                <a:latin typeface="Arial"/>
                <a:ea typeface="Arial"/>
                <a:cs typeface="Arial"/>
                <a:sym typeface="Arial"/>
              </a:endParaRPr>
            </a:p>
          </p:txBody>
        </p:sp>
        <p:sp>
          <p:nvSpPr>
            <p:cNvPr id="1073" name="Google Shape;1073;p116"/>
            <p:cNvSpPr/>
            <p:nvPr/>
          </p:nvSpPr>
          <p:spPr>
            <a:xfrm>
              <a:off x="5540892" y="2027868"/>
              <a:ext cx="731520" cy="365136"/>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rgbClr val="FFFFFF"/>
                  </a:solidFill>
                  <a:latin typeface="Arial"/>
                  <a:ea typeface="Arial"/>
                  <a:cs typeface="Arial"/>
                  <a:sym typeface="Arial"/>
                </a:rPr>
                <a:t>2</a:t>
              </a:r>
              <a:endParaRPr sz="1100" b="0" i="0" u="none" strike="noStrike" cap="none">
                <a:solidFill>
                  <a:schemeClr val="dk2"/>
                </a:solidFill>
                <a:latin typeface="Arial"/>
                <a:ea typeface="Arial"/>
                <a:cs typeface="Arial"/>
                <a:sym typeface="Arial"/>
              </a:endParaRPr>
            </a:p>
          </p:txBody>
        </p:sp>
        <p:sp>
          <p:nvSpPr>
            <p:cNvPr id="1074" name="Google Shape;1074;p116"/>
            <p:cNvSpPr/>
            <p:nvPr/>
          </p:nvSpPr>
          <p:spPr>
            <a:xfrm>
              <a:off x="5540892" y="2393004"/>
              <a:ext cx="731520" cy="933856"/>
            </a:xfrm>
            <a:prstGeom prst="rect">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5</a:t>
              </a:r>
              <a:endParaRPr sz="1100" b="0" i="0" u="none" strike="noStrike" cap="none">
                <a:solidFill>
                  <a:schemeClr val="dk2"/>
                </a:solidFill>
                <a:latin typeface="Arial"/>
                <a:ea typeface="Arial"/>
                <a:cs typeface="Arial"/>
                <a:sym typeface="Arial"/>
              </a:endParaRPr>
            </a:p>
          </p:txBody>
        </p:sp>
      </p:grpSp>
      <p:sp>
        <p:nvSpPr>
          <p:cNvPr id="1075" name="Google Shape;1075;p116"/>
          <p:cNvSpPr txBox="1"/>
          <p:nvPr/>
        </p:nvSpPr>
        <p:spPr>
          <a:xfrm>
            <a:off x="0" y="2253239"/>
            <a:ext cx="2621756" cy="23544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height are sized to the value (eg 5=5”), then grouped and sized down.</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1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Stacked column chart—gray (using Excel Chart)</a:t>
            </a:r>
            <a:endParaRPr/>
          </a:p>
        </p:txBody>
      </p:sp>
      <p:sp>
        <p:nvSpPr>
          <p:cNvPr id="1081" name="Google Shape;1081;p117"/>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082" name="Google Shape;1082;p11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53</a:t>
            </a:fld>
            <a:endParaRPr/>
          </a:p>
        </p:txBody>
      </p:sp>
      <p:pic>
        <p:nvPicPr>
          <p:cNvPr id="1083" name="Google Shape;1083;p117"/>
          <p:cNvPicPr preferRelativeResize="0"/>
          <p:nvPr/>
        </p:nvPicPr>
        <p:blipFill rotWithShape="1">
          <a:blip r:embed="rId3">
            <a:alphaModFix/>
          </a:blip>
          <a:srcRect/>
          <a:stretch/>
        </p:blipFill>
        <p:spPr>
          <a:xfrm>
            <a:off x="3501730" y="1057883"/>
            <a:ext cx="5486400" cy="3497580"/>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1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Stacked column chart—gray (shapes for Google slides)</a:t>
            </a:r>
            <a:endParaRPr/>
          </a:p>
        </p:txBody>
      </p:sp>
      <p:sp>
        <p:nvSpPr>
          <p:cNvPr id="1089" name="Google Shape;1089;p118"/>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090" name="Google Shape;1090;p11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54</a:t>
            </a:fld>
            <a:endParaRPr/>
          </a:p>
        </p:txBody>
      </p:sp>
      <p:grpSp>
        <p:nvGrpSpPr>
          <p:cNvPr id="1091" name="Google Shape;1091;p118"/>
          <p:cNvGrpSpPr/>
          <p:nvPr/>
        </p:nvGrpSpPr>
        <p:grpSpPr>
          <a:xfrm>
            <a:off x="3267075" y="1408616"/>
            <a:ext cx="4482828" cy="2950949"/>
            <a:chOff x="4356100" y="1878154"/>
            <a:chExt cx="5977104" cy="3934599"/>
          </a:xfrm>
        </p:grpSpPr>
        <p:grpSp>
          <p:nvGrpSpPr>
            <p:cNvPr id="1092" name="Google Shape;1092;p118"/>
            <p:cNvGrpSpPr/>
            <p:nvPr/>
          </p:nvGrpSpPr>
          <p:grpSpPr>
            <a:xfrm>
              <a:off x="5212564" y="2031136"/>
              <a:ext cx="5120640" cy="3667648"/>
              <a:chOff x="5212564" y="2011680"/>
              <a:chExt cx="5120640" cy="3685986"/>
            </a:xfrm>
          </p:grpSpPr>
          <p:sp>
            <p:nvSpPr>
              <p:cNvPr id="1093" name="Google Shape;1093;p118"/>
              <p:cNvSpPr/>
              <p:nvPr/>
            </p:nvSpPr>
            <p:spPr>
              <a:xfrm rot="10800000" flipH="1">
                <a:off x="5212564" y="201168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4" name="Google Shape;1094;p118"/>
              <p:cNvSpPr/>
              <p:nvPr/>
            </p:nvSpPr>
            <p:spPr>
              <a:xfrm rot="10800000" flipH="1">
                <a:off x="5212564" y="274320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5" name="Google Shape;1095;p118"/>
              <p:cNvSpPr/>
              <p:nvPr/>
            </p:nvSpPr>
            <p:spPr>
              <a:xfrm rot="10800000" flipH="1">
                <a:off x="5212564" y="347472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6" name="Google Shape;1096;p118"/>
              <p:cNvSpPr/>
              <p:nvPr/>
            </p:nvSpPr>
            <p:spPr>
              <a:xfrm rot="10800000" flipH="1">
                <a:off x="5212564" y="420624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7" name="Google Shape;1097;p118"/>
              <p:cNvSpPr/>
              <p:nvPr/>
            </p:nvSpPr>
            <p:spPr>
              <a:xfrm rot="10800000" flipH="1">
                <a:off x="5212564" y="4937760"/>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098" name="Google Shape;1098;p118"/>
              <p:cNvSpPr/>
              <p:nvPr/>
            </p:nvSpPr>
            <p:spPr>
              <a:xfrm rot="10800000" flipH="1">
                <a:off x="5212564" y="5688522"/>
                <a:ext cx="5120640" cy="9144"/>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099" name="Google Shape;1099;p118"/>
            <p:cNvGrpSpPr/>
            <p:nvPr/>
          </p:nvGrpSpPr>
          <p:grpSpPr>
            <a:xfrm>
              <a:off x="4356100" y="1878154"/>
              <a:ext cx="731520" cy="3934599"/>
              <a:chOff x="4356100" y="1878154"/>
              <a:chExt cx="731520" cy="3934599"/>
            </a:xfrm>
          </p:grpSpPr>
          <p:sp>
            <p:nvSpPr>
              <p:cNvPr id="1100" name="Google Shape;1100;p118"/>
              <p:cNvSpPr txBox="1"/>
              <p:nvPr/>
            </p:nvSpPr>
            <p:spPr>
              <a:xfrm>
                <a:off x="4356100" y="187815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100%</a:t>
                </a:r>
                <a:endParaRPr sz="1100"/>
              </a:p>
            </p:txBody>
          </p:sp>
          <p:sp>
            <p:nvSpPr>
              <p:cNvPr id="1101" name="Google Shape;1101;p118"/>
              <p:cNvSpPr txBox="1"/>
              <p:nvPr/>
            </p:nvSpPr>
            <p:spPr>
              <a:xfrm>
                <a:off x="4356100" y="260967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80%</a:t>
                </a:r>
                <a:endParaRPr sz="1100"/>
              </a:p>
            </p:txBody>
          </p:sp>
          <p:sp>
            <p:nvSpPr>
              <p:cNvPr id="1102" name="Google Shape;1102;p118"/>
              <p:cNvSpPr txBox="1"/>
              <p:nvPr/>
            </p:nvSpPr>
            <p:spPr>
              <a:xfrm>
                <a:off x="4356100" y="334119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60%</a:t>
                </a:r>
                <a:endParaRPr sz="1100"/>
              </a:p>
            </p:txBody>
          </p:sp>
          <p:sp>
            <p:nvSpPr>
              <p:cNvPr id="1103" name="Google Shape;1103;p118"/>
              <p:cNvSpPr txBox="1"/>
              <p:nvPr/>
            </p:nvSpPr>
            <p:spPr>
              <a:xfrm>
                <a:off x="4356100" y="407271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40%</a:t>
                </a:r>
                <a:endParaRPr sz="1100"/>
              </a:p>
            </p:txBody>
          </p:sp>
          <p:sp>
            <p:nvSpPr>
              <p:cNvPr id="1104" name="Google Shape;1104;p118"/>
              <p:cNvSpPr txBox="1"/>
              <p:nvPr/>
            </p:nvSpPr>
            <p:spPr>
              <a:xfrm>
                <a:off x="4356100" y="480423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20%</a:t>
                </a:r>
                <a:endParaRPr sz="1100"/>
              </a:p>
            </p:txBody>
          </p:sp>
          <p:sp>
            <p:nvSpPr>
              <p:cNvPr id="1105" name="Google Shape;1105;p118"/>
              <p:cNvSpPr txBox="1"/>
              <p:nvPr/>
            </p:nvSpPr>
            <p:spPr>
              <a:xfrm>
                <a:off x="4356100" y="5535754"/>
                <a:ext cx="7315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0%</a:t>
                </a:r>
                <a:endParaRPr sz="1100"/>
              </a:p>
            </p:txBody>
          </p:sp>
        </p:grpSp>
      </p:grpSp>
      <p:sp>
        <p:nvSpPr>
          <p:cNvPr id="1106" name="Google Shape;1106;p118"/>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cxnSp>
        <p:nvCxnSpPr>
          <p:cNvPr id="1107" name="Google Shape;1107;p118"/>
          <p:cNvCxnSpPr>
            <a:stCxn id="1098" idx="1"/>
          </p:cNvCxnSpPr>
          <p:nvPr/>
        </p:nvCxnSpPr>
        <p:spPr>
          <a:xfrm rot="10800000" flipH="1">
            <a:off x="3909423" y="4267676"/>
            <a:ext cx="3831300" cy="3000"/>
          </a:xfrm>
          <a:prstGeom prst="straightConnector1">
            <a:avLst/>
          </a:prstGeom>
          <a:noFill/>
          <a:ln w="19050" cap="flat" cmpd="sng">
            <a:solidFill>
              <a:schemeClr val="dk1"/>
            </a:solidFill>
            <a:prstDash val="solid"/>
            <a:miter lim="800000"/>
            <a:headEnd type="none" w="sm" len="sm"/>
            <a:tailEnd type="none" w="sm" len="sm"/>
          </a:ln>
        </p:spPr>
      </p:cxnSp>
      <p:sp>
        <p:nvSpPr>
          <p:cNvPr id="1108" name="Google Shape;1108;p118"/>
          <p:cNvSpPr txBox="1"/>
          <p:nvPr/>
        </p:nvSpPr>
        <p:spPr>
          <a:xfrm>
            <a:off x="4155669" y="4308033"/>
            <a:ext cx="617220" cy="13716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1</a:t>
            </a:r>
            <a:endParaRPr sz="1100"/>
          </a:p>
        </p:txBody>
      </p:sp>
      <p:sp>
        <p:nvSpPr>
          <p:cNvPr id="1109" name="Google Shape;1109;p118"/>
          <p:cNvSpPr txBox="1"/>
          <p:nvPr/>
        </p:nvSpPr>
        <p:spPr>
          <a:xfrm>
            <a:off x="5112704"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2</a:t>
            </a:r>
            <a:endParaRPr sz="1100"/>
          </a:p>
        </p:txBody>
      </p:sp>
      <p:sp>
        <p:nvSpPr>
          <p:cNvPr id="1110" name="Google Shape;1110;p118"/>
          <p:cNvSpPr txBox="1"/>
          <p:nvPr/>
        </p:nvSpPr>
        <p:spPr>
          <a:xfrm>
            <a:off x="6069740"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3</a:t>
            </a:r>
            <a:endParaRPr sz="1100"/>
          </a:p>
        </p:txBody>
      </p:sp>
      <p:sp>
        <p:nvSpPr>
          <p:cNvPr id="1111" name="Google Shape;1111;p118"/>
          <p:cNvSpPr txBox="1"/>
          <p:nvPr/>
        </p:nvSpPr>
        <p:spPr>
          <a:xfrm>
            <a:off x="7026775" y="4284281"/>
            <a:ext cx="617220" cy="184666"/>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4</a:t>
            </a:r>
            <a:endParaRPr sz="1100"/>
          </a:p>
        </p:txBody>
      </p:sp>
      <p:grpSp>
        <p:nvGrpSpPr>
          <p:cNvPr id="1112" name="Google Shape;1112;p118"/>
          <p:cNvGrpSpPr/>
          <p:nvPr/>
        </p:nvGrpSpPr>
        <p:grpSpPr>
          <a:xfrm>
            <a:off x="8229600" y="2123147"/>
            <a:ext cx="640080" cy="1034365"/>
            <a:chOff x="10873740" y="1704386"/>
            <a:chExt cx="853440" cy="1379154"/>
          </a:xfrm>
        </p:grpSpPr>
        <p:sp>
          <p:nvSpPr>
            <p:cNvPr id="1113" name="Google Shape;1113;p118"/>
            <p:cNvSpPr txBox="1"/>
            <p:nvPr/>
          </p:nvSpPr>
          <p:spPr>
            <a:xfrm>
              <a:off x="11106062" y="1704386"/>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6</a:t>
              </a:r>
              <a:endParaRPr sz="1100"/>
            </a:p>
          </p:txBody>
        </p:sp>
        <p:sp>
          <p:nvSpPr>
            <p:cNvPr id="1114" name="Google Shape;1114;p118"/>
            <p:cNvSpPr/>
            <p:nvPr/>
          </p:nvSpPr>
          <p:spPr>
            <a:xfrm>
              <a:off x="10873740" y="1704386"/>
              <a:ext cx="137160" cy="137160"/>
            </a:xfrm>
            <a:prstGeom prst="rect">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15" name="Google Shape;1115;p118"/>
            <p:cNvSpPr txBox="1"/>
            <p:nvPr/>
          </p:nvSpPr>
          <p:spPr>
            <a:xfrm>
              <a:off x="11106062" y="1952785"/>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1116" name="Google Shape;1116;p118"/>
            <p:cNvSpPr/>
            <p:nvPr/>
          </p:nvSpPr>
          <p:spPr>
            <a:xfrm>
              <a:off x="10873740" y="1952785"/>
              <a:ext cx="137160" cy="137160"/>
            </a:xfrm>
            <a:prstGeom prst="rect">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17" name="Google Shape;1117;p118"/>
            <p:cNvSpPr txBox="1"/>
            <p:nvPr/>
          </p:nvSpPr>
          <p:spPr>
            <a:xfrm>
              <a:off x="11106062" y="2201184"/>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1118" name="Google Shape;1118;p118"/>
            <p:cNvSpPr/>
            <p:nvPr/>
          </p:nvSpPr>
          <p:spPr>
            <a:xfrm>
              <a:off x="10873740" y="2201184"/>
              <a:ext cx="137160" cy="137160"/>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19" name="Google Shape;1119;p118"/>
            <p:cNvSpPr txBox="1"/>
            <p:nvPr/>
          </p:nvSpPr>
          <p:spPr>
            <a:xfrm>
              <a:off x="11106062" y="2449583"/>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1120" name="Google Shape;1120;p118"/>
            <p:cNvSpPr/>
            <p:nvPr/>
          </p:nvSpPr>
          <p:spPr>
            <a:xfrm>
              <a:off x="10873740" y="2449583"/>
              <a:ext cx="137160" cy="137160"/>
            </a:xfrm>
            <a:prstGeom prst="rect">
              <a:avLst/>
            </a:prstGeom>
            <a:solidFill>
              <a:srgbClr val="7F7F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21" name="Google Shape;1121;p118"/>
            <p:cNvSpPr txBox="1"/>
            <p:nvPr/>
          </p:nvSpPr>
          <p:spPr>
            <a:xfrm>
              <a:off x="11106062" y="2697982"/>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1122" name="Google Shape;1122;p118"/>
            <p:cNvSpPr/>
            <p:nvPr/>
          </p:nvSpPr>
          <p:spPr>
            <a:xfrm>
              <a:off x="10873740" y="2697982"/>
              <a:ext cx="137160" cy="137160"/>
            </a:xfrm>
            <a:prstGeom prst="rect">
              <a:avLst/>
            </a:prstGeom>
            <a:solidFill>
              <a:srgbClr val="59595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23" name="Google Shape;1123;p118"/>
            <p:cNvSpPr txBox="1"/>
            <p:nvPr/>
          </p:nvSpPr>
          <p:spPr>
            <a:xfrm>
              <a:off x="11106062" y="2946380"/>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1124" name="Google Shape;1124;p118"/>
            <p:cNvSpPr/>
            <p:nvPr/>
          </p:nvSpPr>
          <p:spPr>
            <a:xfrm>
              <a:off x="10873740" y="2946380"/>
              <a:ext cx="137160" cy="13716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125" name="Google Shape;1125;p118"/>
          <p:cNvGrpSpPr/>
          <p:nvPr/>
        </p:nvGrpSpPr>
        <p:grpSpPr>
          <a:xfrm>
            <a:off x="4153954" y="1528198"/>
            <a:ext cx="617220" cy="2735931"/>
            <a:chOff x="5540892" y="2027868"/>
            <a:chExt cx="731520" cy="3647908"/>
          </a:xfrm>
        </p:grpSpPr>
        <p:sp>
          <p:nvSpPr>
            <p:cNvPr id="1126" name="Google Shape;1126;p118"/>
            <p:cNvSpPr/>
            <p:nvPr/>
          </p:nvSpPr>
          <p:spPr>
            <a:xfrm>
              <a:off x="5540892" y="4844374"/>
              <a:ext cx="731520" cy="831402"/>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127" name="Google Shape;1127;p118"/>
            <p:cNvSpPr/>
            <p:nvPr/>
          </p:nvSpPr>
          <p:spPr>
            <a:xfrm>
              <a:off x="5540892" y="4426083"/>
              <a:ext cx="731520" cy="421465"/>
            </a:xfrm>
            <a:prstGeom prst="rect">
              <a:avLst/>
            </a:prstGeom>
            <a:solidFill>
              <a:srgbClr val="59595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2.5</a:t>
              </a:r>
              <a:endParaRPr sz="900" b="0" i="0" u="none" strike="noStrike" cap="none">
                <a:solidFill>
                  <a:schemeClr val="dk2"/>
                </a:solidFill>
                <a:latin typeface="Arial"/>
                <a:ea typeface="Arial"/>
                <a:cs typeface="Arial"/>
                <a:sym typeface="Arial"/>
              </a:endParaRPr>
            </a:p>
          </p:txBody>
        </p:sp>
        <p:sp>
          <p:nvSpPr>
            <p:cNvPr id="1128" name="Google Shape;1128;p118"/>
            <p:cNvSpPr/>
            <p:nvPr/>
          </p:nvSpPr>
          <p:spPr>
            <a:xfrm>
              <a:off x="5540892" y="4051687"/>
              <a:ext cx="731520" cy="374398"/>
            </a:xfrm>
            <a:prstGeom prst="rect">
              <a:avLst/>
            </a:prstGeom>
            <a:solidFill>
              <a:srgbClr val="7F7F7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2.5</a:t>
              </a:r>
              <a:endParaRPr sz="900" b="0" i="0" u="none" strike="noStrike" cap="none">
                <a:solidFill>
                  <a:schemeClr val="dk2"/>
                </a:solidFill>
                <a:latin typeface="Arial"/>
                <a:ea typeface="Arial"/>
                <a:cs typeface="Arial"/>
                <a:sym typeface="Arial"/>
              </a:endParaRPr>
            </a:p>
          </p:txBody>
        </p:sp>
        <p:sp>
          <p:nvSpPr>
            <p:cNvPr id="1129" name="Google Shape;1129;p118"/>
            <p:cNvSpPr/>
            <p:nvPr/>
          </p:nvSpPr>
          <p:spPr>
            <a:xfrm>
              <a:off x="5540892" y="3132306"/>
              <a:ext cx="731520" cy="924128"/>
            </a:xfrm>
            <a:prstGeom prst="rect">
              <a:avLst/>
            </a:prstGeom>
            <a:solidFill>
              <a:srgbClr val="A5A5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5</a:t>
              </a:r>
              <a:endParaRPr sz="1100"/>
            </a:p>
          </p:txBody>
        </p:sp>
        <p:sp>
          <p:nvSpPr>
            <p:cNvPr id="1130" name="Google Shape;1130;p118"/>
            <p:cNvSpPr/>
            <p:nvPr/>
          </p:nvSpPr>
          <p:spPr>
            <a:xfrm>
              <a:off x="5540892" y="2027868"/>
              <a:ext cx="731520" cy="731520"/>
            </a:xfrm>
            <a:prstGeom prst="rect">
              <a:avLst/>
            </a:prstGeom>
            <a:solidFill>
              <a:srgbClr val="D8D8D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1100"/>
            </a:p>
          </p:txBody>
        </p:sp>
        <p:sp>
          <p:nvSpPr>
            <p:cNvPr id="1131" name="Google Shape;1131;p118"/>
            <p:cNvSpPr/>
            <p:nvPr/>
          </p:nvSpPr>
          <p:spPr>
            <a:xfrm>
              <a:off x="5540892" y="2752926"/>
              <a:ext cx="731520" cy="379380"/>
            </a:xfrm>
            <a:prstGeom prst="rect">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a:t>
              </a:r>
              <a:endParaRPr sz="1100"/>
            </a:p>
          </p:txBody>
        </p:sp>
      </p:grpSp>
      <p:grpSp>
        <p:nvGrpSpPr>
          <p:cNvPr id="1132" name="Google Shape;1132;p118"/>
          <p:cNvGrpSpPr/>
          <p:nvPr/>
        </p:nvGrpSpPr>
        <p:grpSpPr>
          <a:xfrm>
            <a:off x="7026775" y="1528197"/>
            <a:ext cx="617220" cy="2735932"/>
            <a:chOff x="5540892" y="2027867"/>
            <a:chExt cx="731520" cy="3647909"/>
          </a:xfrm>
        </p:grpSpPr>
        <p:sp>
          <p:nvSpPr>
            <p:cNvPr id="1133" name="Google Shape;1133;p118"/>
            <p:cNvSpPr/>
            <p:nvPr/>
          </p:nvSpPr>
          <p:spPr>
            <a:xfrm>
              <a:off x="5540892" y="4795735"/>
              <a:ext cx="731520" cy="880041"/>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134" name="Google Shape;1134;p118"/>
            <p:cNvSpPr/>
            <p:nvPr/>
          </p:nvSpPr>
          <p:spPr>
            <a:xfrm>
              <a:off x="5540892" y="4396901"/>
              <a:ext cx="731520" cy="408560"/>
            </a:xfrm>
            <a:prstGeom prst="rect">
              <a:avLst/>
            </a:prstGeom>
            <a:solidFill>
              <a:srgbClr val="59595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2.2</a:t>
              </a:r>
              <a:endParaRPr sz="900" b="0" i="0" u="none" strike="noStrike" cap="none">
                <a:solidFill>
                  <a:schemeClr val="dk2"/>
                </a:solidFill>
                <a:latin typeface="Arial"/>
                <a:ea typeface="Arial"/>
                <a:cs typeface="Arial"/>
                <a:sym typeface="Arial"/>
              </a:endParaRPr>
            </a:p>
          </p:txBody>
        </p:sp>
        <p:sp>
          <p:nvSpPr>
            <p:cNvPr id="1135" name="Google Shape;1135;p118"/>
            <p:cNvSpPr/>
            <p:nvPr/>
          </p:nvSpPr>
          <p:spPr>
            <a:xfrm>
              <a:off x="5540892" y="4134254"/>
              <a:ext cx="731520" cy="262648"/>
            </a:xfrm>
            <a:prstGeom prst="rect">
              <a:avLst/>
            </a:prstGeom>
            <a:solidFill>
              <a:srgbClr val="7F7F7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1.5</a:t>
              </a:r>
              <a:endParaRPr sz="900" b="0" i="0" u="none" strike="noStrike" cap="none">
                <a:solidFill>
                  <a:schemeClr val="dk2"/>
                </a:solidFill>
                <a:latin typeface="Arial"/>
                <a:ea typeface="Arial"/>
                <a:cs typeface="Arial"/>
                <a:sym typeface="Arial"/>
              </a:endParaRPr>
            </a:p>
          </p:txBody>
        </p:sp>
        <p:sp>
          <p:nvSpPr>
            <p:cNvPr id="1136" name="Google Shape;1136;p118"/>
            <p:cNvSpPr/>
            <p:nvPr/>
          </p:nvSpPr>
          <p:spPr>
            <a:xfrm>
              <a:off x="5540892" y="3419270"/>
              <a:ext cx="731520" cy="714983"/>
            </a:xfrm>
            <a:prstGeom prst="rect">
              <a:avLst/>
            </a:prstGeom>
            <a:solidFill>
              <a:srgbClr val="A5A5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900" b="0" i="0" u="none" strike="noStrike" cap="none">
                <a:solidFill>
                  <a:schemeClr val="dk2"/>
                </a:solidFill>
                <a:latin typeface="Arial"/>
                <a:ea typeface="Arial"/>
                <a:cs typeface="Arial"/>
                <a:sym typeface="Arial"/>
              </a:endParaRPr>
            </a:p>
          </p:txBody>
        </p:sp>
        <p:sp>
          <p:nvSpPr>
            <p:cNvPr id="1137" name="Google Shape;1137;p118"/>
            <p:cNvSpPr/>
            <p:nvPr/>
          </p:nvSpPr>
          <p:spPr>
            <a:xfrm>
              <a:off x="5540892" y="2027867"/>
              <a:ext cx="731520" cy="812607"/>
            </a:xfrm>
            <a:prstGeom prst="rect">
              <a:avLst/>
            </a:prstGeom>
            <a:solidFill>
              <a:srgbClr val="D8D8D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4.5</a:t>
              </a:r>
              <a:endParaRPr sz="900" b="0" i="0" u="none" strike="noStrike" cap="none">
                <a:solidFill>
                  <a:schemeClr val="dk2"/>
                </a:solidFill>
                <a:latin typeface="Arial"/>
                <a:ea typeface="Arial"/>
                <a:cs typeface="Arial"/>
                <a:sym typeface="Arial"/>
              </a:endParaRPr>
            </a:p>
          </p:txBody>
        </p:sp>
        <p:sp>
          <p:nvSpPr>
            <p:cNvPr id="1138" name="Google Shape;1138;p118"/>
            <p:cNvSpPr/>
            <p:nvPr/>
          </p:nvSpPr>
          <p:spPr>
            <a:xfrm>
              <a:off x="5540892" y="2840475"/>
              <a:ext cx="731520" cy="578796"/>
            </a:xfrm>
            <a:prstGeom prst="rect">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grpSp>
      <p:grpSp>
        <p:nvGrpSpPr>
          <p:cNvPr id="1139" name="Google Shape;1139;p118"/>
          <p:cNvGrpSpPr/>
          <p:nvPr/>
        </p:nvGrpSpPr>
        <p:grpSpPr>
          <a:xfrm>
            <a:off x="6069167" y="1528198"/>
            <a:ext cx="617220" cy="2735931"/>
            <a:chOff x="5540892" y="2027867"/>
            <a:chExt cx="731520" cy="3647908"/>
          </a:xfrm>
        </p:grpSpPr>
        <p:sp>
          <p:nvSpPr>
            <p:cNvPr id="1140" name="Google Shape;1140;p118"/>
            <p:cNvSpPr/>
            <p:nvPr/>
          </p:nvSpPr>
          <p:spPr>
            <a:xfrm>
              <a:off x="5540892" y="5097292"/>
              <a:ext cx="731520" cy="578483"/>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3.2</a:t>
              </a:r>
              <a:endParaRPr sz="900" b="0" i="0" u="none" strike="noStrike" cap="none">
                <a:solidFill>
                  <a:schemeClr val="dk2"/>
                </a:solidFill>
                <a:latin typeface="Arial"/>
                <a:ea typeface="Arial"/>
                <a:cs typeface="Arial"/>
                <a:sym typeface="Arial"/>
              </a:endParaRPr>
            </a:p>
          </p:txBody>
        </p:sp>
        <p:sp>
          <p:nvSpPr>
            <p:cNvPr id="1141" name="Google Shape;1141;p118"/>
            <p:cNvSpPr/>
            <p:nvPr/>
          </p:nvSpPr>
          <p:spPr>
            <a:xfrm>
              <a:off x="5540892" y="4756825"/>
              <a:ext cx="731520" cy="340468"/>
            </a:xfrm>
            <a:prstGeom prst="rect">
              <a:avLst/>
            </a:prstGeom>
            <a:solidFill>
              <a:srgbClr val="59595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1.8</a:t>
              </a:r>
              <a:endParaRPr sz="900" b="0" i="0" u="none" strike="noStrike" cap="none">
                <a:solidFill>
                  <a:schemeClr val="dk2"/>
                </a:solidFill>
                <a:latin typeface="Arial"/>
                <a:ea typeface="Arial"/>
                <a:cs typeface="Arial"/>
                <a:sym typeface="Arial"/>
              </a:endParaRPr>
            </a:p>
          </p:txBody>
        </p:sp>
        <p:sp>
          <p:nvSpPr>
            <p:cNvPr id="1142" name="Google Shape;1142;p118"/>
            <p:cNvSpPr/>
            <p:nvPr/>
          </p:nvSpPr>
          <p:spPr>
            <a:xfrm>
              <a:off x="5540892" y="4212075"/>
              <a:ext cx="731520" cy="548640"/>
            </a:xfrm>
            <a:prstGeom prst="rect">
              <a:avLst/>
            </a:prstGeom>
            <a:solidFill>
              <a:srgbClr val="7F7F7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sp>
          <p:nvSpPr>
            <p:cNvPr id="1143" name="Google Shape;1143;p118"/>
            <p:cNvSpPr/>
            <p:nvPr/>
          </p:nvSpPr>
          <p:spPr>
            <a:xfrm>
              <a:off x="5540892" y="3670245"/>
              <a:ext cx="731520" cy="548640"/>
            </a:xfrm>
            <a:prstGeom prst="rect">
              <a:avLst/>
            </a:prstGeom>
            <a:solidFill>
              <a:srgbClr val="A5A5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3</a:t>
              </a:r>
              <a:endParaRPr sz="900" b="0" i="0" u="none" strike="noStrike" cap="none">
                <a:solidFill>
                  <a:schemeClr val="dk2"/>
                </a:solidFill>
                <a:latin typeface="Arial"/>
                <a:ea typeface="Arial"/>
                <a:cs typeface="Arial"/>
                <a:sym typeface="Arial"/>
              </a:endParaRPr>
            </a:p>
          </p:txBody>
        </p:sp>
        <p:sp>
          <p:nvSpPr>
            <p:cNvPr id="1144" name="Google Shape;1144;p118"/>
            <p:cNvSpPr/>
            <p:nvPr/>
          </p:nvSpPr>
          <p:spPr>
            <a:xfrm>
              <a:off x="5540892" y="2027867"/>
              <a:ext cx="731520" cy="734785"/>
            </a:xfrm>
            <a:prstGeom prst="rect">
              <a:avLst/>
            </a:prstGeom>
            <a:solidFill>
              <a:srgbClr val="D8D8D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4</a:t>
              </a:r>
              <a:endParaRPr sz="900" b="0" i="0" u="none" strike="noStrike" cap="none">
                <a:solidFill>
                  <a:schemeClr val="dk2"/>
                </a:solidFill>
                <a:latin typeface="Arial"/>
                <a:ea typeface="Arial"/>
                <a:cs typeface="Arial"/>
                <a:sym typeface="Arial"/>
              </a:endParaRPr>
            </a:p>
          </p:txBody>
        </p:sp>
        <p:sp>
          <p:nvSpPr>
            <p:cNvPr id="1145" name="Google Shape;1145;p118"/>
            <p:cNvSpPr/>
            <p:nvPr/>
          </p:nvSpPr>
          <p:spPr>
            <a:xfrm>
              <a:off x="5540892" y="2752925"/>
              <a:ext cx="731520" cy="924128"/>
            </a:xfrm>
            <a:prstGeom prst="rect">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2"/>
                  </a:solidFill>
                  <a:latin typeface="Arial"/>
                  <a:ea typeface="Arial"/>
                  <a:cs typeface="Arial"/>
                  <a:sym typeface="Arial"/>
                </a:rPr>
                <a:t>5</a:t>
              </a:r>
              <a:endParaRPr sz="900" b="0" i="0" u="none" strike="noStrike" cap="none">
                <a:solidFill>
                  <a:schemeClr val="dk2"/>
                </a:solidFill>
                <a:latin typeface="Arial"/>
                <a:ea typeface="Arial"/>
                <a:cs typeface="Arial"/>
                <a:sym typeface="Arial"/>
              </a:endParaRPr>
            </a:p>
          </p:txBody>
        </p:sp>
      </p:grpSp>
      <p:grpSp>
        <p:nvGrpSpPr>
          <p:cNvPr id="1146" name="Google Shape;1146;p118"/>
          <p:cNvGrpSpPr/>
          <p:nvPr/>
        </p:nvGrpSpPr>
        <p:grpSpPr>
          <a:xfrm>
            <a:off x="5111561" y="1528198"/>
            <a:ext cx="617220" cy="2735931"/>
            <a:chOff x="5540892" y="2027868"/>
            <a:chExt cx="731520" cy="3647908"/>
          </a:xfrm>
        </p:grpSpPr>
        <p:sp>
          <p:nvSpPr>
            <p:cNvPr id="1147" name="Google Shape;1147;p118"/>
            <p:cNvSpPr/>
            <p:nvPr/>
          </p:nvSpPr>
          <p:spPr>
            <a:xfrm>
              <a:off x="5540892" y="5214026"/>
              <a:ext cx="731520" cy="46175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2.6</a:t>
              </a:r>
              <a:endParaRPr sz="1100" b="0" i="0" u="none" strike="noStrike" cap="none">
                <a:solidFill>
                  <a:schemeClr val="dk2"/>
                </a:solidFill>
                <a:latin typeface="Arial"/>
                <a:ea typeface="Arial"/>
                <a:cs typeface="Arial"/>
                <a:sym typeface="Arial"/>
              </a:endParaRPr>
            </a:p>
          </p:txBody>
        </p:sp>
        <p:sp>
          <p:nvSpPr>
            <p:cNvPr id="1148" name="Google Shape;1148;p118"/>
            <p:cNvSpPr/>
            <p:nvPr/>
          </p:nvSpPr>
          <p:spPr>
            <a:xfrm>
              <a:off x="5540892" y="4416356"/>
              <a:ext cx="731520" cy="797670"/>
            </a:xfrm>
            <a:prstGeom prst="rect">
              <a:avLst/>
            </a:prstGeom>
            <a:solidFill>
              <a:srgbClr val="59595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4.4</a:t>
              </a:r>
              <a:endParaRPr sz="1100" b="0" i="0" u="none" strike="noStrike" cap="none">
                <a:solidFill>
                  <a:schemeClr val="dk2"/>
                </a:solidFill>
                <a:latin typeface="Arial"/>
                <a:ea typeface="Arial"/>
                <a:cs typeface="Arial"/>
                <a:sym typeface="Arial"/>
              </a:endParaRPr>
            </a:p>
          </p:txBody>
        </p:sp>
        <p:sp>
          <p:nvSpPr>
            <p:cNvPr id="1149" name="Google Shape;1149;p118"/>
            <p:cNvSpPr/>
            <p:nvPr/>
          </p:nvSpPr>
          <p:spPr>
            <a:xfrm>
              <a:off x="5540892" y="4051687"/>
              <a:ext cx="731520" cy="374398"/>
            </a:xfrm>
            <a:prstGeom prst="rect">
              <a:avLst/>
            </a:prstGeom>
            <a:solidFill>
              <a:srgbClr val="7F7F7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2</a:t>
              </a:r>
              <a:endParaRPr sz="1100" b="0" i="0" u="none" strike="noStrike" cap="none">
                <a:solidFill>
                  <a:schemeClr val="dk2"/>
                </a:solidFill>
                <a:latin typeface="Arial"/>
                <a:ea typeface="Arial"/>
                <a:cs typeface="Arial"/>
                <a:sym typeface="Arial"/>
              </a:endParaRPr>
            </a:p>
          </p:txBody>
        </p:sp>
        <p:sp>
          <p:nvSpPr>
            <p:cNvPr id="1150" name="Google Shape;1150;p118"/>
            <p:cNvSpPr/>
            <p:nvPr/>
          </p:nvSpPr>
          <p:spPr>
            <a:xfrm>
              <a:off x="5540892" y="3326860"/>
              <a:ext cx="731520" cy="729573"/>
            </a:xfrm>
            <a:prstGeom prst="rect">
              <a:avLst/>
            </a:prstGeom>
            <a:solidFill>
              <a:srgbClr val="A5A5A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4</a:t>
              </a:r>
              <a:endParaRPr sz="1100" b="0" i="0" u="none" strike="noStrike" cap="none">
                <a:solidFill>
                  <a:schemeClr val="dk2"/>
                </a:solidFill>
                <a:latin typeface="Arial"/>
                <a:ea typeface="Arial"/>
                <a:cs typeface="Arial"/>
                <a:sym typeface="Arial"/>
              </a:endParaRPr>
            </a:p>
          </p:txBody>
        </p:sp>
        <p:sp>
          <p:nvSpPr>
            <p:cNvPr id="1151" name="Google Shape;1151;p118"/>
            <p:cNvSpPr/>
            <p:nvPr/>
          </p:nvSpPr>
          <p:spPr>
            <a:xfrm>
              <a:off x="5540892" y="2027868"/>
              <a:ext cx="731520" cy="365136"/>
            </a:xfrm>
            <a:prstGeom prst="rect">
              <a:avLst/>
            </a:prstGeom>
            <a:solidFill>
              <a:srgbClr val="D8D8D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rgbClr val="FFFFFF"/>
                  </a:solidFill>
                  <a:latin typeface="Arial"/>
                  <a:ea typeface="Arial"/>
                  <a:cs typeface="Arial"/>
                  <a:sym typeface="Arial"/>
                </a:rPr>
                <a:t>2</a:t>
              </a:r>
              <a:endParaRPr sz="1100" b="0" i="0" u="none" strike="noStrike" cap="none">
                <a:solidFill>
                  <a:schemeClr val="dk2"/>
                </a:solidFill>
                <a:latin typeface="Arial"/>
                <a:ea typeface="Arial"/>
                <a:cs typeface="Arial"/>
                <a:sym typeface="Arial"/>
              </a:endParaRPr>
            </a:p>
          </p:txBody>
        </p:sp>
        <p:sp>
          <p:nvSpPr>
            <p:cNvPr id="1152" name="Google Shape;1152;p118"/>
            <p:cNvSpPr/>
            <p:nvPr/>
          </p:nvSpPr>
          <p:spPr>
            <a:xfrm>
              <a:off x="5540892" y="2393004"/>
              <a:ext cx="731520" cy="933856"/>
            </a:xfrm>
            <a:prstGeom prst="rect">
              <a:avLst/>
            </a:prstGeom>
            <a:solidFill>
              <a:srgbClr val="BFBFB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100" b="1" i="0" u="none" strike="noStrike" cap="none">
                  <a:solidFill>
                    <a:schemeClr val="lt2"/>
                  </a:solidFill>
                  <a:latin typeface="Arial"/>
                  <a:ea typeface="Arial"/>
                  <a:cs typeface="Arial"/>
                  <a:sym typeface="Arial"/>
                </a:rPr>
                <a:t>5</a:t>
              </a:r>
              <a:endParaRPr sz="1100" b="0" i="0" u="none" strike="noStrike" cap="none">
                <a:solidFill>
                  <a:schemeClr val="dk2"/>
                </a:solidFill>
                <a:latin typeface="Arial"/>
                <a:ea typeface="Arial"/>
                <a:cs typeface="Arial"/>
                <a:sym typeface="Arial"/>
              </a:endParaRPr>
            </a:p>
          </p:txBody>
        </p:sp>
      </p:grpSp>
      <p:sp>
        <p:nvSpPr>
          <p:cNvPr id="1153" name="Google Shape;1153;p118"/>
          <p:cNvSpPr txBox="1"/>
          <p:nvPr/>
        </p:nvSpPr>
        <p:spPr>
          <a:xfrm>
            <a:off x="0" y="2253239"/>
            <a:ext cx="2621756" cy="23544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height are sized to the value (eg 5=5”), then grouped and sized down.</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1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Bar chart (using Excel Chart)</a:t>
            </a:r>
            <a:endParaRPr/>
          </a:p>
        </p:txBody>
      </p:sp>
      <p:sp>
        <p:nvSpPr>
          <p:cNvPr id="1159" name="Google Shape;1159;p119"/>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1160" name="Google Shape;1160;p119"/>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1161" name="Google Shape;1161;p11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55</a:t>
            </a:fld>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grpSp>
        <p:nvGrpSpPr>
          <p:cNvPr id="1166" name="Google Shape;1166;p120"/>
          <p:cNvGrpSpPr/>
          <p:nvPr/>
        </p:nvGrpSpPr>
        <p:grpSpPr>
          <a:xfrm>
            <a:off x="3199870" y="2939330"/>
            <a:ext cx="4106850" cy="971332"/>
            <a:chOff x="4241991" y="2131305"/>
            <a:chExt cx="5475800" cy="3190593"/>
          </a:xfrm>
        </p:grpSpPr>
        <p:sp>
          <p:nvSpPr>
            <p:cNvPr id="1167" name="Google Shape;1167;p120"/>
            <p:cNvSpPr/>
            <p:nvPr/>
          </p:nvSpPr>
          <p:spPr>
            <a:xfrm>
              <a:off x="5280144" y="2131305"/>
              <a:ext cx="3657600" cy="450538"/>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68" name="Google Shape;1168;p120"/>
            <p:cNvSpPr/>
            <p:nvPr/>
          </p:nvSpPr>
          <p:spPr>
            <a:xfrm>
              <a:off x="5280144" y="2678878"/>
              <a:ext cx="1828800" cy="450538"/>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69" name="Google Shape;1169;p120"/>
            <p:cNvSpPr/>
            <p:nvPr/>
          </p:nvSpPr>
          <p:spPr>
            <a:xfrm>
              <a:off x="5280144" y="3226446"/>
              <a:ext cx="2743200" cy="45053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70" name="Google Shape;1170;p120"/>
            <p:cNvSpPr/>
            <p:nvPr/>
          </p:nvSpPr>
          <p:spPr>
            <a:xfrm>
              <a:off x="5280144" y="3774016"/>
              <a:ext cx="1828800" cy="450538"/>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71" name="Google Shape;1171;p120"/>
            <p:cNvSpPr/>
            <p:nvPr/>
          </p:nvSpPr>
          <p:spPr>
            <a:xfrm>
              <a:off x="5280144" y="4321587"/>
              <a:ext cx="2194560" cy="450538"/>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72" name="Google Shape;1172;p120"/>
            <p:cNvSpPr/>
            <p:nvPr/>
          </p:nvSpPr>
          <p:spPr>
            <a:xfrm>
              <a:off x="5280144" y="4869159"/>
              <a:ext cx="3931920" cy="45053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73" name="Google Shape;1173;p120"/>
            <p:cNvSpPr txBox="1"/>
            <p:nvPr/>
          </p:nvSpPr>
          <p:spPr>
            <a:xfrm>
              <a:off x="4241991" y="3318401"/>
              <a:ext cx="910678" cy="682406"/>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1</a:t>
              </a:r>
              <a:endParaRPr sz="1100"/>
            </a:p>
          </p:txBody>
        </p:sp>
        <p:sp>
          <p:nvSpPr>
            <p:cNvPr id="1174" name="Google Shape;1174;p120"/>
            <p:cNvSpPr txBox="1"/>
            <p:nvPr/>
          </p:nvSpPr>
          <p:spPr>
            <a:xfrm>
              <a:off x="9017898" y="2134688"/>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a:t>
              </a:r>
              <a:endParaRPr sz="1100"/>
            </a:p>
          </p:txBody>
        </p:sp>
        <p:sp>
          <p:nvSpPr>
            <p:cNvPr id="1175" name="Google Shape;1175;p120"/>
            <p:cNvSpPr txBox="1"/>
            <p:nvPr/>
          </p:nvSpPr>
          <p:spPr>
            <a:xfrm>
              <a:off x="7188752" y="2676028"/>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1176" name="Google Shape;1176;p120"/>
            <p:cNvSpPr txBox="1"/>
            <p:nvPr/>
          </p:nvSpPr>
          <p:spPr>
            <a:xfrm>
              <a:off x="8115700" y="3235115"/>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a:t>
              </a:r>
              <a:endParaRPr sz="1100"/>
            </a:p>
          </p:txBody>
        </p:sp>
        <p:sp>
          <p:nvSpPr>
            <p:cNvPr id="1177" name="Google Shape;1177;p120"/>
            <p:cNvSpPr txBox="1"/>
            <p:nvPr/>
          </p:nvSpPr>
          <p:spPr>
            <a:xfrm>
              <a:off x="7186232" y="3783681"/>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1178" name="Google Shape;1178;p120"/>
            <p:cNvSpPr txBox="1"/>
            <p:nvPr/>
          </p:nvSpPr>
          <p:spPr>
            <a:xfrm>
              <a:off x="7511485" y="4313472"/>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2.4</a:t>
              </a:r>
              <a:endParaRPr sz="1100"/>
            </a:p>
          </p:txBody>
        </p:sp>
        <p:sp>
          <p:nvSpPr>
            <p:cNvPr id="1179" name="Google Shape;1179;p120"/>
            <p:cNvSpPr txBox="1"/>
            <p:nvPr/>
          </p:nvSpPr>
          <p:spPr>
            <a:xfrm>
              <a:off x="9262079" y="4866960"/>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4.3</a:t>
              </a:r>
              <a:endParaRPr sz="1100"/>
            </a:p>
          </p:txBody>
        </p:sp>
      </p:grpSp>
      <p:sp>
        <p:nvSpPr>
          <p:cNvPr id="1180" name="Google Shape;1180;p12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Bar chart (using shapes for Google slides)</a:t>
            </a:r>
            <a:endParaRPr/>
          </a:p>
        </p:txBody>
      </p:sp>
      <p:sp>
        <p:nvSpPr>
          <p:cNvPr id="1181" name="Google Shape;1181;p120"/>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182" name="Google Shape;1182;p12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56</a:t>
            </a:fld>
            <a:endParaRPr/>
          </a:p>
        </p:txBody>
      </p:sp>
      <p:grpSp>
        <p:nvGrpSpPr>
          <p:cNvPr id="1183" name="Google Shape;1183;p120"/>
          <p:cNvGrpSpPr/>
          <p:nvPr/>
        </p:nvGrpSpPr>
        <p:grpSpPr>
          <a:xfrm>
            <a:off x="3199870" y="1513919"/>
            <a:ext cx="4614970" cy="2532301"/>
            <a:chOff x="4241991" y="1911303"/>
            <a:chExt cx="6153293" cy="8318000"/>
          </a:xfrm>
        </p:grpSpPr>
        <p:sp>
          <p:nvSpPr>
            <p:cNvPr id="1184" name="Google Shape;1184;p120"/>
            <p:cNvSpPr/>
            <p:nvPr/>
          </p:nvSpPr>
          <p:spPr>
            <a:xfrm>
              <a:off x="5280144" y="2131305"/>
              <a:ext cx="1828800" cy="450538"/>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5" name="Google Shape;1185;p120"/>
            <p:cNvSpPr/>
            <p:nvPr/>
          </p:nvSpPr>
          <p:spPr>
            <a:xfrm>
              <a:off x="5280144" y="2678878"/>
              <a:ext cx="4572000" cy="450538"/>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6" name="Google Shape;1186;p120"/>
            <p:cNvSpPr/>
            <p:nvPr/>
          </p:nvSpPr>
          <p:spPr>
            <a:xfrm>
              <a:off x="5280144" y="3226446"/>
              <a:ext cx="3657600" cy="45053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7" name="Google Shape;1187;p120"/>
            <p:cNvSpPr/>
            <p:nvPr/>
          </p:nvSpPr>
          <p:spPr>
            <a:xfrm>
              <a:off x="5280144" y="3774016"/>
              <a:ext cx="1828800" cy="450538"/>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8" name="Google Shape;1188;p120"/>
            <p:cNvSpPr/>
            <p:nvPr/>
          </p:nvSpPr>
          <p:spPr>
            <a:xfrm>
              <a:off x="5280144" y="4321586"/>
              <a:ext cx="4023360" cy="450538"/>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89" name="Google Shape;1189;p120"/>
            <p:cNvSpPr/>
            <p:nvPr/>
          </p:nvSpPr>
          <p:spPr>
            <a:xfrm>
              <a:off x="5280144" y="4869159"/>
              <a:ext cx="2286000" cy="45053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190" name="Google Shape;1190;p120"/>
            <p:cNvSpPr txBox="1"/>
            <p:nvPr/>
          </p:nvSpPr>
          <p:spPr>
            <a:xfrm>
              <a:off x="4241991" y="3303057"/>
              <a:ext cx="910678" cy="713093"/>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2</a:t>
              </a:r>
              <a:endParaRPr sz="1100"/>
            </a:p>
          </p:txBody>
        </p:sp>
        <p:sp>
          <p:nvSpPr>
            <p:cNvPr id="1191" name="Google Shape;1191;p120"/>
            <p:cNvSpPr txBox="1"/>
            <p:nvPr/>
          </p:nvSpPr>
          <p:spPr>
            <a:xfrm>
              <a:off x="7173858" y="2119214"/>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1192" name="Google Shape;1192;p120"/>
            <p:cNvSpPr txBox="1"/>
            <p:nvPr/>
          </p:nvSpPr>
          <p:spPr>
            <a:xfrm>
              <a:off x="9939572" y="2660553"/>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5</a:t>
              </a:r>
              <a:endParaRPr sz="1100"/>
            </a:p>
          </p:txBody>
        </p:sp>
        <p:sp>
          <p:nvSpPr>
            <p:cNvPr id="1193" name="Google Shape;1193;p120"/>
            <p:cNvSpPr txBox="1"/>
            <p:nvPr/>
          </p:nvSpPr>
          <p:spPr>
            <a:xfrm>
              <a:off x="8999620" y="3235115"/>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a:t>
              </a:r>
              <a:endParaRPr sz="1100"/>
            </a:p>
          </p:txBody>
        </p:sp>
        <p:sp>
          <p:nvSpPr>
            <p:cNvPr id="1194" name="Google Shape;1194;p120"/>
            <p:cNvSpPr txBox="1"/>
            <p:nvPr/>
          </p:nvSpPr>
          <p:spPr>
            <a:xfrm>
              <a:off x="7186232" y="3783680"/>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a:t>
              </a:r>
              <a:endParaRPr sz="1100"/>
            </a:p>
          </p:txBody>
        </p:sp>
        <p:sp>
          <p:nvSpPr>
            <p:cNvPr id="1195" name="Google Shape;1195;p120"/>
            <p:cNvSpPr txBox="1"/>
            <p:nvPr/>
          </p:nvSpPr>
          <p:spPr>
            <a:xfrm>
              <a:off x="9355525" y="4313471"/>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4.4</a:t>
              </a:r>
              <a:endParaRPr sz="1100"/>
            </a:p>
          </p:txBody>
        </p:sp>
        <p:sp>
          <p:nvSpPr>
            <p:cNvPr id="1196" name="Google Shape;1196;p120"/>
            <p:cNvSpPr txBox="1"/>
            <p:nvPr/>
          </p:nvSpPr>
          <p:spPr>
            <a:xfrm>
              <a:off x="7616159" y="4866959"/>
              <a:ext cx="455712" cy="45493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2.5</a:t>
              </a:r>
              <a:endParaRPr sz="1100"/>
            </a:p>
          </p:txBody>
        </p:sp>
        <p:cxnSp>
          <p:nvCxnSpPr>
            <p:cNvPr id="1197" name="Google Shape;1197;p120"/>
            <p:cNvCxnSpPr/>
            <p:nvPr/>
          </p:nvCxnSpPr>
          <p:spPr>
            <a:xfrm>
              <a:off x="5280144" y="1911303"/>
              <a:ext cx="0" cy="8318000"/>
            </a:xfrm>
            <a:prstGeom prst="straightConnector1">
              <a:avLst/>
            </a:prstGeom>
            <a:noFill/>
            <a:ln w="19050" cap="flat" cmpd="sng">
              <a:solidFill>
                <a:schemeClr val="dk1"/>
              </a:solidFill>
              <a:prstDash val="solid"/>
              <a:miter lim="800000"/>
              <a:headEnd type="none" w="sm" len="sm"/>
              <a:tailEnd type="none" w="sm" len="sm"/>
            </a:ln>
          </p:spPr>
        </p:cxnSp>
      </p:grpSp>
      <p:sp>
        <p:nvSpPr>
          <p:cNvPr id="1198" name="Google Shape;1198;p120"/>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
        <p:nvSpPr>
          <p:cNvPr id="1199" name="Google Shape;1199;p120"/>
          <p:cNvSpPr txBox="1"/>
          <p:nvPr/>
        </p:nvSpPr>
        <p:spPr>
          <a:xfrm>
            <a:off x="0" y="2391739"/>
            <a:ext cx="2621756" cy="22159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width are sized to the value (eg 5=5”).</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grpSp>
        <p:nvGrpSpPr>
          <p:cNvPr id="1200" name="Google Shape;1200;p120"/>
          <p:cNvGrpSpPr/>
          <p:nvPr/>
        </p:nvGrpSpPr>
        <p:grpSpPr>
          <a:xfrm>
            <a:off x="8229600" y="2123147"/>
            <a:ext cx="640080" cy="1034365"/>
            <a:chOff x="10873740" y="1704386"/>
            <a:chExt cx="853440" cy="1379154"/>
          </a:xfrm>
        </p:grpSpPr>
        <p:sp>
          <p:nvSpPr>
            <p:cNvPr id="1201" name="Google Shape;1201;p120"/>
            <p:cNvSpPr txBox="1"/>
            <p:nvPr/>
          </p:nvSpPr>
          <p:spPr>
            <a:xfrm>
              <a:off x="11106062" y="1704386"/>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6</a:t>
              </a:r>
              <a:endParaRPr sz="1100"/>
            </a:p>
          </p:txBody>
        </p:sp>
        <p:sp>
          <p:nvSpPr>
            <p:cNvPr id="1202" name="Google Shape;1202;p120"/>
            <p:cNvSpPr/>
            <p:nvPr/>
          </p:nvSpPr>
          <p:spPr>
            <a:xfrm>
              <a:off x="10873740" y="1704386"/>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03" name="Google Shape;1203;p120"/>
            <p:cNvSpPr txBox="1"/>
            <p:nvPr/>
          </p:nvSpPr>
          <p:spPr>
            <a:xfrm>
              <a:off x="11106062" y="1952785"/>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1204" name="Google Shape;1204;p120"/>
            <p:cNvSpPr/>
            <p:nvPr/>
          </p:nvSpPr>
          <p:spPr>
            <a:xfrm>
              <a:off x="10873740" y="1952785"/>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05" name="Google Shape;1205;p120"/>
            <p:cNvSpPr txBox="1"/>
            <p:nvPr/>
          </p:nvSpPr>
          <p:spPr>
            <a:xfrm>
              <a:off x="11106062" y="2201184"/>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1206" name="Google Shape;1206;p120"/>
            <p:cNvSpPr/>
            <p:nvPr/>
          </p:nvSpPr>
          <p:spPr>
            <a:xfrm>
              <a:off x="10873740" y="2201184"/>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07" name="Google Shape;1207;p120"/>
            <p:cNvSpPr txBox="1"/>
            <p:nvPr/>
          </p:nvSpPr>
          <p:spPr>
            <a:xfrm>
              <a:off x="11106062" y="2449583"/>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1208" name="Google Shape;1208;p120"/>
            <p:cNvSpPr/>
            <p:nvPr/>
          </p:nvSpPr>
          <p:spPr>
            <a:xfrm>
              <a:off x="10873740" y="2449583"/>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09" name="Google Shape;1209;p120"/>
            <p:cNvSpPr txBox="1"/>
            <p:nvPr/>
          </p:nvSpPr>
          <p:spPr>
            <a:xfrm>
              <a:off x="11106062" y="2697982"/>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1210" name="Google Shape;1210;p120"/>
            <p:cNvSpPr/>
            <p:nvPr/>
          </p:nvSpPr>
          <p:spPr>
            <a:xfrm>
              <a:off x="10873740" y="2697982"/>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11" name="Google Shape;1211;p120"/>
            <p:cNvSpPr txBox="1"/>
            <p:nvPr/>
          </p:nvSpPr>
          <p:spPr>
            <a:xfrm>
              <a:off x="11106062" y="2946380"/>
              <a:ext cx="621118" cy="137160"/>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1212" name="Google Shape;1212;p120"/>
            <p:cNvSpPr/>
            <p:nvPr/>
          </p:nvSpPr>
          <p:spPr>
            <a:xfrm>
              <a:off x="10873740" y="2946380"/>
              <a:ext cx="137160" cy="13716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2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Bar chart with highlight (using Excel Chart)</a:t>
            </a:r>
            <a:endParaRPr/>
          </a:p>
        </p:txBody>
      </p:sp>
      <p:sp>
        <p:nvSpPr>
          <p:cNvPr id="1218" name="Google Shape;1218;p121"/>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1219" name="Google Shape;1219;p121"/>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1220" name="Google Shape;1220;p12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57</a:t>
            </a:fld>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2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Bar chart with highlight (using shapes for Google slides)</a:t>
            </a:r>
            <a:endParaRPr/>
          </a:p>
        </p:txBody>
      </p:sp>
      <p:sp>
        <p:nvSpPr>
          <p:cNvPr id="1226" name="Google Shape;1226;p122"/>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227" name="Google Shape;1227;p12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58</a:t>
            </a:fld>
            <a:endParaRPr/>
          </a:p>
        </p:txBody>
      </p:sp>
      <p:sp>
        <p:nvSpPr>
          <p:cNvPr id="1228" name="Google Shape;1228;p122"/>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grpSp>
        <p:nvGrpSpPr>
          <p:cNvPr id="1229" name="Google Shape;1229;p122"/>
          <p:cNvGrpSpPr/>
          <p:nvPr/>
        </p:nvGrpSpPr>
        <p:grpSpPr>
          <a:xfrm>
            <a:off x="3181493" y="1559440"/>
            <a:ext cx="4614970" cy="2606040"/>
            <a:chOff x="4241991" y="1911303"/>
            <a:chExt cx="6153293" cy="3474720"/>
          </a:xfrm>
        </p:grpSpPr>
        <p:sp>
          <p:nvSpPr>
            <p:cNvPr id="1230" name="Google Shape;1230;p122"/>
            <p:cNvSpPr/>
            <p:nvPr/>
          </p:nvSpPr>
          <p:spPr>
            <a:xfrm>
              <a:off x="5280144" y="2131308"/>
              <a:ext cx="32004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1" name="Google Shape;1231;p122"/>
            <p:cNvSpPr/>
            <p:nvPr/>
          </p:nvSpPr>
          <p:spPr>
            <a:xfrm>
              <a:off x="5280144" y="2678878"/>
              <a:ext cx="45720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2" name="Google Shape;1232;p122"/>
            <p:cNvSpPr/>
            <p:nvPr/>
          </p:nvSpPr>
          <p:spPr>
            <a:xfrm>
              <a:off x="5280144" y="3226448"/>
              <a:ext cx="41148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3" name="Google Shape;1233;p122"/>
            <p:cNvSpPr/>
            <p:nvPr/>
          </p:nvSpPr>
          <p:spPr>
            <a:xfrm>
              <a:off x="5280144" y="3774018"/>
              <a:ext cx="32004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4" name="Google Shape;1234;p122"/>
            <p:cNvSpPr/>
            <p:nvPr/>
          </p:nvSpPr>
          <p:spPr>
            <a:xfrm>
              <a:off x="5280144" y="4321588"/>
              <a:ext cx="2286000" cy="27432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35" name="Google Shape;1235;p122"/>
            <p:cNvSpPr/>
            <p:nvPr/>
          </p:nvSpPr>
          <p:spPr>
            <a:xfrm>
              <a:off x="5280144" y="4869160"/>
              <a:ext cx="3931920" cy="27432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236" name="Google Shape;1236;p122"/>
            <p:cNvCxnSpPr/>
            <p:nvPr/>
          </p:nvCxnSpPr>
          <p:spPr>
            <a:xfrm>
              <a:off x="5280144" y="1911303"/>
              <a:ext cx="0" cy="3474720"/>
            </a:xfrm>
            <a:prstGeom prst="straightConnector1">
              <a:avLst/>
            </a:prstGeom>
            <a:noFill/>
            <a:ln w="19050" cap="flat" cmpd="sng">
              <a:solidFill>
                <a:schemeClr val="dk1"/>
              </a:solidFill>
              <a:prstDash val="solid"/>
              <a:miter lim="800000"/>
              <a:headEnd type="none" w="sm" len="sm"/>
              <a:tailEnd type="none" w="sm" len="sm"/>
            </a:ln>
          </p:spPr>
        </p:cxnSp>
        <p:sp>
          <p:nvSpPr>
            <p:cNvPr id="1237" name="Google Shape;1237;p122"/>
            <p:cNvSpPr txBox="1"/>
            <p:nvPr/>
          </p:nvSpPr>
          <p:spPr>
            <a:xfrm>
              <a:off x="4241991" y="2114190"/>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6</a:t>
              </a:r>
              <a:endParaRPr sz="1100"/>
            </a:p>
          </p:txBody>
        </p:sp>
        <p:sp>
          <p:nvSpPr>
            <p:cNvPr id="1238" name="Google Shape;1238;p122"/>
            <p:cNvSpPr txBox="1"/>
            <p:nvPr/>
          </p:nvSpPr>
          <p:spPr>
            <a:xfrm>
              <a:off x="4241991" y="2662754"/>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5</a:t>
              </a:r>
              <a:endParaRPr sz="1100"/>
            </a:p>
          </p:txBody>
        </p:sp>
        <p:sp>
          <p:nvSpPr>
            <p:cNvPr id="1239" name="Google Shape;1239;p122"/>
            <p:cNvSpPr txBox="1"/>
            <p:nvPr/>
          </p:nvSpPr>
          <p:spPr>
            <a:xfrm>
              <a:off x="4241991" y="3211318"/>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4</a:t>
              </a:r>
              <a:endParaRPr sz="1100"/>
            </a:p>
          </p:txBody>
        </p:sp>
        <p:sp>
          <p:nvSpPr>
            <p:cNvPr id="1240" name="Google Shape;1240;p122"/>
            <p:cNvSpPr txBox="1"/>
            <p:nvPr/>
          </p:nvSpPr>
          <p:spPr>
            <a:xfrm>
              <a:off x="4241991" y="3759882"/>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3</a:t>
              </a:r>
              <a:endParaRPr sz="1100"/>
            </a:p>
          </p:txBody>
        </p:sp>
        <p:sp>
          <p:nvSpPr>
            <p:cNvPr id="1241" name="Google Shape;1241;p122"/>
            <p:cNvSpPr txBox="1"/>
            <p:nvPr/>
          </p:nvSpPr>
          <p:spPr>
            <a:xfrm>
              <a:off x="4241991" y="4308446"/>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2</a:t>
              </a:r>
              <a:endParaRPr sz="1100"/>
            </a:p>
          </p:txBody>
        </p:sp>
        <p:sp>
          <p:nvSpPr>
            <p:cNvPr id="1242" name="Google Shape;1242;p122"/>
            <p:cNvSpPr txBox="1"/>
            <p:nvPr/>
          </p:nvSpPr>
          <p:spPr>
            <a:xfrm>
              <a:off x="4241991" y="4857010"/>
              <a:ext cx="910678"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Category 1</a:t>
              </a:r>
              <a:endParaRPr sz="1100"/>
            </a:p>
          </p:txBody>
        </p:sp>
        <p:sp>
          <p:nvSpPr>
            <p:cNvPr id="1243" name="Google Shape;1243;p122"/>
            <p:cNvSpPr txBox="1"/>
            <p:nvPr/>
          </p:nvSpPr>
          <p:spPr>
            <a:xfrm>
              <a:off x="8605786" y="2114190"/>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3.5</a:t>
              </a:r>
              <a:endParaRPr sz="1100"/>
            </a:p>
          </p:txBody>
        </p:sp>
        <p:sp>
          <p:nvSpPr>
            <p:cNvPr id="1244" name="Google Shape;1244;p122"/>
            <p:cNvSpPr txBox="1"/>
            <p:nvPr/>
          </p:nvSpPr>
          <p:spPr>
            <a:xfrm>
              <a:off x="9939572" y="2662754"/>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5</a:t>
              </a:r>
              <a:endParaRPr sz="1100"/>
            </a:p>
          </p:txBody>
        </p:sp>
        <p:sp>
          <p:nvSpPr>
            <p:cNvPr id="1245" name="Google Shape;1245;p122"/>
            <p:cNvSpPr txBox="1"/>
            <p:nvPr/>
          </p:nvSpPr>
          <p:spPr>
            <a:xfrm>
              <a:off x="9472060" y="3211318"/>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4.5</a:t>
              </a:r>
              <a:endParaRPr sz="1100"/>
            </a:p>
          </p:txBody>
        </p:sp>
        <p:sp>
          <p:nvSpPr>
            <p:cNvPr id="1246" name="Google Shape;1246;p122"/>
            <p:cNvSpPr txBox="1"/>
            <p:nvPr/>
          </p:nvSpPr>
          <p:spPr>
            <a:xfrm>
              <a:off x="8626412" y="3759882"/>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3.5</a:t>
              </a:r>
              <a:endParaRPr sz="1100"/>
            </a:p>
          </p:txBody>
        </p:sp>
        <p:sp>
          <p:nvSpPr>
            <p:cNvPr id="1247" name="Google Shape;1247;p122"/>
            <p:cNvSpPr txBox="1"/>
            <p:nvPr/>
          </p:nvSpPr>
          <p:spPr>
            <a:xfrm>
              <a:off x="7663885" y="4308446"/>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2.5</a:t>
              </a:r>
              <a:endParaRPr sz="1100"/>
            </a:p>
          </p:txBody>
        </p:sp>
        <p:sp>
          <p:nvSpPr>
            <p:cNvPr id="1248" name="Google Shape;1248;p122"/>
            <p:cNvSpPr txBox="1"/>
            <p:nvPr/>
          </p:nvSpPr>
          <p:spPr>
            <a:xfrm>
              <a:off x="9300179" y="4857010"/>
              <a:ext cx="455712" cy="276999"/>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None/>
              </a:pPr>
              <a:r>
                <a:rPr lang="en" sz="900" b="1" i="0" u="none" strike="noStrike" cap="none">
                  <a:solidFill>
                    <a:schemeClr val="dk1"/>
                  </a:solidFill>
                  <a:latin typeface="Arial"/>
                  <a:ea typeface="Arial"/>
                  <a:cs typeface="Arial"/>
                  <a:sym typeface="Arial"/>
                </a:rPr>
                <a:t>4.3</a:t>
              </a:r>
              <a:endParaRPr sz="1100"/>
            </a:p>
          </p:txBody>
        </p:sp>
      </p:grpSp>
      <p:sp>
        <p:nvSpPr>
          <p:cNvPr id="1249" name="Google Shape;1249;p122"/>
          <p:cNvSpPr txBox="1"/>
          <p:nvPr/>
        </p:nvSpPr>
        <p:spPr>
          <a:xfrm>
            <a:off x="0" y="2391739"/>
            <a:ext cx="2621756" cy="2215980"/>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and data. To edit, manually adjust the rectangles to the appropriate value. For ease of accuracy, these bars’ width are sized to the value (eg 5=5”).</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If possible, use real dimensions using “Size &amp; Rotation” in the format options tab, then group and resize your entire graph to fit your page.</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Alternatively, place a screen capture of your chart on your slide and build your boxes on top to match, then delete screen capture.</a:t>
            </a:r>
            <a:endParaRPr sz="1100"/>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lt2"/>
                </a:solidFill>
                <a:latin typeface="Arial"/>
                <a:ea typeface="Arial"/>
                <a:cs typeface="Arial"/>
                <a:sym typeface="Arial"/>
              </a:rPr>
              <a:t>DELETE THIS BOX AFTER USE.</a:t>
            </a:r>
            <a:endParaRPr sz="1200" b="0" i="0" u="none" strike="noStrike" cap="none">
              <a:solidFill>
                <a:schemeClr val="lt2"/>
              </a:solidFill>
              <a:latin typeface="Arial"/>
              <a:ea typeface="Arial"/>
              <a:cs typeface="Arial"/>
              <a:sym typeface="Arial"/>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2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Donut chart</a:t>
            </a:r>
            <a:endParaRPr/>
          </a:p>
        </p:txBody>
      </p:sp>
      <p:sp>
        <p:nvSpPr>
          <p:cNvPr id="1255" name="Google Shape;1255;p123"/>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1256" name="Google Shape;1256;p123"/>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1257" name="Google Shape;1257;p12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59</a:t>
            </a:fld>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Image replacement and resizing</a:t>
            </a:r>
            <a:endParaRPr/>
          </a:p>
        </p:txBody>
      </p:sp>
      <p:sp>
        <p:nvSpPr>
          <p:cNvPr id="478" name="Google Shape;478;p70"/>
          <p:cNvSpPr txBox="1">
            <a:spLocks noGrp="1"/>
          </p:cNvSpPr>
          <p:nvPr>
            <p:ph type="body" idx="1"/>
          </p:nvPr>
        </p:nvSpPr>
        <p:spPr>
          <a:xfrm>
            <a:off x="342900" y="1030844"/>
            <a:ext cx="2605088" cy="154090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To change an image, right-click on the photo to replace it. Select “Change Picture” in PPT or “Replace Image” in Google Slides.</a:t>
            </a:r>
            <a:endParaRPr/>
          </a:p>
          <a:p>
            <a:pPr marL="0" lvl="0" indent="0" algn="l" rtl="0">
              <a:lnSpc>
                <a:spcPct val="90000"/>
              </a:lnSpc>
              <a:spcBef>
                <a:spcPts val="700"/>
              </a:spcBef>
              <a:spcAft>
                <a:spcPts val="0"/>
              </a:spcAft>
              <a:buSzPts val="1100"/>
              <a:buNone/>
            </a:pPr>
            <a:endParaRPr/>
          </a:p>
        </p:txBody>
      </p:sp>
      <p:sp>
        <p:nvSpPr>
          <p:cNvPr id="479" name="Google Shape;479;p70"/>
          <p:cNvSpPr txBox="1">
            <a:spLocks noGrp="1"/>
          </p:cNvSpPr>
          <p:nvPr>
            <p:ph type="body" idx="2"/>
          </p:nvPr>
        </p:nvSpPr>
        <p:spPr>
          <a:xfrm>
            <a:off x="3272748" y="1030844"/>
            <a:ext cx="2605087" cy="154090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If an image doesn’t fit the space, </a:t>
            </a:r>
            <a:r>
              <a:rPr lang="en" b="1"/>
              <a:t>avoid changing its shape to fit the space as this will distort the image</a:t>
            </a:r>
            <a:r>
              <a:rPr lang="en"/>
              <a:t>. Instead, use the </a:t>
            </a:r>
            <a:r>
              <a:rPr lang="en" b="1"/>
              <a:t>crop function </a:t>
            </a:r>
            <a:r>
              <a:rPr lang="en"/>
              <a:t>to mask parts of it.</a:t>
            </a:r>
            <a:endParaRPr/>
          </a:p>
          <a:p>
            <a:pPr marL="0" lvl="0" indent="0" algn="l" rtl="0">
              <a:lnSpc>
                <a:spcPct val="90000"/>
              </a:lnSpc>
              <a:spcBef>
                <a:spcPts val="700"/>
              </a:spcBef>
              <a:spcAft>
                <a:spcPts val="0"/>
              </a:spcAft>
              <a:buSzPts val="1100"/>
              <a:buNone/>
            </a:pPr>
            <a:endParaRPr/>
          </a:p>
        </p:txBody>
      </p:sp>
      <p:sp>
        <p:nvSpPr>
          <p:cNvPr id="480" name="Google Shape;480;p70"/>
          <p:cNvSpPr txBox="1">
            <a:spLocks noGrp="1"/>
          </p:cNvSpPr>
          <p:nvPr>
            <p:ph type="body" idx="3"/>
          </p:nvPr>
        </p:nvSpPr>
        <p:spPr>
          <a:xfrm>
            <a:off x="6187398" y="1030844"/>
            <a:ext cx="2618184" cy="154090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If you need to resize your image, </a:t>
            </a:r>
            <a:r>
              <a:rPr lang="en" b="1"/>
              <a:t>pull from a corner handle</a:t>
            </a:r>
            <a:r>
              <a:rPr lang="en"/>
              <a:t> to avoid distorting it and to maintain its proportions.</a:t>
            </a:r>
            <a:endParaRPr/>
          </a:p>
        </p:txBody>
      </p:sp>
      <p:sp>
        <p:nvSpPr>
          <p:cNvPr id="481" name="Google Shape;481;p7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a:t>
            </a:fld>
            <a:endParaRPr/>
          </a:p>
        </p:txBody>
      </p:sp>
      <p:pic>
        <p:nvPicPr>
          <p:cNvPr id="482" name="Google Shape;482;p70"/>
          <p:cNvPicPr preferRelativeResize="0"/>
          <p:nvPr/>
        </p:nvPicPr>
        <p:blipFill rotWithShape="1">
          <a:blip r:embed="rId3">
            <a:alphaModFix/>
          </a:blip>
          <a:srcRect/>
          <a:stretch/>
        </p:blipFill>
        <p:spPr>
          <a:xfrm>
            <a:off x="6029944" y="1927098"/>
            <a:ext cx="2888885" cy="2050542"/>
          </a:xfrm>
          <a:prstGeom prst="rect">
            <a:avLst/>
          </a:prstGeom>
          <a:noFill/>
          <a:ln>
            <a:noFill/>
          </a:ln>
        </p:spPr>
      </p:pic>
      <p:sp>
        <p:nvSpPr>
          <p:cNvPr id="483" name="Google Shape;483;p70"/>
          <p:cNvSpPr/>
          <p:nvPr/>
        </p:nvSpPr>
        <p:spPr>
          <a:xfrm>
            <a:off x="6103620" y="3518154"/>
            <a:ext cx="363474" cy="363474"/>
          </a:xfrm>
          <a:prstGeom prst="ellipse">
            <a:avLst/>
          </a:prstGeom>
          <a:noFill/>
          <a:ln w="508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484" name="Google Shape;484;p70"/>
          <p:cNvSpPr/>
          <p:nvPr/>
        </p:nvSpPr>
        <p:spPr>
          <a:xfrm>
            <a:off x="8514438" y="3361266"/>
            <a:ext cx="363474" cy="363474"/>
          </a:xfrm>
          <a:prstGeom prst="ellipse">
            <a:avLst/>
          </a:prstGeom>
          <a:noFill/>
          <a:ln w="508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485" name="Google Shape;485;p70"/>
          <p:cNvSpPr txBox="1"/>
          <p:nvPr/>
        </p:nvSpPr>
        <p:spPr>
          <a:xfrm>
            <a:off x="7680960" y="3970782"/>
            <a:ext cx="1120140" cy="50783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Move the black corner or edge shapes to change the crop (visible area of the image)</a:t>
            </a:r>
            <a:endParaRPr sz="1100"/>
          </a:p>
        </p:txBody>
      </p:sp>
      <p:sp>
        <p:nvSpPr>
          <p:cNvPr id="486" name="Google Shape;486;p70"/>
          <p:cNvSpPr txBox="1"/>
          <p:nvPr/>
        </p:nvSpPr>
        <p:spPr>
          <a:xfrm>
            <a:off x="6192180" y="4226846"/>
            <a:ext cx="1111590" cy="38087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800" b="0" i="0" u="none" strike="noStrike" cap="none">
                <a:solidFill>
                  <a:srgbClr val="000000"/>
                </a:solidFill>
                <a:latin typeface="Arial"/>
                <a:ea typeface="Arial"/>
                <a:cs typeface="Arial"/>
                <a:sym typeface="Arial"/>
              </a:rPr>
              <a:t>Pull from corners (holding the Shift key) to resize your image</a:t>
            </a:r>
            <a:endParaRPr sz="1100"/>
          </a:p>
        </p:txBody>
      </p:sp>
      <p:sp>
        <p:nvSpPr>
          <p:cNvPr id="487" name="Google Shape;487;p70"/>
          <p:cNvSpPr/>
          <p:nvPr/>
        </p:nvSpPr>
        <p:spPr>
          <a:xfrm>
            <a:off x="7433460" y="3361266"/>
            <a:ext cx="363474" cy="363474"/>
          </a:xfrm>
          <a:prstGeom prst="ellipse">
            <a:avLst/>
          </a:prstGeom>
          <a:noFill/>
          <a:ln w="508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nvGrpSpPr>
          <p:cNvPr id="488" name="Google Shape;488;p70"/>
          <p:cNvGrpSpPr/>
          <p:nvPr/>
        </p:nvGrpSpPr>
        <p:grpSpPr>
          <a:xfrm>
            <a:off x="3634740" y="2393665"/>
            <a:ext cx="1639372" cy="2214054"/>
            <a:chOff x="4846320" y="3191553"/>
            <a:chExt cx="2185829" cy="2952072"/>
          </a:xfrm>
        </p:grpSpPr>
        <p:pic>
          <p:nvPicPr>
            <p:cNvPr id="489" name="Google Shape;489;p70"/>
            <p:cNvPicPr preferRelativeResize="0"/>
            <p:nvPr/>
          </p:nvPicPr>
          <p:blipFill rotWithShape="1">
            <a:blip r:embed="rId4">
              <a:alphaModFix/>
            </a:blip>
            <a:srcRect t="929" b="928"/>
            <a:stretch/>
          </p:blipFill>
          <p:spPr>
            <a:xfrm>
              <a:off x="4846320" y="3191553"/>
              <a:ext cx="2185829" cy="2952072"/>
            </a:xfrm>
            <a:prstGeom prst="rect">
              <a:avLst/>
            </a:prstGeom>
            <a:noFill/>
            <a:ln>
              <a:noFill/>
            </a:ln>
          </p:spPr>
        </p:pic>
        <p:sp>
          <p:nvSpPr>
            <p:cNvPr id="490" name="Google Shape;490;p70"/>
            <p:cNvSpPr/>
            <p:nvPr/>
          </p:nvSpPr>
          <p:spPr>
            <a:xfrm>
              <a:off x="5148072" y="4901184"/>
              <a:ext cx="1463040" cy="210312"/>
            </a:xfrm>
            <a:prstGeom prst="rect">
              <a:avLst/>
            </a:prstGeom>
            <a:noFill/>
            <a:ln w="4762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491" name="Google Shape;491;p70"/>
          <p:cNvGrpSpPr/>
          <p:nvPr/>
        </p:nvGrpSpPr>
        <p:grpSpPr>
          <a:xfrm>
            <a:off x="731227" y="2270470"/>
            <a:ext cx="1654405" cy="2234379"/>
            <a:chOff x="974969" y="3027293"/>
            <a:chExt cx="2205873" cy="2979172"/>
          </a:xfrm>
        </p:grpSpPr>
        <p:pic>
          <p:nvPicPr>
            <p:cNvPr id="492" name="Google Shape;492;p70" descr="A person sitting on a couch reading a book&#10;&#10;Description automatically generated with medium confidence"/>
            <p:cNvPicPr preferRelativeResize="0"/>
            <p:nvPr/>
          </p:nvPicPr>
          <p:blipFill rotWithShape="1">
            <a:blip r:embed="rId5">
              <a:alphaModFix/>
            </a:blip>
            <a:srcRect l="28941" t="17559" r="5738" b="7659"/>
            <a:stretch/>
          </p:blipFill>
          <p:spPr>
            <a:xfrm>
              <a:off x="974969" y="3027293"/>
              <a:ext cx="2205873" cy="2979172"/>
            </a:xfrm>
            <a:prstGeom prst="rect">
              <a:avLst/>
            </a:prstGeom>
            <a:noFill/>
            <a:ln>
              <a:noFill/>
            </a:ln>
          </p:spPr>
        </p:pic>
        <p:sp>
          <p:nvSpPr>
            <p:cNvPr id="493" name="Google Shape;493;p70"/>
            <p:cNvSpPr/>
            <p:nvPr/>
          </p:nvSpPr>
          <p:spPr>
            <a:xfrm>
              <a:off x="1058856" y="3536440"/>
              <a:ext cx="1391736" cy="258320"/>
            </a:xfrm>
            <a:prstGeom prst="rect">
              <a:avLst/>
            </a:prstGeom>
            <a:noFill/>
            <a:ln w="4762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cxnSp>
        <p:nvCxnSpPr>
          <p:cNvPr id="494" name="Google Shape;494;p70"/>
          <p:cNvCxnSpPr>
            <a:stCxn id="483" idx="4"/>
          </p:cNvCxnSpPr>
          <p:nvPr/>
        </p:nvCxnSpPr>
        <p:spPr>
          <a:xfrm>
            <a:off x="6285357" y="3881628"/>
            <a:ext cx="0" cy="301800"/>
          </a:xfrm>
          <a:prstGeom prst="straightConnector1">
            <a:avLst/>
          </a:prstGeom>
          <a:noFill/>
          <a:ln w="50800" cap="flat" cmpd="sng">
            <a:solidFill>
              <a:schemeClr val="accent4"/>
            </a:solidFill>
            <a:prstDash val="solid"/>
            <a:miter lim="800000"/>
            <a:headEnd type="none" w="sm" len="sm"/>
            <a:tailEnd type="none" w="sm" len="sm"/>
          </a:ln>
        </p:spPr>
      </p:cxnSp>
      <p:cxnSp>
        <p:nvCxnSpPr>
          <p:cNvPr id="495" name="Google Shape;495;p70"/>
          <p:cNvCxnSpPr/>
          <p:nvPr/>
        </p:nvCxnSpPr>
        <p:spPr>
          <a:xfrm>
            <a:off x="8190402" y="3552444"/>
            <a:ext cx="0" cy="401178"/>
          </a:xfrm>
          <a:prstGeom prst="straightConnector1">
            <a:avLst/>
          </a:prstGeom>
          <a:noFill/>
          <a:ln w="50800" cap="flat" cmpd="sng">
            <a:solidFill>
              <a:schemeClr val="accent4"/>
            </a:solidFill>
            <a:prstDash val="solid"/>
            <a:miter lim="800000"/>
            <a:headEnd type="none" w="sm" len="sm"/>
            <a:tailEnd type="none" w="sm" len="sm"/>
          </a:ln>
        </p:spPr>
      </p:cxnSp>
      <p:cxnSp>
        <p:nvCxnSpPr>
          <p:cNvPr id="496" name="Google Shape;496;p70"/>
          <p:cNvCxnSpPr>
            <a:stCxn id="484" idx="2"/>
            <a:endCxn id="487" idx="6"/>
          </p:cNvCxnSpPr>
          <p:nvPr/>
        </p:nvCxnSpPr>
        <p:spPr>
          <a:xfrm rot="10800000">
            <a:off x="7796838" y="3543003"/>
            <a:ext cx="717600" cy="0"/>
          </a:xfrm>
          <a:prstGeom prst="straightConnector1">
            <a:avLst/>
          </a:prstGeom>
          <a:noFill/>
          <a:ln w="50800" cap="flat" cmpd="sng">
            <a:solidFill>
              <a:schemeClr val="accent4"/>
            </a:solidFill>
            <a:prstDash val="solid"/>
            <a:miter lim="800000"/>
            <a:headEnd type="none" w="sm" len="sm"/>
            <a:tailEnd type="none" w="sm" len="sm"/>
          </a:ln>
        </p:spPr>
      </p:cxn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2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Donut chart (using shapes for Google slides)</a:t>
            </a:r>
            <a:endParaRPr/>
          </a:p>
        </p:txBody>
      </p:sp>
      <p:sp>
        <p:nvSpPr>
          <p:cNvPr id="1263" name="Google Shape;1263;p124"/>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264" name="Google Shape;1264;p12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60</a:t>
            </a:fld>
            <a:endParaRPr/>
          </a:p>
        </p:txBody>
      </p:sp>
      <p:grpSp>
        <p:nvGrpSpPr>
          <p:cNvPr id="1265" name="Google Shape;1265;p124"/>
          <p:cNvGrpSpPr/>
          <p:nvPr/>
        </p:nvGrpSpPr>
        <p:grpSpPr>
          <a:xfrm>
            <a:off x="8016488" y="2090618"/>
            <a:ext cx="784612" cy="1063572"/>
            <a:chOff x="10688651" y="1920799"/>
            <a:chExt cx="1046149" cy="1418096"/>
          </a:xfrm>
        </p:grpSpPr>
        <p:sp>
          <p:nvSpPr>
            <p:cNvPr id="1266" name="Google Shape;1266;p124"/>
            <p:cNvSpPr txBox="1"/>
            <p:nvPr/>
          </p:nvSpPr>
          <p:spPr>
            <a:xfrm>
              <a:off x="10913022" y="1920799"/>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1</a:t>
              </a:r>
              <a:endParaRPr sz="1100"/>
            </a:p>
          </p:txBody>
        </p:sp>
        <p:sp>
          <p:nvSpPr>
            <p:cNvPr id="1267" name="Google Shape;1267;p124"/>
            <p:cNvSpPr/>
            <p:nvPr/>
          </p:nvSpPr>
          <p:spPr>
            <a:xfrm>
              <a:off x="10688651" y="3190218"/>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68" name="Google Shape;1268;p124"/>
            <p:cNvSpPr/>
            <p:nvPr/>
          </p:nvSpPr>
          <p:spPr>
            <a:xfrm>
              <a:off x="10688651" y="2939274"/>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69" name="Google Shape;1269;p124"/>
            <p:cNvSpPr/>
            <p:nvPr/>
          </p:nvSpPr>
          <p:spPr>
            <a:xfrm>
              <a:off x="10688651" y="2688331"/>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70" name="Google Shape;1270;p124"/>
            <p:cNvSpPr/>
            <p:nvPr/>
          </p:nvSpPr>
          <p:spPr>
            <a:xfrm>
              <a:off x="10688651" y="2437388"/>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71" name="Google Shape;1271;p124"/>
            <p:cNvSpPr/>
            <p:nvPr/>
          </p:nvSpPr>
          <p:spPr>
            <a:xfrm>
              <a:off x="10688651" y="2186445"/>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72" name="Google Shape;1272;p124"/>
            <p:cNvSpPr/>
            <p:nvPr/>
          </p:nvSpPr>
          <p:spPr>
            <a:xfrm>
              <a:off x="10688651" y="1935502"/>
              <a:ext cx="137160" cy="13716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273" name="Google Shape;1273;p124"/>
            <p:cNvSpPr txBox="1"/>
            <p:nvPr/>
          </p:nvSpPr>
          <p:spPr>
            <a:xfrm>
              <a:off x="10913022" y="2173641"/>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2</a:t>
              </a:r>
              <a:endParaRPr sz="1100"/>
            </a:p>
          </p:txBody>
        </p:sp>
        <p:sp>
          <p:nvSpPr>
            <p:cNvPr id="1274" name="Google Shape;1274;p124"/>
            <p:cNvSpPr txBox="1"/>
            <p:nvPr/>
          </p:nvSpPr>
          <p:spPr>
            <a:xfrm>
              <a:off x="10913022" y="2426483"/>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3</a:t>
              </a:r>
              <a:endParaRPr sz="1100"/>
            </a:p>
          </p:txBody>
        </p:sp>
        <p:sp>
          <p:nvSpPr>
            <p:cNvPr id="1275" name="Google Shape;1275;p124"/>
            <p:cNvSpPr txBox="1"/>
            <p:nvPr/>
          </p:nvSpPr>
          <p:spPr>
            <a:xfrm>
              <a:off x="10913022" y="2679325"/>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4</a:t>
              </a:r>
              <a:endParaRPr sz="1100"/>
            </a:p>
          </p:txBody>
        </p:sp>
        <p:sp>
          <p:nvSpPr>
            <p:cNvPr id="1276" name="Google Shape;1276;p124"/>
            <p:cNvSpPr txBox="1"/>
            <p:nvPr/>
          </p:nvSpPr>
          <p:spPr>
            <a:xfrm>
              <a:off x="10913022" y="2932167"/>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5</a:t>
              </a:r>
              <a:endParaRPr sz="1100"/>
            </a:p>
          </p:txBody>
        </p:sp>
        <p:sp>
          <p:nvSpPr>
            <p:cNvPr id="1277" name="Google Shape;1277;p124"/>
            <p:cNvSpPr txBox="1"/>
            <p:nvPr/>
          </p:nvSpPr>
          <p:spPr>
            <a:xfrm>
              <a:off x="10913022" y="3185007"/>
              <a:ext cx="82177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Category  6</a:t>
              </a:r>
              <a:endParaRPr sz="1100"/>
            </a:p>
          </p:txBody>
        </p:sp>
      </p:grpSp>
      <p:grpSp>
        <p:nvGrpSpPr>
          <p:cNvPr id="1278" name="Google Shape;1278;p124"/>
          <p:cNvGrpSpPr/>
          <p:nvPr/>
        </p:nvGrpSpPr>
        <p:grpSpPr>
          <a:xfrm>
            <a:off x="3664871" y="1265159"/>
            <a:ext cx="3663014" cy="3467786"/>
            <a:chOff x="4886494" y="1686879"/>
            <a:chExt cx="4884019" cy="4623715"/>
          </a:xfrm>
        </p:grpSpPr>
        <p:sp>
          <p:nvSpPr>
            <p:cNvPr id="1279" name="Google Shape;1279;p124"/>
            <p:cNvSpPr/>
            <p:nvPr/>
          </p:nvSpPr>
          <p:spPr>
            <a:xfrm rot="-1800198">
              <a:off x="5636648" y="2364952"/>
              <a:ext cx="3271578" cy="3267569"/>
            </a:xfrm>
            <a:prstGeom prst="blockArc">
              <a:avLst>
                <a:gd name="adj1" fmla="val 12618228"/>
                <a:gd name="adj2" fmla="val 15961674"/>
                <a:gd name="adj3" fmla="val 12938"/>
              </a:avLst>
            </a:prstGeom>
            <a:solidFill>
              <a:schemeClr val="accent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0" name="Google Shape;1280;p124"/>
            <p:cNvSpPr/>
            <p:nvPr/>
          </p:nvSpPr>
          <p:spPr>
            <a:xfrm rot="8999802">
              <a:off x="5636648" y="2364952"/>
              <a:ext cx="3271578" cy="3267569"/>
            </a:xfrm>
            <a:prstGeom prst="blockArc">
              <a:avLst>
                <a:gd name="adj1" fmla="val 17986062"/>
                <a:gd name="adj2" fmla="val 1821978"/>
                <a:gd name="adj3" fmla="val 12946"/>
              </a:avLst>
            </a:prstGeom>
            <a:solidFill>
              <a:schemeClr val="accent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1" name="Google Shape;1281;p124"/>
            <p:cNvSpPr/>
            <p:nvPr/>
          </p:nvSpPr>
          <p:spPr>
            <a:xfrm rot="3600000">
              <a:off x="5636647" y="2364952"/>
              <a:ext cx="3271579" cy="3267569"/>
            </a:xfrm>
            <a:prstGeom prst="blockArc">
              <a:avLst>
                <a:gd name="adj1" fmla="val 18019107"/>
                <a:gd name="adj2" fmla="val 1789164"/>
                <a:gd name="adj3" fmla="val 12946"/>
              </a:avLst>
            </a:prstGeom>
            <a:solidFill>
              <a:schemeClr val="accent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2" name="Google Shape;1282;p124"/>
            <p:cNvSpPr/>
            <p:nvPr/>
          </p:nvSpPr>
          <p:spPr>
            <a:xfrm rot="-2673375">
              <a:off x="5636648" y="2364952"/>
              <a:ext cx="3271578" cy="3267569"/>
            </a:xfrm>
            <a:prstGeom prst="blockArc">
              <a:avLst>
                <a:gd name="adj1" fmla="val 16832143"/>
                <a:gd name="adj2" fmla="val 17767180"/>
                <a:gd name="adj3" fmla="val 12919"/>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3" name="Google Shape;1283;p124"/>
            <p:cNvSpPr txBox="1"/>
            <p:nvPr/>
          </p:nvSpPr>
          <p:spPr>
            <a:xfrm>
              <a:off x="4886494" y="4865688"/>
              <a:ext cx="842539" cy="362210"/>
            </a:xfrm>
            <a:prstGeom prst="rect">
              <a:avLst/>
            </a:prstGeom>
            <a:noFill/>
            <a:ln>
              <a:noFill/>
            </a:ln>
          </p:spPr>
          <p:txBody>
            <a:bodyPr spcFirstLastPara="1" wrap="square" lIns="68575" tIns="68575" rIns="68575" bIns="6857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1" i="0" u="none" strike="noStrike" cap="none">
                  <a:solidFill>
                    <a:schemeClr val="accent4"/>
                  </a:solidFill>
                  <a:latin typeface="Arial"/>
                  <a:ea typeface="Arial"/>
                  <a:cs typeface="Arial"/>
                  <a:sym typeface="Arial"/>
                </a:rPr>
                <a:t>25%</a:t>
              </a:r>
              <a:endParaRPr sz="1800" b="1" i="0" u="none" strike="noStrike" cap="none">
                <a:solidFill>
                  <a:schemeClr val="accent4"/>
                </a:solidFill>
                <a:latin typeface="Arial"/>
                <a:ea typeface="Arial"/>
                <a:cs typeface="Arial"/>
                <a:sym typeface="Arial"/>
              </a:endParaRPr>
            </a:p>
          </p:txBody>
        </p:sp>
        <p:sp>
          <p:nvSpPr>
            <p:cNvPr id="1284" name="Google Shape;1284;p124"/>
            <p:cNvSpPr txBox="1"/>
            <p:nvPr/>
          </p:nvSpPr>
          <p:spPr>
            <a:xfrm>
              <a:off x="8968141" y="3340908"/>
              <a:ext cx="802372"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2"/>
                  </a:solidFill>
                  <a:latin typeface="Arial"/>
                  <a:ea typeface="Arial"/>
                  <a:cs typeface="Arial"/>
                  <a:sym typeface="Arial"/>
                </a:rPr>
                <a:t>15%</a:t>
              </a:r>
              <a:endParaRPr sz="1800" b="1" i="0" u="none" strike="noStrike" cap="none">
                <a:solidFill>
                  <a:schemeClr val="accent2"/>
                </a:solidFill>
                <a:latin typeface="Arial"/>
                <a:ea typeface="Arial"/>
                <a:cs typeface="Arial"/>
                <a:sym typeface="Arial"/>
              </a:endParaRPr>
            </a:p>
          </p:txBody>
        </p:sp>
        <p:sp>
          <p:nvSpPr>
            <p:cNvPr id="1285" name="Google Shape;1285;p124"/>
            <p:cNvSpPr txBox="1"/>
            <p:nvPr/>
          </p:nvSpPr>
          <p:spPr>
            <a:xfrm>
              <a:off x="8615388" y="4865688"/>
              <a:ext cx="831476"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3"/>
                  </a:solidFill>
                  <a:latin typeface="Arial"/>
                  <a:ea typeface="Arial"/>
                  <a:cs typeface="Arial"/>
                  <a:sym typeface="Arial"/>
                </a:rPr>
                <a:t>25%</a:t>
              </a:r>
              <a:endParaRPr sz="1800" b="1" i="0" u="none" strike="noStrike" cap="none">
                <a:solidFill>
                  <a:schemeClr val="accent3"/>
                </a:solidFill>
                <a:latin typeface="Arial"/>
                <a:ea typeface="Arial"/>
                <a:cs typeface="Arial"/>
                <a:sym typeface="Arial"/>
              </a:endParaRPr>
            </a:p>
          </p:txBody>
        </p:sp>
        <p:sp>
          <p:nvSpPr>
            <p:cNvPr id="1286" name="Google Shape;1286;p124"/>
            <p:cNvSpPr txBox="1"/>
            <p:nvPr/>
          </p:nvSpPr>
          <p:spPr>
            <a:xfrm>
              <a:off x="6105878" y="1957837"/>
              <a:ext cx="727939"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6"/>
                  </a:solidFill>
                  <a:latin typeface="Arial"/>
                  <a:ea typeface="Arial"/>
                  <a:cs typeface="Arial"/>
                  <a:sym typeface="Arial"/>
                </a:rPr>
                <a:t>5%</a:t>
              </a:r>
              <a:endParaRPr sz="1800" b="1" i="0" u="none" strike="noStrike" cap="none">
                <a:solidFill>
                  <a:schemeClr val="accent6"/>
                </a:solidFill>
                <a:latin typeface="Arial"/>
                <a:ea typeface="Arial"/>
                <a:cs typeface="Arial"/>
                <a:sym typeface="Arial"/>
              </a:endParaRPr>
            </a:p>
          </p:txBody>
        </p:sp>
        <p:sp>
          <p:nvSpPr>
            <p:cNvPr id="1287" name="Google Shape;1287;p124"/>
            <p:cNvSpPr txBox="1"/>
            <p:nvPr/>
          </p:nvSpPr>
          <p:spPr>
            <a:xfrm>
              <a:off x="7439238" y="1908410"/>
              <a:ext cx="802372"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Arial"/>
                  <a:ea typeface="Arial"/>
                  <a:cs typeface="Arial"/>
                  <a:sym typeface="Arial"/>
                </a:rPr>
                <a:t>15%</a:t>
              </a:r>
              <a:endParaRPr sz="1800" b="1" i="0" u="none" strike="noStrike" cap="none">
                <a:solidFill>
                  <a:schemeClr val="accent1"/>
                </a:solidFill>
                <a:latin typeface="Arial"/>
                <a:ea typeface="Arial"/>
                <a:cs typeface="Arial"/>
                <a:sym typeface="Arial"/>
              </a:endParaRPr>
            </a:p>
          </p:txBody>
        </p:sp>
        <p:sp>
          <p:nvSpPr>
            <p:cNvPr id="1288" name="Google Shape;1288;p124"/>
            <p:cNvSpPr/>
            <p:nvPr/>
          </p:nvSpPr>
          <p:spPr>
            <a:xfrm rot="-5027138">
              <a:off x="5636648" y="2364953"/>
              <a:ext cx="3271578" cy="3267569"/>
            </a:xfrm>
            <a:prstGeom prst="blockArc">
              <a:avLst>
                <a:gd name="adj1" fmla="val 20116662"/>
                <a:gd name="adj2" fmla="val 1774201"/>
                <a:gd name="adj3" fmla="val 12971"/>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sp>
          <p:nvSpPr>
            <p:cNvPr id="1289" name="Google Shape;1289;p124"/>
            <p:cNvSpPr txBox="1"/>
            <p:nvPr/>
          </p:nvSpPr>
          <p:spPr>
            <a:xfrm>
              <a:off x="5062974" y="2772506"/>
              <a:ext cx="802372" cy="36221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5"/>
                  </a:solidFill>
                  <a:latin typeface="Arial"/>
                  <a:ea typeface="Arial"/>
                  <a:cs typeface="Arial"/>
                  <a:sym typeface="Arial"/>
                </a:rPr>
                <a:t>15%</a:t>
              </a:r>
              <a:endParaRPr sz="1800" b="1" i="0" u="none" strike="noStrike" cap="none">
                <a:solidFill>
                  <a:schemeClr val="accent5"/>
                </a:solidFill>
                <a:latin typeface="Arial"/>
                <a:ea typeface="Arial"/>
                <a:cs typeface="Arial"/>
                <a:sym typeface="Arial"/>
              </a:endParaRPr>
            </a:p>
          </p:txBody>
        </p:sp>
        <p:sp>
          <p:nvSpPr>
            <p:cNvPr id="1290" name="Google Shape;1290;p124"/>
            <p:cNvSpPr/>
            <p:nvPr/>
          </p:nvSpPr>
          <p:spPr>
            <a:xfrm rot="-863044">
              <a:off x="5636647" y="2364952"/>
              <a:ext cx="3271579" cy="3267569"/>
            </a:xfrm>
            <a:prstGeom prst="blockArc">
              <a:avLst>
                <a:gd name="adj1" fmla="val 19200907"/>
                <a:gd name="adj2" fmla="val 881632"/>
                <a:gd name="adj3" fmla="val 13014"/>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Gothic A1"/>
                <a:buNone/>
              </a:pPr>
              <a:endParaRPr sz="1400" b="0" i="0" u="none" strike="noStrike" cap="none">
                <a:solidFill>
                  <a:schemeClr val="dk1"/>
                </a:solidFill>
                <a:latin typeface="Arial"/>
                <a:ea typeface="Arial"/>
                <a:cs typeface="Arial"/>
                <a:sym typeface="Arial"/>
              </a:endParaRPr>
            </a:p>
          </p:txBody>
        </p:sp>
      </p:grpSp>
      <p:sp>
        <p:nvSpPr>
          <p:cNvPr id="1291" name="Google Shape;1291;p124"/>
          <p:cNvSpPr txBox="1"/>
          <p:nvPr/>
        </p:nvSpPr>
        <p:spPr>
          <a:xfrm>
            <a:off x="0" y="2862853"/>
            <a:ext cx="2621756" cy="1246484"/>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To edit, manually adjust the pie sections to the appropriate value. Click on a color segment and drag the yellow diamond at a corner to change the shape. You can also change the fill color once selected.</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DELETE THIS BOX AFTER USE.</a:t>
            </a:r>
            <a:endParaRPr sz="1100"/>
          </a:p>
        </p:txBody>
      </p:sp>
      <p:sp>
        <p:nvSpPr>
          <p:cNvPr id="1292" name="Google Shape;1292;p124"/>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2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Line chart (using Excel Chart)</a:t>
            </a:r>
            <a:endParaRPr/>
          </a:p>
        </p:txBody>
      </p:sp>
      <p:sp>
        <p:nvSpPr>
          <p:cNvPr id="1298" name="Google Shape;1298;p125"/>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pic>
        <p:nvPicPr>
          <p:cNvPr id="1299" name="Google Shape;1299;p125"/>
          <p:cNvPicPr preferRelativeResize="0"/>
          <p:nvPr/>
        </p:nvPicPr>
        <p:blipFill rotWithShape="1">
          <a:blip r:embed="rId3">
            <a:alphaModFix/>
          </a:blip>
          <a:srcRect/>
          <a:stretch/>
        </p:blipFill>
        <p:spPr>
          <a:xfrm>
            <a:off x="3268266" y="1176338"/>
            <a:ext cx="5514975" cy="3005138"/>
          </a:xfrm>
          <a:prstGeom prst="rect">
            <a:avLst/>
          </a:prstGeom>
          <a:noFill/>
          <a:ln>
            <a:noFill/>
          </a:ln>
        </p:spPr>
      </p:pic>
      <p:sp>
        <p:nvSpPr>
          <p:cNvPr id="1300" name="Google Shape;1300;p12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61</a:t>
            </a:fld>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26"/>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Line chart (using shapes for Google slides)</a:t>
            </a:r>
            <a:endParaRPr/>
          </a:p>
        </p:txBody>
      </p:sp>
      <p:sp>
        <p:nvSpPr>
          <p:cNvPr id="1306" name="Google Shape;1306;p126"/>
          <p:cNvSpPr txBox="1">
            <a:spLocks noGrp="1"/>
          </p:cNvSpPr>
          <p:nvPr>
            <p:ph type="body" idx="1"/>
          </p:nvPr>
        </p:nvSpPr>
        <p:spPr>
          <a:xfrm>
            <a:off x="342900" y="1030844"/>
            <a:ext cx="2605088" cy="35661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100"/>
              <a:buNone/>
            </a:pPr>
            <a:r>
              <a:rPr lang="en"/>
              <a:t>Lorem ipsum dolor sit amet, consectetur elit. Integer posuere facilisis viverra. Facilisis justo risus, sed interdum libero vehicula.</a:t>
            </a:r>
            <a:endParaRPr/>
          </a:p>
          <a:p>
            <a:pPr marL="0" lvl="0" indent="0" algn="l" rtl="0">
              <a:lnSpc>
                <a:spcPct val="90000"/>
              </a:lnSpc>
              <a:spcBef>
                <a:spcPts val="700"/>
              </a:spcBef>
              <a:spcAft>
                <a:spcPts val="0"/>
              </a:spcAft>
              <a:buSzPts val="1100"/>
              <a:buNone/>
            </a:pPr>
            <a:endParaRPr/>
          </a:p>
        </p:txBody>
      </p:sp>
      <p:sp>
        <p:nvSpPr>
          <p:cNvPr id="1307" name="Google Shape;1307;p12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62</a:t>
            </a:fld>
            <a:endParaRPr/>
          </a:p>
        </p:txBody>
      </p:sp>
      <p:grpSp>
        <p:nvGrpSpPr>
          <p:cNvPr id="1308" name="Google Shape;1308;p126"/>
          <p:cNvGrpSpPr/>
          <p:nvPr/>
        </p:nvGrpSpPr>
        <p:grpSpPr>
          <a:xfrm>
            <a:off x="8229600" y="2116874"/>
            <a:ext cx="640080" cy="860613"/>
            <a:chOff x="10873740" y="1696022"/>
            <a:chExt cx="853440" cy="1147484"/>
          </a:xfrm>
        </p:grpSpPr>
        <p:sp>
          <p:nvSpPr>
            <p:cNvPr id="1309" name="Google Shape;1309;p126"/>
            <p:cNvSpPr txBox="1"/>
            <p:nvPr/>
          </p:nvSpPr>
          <p:spPr>
            <a:xfrm>
              <a:off x="11106062" y="1696022"/>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1</a:t>
              </a:r>
              <a:endParaRPr sz="1100"/>
            </a:p>
          </p:txBody>
        </p:sp>
        <p:sp>
          <p:nvSpPr>
            <p:cNvPr id="1310" name="Google Shape;1310;p126"/>
            <p:cNvSpPr/>
            <p:nvPr/>
          </p:nvSpPr>
          <p:spPr>
            <a:xfrm>
              <a:off x="10873740" y="1704386"/>
              <a:ext cx="137160" cy="13716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11" name="Google Shape;1311;p126"/>
            <p:cNvSpPr txBox="1"/>
            <p:nvPr/>
          </p:nvSpPr>
          <p:spPr>
            <a:xfrm>
              <a:off x="11106062" y="1944421"/>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2</a:t>
              </a:r>
              <a:endParaRPr sz="1100"/>
            </a:p>
          </p:txBody>
        </p:sp>
        <p:sp>
          <p:nvSpPr>
            <p:cNvPr id="1312" name="Google Shape;1312;p126"/>
            <p:cNvSpPr/>
            <p:nvPr/>
          </p:nvSpPr>
          <p:spPr>
            <a:xfrm>
              <a:off x="10873740" y="1952785"/>
              <a:ext cx="137160"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13" name="Google Shape;1313;p126"/>
            <p:cNvSpPr txBox="1"/>
            <p:nvPr/>
          </p:nvSpPr>
          <p:spPr>
            <a:xfrm>
              <a:off x="11106062" y="2192820"/>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3</a:t>
              </a:r>
              <a:endParaRPr sz="1100"/>
            </a:p>
          </p:txBody>
        </p:sp>
        <p:sp>
          <p:nvSpPr>
            <p:cNvPr id="1314" name="Google Shape;1314;p126"/>
            <p:cNvSpPr/>
            <p:nvPr/>
          </p:nvSpPr>
          <p:spPr>
            <a:xfrm>
              <a:off x="10873740" y="2201184"/>
              <a:ext cx="137160" cy="13716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15" name="Google Shape;1315;p126"/>
            <p:cNvSpPr txBox="1"/>
            <p:nvPr/>
          </p:nvSpPr>
          <p:spPr>
            <a:xfrm>
              <a:off x="11106062" y="2441219"/>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4</a:t>
              </a:r>
              <a:endParaRPr sz="1100"/>
            </a:p>
          </p:txBody>
        </p:sp>
        <p:sp>
          <p:nvSpPr>
            <p:cNvPr id="1316" name="Google Shape;1316;p126"/>
            <p:cNvSpPr/>
            <p:nvPr/>
          </p:nvSpPr>
          <p:spPr>
            <a:xfrm>
              <a:off x="10873740" y="2449583"/>
              <a:ext cx="137160" cy="1371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17" name="Google Shape;1317;p126"/>
            <p:cNvSpPr txBox="1"/>
            <p:nvPr/>
          </p:nvSpPr>
          <p:spPr>
            <a:xfrm>
              <a:off x="11106062" y="2689618"/>
              <a:ext cx="621118" cy="153888"/>
            </a:xfrm>
            <a:prstGeom prst="rect">
              <a:avLst/>
            </a:prstGeom>
            <a:noFill/>
            <a:ln>
              <a:noFill/>
            </a:ln>
          </p:spPr>
          <p:txBody>
            <a:bodyPr spcFirstLastPara="1" wrap="square" lIns="34275" tIns="0" rIns="34275" bIns="0" anchor="ctr"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Series 5</a:t>
              </a:r>
              <a:endParaRPr sz="1100"/>
            </a:p>
          </p:txBody>
        </p:sp>
        <p:sp>
          <p:nvSpPr>
            <p:cNvPr id="1318" name="Google Shape;1318;p126"/>
            <p:cNvSpPr/>
            <p:nvPr/>
          </p:nvSpPr>
          <p:spPr>
            <a:xfrm>
              <a:off x="10873740" y="2697982"/>
              <a:ext cx="137160" cy="13716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319" name="Google Shape;1319;p126"/>
          <p:cNvGrpSpPr/>
          <p:nvPr/>
        </p:nvGrpSpPr>
        <p:grpSpPr>
          <a:xfrm>
            <a:off x="3172385" y="1541239"/>
            <a:ext cx="4728031" cy="2504210"/>
            <a:chOff x="4544173" y="1897822"/>
            <a:chExt cx="5633389" cy="3338946"/>
          </a:xfrm>
        </p:grpSpPr>
        <p:grpSp>
          <p:nvGrpSpPr>
            <p:cNvPr id="1320" name="Google Shape;1320;p126"/>
            <p:cNvGrpSpPr/>
            <p:nvPr/>
          </p:nvGrpSpPr>
          <p:grpSpPr>
            <a:xfrm>
              <a:off x="5428031" y="2036368"/>
              <a:ext cx="4475029" cy="3200400"/>
              <a:chOff x="5428031" y="2036368"/>
              <a:chExt cx="4475029" cy="3200400"/>
            </a:xfrm>
          </p:grpSpPr>
          <p:cxnSp>
            <p:nvCxnSpPr>
              <p:cNvPr id="1321" name="Google Shape;1321;p126"/>
              <p:cNvCxnSpPr/>
              <p:nvPr/>
            </p:nvCxnSpPr>
            <p:spPr>
              <a:xfrm>
                <a:off x="5428031"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2" name="Google Shape;1322;p126"/>
              <p:cNvCxnSpPr/>
              <p:nvPr/>
            </p:nvCxnSpPr>
            <p:spPr>
              <a:xfrm>
                <a:off x="6323037"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3" name="Google Shape;1323;p126"/>
              <p:cNvCxnSpPr/>
              <p:nvPr/>
            </p:nvCxnSpPr>
            <p:spPr>
              <a:xfrm>
                <a:off x="7218043"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4" name="Google Shape;1324;p126"/>
              <p:cNvCxnSpPr/>
              <p:nvPr/>
            </p:nvCxnSpPr>
            <p:spPr>
              <a:xfrm>
                <a:off x="8113049"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5" name="Google Shape;1325;p126"/>
              <p:cNvCxnSpPr/>
              <p:nvPr/>
            </p:nvCxnSpPr>
            <p:spPr>
              <a:xfrm>
                <a:off x="9008055" y="2036368"/>
                <a:ext cx="0" cy="3200400"/>
              </a:xfrm>
              <a:prstGeom prst="straightConnector1">
                <a:avLst/>
              </a:prstGeom>
              <a:noFill/>
              <a:ln w="12700" cap="flat" cmpd="sng">
                <a:solidFill>
                  <a:srgbClr val="BFBFBF"/>
                </a:solidFill>
                <a:prstDash val="dot"/>
                <a:miter lim="800000"/>
                <a:headEnd type="none" w="sm" len="sm"/>
                <a:tailEnd type="none" w="sm" len="sm"/>
              </a:ln>
            </p:spPr>
          </p:cxnSp>
          <p:cxnSp>
            <p:nvCxnSpPr>
              <p:cNvPr id="1326" name="Google Shape;1326;p126"/>
              <p:cNvCxnSpPr/>
              <p:nvPr/>
            </p:nvCxnSpPr>
            <p:spPr>
              <a:xfrm>
                <a:off x="9903060" y="2036368"/>
                <a:ext cx="0" cy="3200400"/>
              </a:xfrm>
              <a:prstGeom prst="straightConnector1">
                <a:avLst/>
              </a:prstGeom>
              <a:noFill/>
              <a:ln w="12700" cap="flat" cmpd="sng">
                <a:solidFill>
                  <a:srgbClr val="BFBFBF"/>
                </a:solidFill>
                <a:prstDash val="dot"/>
                <a:miter lim="800000"/>
                <a:headEnd type="none" w="sm" len="sm"/>
                <a:tailEnd type="none" w="sm" len="sm"/>
              </a:ln>
            </p:spPr>
          </p:cxnSp>
        </p:grpSp>
        <p:grpSp>
          <p:nvGrpSpPr>
            <p:cNvPr id="1327" name="Google Shape;1327;p126"/>
            <p:cNvGrpSpPr/>
            <p:nvPr/>
          </p:nvGrpSpPr>
          <p:grpSpPr>
            <a:xfrm>
              <a:off x="4544173" y="1897822"/>
              <a:ext cx="5633389" cy="3328480"/>
              <a:chOff x="4544173" y="1897822"/>
              <a:chExt cx="5633389" cy="3328480"/>
            </a:xfrm>
          </p:grpSpPr>
          <p:grpSp>
            <p:nvGrpSpPr>
              <p:cNvPr id="1328" name="Google Shape;1328;p126"/>
              <p:cNvGrpSpPr/>
              <p:nvPr/>
            </p:nvGrpSpPr>
            <p:grpSpPr>
              <a:xfrm>
                <a:off x="5056922" y="2031136"/>
                <a:ext cx="5120640" cy="3075885"/>
                <a:chOff x="5212564" y="2031136"/>
                <a:chExt cx="5120640" cy="3560323"/>
              </a:xfrm>
            </p:grpSpPr>
            <p:sp>
              <p:nvSpPr>
                <p:cNvPr id="1329" name="Google Shape;1329;p126"/>
                <p:cNvSpPr/>
                <p:nvPr/>
              </p:nvSpPr>
              <p:spPr>
                <a:xfrm rot="10800000" flipH="1">
                  <a:off x="5212564" y="2031136"/>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0" name="Google Shape;1330;p126"/>
                <p:cNvSpPr/>
                <p:nvPr/>
              </p:nvSpPr>
              <p:spPr>
                <a:xfrm rot="10800000" flipH="1">
                  <a:off x="5212564" y="2918942"/>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1" name="Google Shape;1331;p126"/>
                <p:cNvSpPr/>
                <p:nvPr/>
              </p:nvSpPr>
              <p:spPr>
                <a:xfrm rot="10800000" flipH="1">
                  <a:off x="5212564" y="3806748"/>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2" name="Google Shape;1332;p126"/>
                <p:cNvSpPr/>
                <p:nvPr/>
              </p:nvSpPr>
              <p:spPr>
                <a:xfrm rot="10800000" flipH="1">
                  <a:off x="5212564" y="4694554"/>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3" name="Google Shape;1333;p126"/>
                <p:cNvSpPr/>
                <p:nvPr/>
              </p:nvSpPr>
              <p:spPr>
                <a:xfrm rot="10800000" flipH="1">
                  <a:off x="5212564" y="5138457"/>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4" name="Google Shape;1334;p126"/>
                <p:cNvSpPr/>
                <p:nvPr/>
              </p:nvSpPr>
              <p:spPr>
                <a:xfrm rot="10800000" flipH="1">
                  <a:off x="5212564" y="5582360"/>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5" name="Google Shape;1335;p126"/>
                <p:cNvSpPr/>
                <p:nvPr/>
              </p:nvSpPr>
              <p:spPr>
                <a:xfrm rot="10800000" flipH="1">
                  <a:off x="5212564" y="2475039"/>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6" name="Google Shape;1336;p126"/>
                <p:cNvSpPr/>
                <p:nvPr/>
              </p:nvSpPr>
              <p:spPr>
                <a:xfrm rot="10800000" flipH="1">
                  <a:off x="5212564" y="3362845"/>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37" name="Google Shape;1337;p126"/>
                <p:cNvSpPr/>
                <p:nvPr/>
              </p:nvSpPr>
              <p:spPr>
                <a:xfrm rot="10800000" flipH="1">
                  <a:off x="5212564" y="4250651"/>
                  <a:ext cx="5120640" cy="9099"/>
                </a:xfrm>
                <a:prstGeom prst="rect">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grpSp>
            <p:nvGrpSpPr>
              <p:cNvPr id="1338" name="Google Shape;1338;p126"/>
              <p:cNvGrpSpPr/>
              <p:nvPr/>
            </p:nvGrpSpPr>
            <p:grpSpPr>
              <a:xfrm>
                <a:off x="4544173" y="1897822"/>
                <a:ext cx="274320" cy="3328480"/>
                <a:chOff x="4544173" y="1897822"/>
                <a:chExt cx="274320" cy="3328480"/>
              </a:xfrm>
            </p:grpSpPr>
            <p:sp>
              <p:nvSpPr>
                <p:cNvPr id="1339" name="Google Shape;1339;p126"/>
                <p:cNvSpPr txBox="1"/>
                <p:nvPr/>
              </p:nvSpPr>
              <p:spPr>
                <a:xfrm>
                  <a:off x="4544173" y="1897822"/>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8</a:t>
                  </a:r>
                  <a:endParaRPr sz="1100"/>
                </a:p>
              </p:txBody>
            </p:sp>
            <p:sp>
              <p:nvSpPr>
                <p:cNvPr id="1340" name="Google Shape;1340;p126"/>
                <p:cNvSpPr txBox="1"/>
                <p:nvPr/>
              </p:nvSpPr>
              <p:spPr>
                <a:xfrm>
                  <a:off x="4544173" y="2279257"/>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7</a:t>
                  </a:r>
                  <a:endParaRPr sz="1100"/>
                </a:p>
              </p:txBody>
            </p:sp>
            <p:sp>
              <p:nvSpPr>
                <p:cNvPr id="1341" name="Google Shape;1341;p126"/>
                <p:cNvSpPr txBox="1"/>
                <p:nvPr/>
              </p:nvSpPr>
              <p:spPr>
                <a:xfrm>
                  <a:off x="4544173" y="2660692"/>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6</a:t>
                  </a:r>
                  <a:endParaRPr sz="1100"/>
                </a:p>
              </p:txBody>
            </p:sp>
            <p:sp>
              <p:nvSpPr>
                <p:cNvPr id="1342" name="Google Shape;1342;p126"/>
                <p:cNvSpPr txBox="1"/>
                <p:nvPr/>
              </p:nvSpPr>
              <p:spPr>
                <a:xfrm>
                  <a:off x="4544173" y="3042127"/>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5</a:t>
                  </a:r>
                  <a:endParaRPr sz="1100"/>
                </a:p>
              </p:txBody>
            </p:sp>
            <p:sp>
              <p:nvSpPr>
                <p:cNvPr id="1343" name="Google Shape;1343;p126"/>
                <p:cNvSpPr txBox="1"/>
                <p:nvPr/>
              </p:nvSpPr>
              <p:spPr>
                <a:xfrm>
                  <a:off x="4544173" y="3804997"/>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3</a:t>
                  </a:r>
                  <a:endParaRPr sz="1100"/>
                </a:p>
              </p:txBody>
            </p:sp>
            <p:sp>
              <p:nvSpPr>
                <p:cNvPr id="1344" name="Google Shape;1344;p126"/>
                <p:cNvSpPr txBox="1"/>
                <p:nvPr/>
              </p:nvSpPr>
              <p:spPr>
                <a:xfrm>
                  <a:off x="4544173" y="4949303"/>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0</a:t>
                  </a:r>
                  <a:endParaRPr sz="1100"/>
                </a:p>
              </p:txBody>
            </p:sp>
            <p:sp>
              <p:nvSpPr>
                <p:cNvPr id="1345" name="Google Shape;1345;p126"/>
                <p:cNvSpPr txBox="1"/>
                <p:nvPr/>
              </p:nvSpPr>
              <p:spPr>
                <a:xfrm>
                  <a:off x="4544173" y="3423562"/>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4</a:t>
                  </a:r>
                  <a:endParaRPr sz="1100"/>
                </a:p>
              </p:txBody>
            </p:sp>
            <p:sp>
              <p:nvSpPr>
                <p:cNvPr id="1346" name="Google Shape;1346;p126"/>
                <p:cNvSpPr txBox="1"/>
                <p:nvPr/>
              </p:nvSpPr>
              <p:spPr>
                <a:xfrm>
                  <a:off x="4544173" y="4186432"/>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2</a:t>
                  </a:r>
                  <a:endParaRPr sz="1100"/>
                </a:p>
              </p:txBody>
            </p:sp>
            <p:sp>
              <p:nvSpPr>
                <p:cNvPr id="1347" name="Google Shape;1347;p126"/>
                <p:cNvSpPr txBox="1"/>
                <p:nvPr/>
              </p:nvSpPr>
              <p:spPr>
                <a:xfrm>
                  <a:off x="4544173" y="4567867"/>
                  <a:ext cx="274320" cy="276999"/>
                </a:xfrm>
                <a:prstGeom prst="rect">
                  <a:avLst/>
                </a:prstGeom>
                <a:noFill/>
                <a:ln>
                  <a:noFill/>
                </a:ln>
              </p:spPr>
              <p:txBody>
                <a:bodyPr spcFirstLastPara="1" wrap="square" lIns="34275" tIns="34275" rIns="34275" bIns="34275" anchor="ctr" anchorCtr="0">
                  <a:spAutoFit/>
                </a:bodyPr>
                <a:lstStyle/>
                <a:p>
                  <a:pPr marL="0" marR="0" lvl="0" indent="0" algn="r"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1</a:t>
                  </a:r>
                  <a:endParaRPr sz="1100"/>
                </a:p>
              </p:txBody>
            </p:sp>
          </p:grpSp>
        </p:grpSp>
      </p:grpSp>
      <p:sp>
        <p:nvSpPr>
          <p:cNvPr id="1348" name="Google Shape;1348;p126"/>
          <p:cNvSpPr txBox="1"/>
          <p:nvPr/>
        </p:nvSpPr>
        <p:spPr>
          <a:xfrm>
            <a:off x="3734969"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2017</a:t>
            </a:r>
            <a:endParaRPr sz="1100"/>
          </a:p>
        </p:txBody>
      </p:sp>
      <p:sp>
        <p:nvSpPr>
          <p:cNvPr id="1349" name="Google Shape;1349;p126"/>
          <p:cNvSpPr txBox="1"/>
          <p:nvPr/>
        </p:nvSpPr>
        <p:spPr>
          <a:xfrm>
            <a:off x="4483833"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2018</a:t>
            </a:r>
            <a:endParaRPr sz="1100"/>
          </a:p>
        </p:txBody>
      </p:sp>
      <p:sp>
        <p:nvSpPr>
          <p:cNvPr id="1350" name="Google Shape;1350;p126"/>
          <p:cNvSpPr txBox="1"/>
          <p:nvPr/>
        </p:nvSpPr>
        <p:spPr>
          <a:xfrm>
            <a:off x="5232697"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2019</a:t>
            </a:r>
            <a:endParaRPr sz="1100"/>
          </a:p>
        </p:txBody>
      </p:sp>
      <p:sp>
        <p:nvSpPr>
          <p:cNvPr id="1351" name="Google Shape;1351;p126"/>
          <p:cNvSpPr txBox="1"/>
          <p:nvPr/>
        </p:nvSpPr>
        <p:spPr>
          <a:xfrm>
            <a:off x="5981561"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2020</a:t>
            </a:r>
            <a:endParaRPr sz="1100"/>
          </a:p>
        </p:txBody>
      </p:sp>
      <p:sp>
        <p:nvSpPr>
          <p:cNvPr id="1352" name="Google Shape;1352;p126"/>
          <p:cNvSpPr txBox="1"/>
          <p:nvPr/>
        </p:nvSpPr>
        <p:spPr>
          <a:xfrm>
            <a:off x="6730424"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2021</a:t>
            </a:r>
            <a:endParaRPr sz="1100"/>
          </a:p>
        </p:txBody>
      </p:sp>
      <p:sp>
        <p:nvSpPr>
          <p:cNvPr id="1353" name="Google Shape;1353;p126"/>
          <p:cNvSpPr txBox="1"/>
          <p:nvPr/>
        </p:nvSpPr>
        <p:spPr>
          <a:xfrm>
            <a:off x="7479288" y="4053251"/>
            <a:ext cx="383722" cy="196207"/>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2022</a:t>
            </a:r>
            <a:endParaRPr sz="1100"/>
          </a:p>
        </p:txBody>
      </p:sp>
      <p:cxnSp>
        <p:nvCxnSpPr>
          <p:cNvPr id="1354" name="Google Shape;1354;p126"/>
          <p:cNvCxnSpPr>
            <a:stCxn id="1355" idx="3"/>
            <a:endCxn id="1356" idx="1"/>
          </p:cNvCxnSpPr>
          <p:nvPr/>
        </p:nvCxnSpPr>
        <p:spPr>
          <a:xfrm rot="10800000" flipH="1">
            <a:off x="3949575" y="3648400"/>
            <a:ext cx="680100" cy="381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cxnSp>
        <p:nvCxnSpPr>
          <p:cNvPr id="1357" name="Google Shape;1357;p126"/>
          <p:cNvCxnSpPr>
            <a:stCxn id="1358" idx="3"/>
            <a:endCxn id="1359" idx="1"/>
          </p:cNvCxnSpPr>
          <p:nvPr/>
        </p:nvCxnSpPr>
        <p:spPr>
          <a:xfrm rot="10800000" flipH="1">
            <a:off x="6953087" y="3101817"/>
            <a:ext cx="673500" cy="3360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cxnSp>
        <p:nvCxnSpPr>
          <p:cNvPr id="1360" name="Google Shape;1360;p126"/>
          <p:cNvCxnSpPr>
            <a:stCxn id="1361" idx="3"/>
            <a:endCxn id="1362" idx="1"/>
          </p:cNvCxnSpPr>
          <p:nvPr/>
        </p:nvCxnSpPr>
        <p:spPr>
          <a:xfrm rot="10800000" flipH="1">
            <a:off x="5455076" y="3540913"/>
            <a:ext cx="672600" cy="900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cxnSp>
        <p:nvCxnSpPr>
          <p:cNvPr id="1363" name="Google Shape;1363;p126"/>
          <p:cNvCxnSpPr>
            <a:stCxn id="1362" idx="3"/>
            <a:endCxn id="1358" idx="1"/>
          </p:cNvCxnSpPr>
          <p:nvPr/>
        </p:nvCxnSpPr>
        <p:spPr>
          <a:xfrm rot="10800000" flipH="1">
            <a:off x="6204081" y="3437960"/>
            <a:ext cx="672600" cy="1029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cxnSp>
        <p:nvCxnSpPr>
          <p:cNvPr id="1364" name="Google Shape;1364;p126"/>
          <p:cNvCxnSpPr>
            <a:stCxn id="1356" idx="3"/>
            <a:endCxn id="1361" idx="1"/>
          </p:cNvCxnSpPr>
          <p:nvPr/>
        </p:nvCxnSpPr>
        <p:spPr>
          <a:xfrm rot="10800000" flipH="1">
            <a:off x="4706071" y="3630890"/>
            <a:ext cx="672600" cy="1740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sp>
        <p:nvSpPr>
          <p:cNvPr id="1355" name="Google Shape;1355;p126"/>
          <p:cNvSpPr/>
          <p:nvPr/>
        </p:nvSpPr>
        <p:spPr>
          <a:xfrm>
            <a:off x="3873246" y="3648290"/>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56" name="Google Shape;1356;p126"/>
          <p:cNvSpPr/>
          <p:nvPr/>
        </p:nvSpPr>
        <p:spPr>
          <a:xfrm>
            <a:off x="4629742" y="3610080"/>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61" name="Google Shape;1361;p126"/>
          <p:cNvSpPr/>
          <p:nvPr/>
        </p:nvSpPr>
        <p:spPr>
          <a:xfrm>
            <a:off x="5378747" y="3592702"/>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62" name="Google Shape;1362;p126"/>
          <p:cNvSpPr/>
          <p:nvPr/>
        </p:nvSpPr>
        <p:spPr>
          <a:xfrm>
            <a:off x="6127752" y="3502649"/>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58" name="Google Shape;1358;p126"/>
          <p:cNvSpPr/>
          <p:nvPr/>
        </p:nvSpPr>
        <p:spPr>
          <a:xfrm>
            <a:off x="6876758" y="3399607"/>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59" name="Google Shape;1359;p126"/>
          <p:cNvSpPr/>
          <p:nvPr/>
        </p:nvSpPr>
        <p:spPr>
          <a:xfrm>
            <a:off x="7626654" y="3063636"/>
            <a:ext cx="76329" cy="76421"/>
          </a:xfrm>
          <a:prstGeom prst="diamond">
            <a:avLst/>
          </a:prstGeom>
          <a:solidFill>
            <a:schemeClr val="accent6"/>
          </a:soli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365" name="Google Shape;1365;p126"/>
          <p:cNvCxnSpPr>
            <a:stCxn id="1366" idx="3"/>
            <a:endCxn id="1367" idx="1"/>
          </p:cNvCxnSpPr>
          <p:nvPr/>
        </p:nvCxnSpPr>
        <p:spPr>
          <a:xfrm rot="10800000" flipH="1">
            <a:off x="3949575" y="3413823"/>
            <a:ext cx="681000" cy="2673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cxnSp>
        <p:nvCxnSpPr>
          <p:cNvPr id="1368" name="Google Shape;1368;p126"/>
          <p:cNvCxnSpPr>
            <a:stCxn id="1369" idx="3"/>
            <a:endCxn id="1370" idx="1"/>
          </p:cNvCxnSpPr>
          <p:nvPr/>
        </p:nvCxnSpPr>
        <p:spPr>
          <a:xfrm rot="10800000" flipH="1">
            <a:off x="6953977" y="2843516"/>
            <a:ext cx="672600" cy="2313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cxnSp>
        <p:nvCxnSpPr>
          <p:cNvPr id="1371" name="Google Shape;1371;p126"/>
          <p:cNvCxnSpPr>
            <a:stCxn id="1372" idx="3"/>
            <a:endCxn id="1373" idx="1"/>
          </p:cNvCxnSpPr>
          <p:nvPr/>
        </p:nvCxnSpPr>
        <p:spPr>
          <a:xfrm rot="10800000" flipH="1">
            <a:off x="5455967" y="3206489"/>
            <a:ext cx="672600" cy="1518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cxnSp>
        <p:nvCxnSpPr>
          <p:cNvPr id="1374" name="Google Shape;1374;p126"/>
          <p:cNvCxnSpPr>
            <a:stCxn id="1373" idx="3"/>
            <a:endCxn id="1369" idx="1"/>
          </p:cNvCxnSpPr>
          <p:nvPr/>
        </p:nvCxnSpPr>
        <p:spPr>
          <a:xfrm rot="10800000" flipH="1">
            <a:off x="6204972" y="3074733"/>
            <a:ext cx="672600" cy="1317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cxnSp>
        <p:nvCxnSpPr>
          <p:cNvPr id="1375" name="Google Shape;1375;p126"/>
          <p:cNvCxnSpPr>
            <a:stCxn id="1367" idx="3"/>
            <a:endCxn id="1372" idx="1"/>
          </p:cNvCxnSpPr>
          <p:nvPr/>
        </p:nvCxnSpPr>
        <p:spPr>
          <a:xfrm rot="10800000" flipH="1">
            <a:off x="4706962" y="3358266"/>
            <a:ext cx="672600" cy="5550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366" name="Google Shape;1366;p126"/>
          <p:cNvSpPr/>
          <p:nvPr/>
        </p:nvSpPr>
        <p:spPr>
          <a:xfrm>
            <a:off x="3873246" y="3642913"/>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67" name="Google Shape;1367;p126"/>
          <p:cNvSpPr/>
          <p:nvPr/>
        </p:nvSpPr>
        <p:spPr>
          <a:xfrm>
            <a:off x="4630633" y="3375556"/>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72" name="Google Shape;1372;p126"/>
          <p:cNvSpPr/>
          <p:nvPr/>
        </p:nvSpPr>
        <p:spPr>
          <a:xfrm>
            <a:off x="5379638" y="3320078"/>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73" name="Google Shape;1373;p126"/>
          <p:cNvSpPr/>
          <p:nvPr/>
        </p:nvSpPr>
        <p:spPr>
          <a:xfrm>
            <a:off x="6128643" y="3168223"/>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69" name="Google Shape;1369;p126"/>
          <p:cNvSpPr/>
          <p:nvPr/>
        </p:nvSpPr>
        <p:spPr>
          <a:xfrm>
            <a:off x="6877649" y="3036605"/>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70" name="Google Shape;1370;p126"/>
          <p:cNvSpPr/>
          <p:nvPr/>
        </p:nvSpPr>
        <p:spPr>
          <a:xfrm>
            <a:off x="7626654" y="2805410"/>
            <a:ext cx="76329" cy="76421"/>
          </a:xfrm>
          <a:prstGeom prst="diamond">
            <a:avLst/>
          </a:prstGeom>
          <a:solidFill>
            <a:schemeClr val="accent2"/>
          </a:solidFill>
          <a:ln w="15875"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376" name="Google Shape;1376;p126"/>
          <p:cNvCxnSpPr>
            <a:stCxn id="1377" idx="3"/>
            <a:endCxn id="1378" idx="1"/>
          </p:cNvCxnSpPr>
          <p:nvPr/>
        </p:nvCxnSpPr>
        <p:spPr>
          <a:xfrm rot="10800000" flipH="1">
            <a:off x="3949575" y="3127880"/>
            <a:ext cx="681000" cy="253200"/>
          </a:xfrm>
          <a:prstGeom prst="straightConnector1">
            <a:avLst/>
          </a:prstGeom>
          <a:noFill/>
          <a:ln w="12700" cap="flat" cmpd="sng">
            <a:solidFill>
              <a:schemeClr val="accent3"/>
            </a:solidFill>
            <a:prstDash val="solid"/>
            <a:miter lim="800000"/>
            <a:headEnd type="none" w="sm" len="sm"/>
            <a:tailEnd type="none" w="sm" len="sm"/>
          </a:ln>
        </p:spPr>
      </p:cxnSp>
      <p:cxnSp>
        <p:nvCxnSpPr>
          <p:cNvPr id="1379" name="Google Shape;1379;p126"/>
          <p:cNvCxnSpPr>
            <a:stCxn id="1380" idx="3"/>
            <a:endCxn id="1381" idx="1"/>
          </p:cNvCxnSpPr>
          <p:nvPr/>
        </p:nvCxnSpPr>
        <p:spPr>
          <a:xfrm rot="10800000" flipH="1">
            <a:off x="6953977" y="2467422"/>
            <a:ext cx="672600" cy="326400"/>
          </a:xfrm>
          <a:prstGeom prst="straightConnector1">
            <a:avLst/>
          </a:prstGeom>
          <a:noFill/>
          <a:ln w="12700" cap="flat" cmpd="sng">
            <a:solidFill>
              <a:schemeClr val="accent3"/>
            </a:solidFill>
            <a:prstDash val="solid"/>
            <a:miter lim="800000"/>
            <a:headEnd type="none" w="sm" len="sm"/>
            <a:tailEnd type="none" w="sm" len="sm"/>
          </a:ln>
        </p:spPr>
      </p:cxnSp>
      <p:cxnSp>
        <p:nvCxnSpPr>
          <p:cNvPr id="1382" name="Google Shape;1382;p126"/>
          <p:cNvCxnSpPr>
            <a:stCxn id="1383" idx="3"/>
            <a:endCxn id="1384" idx="1"/>
          </p:cNvCxnSpPr>
          <p:nvPr/>
        </p:nvCxnSpPr>
        <p:spPr>
          <a:xfrm rot="10800000" flipH="1">
            <a:off x="5455967" y="2806618"/>
            <a:ext cx="672600" cy="142200"/>
          </a:xfrm>
          <a:prstGeom prst="straightConnector1">
            <a:avLst/>
          </a:prstGeom>
          <a:noFill/>
          <a:ln w="12700" cap="flat" cmpd="sng">
            <a:solidFill>
              <a:schemeClr val="accent3"/>
            </a:solidFill>
            <a:prstDash val="solid"/>
            <a:miter lim="800000"/>
            <a:headEnd type="none" w="sm" len="sm"/>
            <a:tailEnd type="none" w="sm" len="sm"/>
          </a:ln>
        </p:spPr>
      </p:cxnSp>
      <p:cxnSp>
        <p:nvCxnSpPr>
          <p:cNvPr id="1385" name="Google Shape;1385;p126"/>
          <p:cNvCxnSpPr>
            <a:stCxn id="1384" idx="3"/>
            <a:endCxn id="1380" idx="1"/>
          </p:cNvCxnSpPr>
          <p:nvPr/>
        </p:nvCxnSpPr>
        <p:spPr>
          <a:xfrm rot="10800000" flipH="1">
            <a:off x="6204973" y="2793887"/>
            <a:ext cx="672600" cy="12600"/>
          </a:xfrm>
          <a:prstGeom prst="straightConnector1">
            <a:avLst/>
          </a:prstGeom>
          <a:noFill/>
          <a:ln w="12700" cap="flat" cmpd="sng">
            <a:solidFill>
              <a:schemeClr val="accent3"/>
            </a:solidFill>
            <a:prstDash val="solid"/>
            <a:miter lim="800000"/>
            <a:headEnd type="none" w="sm" len="sm"/>
            <a:tailEnd type="none" w="sm" len="sm"/>
          </a:ln>
        </p:spPr>
      </p:cxnSp>
      <p:cxnSp>
        <p:nvCxnSpPr>
          <p:cNvPr id="1386" name="Google Shape;1386;p126"/>
          <p:cNvCxnSpPr>
            <a:stCxn id="1378" idx="3"/>
            <a:endCxn id="1383" idx="1"/>
          </p:cNvCxnSpPr>
          <p:nvPr/>
        </p:nvCxnSpPr>
        <p:spPr>
          <a:xfrm rot="10800000" flipH="1">
            <a:off x="4706963" y="2948910"/>
            <a:ext cx="672600" cy="179100"/>
          </a:xfrm>
          <a:prstGeom prst="straightConnector1">
            <a:avLst/>
          </a:prstGeom>
          <a:noFill/>
          <a:ln w="12700" cap="flat" cmpd="sng">
            <a:solidFill>
              <a:schemeClr val="accent3"/>
            </a:solidFill>
            <a:prstDash val="solid"/>
            <a:miter lim="800000"/>
            <a:headEnd type="none" w="sm" len="sm"/>
            <a:tailEnd type="none" w="sm" len="sm"/>
          </a:ln>
        </p:spPr>
      </p:cxnSp>
      <p:sp>
        <p:nvSpPr>
          <p:cNvPr id="1377" name="Google Shape;1377;p126"/>
          <p:cNvSpPr/>
          <p:nvPr/>
        </p:nvSpPr>
        <p:spPr>
          <a:xfrm>
            <a:off x="3873246" y="3342869"/>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78" name="Google Shape;1378;p126"/>
          <p:cNvSpPr/>
          <p:nvPr/>
        </p:nvSpPr>
        <p:spPr>
          <a:xfrm>
            <a:off x="4630633" y="3089800"/>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3" name="Google Shape;1383;p126"/>
          <p:cNvSpPr/>
          <p:nvPr/>
        </p:nvSpPr>
        <p:spPr>
          <a:xfrm>
            <a:off x="5379638" y="2910607"/>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4" name="Google Shape;1384;p126"/>
          <p:cNvSpPr/>
          <p:nvPr/>
        </p:nvSpPr>
        <p:spPr>
          <a:xfrm>
            <a:off x="6128644" y="2768277"/>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0" name="Google Shape;1380;p126"/>
          <p:cNvSpPr/>
          <p:nvPr/>
        </p:nvSpPr>
        <p:spPr>
          <a:xfrm>
            <a:off x="6877649" y="2755612"/>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1" name="Google Shape;1381;p126"/>
          <p:cNvSpPr/>
          <p:nvPr/>
        </p:nvSpPr>
        <p:spPr>
          <a:xfrm>
            <a:off x="7626654" y="2429166"/>
            <a:ext cx="76329" cy="76421"/>
          </a:xfrm>
          <a:prstGeom prst="diamond">
            <a:avLst/>
          </a:prstGeom>
          <a:solidFill>
            <a:schemeClr val="accent3"/>
          </a:solidFill>
          <a:ln w="158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387" name="Google Shape;1387;p126"/>
          <p:cNvCxnSpPr>
            <a:stCxn id="1388" idx="3"/>
            <a:endCxn id="1389" idx="1"/>
          </p:cNvCxnSpPr>
          <p:nvPr/>
        </p:nvCxnSpPr>
        <p:spPr>
          <a:xfrm rot="10800000" flipH="1">
            <a:off x="3949575" y="2923280"/>
            <a:ext cx="674100" cy="2532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cxnSp>
        <p:nvCxnSpPr>
          <p:cNvPr id="1390" name="Google Shape;1390;p126"/>
          <p:cNvCxnSpPr>
            <a:stCxn id="1391" idx="3"/>
            <a:endCxn id="1392" idx="1"/>
          </p:cNvCxnSpPr>
          <p:nvPr/>
        </p:nvCxnSpPr>
        <p:spPr>
          <a:xfrm rot="10800000" flipH="1">
            <a:off x="6947120" y="2262897"/>
            <a:ext cx="679500" cy="2406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cxnSp>
        <p:nvCxnSpPr>
          <p:cNvPr id="1393" name="Google Shape;1393;p126"/>
          <p:cNvCxnSpPr>
            <a:stCxn id="1394" idx="3"/>
            <a:endCxn id="1395" idx="1"/>
          </p:cNvCxnSpPr>
          <p:nvPr/>
        </p:nvCxnSpPr>
        <p:spPr>
          <a:xfrm rot="10800000" flipH="1">
            <a:off x="5449109" y="2563618"/>
            <a:ext cx="672600" cy="1806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cxnSp>
        <p:nvCxnSpPr>
          <p:cNvPr id="1396" name="Google Shape;1396;p126"/>
          <p:cNvCxnSpPr>
            <a:stCxn id="1395" idx="3"/>
            <a:endCxn id="1391" idx="1"/>
          </p:cNvCxnSpPr>
          <p:nvPr/>
        </p:nvCxnSpPr>
        <p:spPr>
          <a:xfrm rot="10800000" flipH="1">
            <a:off x="6198114" y="2503377"/>
            <a:ext cx="672600" cy="603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cxnSp>
        <p:nvCxnSpPr>
          <p:cNvPr id="1397" name="Google Shape;1397;p126"/>
          <p:cNvCxnSpPr>
            <a:stCxn id="1389" idx="3"/>
            <a:endCxn id="1394" idx="1"/>
          </p:cNvCxnSpPr>
          <p:nvPr/>
        </p:nvCxnSpPr>
        <p:spPr>
          <a:xfrm rot="10800000" flipH="1">
            <a:off x="4700104" y="2744310"/>
            <a:ext cx="672600" cy="17910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sp>
        <p:nvSpPr>
          <p:cNvPr id="1388" name="Google Shape;1388;p126"/>
          <p:cNvSpPr/>
          <p:nvPr/>
        </p:nvSpPr>
        <p:spPr>
          <a:xfrm>
            <a:off x="3873246" y="3138269"/>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89" name="Google Shape;1389;p126"/>
          <p:cNvSpPr/>
          <p:nvPr/>
        </p:nvSpPr>
        <p:spPr>
          <a:xfrm>
            <a:off x="4623775" y="2885200"/>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94" name="Google Shape;1394;p126"/>
          <p:cNvSpPr/>
          <p:nvPr/>
        </p:nvSpPr>
        <p:spPr>
          <a:xfrm>
            <a:off x="5372780" y="2706007"/>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95" name="Google Shape;1395;p126"/>
          <p:cNvSpPr/>
          <p:nvPr/>
        </p:nvSpPr>
        <p:spPr>
          <a:xfrm>
            <a:off x="6121785" y="2525467"/>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91" name="Google Shape;1391;p126"/>
          <p:cNvSpPr/>
          <p:nvPr/>
        </p:nvSpPr>
        <p:spPr>
          <a:xfrm>
            <a:off x="6870791" y="2465287"/>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392" name="Google Shape;1392;p126"/>
          <p:cNvSpPr/>
          <p:nvPr/>
        </p:nvSpPr>
        <p:spPr>
          <a:xfrm>
            <a:off x="7626654" y="2224566"/>
            <a:ext cx="76329" cy="76421"/>
          </a:xfrm>
          <a:prstGeom prst="diamond">
            <a:avLst/>
          </a:prstGeom>
          <a:solidFill>
            <a:schemeClr val="accent4"/>
          </a:solidFill>
          <a:ln w="158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1398" name="Google Shape;1398;p126"/>
          <p:cNvCxnSpPr>
            <a:stCxn id="1399" idx="3"/>
            <a:endCxn id="1400" idx="1"/>
          </p:cNvCxnSpPr>
          <p:nvPr/>
        </p:nvCxnSpPr>
        <p:spPr>
          <a:xfrm rot="10800000" flipH="1">
            <a:off x="3949575" y="2753597"/>
            <a:ext cx="677400" cy="4245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cxnSp>
        <p:nvCxnSpPr>
          <p:cNvPr id="1401" name="Google Shape;1401;p126"/>
          <p:cNvCxnSpPr>
            <a:stCxn id="1402" idx="3"/>
            <a:endCxn id="1403" idx="1"/>
          </p:cNvCxnSpPr>
          <p:nvPr/>
        </p:nvCxnSpPr>
        <p:spPr>
          <a:xfrm rot="10800000" flipH="1">
            <a:off x="6959883" y="2097639"/>
            <a:ext cx="666900" cy="1122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cxnSp>
        <p:nvCxnSpPr>
          <p:cNvPr id="1404" name="Google Shape;1404;p126"/>
          <p:cNvCxnSpPr>
            <a:stCxn id="1405" idx="3"/>
            <a:endCxn id="1406" idx="1"/>
          </p:cNvCxnSpPr>
          <p:nvPr/>
        </p:nvCxnSpPr>
        <p:spPr>
          <a:xfrm rot="10800000" flipH="1">
            <a:off x="5452348" y="2255597"/>
            <a:ext cx="682200" cy="3807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cxnSp>
        <p:nvCxnSpPr>
          <p:cNvPr id="1407" name="Google Shape;1407;p126"/>
          <p:cNvCxnSpPr>
            <a:stCxn id="1406" idx="3"/>
            <a:endCxn id="1402" idx="1"/>
          </p:cNvCxnSpPr>
          <p:nvPr/>
        </p:nvCxnSpPr>
        <p:spPr>
          <a:xfrm rot="10800000" flipH="1">
            <a:off x="6210878" y="2209832"/>
            <a:ext cx="672600" cy="459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cxnSp>
        <p:nvCxnSpPr>
          <p:cNvPr id="1408" name="Google Shape;1408;p126"/>
          <p:cNvCxnSpPr>
            <a:stCxn id="1400" idx="3"/>
            <a:endCxn id="1405" idx="1"/>
          </p:cNvCxnSpPr>
          <p:nvPr/>
        </p:nvCxnSpPr>
        <p:spPr>
          <a:xfrm rot="10800000" flipH="1">
            <a:off x="4703342" y="2636277"/>
            <a:ext cx="672600" cy="117300"/>
          </a:xfrm>
          <a:prstGeom prst="straightConnector1">
            <a:avLst/>
          </a:prstGeom>
          <a:solidFill>
            <a:schemeClr val="accent5"/>
          </a:solidFill>
          <a:ln w="12700" cap="flat" cmpd="sng">
            <a:solidFill>
              <a:schemeClr val="accent5"/>
            </a:solidFill>
            <a:prstDash val="solid"/>
            <a:miter lim="800000"/>
            <a:headEnd type="none" w="sm" len="sm"/>
            <a:tailEnd type="none" w="sm" len="sm"/>
          </a:ln>
        </p:spPr>
      </p:cxnSp>
      <p:sp>
        <p:nvSpPr>
          <p:cNvPr id="1399" name="Google Shape;1399;p126"/>
          <p:cNvSpPr/>
          <p:nvPr/>
        </p:nvSpPr>
        <p:spPr>
          <a:xfrm>
            <a:off x="3873246" y="3139886"/>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0" name="Google Shape;1400;p126"/>
          <p:cNvSpPr/>
          <p:nvPr/>
        </p:nvSpPr>
        <p:spPr>
          <a:xfrm>
            <a:off x="4627013" y="2715367"/>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5" name="Google Shape;1405;p126"/>
          <p:cNvSpPr/>
          <p:nvPr/>
        </p:nvSpPr>
        <p:spPr>
          <a:xfrm>
            <a:off x="5376019" y="2598087"/>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6" name="Google Shape;1406;p126"/>
          <p:cNvSpPr/>
          <p:nvPr/>
        </p:nvSpPr>
        <p:spPr>
          <a:xfrm>
            <a:off x="6134549" y="2217521"/>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2" name="Google Shape;1402;p126"/>
          <p:cNvSpPr/>
          <p:nvPr/>
        </p:nvSpPr>
        <p:spPr>
          <a:xfrm>
            <a:off x="6883554" y="2171629"/>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3" name="Google Shape;1403;p126"/>
          <p:cNvSpPr/>
          <p:nvPr/>
        </p:nvSpPr>
        <p:spPr>
          <a:xfrm>
            <a:off x="7626654" y="2059496"/>
            <a:ext cx="76329" cy="76421"/>
          </a:xfrm>
          <a:prstGeom prst="diamond">
            <a:avLst/>
          </a:prstGeom>
          <a:solidFill>
            <a:schemeClr val="accent5"/>
          </a:solidFill>
          <a:ln w="15875" cap="flat" cmpd="sng">
            <a:solidFill>
              <a:schemeClr val="accent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1409" name="Google Shape;1409;p126"/>
          <p:cNvSpPr txBox="1"/>
          <p:nvPr/>
        </p:nvSpPr>
        <p:spPr>
          <a:xfrm>
            <a:off x="3267075" y="1041591"/>
            <a:ext cx="1477541" cy="253916"/>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rial"/>
                <a:ea typeface="Arial"/>
                <a:cs typeface="Arial"/>
                <a:sym typeface="Arial"/>
              </a:rPr>
              <a:t>Chart Title</a:t>
            </a:r>
            <a:endParaRPr sz="1100"/>
          </a:p>
        </p:txBody>
      </p:sp>
      <p:sp>
        <p:nvSpPr>
          <p:cNvPr id="1410" name="Google Shape;1410;p126"/>
          <p:cNvSpPr txBox="1"/>
          <p:nvPr/>
        </p:nvSpPr>
        <p:spPr>
          <a:xfrm>
            <a:off x="0" y="2862854"/>
            <a:ext cx="2621756" cy="830985"/>
          </a:xfrm>
          <a:prstGeom prst="rect">
            <a:avLst/>
          </a:prstGeom>
          <a:solidFill>
            <a:srgbClr val="C00000"/>
          </a:solid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NOTE: This chart is not created using (and does not rely on) a spreadsheet. To edit, manually move the diamonds to the appropriate value. </a:t>
            </a:r>
            <a:endParaRPr sz="1100"/>
          </a:p>
          <a:p>
            <a:pPr marL="0" marR="0" lvl="0" indent="0" algn="l" rtl="0">
              <a:lnSpc>
                <a:spcPct val="100000"/>
              </a:lnSpc>
              <a:spcBef>
                <a:spcPts val="0"/>
              </a:spcBef>
              <a:spcAft>
                <a:spcPts val="0"/>
              </a:spcAft>
              <a:buNone/>
            </a:pPr>
            <a:endParaRPr sz="9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None/>
            </a:pPr>
            <a:r>
              <a:rPr lang="en" sz="900" b="0" i="0" u="none" strike="noStrike" cap="none">
                <a:solidFill>
                  <a:schemeClr val="lt2"/>
                </a:solidFill>
                <a:latin typeface="Arial"/>
                <a:ea typeface="Arial"/>
                <a:cs typeface="Arial"/>
                <a:sym typeface="Arial"/>
              </a:rPr>
              <a:t>DELETE THIS BOX AFTER USE.</a:t>
            </a:r>
            <a:endParaRPr sz="110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2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Flow chart—monochromatic</a:t>
            </a:r>
            <a:endParaRPr/>
          </a:p>
        </p:txBody>
      </p:sp>
      <p:grpSp>
        <p:nvGrpSpPr>
          <p:cNvPr id="1416" name="Google Shape;1416;p127"/>
          <p:cNvGrpSpPr/>
          <p:nvPr/>
        </p:nvGrpSpPr>
        <p:grpSpPr>
          <a:xfrm rot="10800000" flipH="1">
            <a:off x="1632698" y="1810729"/>
            <a:ext cx="579319" cy="2149702"/>
            <a:chOff x="2176931" y="2414306"/>
            <a:chExt cx="772425" cy="2866269"/>
          </a:xfrm>
        </p:grpSpPr>
        <p:grpSp>
          <p:nvGrpSpPr>
            <p:cNvPr id="1417" name="Google Shape;1417;p127"/>
            <p:cNvGrpSpPr/>
            <p:nvPr/>
          </p:nvGrpSpPr>
          <p:grpSpPr>
            <a:xfrm>
              <a:off x="2176931" y="2414306"/>
              <a:ext cx="534405" cy="2866269"/>
              <a:chOff x="2326636" y="2414191"/>
              <a:chExt cx="626810" cy="2866269"/>
            </a:xfrm>
          </p:grpSpPr>
          <p:cxnSp>
            <p:nvCxnSpPr>
              <p:cNvPr id="1418" name="Google Shape;1418;p127"/>
              <p:cNvCxnSpPr/>
              <p:nvPr/>
            </p:nvCxnSpPr>
            <p:spPr>
              <a:xfrm>
                <a:off x="2599831" y="2414191"/>
                <a:ext cx="0" cy="2866269"/>
              </a:xfrm>
              <a:prstGeom prst="straightConnector1">
                <a:avLst/>
              </a:prstGeom>
              <a:noFill/>
              <a:ln w="19050" cap="flat" cmpd="sng">
                <a:solidFill>
                  <a:srgbClr val="A5A5A5"/>
                </a:solidFill>
                <a:prstDash val="solid"/>
                <a:miter lim="800000"/>
                <a:headEnd type="none" w="sm" len="sm"/>
                <a:tailEnd type="none" w="sm" len="sm"/>
              </a:ln>
            </p:spPr>
          </p:cxnSp>
          <p:cxnSp>
            <p:nvCxnSpPr>
              <p:cNvPr id="1419" name="Google Shape;1419;p127"/>
              <p:cNvCxnSpPr/>
              <p:nvPr/>
            </p:nvCxnSpPr>
            <p:spPr>
              <a:xfrm rot="10800000">
                <a:off x="2326636" y="2414191"/>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20" name="Google Shape;1420;p127"/>
              <p:cNvCxnSpPr/>
              <p:nvPr/>
            </p:nvCxnSpPr>
            <p:spPr>
              <a:xfrm rot="10800000">
                <a:off x="2326636" y="5280460"/>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21" name="Google Shape;1421;p127"/>
              <p:cNvCxnSpPr/>
              <p:nvPr/>
            </p:nvCxnSpPr>
            <p:spPr>
              <a:xfrm rot="10800000">
                <a:off x="2611560" y="3852090"/>
                <a:ext cx="341886" cy="0"/>
              </a:xfrm>
              <a:prstGeom prst="straightConnector1">
                <a:avLst/>
              </a:prstGeom>
              <a:noFill/>
              <a:ln w="19050" cap="flat" cmpd="sng">
                <a:solidFill>
                  <a:srgbClr val="A5A5A5"/>
                </a:solidFill>
                <a:prstDash val="solid"/>
                <a:miter lim="800000"/>
                <a:headEnd type="none" w="sm" len="sm"/>
                <a:tailEnd type="none" w="sm" len="sm"/>
              </a:ln>
            </p:spPr>
          </p:cxnSp>
        </p:grpSp>
        <p:grpSp>
          <p:nvGrpSpPr>
            <p:cNvPr id="1422" name="Google Shape;1422;p127"/>
            <p:cNvGrpSpPr/>
            <p:nvPr/>
          </p:nvGrpSpPr>
          <p:grpSpPr>
            <a:xfrm flipH="1">
              <a:off x="2706437" y="3130758"/>
              <a:ext cx="242919" cy="2149702"/>
              <a:chOff x="2326636" y="3130758"/>
              <a:chExt cx="284923" cy="2149702"/>
            </a:xfrm>
          </p:grpSpPr>
          <p:cxnSp>
            <p:nvCxnSpPr>
              <p:cNvPr id="1423" name="Google Shape;1423;p127"/>
              <p:cNvCxnSpPr/>
              <p:nvPr/>
            </p:nvCxnSpPr>
            <p:spPr>
              <a:xfrm>
                <a:off x="2599831" y="3130758"/>
                <a:ext cx="0" cy="2149702"/>
              </a:xfrm>
              <a:prstGeom prst="straightConnector1">
                <a:avLst/>
              </a:prstGeom>
              <a:noFill/>
              <a:ln w="19050" cap="flat" cmpd="sng">
                <a:solidFill>
                  <a:srgbClr val="A5A5A5"/>
                </a:solidFill>
                <a:prstDash val="solid"/>
                <a:miter lim="800000"/>
                <a:headEnd type="none" w="sm" len="sm"/>
                <a:tailEnd type="none" w="sm" len="sm"/>
              </a:ln>
            </p:spPr>
          </p:cxnSp>
          <p:cxnSp>
            <p:nvCxnSpPr>
              <p:cNvPr id="1424" name="Google Shape;1424;p127"/>
              <p:cNvCxnSpPr/>
              <p:nvPr/>
            </p:nvCxnSpPr>
            <p:spPr>
              <a:xfrm rot="10800000">
                <a:off x="2326636" y="3130758"/>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25" name="Google Shape;1425;p127"/>
              <p:cNvCxnSpPr/>
              <p:nvPr/>
            </p:nvCxnSpPr>
            <p:spPr>
              <a:xfrm rot="10800000">
                <a:off x="2326636" y="5280460"/>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26" name="Google Shape;1426;p127"/>
              <p:cNvCxnSpPr/>
              <p:nvPr/>
            </p:nvCxnSpPr>
            <p:spPr>
              <a:xfrm>
                <a:off x="2611559" y="3130758"/>
                <a:ext cx="0" cy="0"/>
              </a:xfrm>
              <a:prstGeom prst="straightConnector1">
                <a:avLst/>
              </a:prstGeom>
              <a:noFill/>
              <a:ln w="19050" cap="flat" cmpd="sng">
                <a:solidFill>
                  <a:srgbClr val="A5A5A5"/>
                </a:solidFill>
                <a:prstDash val="solid"/>
                <a:miter lim="800000"/>
                <a:headEnd type="none" w="sm" len="sm"/>
                <a:tailEnd type="none" w="sm" len="sm"/>
              </a:ln>
            </p:spPr>
          </p:cxnSp>
        </p:grpSp>
      </p:grpSp>
      <p:grpSp>
        <p:nvGrpSpPr>
          <p:cNvPr id="1427" name="Google Shape;1427;p127"/>
          <p:cNvGrpSpPr/>
          <p:nvPr/>
        </p:nvGrpSpPr>
        <p:grpSpPr>
          <a:xfrm rot="10800000" flipH="1">
            <a:off x="3458760" y="1807156"/>
            <a:ext cx="549979" cy="1612277"/>
            <a:chOff x="4611680" y="3130758"/>
            <a:chExt cx="733305" cy="2149702"/>
          </a:xfrm>
        </p:grpSpPr>
        <p:grpSp>
          <p:nvGrpSpPr>
            <p:cNvPr id="1428" name="Google Shape;1428;p127"/>
            <p:cNvGrpSpPr/>
            <p:nvPr/>
          </p:nvGrpSpPr>
          <p:grpSpPr>
            <a:xfrm flipH="1">
              <a:off x="5101566" y="3847325"/>
              <a:ext cx="243419" cy="1433135"/>
              <a:chOff x="2326636" y="3847325"/>
              <a:chExt cx="285510" cy="1433135"/>
            </a:xfrm>
          </p:grpSpPr>
          <p:cxnSp>
            <p:nvCxnSpPr>
              <p:cNvPr id="1429" name="Google Shape;1429;p127"/>
              <p:cNvCxnSpPr/>
              <p:nvPr/>
            </p:nvCxnSpPr>
            <p:spPr>
              <a:xfrm>
                <a:off x="2599831" y="3847325"/>
                <a:ext cx="0" cy="1433135"/>
              </a:xfrm>
              <a:prstGeom prst="straightConnector1">
                <a:avLst/>
              </a:prstGeom>
              <a:noFill/>
              <a:ln w="19050" cap="flat" cmpd="sng">
                <a:solidFill>
                  <a:srgbClr val="A5A5A5"/>
                </a:solidFill>
                <a:prstDash val="solid"/>
                <a:miter lim="800000"/>
                <a:headEnd type="none" w="sm" len="sm"/>
                <a:tailEnd type="none" w="sm" len="sm"/>
              </a:ln>
            </p:spPr>
          </p:cxnSp>
          <p:cxnSp>
            <p:nvCxnSpPr>
              <p:cNvPr id="1430" name="Google Shape;1430;p127"/>
              <p:cNvCxnSpPr/>
              <p:nvPr/>
            </p:nvCxnSpPr>
            <p:spPr>
              <a:xfrm rot="10800000">
                <a:off x="2326636" y="3847325"/>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31" name="Google Shape;1431;p127"/>
              <p:cNvCxnSpPr/>
              <p:nvPr/>
            </p:nvCxnSpPr>
            <p:spPr>
              <a:xfrm rot="10800000">
                <a:off x="2326636" y="5280460"/>
                <a:ext cx="285510" cy="0"/>
              </a:xfrm>
              <a:prstGeom prst="straightConnector1">
                <a:avLst/>
              </a:prstGeom>
              <a:noFill/>
              <a:ln w="19050" cap="flat" cmpd="sng">
                <a:solidFill>
                  <a:srgbClr val="A5A5A5"/>
                </a:solidFill>
                <a:prstDash val="solid"/>
                <a:miter lim="800000"/>
                <a:headEnd type="none" w="sm" len="sm"/>
                <a:tailEnd type="none" w="sm" len="sm"/>
              </a:ln>
            </p:spPr>
          </p:cxnSp>
        </p:grpSp>
        <p:grpSp>
          <p:nvGrpSpPr>
            <p:cNvPr id="1432" name="Google Shape;1432;p127"/>
            <p:cNvGrpSpPr/>
            <p:nvPr/>
          </p:nvGrpSpPr>
          <p:grpSpPr>
            <a:xfrm>
              <a:off x="4611680" y="3130758"/>
              <a:ext cx="506421" cy="2149702"/>
              <a:chOff x="2326636" y="3130758"/>
              <a:chExt cx="593987" cy="2149702"/>
            </a:xfrm>
          </p:grpSpPr>
          <p:cxnSp>
            <p:nvCxnSpPr>
              <p:cNvPr id="1433" name="Google Shape;1433;p127"/>
              <p:cNvCxnSpPr/>
              <p:nvPr/>
            </p:nvCxnSpPr>
            <p:spPr>
              <a:xfrm>
                <a:off x="2599831" y="3130758"/>
                <a:ext cx="0" cy="2149702"/>
              </a:xfrm>
              <a:prstGeom prst="straightConnector1">
                <a:avLst/>
              </a:prstGeom>
              <a:noFill/>
              <a:ln w="19050" cap="flat" cmpd="sng">
                <a:solidFill>
                  <a:srgbClr val="A5A5A5"/>
                </a:solidFill>
                <a:prstDash val="solid"/>
                <a:miter lim="800000"/>
                <a:headEnd type="none" w="sm" len="sm"/>
                <a:tailEnd type="none" w="sm" len="sm"/>
              </a:ln>
            </p:spPr>
          </p:cxnSp>
          <p:cxnSp>
            <p:nvCxnSpPr>
              <p:cNvPr id="1434" name="Google Shape;1434;p127"/>
              <p:cNvCxnSpPr/>
              <p:nvPr/>
            </p:nvCxnSpPr>
            <p:spPr>
              <a:xfrm rot="10800000">
                <a:off x="2326636" y="3130758"/>
                <a:ext cx="285243" cy="0"/>
              </a:xfrm>
              <a:prstGeom prst="straightConnector1">
                <a:avLst/>
              </a:prstGeom>
              <a:noFill/>
              <a:ln w="19050" cap="flat" cmpd="sng">
                <a:solidFill>
                  <a:srgbClr val="A5A5A5"/>
                </a:solidFill>
                <a:prstDash val="solid"/>
                <a:miter lim="800000"/>
                <a:headEnd type="none" w="sm" len="sm"/>
                <a:tailEnd type="none" w="sm" len="sm"/>
              </a:ln>
            </p:spPr>
          </p:cxnSp>
          <p:cxnSp>
            <p:nvCxnSpPr>
              <p:cNvPr id="1435" name="Google Shape;1435;p127"/>
              <p:cNvCxnSpPr/>
              <p:nvPr/>
            </p:nvCxnSpPr>
            <p:spPr>
              <a:xfrm rot="10800000">
                <a:off x="2326636" y="5280460"/>
                <a:ext cx="285243" cy="0"/>
              </a:xfrm>
              <a:prstGeom prst="straightConnector1">
                <a:avLst/>
              </a:prstGeom>
              <a:noFill/>
              <a:ln w="19050" cap="flat" cmpd="sng">
                <a:solidFill>
                  <a:srgbClr val="A5A5A5"/>
                </a:solidFill>
                <a:prstDash val="solid"/>
                <a:miter lim="800000"/>
                <a:headEnd type="none" w="sm" len="sm"/>
                <a:tailEnd type="none" w="sm" len="sm"/>
              </a:ln>
            </p:spPr>
          </p:cxnSp>
          <p:cxnSp>
            <p:nvCxnSpPr>
              <p:cNvPr id="1436" name="Google Shape;1436;p127"/>
              <p:cNvCxnSpPr/>
              <p:nvPr/>
            </p:nvCxnSpPr>
            <p:spPr>
              <a:xfrm rot="10800000">
                <a:off x="2611560" y="4205465"/>
                <a:ext cx="309063" cy="0"/>
              </a:xfrm>
              <a:prstGeom prst="straightConnector1">
                <a:avLst/>
              </a:prstGeom>
              <a:noFill/>
              <a:ln w="19050" cap="flat" cmpd="sng">
                <a:solidFill>
                  <a:srgbClr val="A5A5A5"/>
                </a:solidFill>
                <a:prstDash val="solid"/>
                <a:miter lim="800000"/>
                <a:headEnd type="none" w="sm" len="sm"/>
                <a:tailEnd type="none" w="sm" len="sm"/>
              </a:ln>
            </p:spPr>
          </p:cxnSp>
        </p:grpSp>
      </p:grpSp>
      <p:grpSp>
        <p:nvGrpSpPr>
          <p:cNvPr id="1437" name="Google Shape;1437;p127"/>
          <p:cNvGrpSpPr/>
          <p:nvPr/>
        </p:nvGrpSpPr>
        <p:grpSpPr>
          <a:xfrm rot="10800000" flipH="1">
            <a:off x="5257784" y="1777736"/>
            <a:ext cx="520015" cy="1090373"/>
            <a:chOff x="7010379" y="3838506"/>
            <a:chExt cx="693354" cy="1453831"/>
          </a:xfrm>
        </p:grpSpPr>
        <p:grpSp>
          <p:nvGrpSpPr>
            <p:cNvPr id="1438" name="Google Shape;1438;p127"/>
            <p:cNvGrpSpPr/>
            <p:nvPr/>
          </p:nvGrpSpPr>
          <p:grpSpPr>
            <a:xfrm>
              <a:off x="7010379" y="3838506"/>
              <a:ext cx="245616" cy="1453831"/>
              <a:chOff x="2325079" y="3838506"/>
              <a:chExt cx="288086" cy="1453831"/>
            </a:xfrm>
          </p:grpSpPr>
          <p:cxnSp>
            <p:nvCxnSpPr>
              <p:cNvPr id="1439" name="Google Shape;1439;p127"/>
              <p:cNvCxnSpPr/>
              <p:nvPr/>
            </p:nvCxnSpPr>
            <p:spPr>
              <a:xfrm>
                <a:off x="2603688" y="3838506"/>
                <a:ext cx="0" cy="1453831"/>
              </a:xfrm>
              <a:prstGeom prst="straightConnector1">
                <a:avLst/>
              </a:prstGeom>
              <a:noFill/>
              <a:ln w="19050" cap="flat" cmpd="sng">
                <a:solidFill>
                  <a:srgbClr val="A5A5A5"/>
                </a:solidFill>
                <a:prstDash val="solid"/>
                <a:miter lim="800000"/>
                <a:headEnd type="none" w="sm" len="sm"/>
                <a:tailEnd type="none" w="sm" len="sm"/>
              </a:ln>
            </p:spPr>
          </p:cxnSp>
          <p:cxnSp>
            <p:nvCxnSpPr>
              <p:cNvPr id="1440" name="Google Shape;1440;p127"/>
              <p:cNvCxnSpPr/>
              <p:nvPr/>
            </p:nvCxnSpPr>
            <p:spPr>
              <a:xfrm rot="10800000">
                <a:off x="2328682" y="3847325"/>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41" name="Google Shape;1441;p127"/>
              <p:cNvCxnSpPr/>
              <p:nvPr/>
            </p:nvCxnSpPr>
            <p:spPr>
              <a:xfrm rot="10800000">
                <a:off x="2326636" y="4563893"/>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42" name="Google Shape;1442;p127"/>
              <p:cNvCxnSpPr/>
              <p:nvPr/>
            </p:nvCxnSpPr>
            <p:spPr>
              <a:xfrm rot="10800000">
                <a:off x="2325079" y="5283749"/>
                <a:ext cx="288086" cy="0"/>
              </a:xfrm>
              <a:prstGeom prst="straightConnector1">
                <a:avLst/>
              </a:prstGeom>
              <a:noFill/>
              <a:ln w="19050" cap="flat" cmpd="sng">
                <a:solidFill>
                  <a:srgbClr val="A5A5A5"/>
                </a:solidFill>
                <a:prstDash val="solid"/>
                <a:miter lim="800000"/>
                <a:headEnd type="none" w="sm" len="sm"/>
                <a:tailEnd type="none" w="sm" len="sm"/>
              </a:ln>
            </p:spPr>
          </p:cxnSp>
        </p:grpSp>
        <p:grpSp>
          <p:nvGrpSpPr>
            <p:cNvPr id="1443" name="Google Shape;1443;p127"/>
            <p:cNvGrpSpPr/>
            <p:nvPr/>
          </p:nvGrpSpPr>
          <p:grpSpPr>
            <a:xfrm flipH="1">
              <a:off x="7461584" y="4563893"/>
              <a:ext cx="242149" cy="716567"/>
              <a:chOff x="2326636" y="4563893"/>
              <a:chExt cx="284020" cy="716567"/>
            </a:xfrm>
          </p:grpSpPr>
          <p:cxnSp>
            <p:nvCxnSpPr>
              <p:cNvPr id="1444" name="Google Shape;1444;p127"/>
              <p:cNvCxnSpPr/>
              <p:nvPr/>
            </p:nvCxnSpPr>
            <p:spPr>
              <a:xfrm>
                <a:off x="2599831" y="4563893"/>
                <a:ext cx="0" cy="716567"/>
              </a:xfrm>
              <a:prstGeom prst="straightConnector1">
                <a:avLst/>
              </a:prstGeom>
              <a:noFill/>
              <a:ln w="19050" cap="flat" cmpd="sng">
                <a:solidFill>
                  <a:srgbClr val="A5A5A5"/>
                </a:solidFill>
                <a:prstDash val="solid"/>
                <a:miter lim="800000"/>
                <a:headEnd type="none" w="sm" len="sm"/>
                <a:tailEnd type="none" w="sm" len="sm"/>
              </a:ln>
            </p:spPr>
          </p:cxnSp>
          <p:cxnSp>
            <p:nvCxnSpPr>
              <p:cNvPr id="1445" name="Google Shape;1445;p127"/>
              <p:cNvCxnSpPr/>
              <p:nvPr/>
            </p:nvCxnSpPr>
            <p:spPr>
              <a:xfrm rot="10800000">
                <a:off x="2326636" y="4563893"/>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46" name="Google Shape;1446;p127"/>
              <p:cNvCxnSpPr/>
              <p:nvPr/>
            </p:nvCxnSpPr>
            <p:spPr>
              <a:xfrm rot="10800000">
                <a:off x="2326636" y="5280460"/>
                <a:ext cx="284020" cy="0"/>
              </a:xfrm>
              <a:prstGeom prst="straightConnector1">
                <a:avLst/>
              </a:prstGeom>
              <a:noFill/>
              <a:ln w="19050" cap="flat" cmpd="sng">
                <a:solidFill>
                  <a:srgbClr val="A5A5A5"/>
                </a:solidFill>
                <a:prstDash val="solid"/>
                <a:miter lim="800000"/>
                <a:headEnd type="none" w="sm" len="sm"/>
                <a:tailEnd type="none" w="sm" len="sm"/>
              </a:ln>
            </p:spPr>
          </p:cxnSp>
        </p:grpSp>
        <p:cxnSp>
          <p:nvCxnSpPr>
            <p:cNvPr id="1447" name="Google Shape;1447;p127"/>
            <p:cNvCxnSpPr/>
            <p:nvPr/>
          </p:nvCxnSpPr>
          <p:spPr>
            <a:xfrm rot="10800000">
              <a:off x="7237691" y="4563893"/>
              <a:ext cx="242149" cy="0"/>
            </a:xfrm>
            <a:prstGeom prst="straightConnector1">
              <a:avLst/>
            </a:prstGeom>
            <a:noFill/>
            <a:ln w="19050" cap="flat" cmpd="sng">
              <a:solidFill>
                <a:srgbClr val="A5A5A5"/>
              </a:solidFill>
              <a:prstDash val="solid"/>
              <a:miter lim="800000"/>
              <a:headEnd type="none" w="sm" len="sm"/>
              <a:tailEnd type="none" w="sm" len="sm"/>
            </a:ln>
          </p:spPr>
        </p:cxnSp>
      </p:grpSp>
      <p:grpSp>
        <p:nvGrpSpPr>
          <p:cNvPr id="1448" name="Google Shape;1448;p127"/>
          <p:cNvGrpSpPr/>
          <p:nvPr/>
        </p:nvGrpSpPr>
        <p:grpSpPr>
          <a:xfrm rot="10800000" flipH="1">
            <a:off x="7029500" y="1780863"/>
            <a:ext cx="393469" cy="538878"/>
            <a:chOff x="9372667" y="4563893"/>
            <a:chExt cx="524625" cy="718504"/>
          </a:xfrm>
        </p:grpSpPr>
        <p:cxnSp>
          <p:nvCxnSpPr>
            <p:cNvPr id="1449" name="Google Shape;1449;p127"/>
            <p:cNvCxnSpPr/>
            <p:nvPr/>
          </p:nvCxnSpPr>
          <p:spPr>
            <a:xfrm>
              <a:off x="9611319" y="5282397"/>
              <a:ext cx="285973" cy="0"/>
            </a:xfrm>
            <a:prstGeom prst="straightConnector1">
              <a:avLst/>
            </a:prstGeom>
            <a:noFill/>
            <a:ln w="19050" cap="flat" cmpd="sng">
              <a:solidFill>
                <a:srgbClr val="A5A5A5"/>
              </a:solidFill>
              <a:prstDash val="solid"/>
              <a:miter lim="800000"/>
              <a:headEnd type="none" w="sm" len="sm"/>
              <a:tailEnd type="none" w="sm" len="sm"/>
            </a:ln>
          </p:spPr>
        </p:cxnSp>
        <p:grpSp>
          <p:nvGrpSpPr>
            <p:cNvPr id="1450" name="Google Shape;1450;p127"/>
            <p:cNvGrpSpPr/>
            <p:nvPr/>
          </p:nvGrpSpPr>
          <p:grpSpPr>
            <a:xfrm>
              <a:off x="9372667" y="4563893"/>
              <a:ext cx="242149" cy="716567"/>
              <a:chOff x="2326636" y="4563893"/>
              <a:chExt cx="284020" cy="716567"/>
            </a:xfrm>
          </p:grpSpPr>
          <p:cxnSp>
            <p:nvCxnSpPr>
              <p:cNvPr id="1451" name="Google Shape;1451;p127"/>
              <p:cNvCxnSpPr/>
              <p:nvPr/>
            </p:nvCxnSpPr>
            <p:spPr>
              <a:xfrm>
                <a:off x="2599831" y="4563893"/>
                <a:ext cx="0" cy="716567"/>
              </a:xfrm>
              <a:prstGeom prst="straightConnector1">
                <a:avLst/>
              </a:prstGeom>
              <a:noFill/>
              <a:ln w="19050" cap="flat" cmpd="sng">
                <a:solidFill>
                  <a:srgbClr val="A5A5A5"/>
                </a:solidFill>
                <a:prstDash val="solid"/>
                <a:miter lim="800000"/>
                <a:headEnd type="none" w="sm" len="sm"/>
                <a:tailEnd type="none" w="sm" len="sm"/>
              </a:ln>
            </p:spPr>
          </p:cxnSp>
          <p:cxnSp>
            <p:nvCxnSpPr>
              <p:cNvPr id="1452" name="Google Shape;1452;p127"/>
              <p:cNvCxnSpPr/>
              <p:nvPr/>
            </p:nvCxnSpPr>
            <p:spPr>
              <a:xfrm rot="10800000">
                <a:off x="2326636" y="4563893"/>
                <a:ext cx="284020" cy="0"/>
              </a:xfrm>
              <a:prstGeom prst="straightConnector1">
                <a:avLst/>
              </a:prstGeom>
              <a:noFill/>
              <a:ln w="19050" cap="flat" cmpd="sng">
                <a:solidFill>
                  <a:srgbClr val="A5A5A5"/>
                </a:solidFill>
                <a:prstDash val="solid"/>
                <a:miter lim="800000"/>
                <a:headEnd type="none" w="sm" len="sm"/>
                <a:tailEnd type="none" w="sm" len="sm"/>
              </a:ln>
            </p:spPr>
          </p:cxnSp>
          <p:cxnSp>
            <p:nvCxnSpPr>
              <p:cNvPr id="1453" name="Google Shape;1453;p127"/>
              <p:cNvCxnSpPr/>
              <p:nvPr/>
            </p:nvCxnSpPr>
            <p:spPr>
              <a:xfrm rot="10800000">
                <a:off x="2326636" y="5280460"/>
                <a:ext cx="284020" cy="0"/>
              </a:xfrm>
              <a:prstGeom prst="straightConnector1">
                <a:avLst/>
              </a:prstGeom>
              <a:noFill/>
              <a:ln w="19050" cap="flat" cmpd="sng">
                <a:solidFill>
                  <a:srgbClr val="A5A5A5"/>
                </a:solidFill>
                <a:prstDash val="solid"/>
                <a:miter lim="800000"/>
                <a:headEnd type="none" w="sm" len="sm"/>
                <a:tailEnd type="none" w="sm" len="sm"/>
              </a:ln>
            </p:spPr>
          </p:cxnSp>
        </p:grpSp>
      </p:grpSp>
      <p:grpSp>
        <p:nvGrpSpPr>
          <p:cNvPr id="1454" name="Google Shape;1454;p127"/>
          <p:cNvGrpSpPr/>
          <p:nvPr/>
        </p:nvGrpSpPr>
        <p:grpSpPr>
          <a:xfrm>
            <a:off x="379460" y="1588771"/>
            <a:ext cx="1254323" cy="2593448"/>
            <a:chOff x="505946" y="2118361"/>
            <a:chExt cx="1672431" cy="3457930"/>
          </a:xfrm>
        </p:grpSpPr>
        <p:sp>
          <p:nvSpPr>
            <p:cNvPr id="1455" name="Google Shape;1455;p127"/>
            <p:cNvSpPr/>
            <p:nvPr/>
          </p:nvSpPr>
          <p:spPr>
            <a:xfrm>
              <a:off x="505946" y="2118361"/>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56" name="Google Shape;1456;p127"/>
            <p:cNvSpPr/>
            <p:nvPr/>
          </p:nvSpPr>
          <p:spPr>
            <a:xfrm>
              <a:off x="505946" y="2834928"/>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57" name="Google Shape;1457;p127"/>
            <p:cNvSpPr/>
            <p:nvPr/>
          </p:nvSpPr>
          <p:spPr>
            <a:xfrm>
              <a:off x="505946" y="3551495"/>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58" name="Google Shape;1458;p127"/>
            <p:cNvSpPr/>
            <p:nvPr/>
          </p:nvSpPr>
          <p:spPr>
            <a:xfrm>
              <a:off x="505946"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59" name="Google Shape;1459;p127"/>
            <p:cNvSpPr/>
            <p:nvPr/>
          </p:nvSpPr>
          <p:spPr>
            <a:xfrm>
              <a:off x="505946" y="4268063"/>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grpSp>
      <p:grpSp>
        <p:nvGrpSpPr>
          <p:cNvPr id="1460" name="Google Shape;1460;p127"/>
          <p:cNvGrpSpPr/>
          <p:nvPr/>
        </p:nvGrpSpPr>
        <p:grpSpPr>
          <a:xfrm>
            <a:off x="2211831" y="1588771"/>
            <a:ext cx="1254323" cy="2056022"/>
            <a:chOff x="2949108" y="2834928"/>
            <a:chExt cx="1672431" cy="2741363"/>
          </a:xfrm>
        </p:grpSpPr>
        <p:sp>
          <p:nvSpPr>
            <p:cNvPr id="1461" name="Google Shape;1461;p127"/>
            <p:cNvSpPr/>
            <p:nvPr/>
          </p:nvSpPr>
          <p:spPr>
            <a:xfrm>
              <a:off x="2949108" y="2834928"/>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62" name="Google Shape;1462;p127"/>
            <p:cNvSpPr/>
            <p:nvPr/>
          </p:nvSpPr>
          <p:spPr>
            <a:xfrm>
              <a:off x="2949108" y="3551495"/>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63" name="Google Shape;1463;p127"/>
            <p:cNvSpPr/>
            <p:nvPr/>
          </p:nvSpPr>
          <p:spPr>
            <a:xfrm>
              <a:off x="2949108"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64" name="Google Shape;1464;p127"/>
            <p:cNvSpPr/>
            <p:nvPr/>
          </p:nvSpPr>
          <p:spPr>
            <a:xfrm>
              <a:off x="2949108" y="4268063"/>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grpSp>
      <p:grpSp>
        <p:nvGrpSpPr>
          <p:cNvPr id="1465" name="Google Shape;1465;p127"/>
          <p:cNvGrpSpPr/>
          <p:nvPr/>
        </p:nvGrpSpPr>
        <p:grpSpPr>
          <a:xfrm>
            <a:off x="4008648" y="1588771"/>
            <a:ext cx="1254323" cy="1518597"/>
            <a:chOff x="5344864" y="3551495"/>
            <a:chExt cx="1672431" cy="2024796"/>
          </a:xfrm>
        </p:grpSpPr>
        <p:sp>
          <p:nvSpPr>
            <p:cNvPr id="1466" name="Google Shape;1466;p127"/>
            <p:cNvSpPr/>
            <p:nvPr/>
          </p:nvSpPr>
          <p:spPr>
            <a:xfrm>
              <a:off x="5344864" y="3551495"/>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467" name="Google Shape;1467;p127"/>
            <p:cNvSpPr/>
            <p:nvPr/>
          </p:nvSpPr>
          <p:spPr>
            <a:xfrm>
              <a:off x="5344864"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68" name="Google Shape;1468;p127"/>
            <p:cNvSpPr/>
            <p:nvPr/>
          </p:nvSpPr>
          <p:spPr>
            <a:xfrm>
              <a:off x="5344864" y="4268063"/>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grpSp>
      <p:grpSp>
        <p:nvGrpSpPr>
          <p:cNvPr id="1469" name="Google Shape;1469;p127"/>
          <p:cNvGrpSpPr/>
          <p:nvPr/>
        </p:nvGrpSpPr>
        <p:grpSpPr>
          <a:xfrm>
            <a:off x="5775177" y="1588771"/>
            <a:ext cx="1254323" cy="981171"/>
            <a:chOff x="7700236" y="4268063"/>
            <a:chExt cx="1672431" cy="1308228"/>
          </a:xfrm>
        </p:grpSpPr>
        <p:sp>
          <p:nvSpPr>
            <p:cNvPr id="1470" name="Google Shape;1470;p127"/>
            <p:cNvSpPr/>
            <p:nvPr/>
          </p:nvSpPr>
          <p:spPr>
            <a:xfrm>
              <a:off x="7700236"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Subcategory</a:t>
              </a:r>
              <a:endParaRPr sz="1100"/>
            </a:p>
          </p:txBody>
        </p:sp>
        <p:sp>
          <p:nvSpPr>
            <p:cNvPr id="1471" name="Google Shape;1471;p127"/>
            <p:cNvSpPr/>
            <p:nvPr/>
          </p:nvSpPr>
          <p:spPr>
            <a:xfrm>
              <a:off x="7700236" y="4268063"/>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Subcategory</a:t>
              </a:r>
              <a:endParaRPr sz="1100"/>
            </a:p>
          </p:txBody>
        </p:sp>
      </p:grpSp>
      <p:sp>
        <p:nvSpPr>
          <p:cNvPr id="1472" name="Google Shape;1472;p127"/>
          <p:cNvSpPr/>
          <p:nvPr/>
        </p:nvSpPr>
        <p:spPr>
          <a:xfrm>
            <a:off x="7388099" y="1588771"/>
            <a:ext cx="1254323" cy="44374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473" name="Google Shape;1473;p127"/>
          <p:cNvSpPr txBox="1"/>
          <p:nvPr/>
        </p:nvSpPr>
        <p:spPr>
          <a:xfrm>
            <a:off x="2186886"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2</a:t>
            </a:r>
            <a:endParaRPr sz="1100"/>
          </a:p>
        </p:txBody>
      </p:sp>
      <p:sp>
        <p:nvSpPr>
          <p:cNvPr id="1474" name="Google Shape;1474;p127"/>
          <p:cNvSpPr txBox="1"/>
          <p:nvPr/>
        </p:nvSpPr>
        <p:spPr>
          <a:xfrm>
            <a:off x="3985314"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3</a:t>
            </a:r>
            <a:endParaRPr sz="1100"/>
          </a:p>
        </p:txBody>
      </p:sp>
      <p:sp>
        <p:nvSpPr>
          <p:cNvPr id="1475" name="Google Shape;1475;p127"/>
          <p:cNvSpPr txBox="1"/>
          <p:nvPr/>
        </p:nvSpPr>
        <p:spPr>
          <a:xfrm>
            <a:off x="5764556"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4</a:t>
            </a:r>
            <a:endParaRPr sz="1100"/>
          </a:p>
        </p:txBody>
      </p:sp>
      <p:sp>
        <p:nvSpPr>
          <p:cNvPr id="1476" name="Google Shape;1476;p127"/>
          <p:cNvSpPr txBox="1"/>
          <p:nvPr/>
        </p:nvSpPr>
        <p:spPr>
          <a:xfrm>
            <a:off x="7304010"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5</a:t>
            </a:r>
            <a:endParaRPr sz="1100"/>
          </a:p>
        </p:txBody>
      </p:sp>
      <p:sp>
        <p:nvSpPr>
          <p:cNvPr id="1477" name="Google Shape;1477;p127"/>
          <p:cNvSpPr txBox="1"/>
          <p:nvPr/>
        </p:nvSpPr>
        <p:spPr>
          <a:xfrm>
            <a:off x="374072"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 sz="1200" b="0" i="0" u="none" strike="noStrike" cap="none">
                <a:solidFill>
                  <a:schemeClr val="dk1"/>
                </a:solidFill>
                <a:latin typeface="Arial"/>
                <a:ea typeface="Arial"/>
                <a:cs typeface="Arial"/>
                <a:sym typeface="Arial"/>
              </a:rPr>
              <a:t>Category 1</a:t>
            </a:r>
            <a:endParaRPr sz="1100"/>
          </a:p>
        </p:txBody>
      </p:sp>
      <p:sp>
        <p:nvSpPr>
          <p:cNvPr id="1478" name="Google Shape;1478;p12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63</a:t>
            </a:fld>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2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Flow chart—multicolor</a:t>
            </a:r>
            <a:endParaRPr/>
          </a:p>
        </p:txBody>
      </p:sp>
      <p:grpSp>
        <p:nvGrpSpPr>
          <p:cNvPr id="1484" name="Google Shape;1484;p128"/>
          <p:cNvGrpSpPr/>
          <p:nvPr/>
        </p:nvGrpSpPr>
        <p:grpSpPr>
          <a:xfrm>
            <a:off x="1632698" y="1810729"/>
            <a:ext cx="579319" cy="2149702"/>
            <a:chOff x="2176931" y="2414306"/>
            <a:chExt cx="772425" cy="2866269"/>
          </a:xfrm>
        </p:grpSpPr>
        <p:grpSp>
          <p:nvGrpSpPr>
            <p:cNvPr id="1485" name="Google Shape;1485;p128"/>
            <p:cNvGrpSpPr/>
            <p:nvPr/>
          </p:nvGrpSpPr>
          <p:grpSpPr>
            <a:xfrm>
              <a:off x="2176931" y="2414306"/>
              <a:ext cx="524405" cy="2866269"/>
              <a:chOff x="2326636" y="2414191"/>
              <a:chExt cx="615081" cy="2866269"/>
            </a:xfrm>
          </p:grpSpPr>
          <p:cxnSp>
            <p:nvCxnSpPr>
              <p:cNvPr id="1486" name="Google Shape;1486;p128"/>
              <p:cNvCxnSpPr/>
              <p:nvPr/>
            </p:nvCxnSpPr>
            <p:spPr>
              <a:xfrm>
                <a:off x="2599831" y="2414191"/>
                <a:ext cx="0" cy="2866269"/>
              </a:xfrm>
              <a:prstGeom prst="straightConnector1">
                <a:avLst/>
              </a:prstGeom>
              <a:noFill/>
              <a:ln w="19050" cap="flat" cmpd="sng">
                <a:solidFill>
                  <a:schemeClr val="lt2"/>
                </a:solidFill>
                <a:prstDash val="solid"/>
                <a:miter lim="800000"/>
                <a:headEnd type="none" w="sm" len="sm"/>
                <a:tailEnd type="none" w="sm" len="sm"/>
              </a:ln>
            </p:spPr>
          </p:cxnSp>
          <p:cxnSp>
            <p:nvCxnSpPr>
              <p:cNvPr id="1487" name="Google Shape;1487;p128"/>
              <p:cNvCxnSpPr/>
              <p:nvPr/>
            </p:nvCxnSpPr>
            <p:spPr>
              <a:xfrm rot="10800000">
                <a:off x="2326636" y="2414191"/>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88" name="Google Shape;1488;p128"/>
              <p:cNvCxnSpPr/>
              <p:nvPr/>
            </p:nvCxnSpPr>
            <p:spPr>
              <a:xfrm rot="10800000">
                <a:off x="2326636" y="5280460"/>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89" name="Google Shape;1489;p128"/>
              <p:cNvCxnSpPr/>
              <p:nvPr/>
            </p:nvCxnSpPr>
            <p:spPr>
              <a:xfrm rot="10800000">
                <a:off x="2599831" y="3847210"/>
                <a:ext cx="341886" cy="0"/>
              </a:xfrm>
              <a:prstGeom prst="straightConnector1">
                <a:avLst/>
              </a:prstGeom>
              <a:noFill/>
              <a:ln w="19050" cap="flat" cmpd="sng">
                <a:solidFill>
                  <a:schemeClr val="lt2"/>
                </a:solidFill>
                <a:prstDash val="solid"/>
                <a:miter lim="800000"/>
                <a:headEnd type="none" w="sm" len="sm"/>
                <a:tailEnd type="none" w="sm" len="sm"/>
              </a:ln>
            </p:spPr>
          </p:cxnSp>
        </p:grpSp>
        <p:grpSp>
          <p:nvGrpSpPr>
            <p:cNvPr id="1490" name="Google Shape;1490;p128"/>
            <p:cNvGrpSpPr/>
            <p:nvPr/>
          </p:nvGrpSpPr>
          <p:grpSpPr>
            <a:xfrm flipH="1">
              <a:off x="2706437" y="3130758"/>
              <a:ext cx="242919" cy="2149702"/>
              <a:chOff x="2326636" y="3130758"/>
              <a:chExt cx="284923" cy="2149702"/>
            </a:xfrm>
          </p:grpSpPr>
          <p:cxnSp>
            <p:nvCxnSpPr>
              <p:cNvPr id="1491" name="Google Shape;1491;p128"/>
              <p:cNvCxnSpPr/>
              <p:nvPr/>
            </p:nvCxnSpPr>
            <p:spPr>
              <a:xfrm>
                <a:off x="2599831" y="3130758"/>
                <a:ext cx="0" cy="2149702"/>
              </a:xfrm>
              <a:prstGeom prst="straightConnector1">
                <a:avLst/>
              </a:prstGeom>
              <a:noFill/>
              <a:ln w="19050" cap="flat" cmpd="sng">
                <a:solidFill>
                  <a:schemeClr val="lt2"/>
                </a:solidFill>
                <a:prstDash val="solid"/>
                <a:miter lim="800000"/>
                <a:headEnd type="none" w="sm" len="sm"/>
                <a:tailEnd type="none" w="sm" len="sm"/>
              </a:ln>
            </p:spPr>
          </p:cxnSp>
          <p:cxnSp>
            <p:nvCxnSpPr>
              <p:cNvPr id="1492" name="Google Shape;1492;p128"/>
              <p:cNvCxnSpPr/>
              <p:nvPr/>
            </p:nvCxnSpPr>
            <p:spPr>
              <a:xfrm rot="10800000">
                <a:off x="2326636" y="3130758"/>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93" name="Google Shape;1493;p128"/>
              <p:cNvCxnSpPr/>
              <p:nvPr/>
            </p:nvCxnSpPr>
            <p:spPr>
              <a:xfrm rot="10800000">
                <a:off x="2326636" y="5280460"/>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94" name="Google Shape;1494;p128"/>
              <p:cNvCxnSpPr/>
              <p:nvPr/>
            </p:nvCxnSpPr>
            <p:spPr>
              <a:xfrm>
                <a:off x="2611559" y="3130758"/>
                <a:ext cx="0" cy="0"/>
              </a:xfrm>
              <a:prstGeom prst="straightConnector1">
                <a:avLst/>
              </a:prstGeom>
              <a:noFill/>
              <a:ln w="19050" cap="flat" cmpd="sng">
                <a:solidFill>
                  <a:schemeClr val="lt2"/>
                </a:solidFill>
                <a:prstDash val="solid"/>
                <a:miter lim="800000"/>
                <a:headEnd type="none" w="sm" len="sm"/>
                <a:tailEnd type="none" w="sm" len="sm"/>
              </a:ln>
            </p:spPr>
          </p:cxnSp>
        </p:grpSp>
      </p:grpSp>
      <p:grpSp>
        <p:nvGrpSpPr>
          <p:cNvPr id="1495" name="Google Shape;1495;p128"/>
          <p:cNvGrpSpPr/>
          <p:nvPr/>
        </p:nvGrpSpPr>
        <p:grpSpPr>
          <a:xfrm>
            <a:off x="3458760" y="2348069"/>
            <a:ext cx="549979" cy="1612277"/>
            <a:chOff x="4611680" y="3130758"/>
            <a:chExt cx="733305" cy="2149702"/>
          </a:xfrm>
        </p:grpSpPr>
        <p:grpSp>
          <p:nvGrpSpPr>
            <p:cNvPr id="1496" name="Google Shape;1496;p128"/>
            <p:cNvGrpSpPr/>
            <p:nvPr/>
          </p:nvGrpSpPr>
          <p:grpSpPr>
            <a:xfrm flipH="1">
              <a:off x="5101566" y="3847325"/>
              <a:ext cx="243419" cy="1433135"/>
              <a:chOff x="2326636" y="3847325"/>
              <a:chExt cx="285510" cy="1433135"/>
            </a:xfrm>
          </p:grpSpPr>
          <p:cxnSp>
            <p:nvCxnSpPr>
              <p:cNvPr id="1497" name="Google Shape;1497;p128"/>
              <p:cNvCxnSpPr/>
              <p:nvPr/>
            </p:nvCxnSpPr>
            <p:spPr>
              <a:xfrm>
                <a:off x="2599831" y="3847325"/>
                <a:ext cx="0" cy="1433135"/>
              </a:xfrm>
              <a:prstGeom prst="straightConnector1">
                <a:avLst/>
              </a:prstGeom>
              <a:noFill/>
              <a:ln w="19050" cap="flat" cmpd="sng">
                <a:solidFill>
                  <a:schemeClr val="lt2"/>
                </a:solidFill>
                <a:prstDash val="solid"/>
                <a:miter lim="800000"/>
                <a:headEnd type="none" w="sm" len="sm"/>
                <a:tailEnd type="none" w="sm" len="sm"/>
              </a:ln>
            </p:spPr>
          </p:cxnSp>
          <p:cxnSp>
            <p:nvCxnSpPr>
              <p:cNvPr id="1498" name="Google Shape;1498;p128"/>
              <p:cNvCxnSpPr/>
              <p:nvPr/>
            </p:nvCxnSpPr>
            <p:spPr>
              <a:xfrm rot="10800000">
                <a:off x="2326636" y="3847325"/>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499" name="Google Shape;1499;p128"/>
              <p:cNvCxnSpPr/>
              <p:nvPr/>
            </p:nvCxnSpPr>
            <p:spPr>
              <a:xfrm rot="10800000">
                <a:off x="2326636" y="5280460"/>
                <a:ext cx="285510" cy="0"/>
              </a:xfrm>
              <a:prstGeom prst="straightConnector1">
                <a:avLst/>
              </a:prstGeom>
              <a:noFill/>
              <a:ln w="19050" cap="flat" cmpd="sng">
                <a:solidFill>
                  <a:schemeClr val="lt2"/>
                </a:solidFill>
                <a:prstDash val="solid"/>
                <a:miter lim="800000"/>
                <a:headEnd type="none" w="sm" len="sm"/>
                <a:tailEnd type="none" w="sm" len="sm"/>
              </a:ln>
            </p:spPr>
          </p:cxnSp>
        </p:grpSp>
        <p:grpSp>
          <p:nvGrpSpPr>
            <p:cNvPr id="1500" name="Google Shape;1500;p128"/>
            <p:cNvGrpSpPr/>
            <p:nvPr/>
          </p:nvGrpSpPr>
          <p:grpSpPr>
            <a:xfrm>
              <a:off x="4611680" y="3130758"/>
              <a:ext cx="506421" cy="2149702"/>
              <a:chOff x="2326636" y="3130758"/>
              <a:chExt cx="593987" cy="2149702"/>
            </a:xfrm>
          </p:grpSpPr>
          <p:cxnSp>
            <p:nvCxnSpPr>
              <p:cNvPr id="1501" name="Google Shape;1501;p128"/>
              <p:cNvCxnSpPr/>
              <p:nvPr/>
            </p:nvCxnSpPr>
            <p:spPr>
              <a:xfrm>
                <a:off x="2599831" y="3130758"/>
                <a:ext cx="0" cy="2149702"/>
              </a:xfrm>
              <a:prstGeom prst="straightConnector1">
                <a:avLst/>
              </a:prstGeom>
              <a:noFill/>
              <a:ln w="19050" cap="flat" cmpd="sng">
                <a:solidFill>
                  <a:schemeClr val="lt2"/>
                </a:solidFill>
                <a:prstDash val="solid"/>
                <a:miter lim="800000"/>
                <a:headEnd type="none" w="sm" len="sm"/>
                <a:tailEnd type="none" w="sm" len="sm"/>
              </a:ln>
            </p:spPr>
          </p:cxnSp>
          <p:cxnSp>
            <p:nvCxnSpPr>
              <p:cNvPr id="1502" name="Google Shape;1502;p128"/>
              <p:cNvCxnSpPr/>
              <p:nvPr/>
            </p:nvCxnSpPr>
            <p:spPr>
              <a:xfrm rot="10800000">
                <a:off x="2326636" y="3130758"/>
                <a:ext cx="285243" cy="0"/>
              </a:xfrm>
              <a:prstGeom prst="straightConnector1">
                <a:avLst/>
              </a:prstGeom>
              <a:noFill/>
              <a:ln w="19050" cap="flat" cmpd="sng">
                <a:solidFill>
                  <a:schemeClr val="lt2"/>
                </a:solidFill>
                <a:prstDash val="solid"/>
                <a:miter lim="800000"/>
                <a:headEnd type="none" w="sm" len="sm"/>
                <a:tailEnd type="none" w="sm" len="sm"/>
              </a:ln>
            </p:spPr>
          </p:cxnSp>
          <p:cxnSp>
            <p:nvCxnSpPr>
              <p:cNvPr id="1503" name="Google Shape;1503;p128"/>
              <p:cNvCxnSpPr/>
              <p:nvPr/>
            </p:nvCxnSpPr>
            <p:spPr>
              <a:xfrm rot="10800000">
                <a:off x="2326636" y="5280460"/>
                <a:ext cx="285243" cy="0"/>
              </a:xfrm>
              <a:prstGeom prst="straightConnector1">
                <a:avLst/>
              </a:prstGeom>
              <a:noFill/>
              <a:ln w="19050" cap="flat" cmpd="sng">
                <a:solidFill>
                  <a:schemeClr val="lt2"/>
                </a:solidFill>
                <a:prstDash val="solid"/>
                <a:miter lim="800000"/>
                <a:headEnd type="none" w="sm" len="sm"/>
                <a:tailEnd type="none" w="sm" len="sm"/>
              </a:ln>
            </p:spPr>
          </p:cxnSp>
          <p:cxnSp>
            <p:nvCxnSpPr>
              <p:cNvPr id="1504" name="Google Shape;1504;p128"/>
              <p:cNvCxnSpPr/>
              <p:nvPr/>
            </p:nvCxnSpPr>
            <p:spPr>
              <a:xfrm rot="10800000">
                <a:off x="2611560" y="4198708"/>
                <a:ext cx="309063" cy="0"/>
              </a:xfrm>
              <a:prstGeom prst="straightConnector1">
                <a:avLst/>
              </a:prstGeom>
              <a:noFill/>
              <a:ln w="19050" cap="flat" cmpd="sng">
                <a:solidFill>
                  <a:schemeClr val="lt2"/>
                </a:solidFill>
                <a:prstDash val="solid"/>
                <a:miter lim="800000"/>
                <a:headEnd type="none" w="sm" len="sm"/>
                <a:tailEnd type="none" w="sm" len="sm"/>
              </a:ln>
            </p:spPr>
          </p:cxnSp>
        </p:grpSp>
      </p:grpSp>
      <p:grpSp>
        <p:nvGrpSpPr>
          <p:cNvPr id="1505" name="Google Shape;1505;p128"/>
          <p:cNvGrpSpPr/>
          <p:nvPr/>
        </p:nvGrpSpPr>
        <p:grpSpPr>
          <a:xfrm>
            <a:off x="5257784" y="2878880"/>
            <a:ext cx="520015" cy="1090373"/>
            <a:chOff x="7010379" y="3838506"/>
            <a:chExt cx="693354" cy="1453831"/>
          </a:xfrm>
        </p:grpSpPr>
        <p:grpSp>
          <p:nvGrpSpPr>
            <p:cNvPr id="1506" name="Google Shape;1506;p128"/>
            <p:cNvGrpSpPr/>
            <p:nvPr/>
          </p:nvGrpSpPr>
          <p:grpSpPr>
            <a:xfrm>
              <a:off x="7010379" y="3838506"/>
              <a:ext cx="245616" cy="1453831"/>
              <a:chOff x="2325079" y="3838506"/>
              <a:chExt cx="288086" cy="1453831"/>
            </a:xfrm>
          </p:grpSpPr>
          <p:cxnSp>
            <p:nvCxnSpPr>
              <p:cNvPr id="1507" name="Google Shape;1507;p128"/>
              <p:cNvCxnSpPr/>
              <p:nvPr/>
            </p:nvCxnSpPr>
            <p:spPr>
              <a:xfrm>
                <a:off x="2603688" y="3838506"/>
                <a:ext cx="0" cy="1453831"/>
              </a:xfrm>
              <a:prstGeom prst="straightConnector1">
                <a:avLst/>
              </a:prstGeom>
              <a:noFill/>
              <a:ln w="19050" cap="flat" cmpd="sng">
                <a:solidFill>
                  <a:schemeClr val="lt2"/>
                </a:solidFill>
                <a:prstDash val="solid"/>
                <a:miter lim="800000"/>
                <a:headEnd type="none" w="sm" len="sm"/>
                <a:tailEnd type="none" w="sm" len="sm"/>
              </a:ln>
            </p:spPr>
          </p:cxnSp>
          <p:cxnSp>
            <p:nvCxnSpPr>
              <p:cNvPr id="1508" name="Google Shape;1508;p128"/>
              <p:cNvCxnSpPr/>
              <p:nvPr/>
            </p:nvCxnSpPr>
            <p:spPr>
              <a:xfrm rot="10800000">
                <a:off x="2328682" y="3847325"/>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509" name="Google Shape;1509;p128"/>
              <p:cNvCxnSpPr/>
              <p:nvPr/>
            </p:nvCxnSpPr>
            <p:spPr>
              <a:xfrm rot="10800000">
                <a:off x="2325079" y="5283749"/>
                <a:ext cx="288086" cy="0"/>
              </a:xfrm>
              <a:prstGeom prst="straightConnector1">
                <a:avLst/>
              </a:prstGeom>
              <a:noFill/>
              <a:ln w="19050" cap="flat" cmpd="sng">
                <a:solidFill>
                  <a:schemeClr val="lt2"/>
                </a:solidFill>
                <a:prstDash val="solid"/>
                <a:miter lim="800000"/>
                <a:headEnd type="none" w="sm" len="sm"/>
                <a:tailEnd type="none" w="sm" len="sm"/>
              </a:ln>
            </p:spPr>
          </p:cxnSp>
        </p:grpSp>
        <p:grpSp>
          <p:nvGrpSpPr>
            <p:cNvPr id="1510" name="Google Shape;1510;p128"/>
            <p:cNvGrpSpPr/>
            <p:nvPr/>
          </p:nvGrpSpPr>
          <p:grpSpPr>
            <a:xfrm flipH="1">
              <a:off x="7461584" y="4563893"/>
              <a:ext cx="242149" cy="716567"/>
              <a:chOff x="2326636" y="4563893"/>
              <a:chExt cx="284020" cy="716567"/>
            </a:xfrm>
          </p:grpSpPr>
          <p:cxnSp>
            <p:nvCxnSpPr>
              <p:cNvPr id="1511" name="Google Shape;1511;p128"/>
              <p:cNvCxnSpPr/>
              <p:nvPr/>
            </p:nvCxnSpPr>
            <p:spPr>
              <a:xfrm>
                <a:off x="2599831" y="4563893"/>
                <a:ext cx="0" cy="716567"/>
              </a:xfrm>
              <a:prstGeom prst="straightConnector1">
                <a:avLst/>
              </a:prstGeom>
              <a:noFill/>
              <a:ln w="19050" cap="flat" cmpd="sng">
                <a:solidFill>
                  <a:schemeClr val="lt2"/>
                </a:solidFill>
                <a:prstDash val="solid"/>
                <a:miter lim="800000"/>
                <a:headEnd type="none" w="sm" len="sm"/>
                <a:tailEnd type="none" w="sm" len="sm"/>
              </a:ln>
            </p:spPr>
          </p:cxnSp>
          <p:cxnSp>
            <p:nvCxnSpPr>
              <p:cNvPr id="1512" name="Google Shape;1512;p128"/>
              <p:cNvCxnSpPr/>
              <p:nvPr/>
            </p:nvCxnSpPr>
            <p:spPr>
              <a:xfrm rot="10800000">
                <a:off x="2326636" y="4563893"/>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513" name="Google Shape;1513;p128"/>
              <p:cNvCxnSpPr/>
              <p:nvPr/>
            </p:nvCxnSpPr>
            <p:spPr>
              <a:xfrm rot="10800000">
                <a:off x="2326636" y="5280460"/>
                <a:ext cx="284020" cy="0"/>
              </a:xfrm>
              <a:prstGeom prst="straightConnector1">
                <a:avLst/>
              </a:prstGeom>
              <a:noFill/>
              <a:ln w="19050" cap="flat" cmpd="sng">
                <a:solidFill>
                  <a:schemeClr val="lt2"/>
                </a:solidFill>
                <a:prstDash val="solid"/>
                <a:miter lim="800000"/>
                <a:headEnd type="none" w="sm" len="sm"/>
                <a:tailEnd type="none" w="sm" len="sm"/>
              </a:ln>
            </p:spPr>
          </p:cxnSp>
        </p:grpSp>
        <p:cxnSp>
          <p:nvCxnSpPr>
            <p:cNvPr id="1514" name="Google Shape;1514;p128"/>
            <p:cNvCxnSpPr/>
            <p:nvPr/>
          </p:nvCxnSpPr>
          <p:spPr>
            <a:xfrm rot="10800000">
              <a:off x="7247915" y="4563893"/>
              <a:ext cx="242149" cy="0"/>
            </a:xfrm>
            <a:prstGeom prst="straightConnector1">
              <a:avLst/>
            </a:prstGeom>
            <a:noFill/>
            <a:ln w="19050" cap="flat" cmpd="sng">
              <a:solidFill>
                <a:schemeClr val="lt2"/>
              </a:solidFill>
              <a:prstDash val="solid"/>
              <a:miter lim="800000"/>
              <a:headEnd type="none" w="sm" len="sm"/>
              <a:tailEnd type="none" w="sm" len="sm"/>
            </a:ln>
          </p:spPr>
        </p:cxnSp>
      </p:grpSp>
      <p:grpSp>
        <p:nvGrpSpPr>
          <p:cNvPr id="1515" name="Google Shape;1515;p128"/>
          <p:cNvGrpSpPr/>
          <p:nvPr/>
        </p:nvGrpSpPr>
        <p:grpSpPr>
          <a:xfrm>
            <a:off x="7029500" y="3422920"/>
            <a:ext cx="393469" cy="538878"/>
            <a:chOff x="9372667" y="4563893"/>
            <a:chExt cx="524625" cy="718504"/>
          </a:xfrm>
        </p:grpSpPr>
        <p:cxnSp>
          <p:nvCxnSpPr>
            <p:cNvPr id="1516" name="Google Shape;1516;p128"/>
            <p:cNvCxnSpPr/>
            <p:nvPr/>
          </p:nvCxnSpPr>
          <p:spPr>
            <a:xfrm>
              <a:off x="9611319" y="5282397"/>
              <a:ext cx="285973" cy="0"/>
            </a:xfrm>
            <a:prstGeom prst="straightConnector1">
              <a:avLst/>
            </a:prstGeom>
            <a:noFill/>
            <a:ln w="19050" cap="flat" cmpd="sng">
              <a:solidFill>
                <a:schemeClr val="lt2"/>
              </a:solidFill>
              <a:prstDash val="solid"/>
              <a:miter lim="800000"/>
              <a:headEnd type="none" w="sm" len="sm"/>
              <a:tailEnd type="none" w="sm" len="sm"/>
            </a:ln>
          </p:spPr>
        </p:cxnSp>
        <p:grpSp>
          <p:nvGrpSpPr>
            <p:cNvPr id="1517" name="Google Shape;1517;p128"/>
            <p:cNvGrpSpPr/>
            <p:nvPr/>
          </p:nvGrpSpPr>
          <p:grpSpPr>
            <a:xfrm>
              <a:off x="9372667" y="4563893"/>
              <a:ext cx="242149" cy="716567"/>
              <a:chOff x="2326636" y="4563893"/>
              <a:chExt cx="284020" cy="716567"/>
            </a:xfrm>
          </p:grpSpPr>
          <p:cxnSp>
            <p:nvCxnSpPr>
              <p:cNvPr id="1518" name="Google Shape;1518;p128"/>
              <p:cNvCxnSpPr/>
              <p:nvPr/>
            </p:nvCxnSpPr>
            <p:spPr>
              <a:xfrm>
                <a:off x="2599831" y="4563893"/>
                <a:ext cx="0" cy="716567"/>
              </a:xfrm>
              <a:prstGeom prst="straightConnector1">
                <a:avLst/>
              </a:prstGeom>
              <a:noFill/>
              <a:ln w="19050" cap="flat" cmpd="sng">
                <a:solidFill>
                  <a:schemeClr val="lt2"/>
                </a:solidFill>
                <a:prstDash val="solid"/>
                <a:miter lim="800000"/>
                <a:headEnd type="none" w="sm" len="sm"/>
                <a:tailEnd type="none" w="sm" len="sm"/>
              </a:ln>
            </p:spPr>
          </p:cxnSp>
          <p:cxnSp>
            <p:nvCxnSpPr>
              <p:cNvPr id="1519" name="Google Shape;1519;p128"/>
              <p:cNvCxnSpPr/>
              <p:nvPr/>
            </p:nvCxnSpPr>
            <p:spPr>
              <a:xfrm rot="10800000">
                <a:off x="2326636" y="4563893"/>
                <a:ext cx="284020" cy="0"/>
              </a:xfrm>
              <a:prstGeom prst="straightConnector1">
                <a:avLst/>
              </a:prstGeom>
              <a:noFill/>
              <a:ln w="19050" cap="flat" cmpd="sng">
                <a:solidFill>
                  <a:schemeClr val="lt2"/>
                </a:solidFill>
                <a:prstDash val="solid"/>
                <a:miter lim="800000"/>
                <a:headEnd type="none" w="sm" len="sm"/>
                <a:tailEnd type="none" w="sm" len="sm"/>
              </a:ln>
            </p:spPr>
          </p:cxnSp>
          <p:cxnSp>
            <p:nvCxnSpPr>
              <p:cNvPr id="1520" name="Google Shape;1520;p128"/>
              <p:cNvCxnSpPr/>
              <p:nvPr/>
            </p:nvCxnSpPr>
            <p:spPr>
              <a:xfrm rot="10800000">
                <a:off x="2326636" y="5280460"/>
                <a:ext cx="284020" cy="0"/>
              </a:xfrm>
              <a:prstGeom prst="straightConnector1">
                <a:avLst/>
              </a:prstGeom>
              <a:noFill/>
              <a:ln w="19050" cap="flat" cmpd="sng">
                <a:solidFill>
                  <a:schemeClr val="lt2"/>
                </a:solidFill>
                <a:prstDash val="solid"/>
                <a:miter lim="800000"/>
                <a:headEnd type="none" w="sm" len="sm"/>
                <a:tailEnd type="none" w="sm" len="sm"/>
              </a:ln>
            </p:spPr>
          </p:cxnSp>
        </p:grpSp>
      </p:grpSp>
      <p:grpSp>
        <p:nvGrpSpPr>
          <p:cNvPr id="1521" name="Google Shape;1521;p128"/>
          <p:cNvGrpSpPr/>
          <p:nvPr/>
        </p:nvGrpSpPr>
        <p:grpSpPr>
          <a:xfrm>
            <a:off x="379460" y="1588771"/>
            <a:ext cx="1254323" cy="2593448"/>
            <a:chOff x="505946" y="2118361"/>
            <a:chExt cx="1672431" cy="3457930"/>
          </a:xfrm>
        </p:grpSpPr>
        <p:sp>
          <p:nvSpPr>
            <p:cNvPr id="1522" name="Google Shape;1522;p128"/>
            <p:cNvSpPr/>
            <p:nvPr/>
          </p:nvSpPr>
          <p:spPr>
            <a:xfrm>
              <a:off x="505946" y="2118361"/>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23" name="Google Shape;1523;p128"/>
            <p:cNvSpPr/>
            <p:nvPr/>
          </p:nvSpPr>
          <p:spPr>
            <a:xfrm>
              <a:off x="505946" y="2834928"/>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24" name="Google Shape;1524;p128"/>
            <p:cNvSpPr/>
            <p:nvPr/>
          </p:nvSpPr>
          <p:spPr>
            <a:xfrm>
              <a:off x="505946" y="3551495"/>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25" name="Google Shape;1525;p128"/>
            <p:cNvSpPr/>
            <p:nvPr/>
          </p:nvSpPr>
          <p:spPr>
            <a:xfrm>
              <a:off x="505946" y="4984630"/>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26" name="Google Shape;1526;p128"/>
            <p:cNvSpPr/>
            <p:nvPr/>
          </p:nvSpPr>
          <p:spPr>
            <a:xfrm>
              <a:off x="505946" y="4268063"/>
              <a:ext cx="1672431" cy="5916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grpSp>
      <p:grpSp>
        <p:nvGrpSpPr>
          <p:cNvPr id="1527" name="Google Shape;1527;p128"/>
          <p:cNvGrpSpPr/>
          <p:nvPr/>
        </p:nvGrpSpPr>
        <p:grpSpPr>
          <a:xfrm>
            <a:off x="2211831" y="2126196"/>
            <a:ext cx="1254323" cy="2056022"/>
            <a:chOff x="2949108" y="2834928"/>
            <a:chExt cx="1672431" cy="2741363"/>
          </a:xfrm>
        </p:grpSpPr>
        <p:sp>
          <p:nvSpPr>
            <p:cNvPr id="1528" name="Google Shape;1528;p128"/>
            <p:cNvSpPr/>
            <p:nvPr/>
          </p:nvSpPr>
          <p:spPr>
            <a:xfrm>
              <a:off x="2949108" y="2834928"/>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529" name="Google Shape;1529;p128"/>
            <p:cNvSpPr/>
            <p:nvPr/>
          </p:nvSpPr>
          <p:spPr>
            <a:xfrm>
              <a:off x="2949108" y="3551495"/>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530" name="Google Shape;1530;p128"/>
            <p:cNvSpPr/>
            <p:nvPr/>
          </p:nvSpPr>
          <p:spPr>
            <a:xfrm>
              <a:off x="2949108" y="4984630"/>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sp>
          <p:nvSpPr>
            <p:cNvPr id="1531" name="Google Shape;1531;p128"/>
            <p:cNvSpPr/>
            <p:nvPr/>
          </p:nvSpPr>
          <p:spPr>
            <a:xfrm>
              <a:off x="2949108" y="4268063"/>
              <a:ext cx="1672431" cy="59166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2"/>
                </a:buClr>
                <a:buSzPts val="1100"/>
                <a:buFont typeface="Arial"/>
                <a:buNone/>
              </a:pPr>
              <a:r>
                <a:rPr lang="en" sz="1100" b="0" i="0" u="none" strike="noStrike" cap="none">
                  <a:solidFill>
                    <a:schemeClr val="lt2"/>
                  </a:solidFill>
                  <a:latin typeface="Arial"/>
                  <a:ea typeface="Arial"/>
                  <a:cs typeface="Arial"/>
                  <a:sym typeface="Arial"/>
                </a:rPr>
                <a:t>Subcategory</a:t>
              </a:r>
              <a:endParaRPr sz="1100"/>
            </a:p>
          </p:txBody>
        </p:sp>
      </p:grpSp>
      <p:grpSp>
        <p:nvGrpSpPr>
          <p:cNvPr id="1532" name="Google Shape;1532;p128"/>
          <p:cNvGrpSpPr/>
          <p:nvPr/>
        </p:nvGrpSpPr>
        <p:grpSpPr>
          <a:xfrm>
            <a:off x="4008648" y="2663621"/>
            <a:ext cx="1254323" cy="1518597"/>
            <a:chOff x="5344864" y="3551495"/>
            <a:chExt cx="1672431" cy="2024796"/>
          </a:xfrm>
        </p:grpSpPr>
        <p:sp>
          <p:nvSpPr>
            <p:cNvPr id="1533" name="Google Shape;1533;p128"/>
            <p:cNvSpPr/>
            <p:nvPr/>
          </p:nvSpPr>
          <p:spPr>
            <a:xfrm>
              <a:off x="5344864" y="3551495"/>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34" name="Google Shape;1534;p128"/>
            <p:cNvSpPr/>
            <p:nvPr/>
          </p:nvSpPr>
          <p:spPr>
            <a:xfrm>
              <a:off x="5344864" y="4984630"/>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35" name="Google Shape;1535;p128"/>
            <p:cNvSpPr/>
            <p:nvPr/>
          </p:nvSpPr>
          <p:spPr>
            <a:xfrm>
              <a:off x="5344864" y="4268063"/>
              <a:ext cx="1672431" cy="591661"/>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grpSp>
      <p:grpSp>
        <p:nvGrpSpPr>
          <p:cNvPr id="1536" name="Google Shape;1536;p128"/>
          <p:cNvGrpSpPr/>
          <p:nvPr/>
        </p:nvGrpSpPr>
        <p:grpSpPr>
          <a:xfrm>
            <a:off x="5775177" y="3201047"/>
            <a:ext cx="1254323" cy="981171"/>
            <a:chOff x="7700236" y="4268063"/>
            <a:chExt cx="1672431" cy="1308228"/>
          </a:xfrm>
        </p:grpSpPr>
        <p:sp>
          <p:nvSpPr>
            <p:cNvPr id="1537" name="Google Shape;1537;p128"/>
            <p:cNvSpPr/>
            <p:nvPr/>
          </p:nvSpPr>
          <p:spPr>
            <a:xfrm>
              <a:off x="7700236" y="4984630"/>
              <a:ext cx="1672431" cy="591661"/>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Subcategory</a:t>
              </a:r>
              <a:endParaRPr sz="1100"/>
            </a:p>
          </p:txBody>
        </p:sp>
        <p:sp>
          <p:nvSpPr>
            <p:cNvPr id="1538" name="Google Shape;1538;p128"/>
            <p:cNvSpPr/>
            <p:nvPr/>
          </p:nvSpPr>
          <p:spPr>
            <a:xfrm>
              <a:off x="7700236" y="4268063"/>
              <a:ext cx="1672431" cy="591661"/>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Subcategory</a:t>
              </a:r>
              <a:endParaRPr sz="1100"/>
            </a:p>
          </p:txBody>
        </p:sp>
      </p:grpSp>
      <p:sp>
        <p:nvSpPr>
          <p:cNvPr id="1539" name="Google Shape;1539;p128"/>
          <p:cNvSpPr/>
          <p:nvPr/>
        </p:nvSpPr>
        <p:spPr>
          <a:xfrm>
            <a:off x="7388099" y="3751454"/>
            <a:ext cx="1254323" cy="443746"/>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rgbClr val="FFFFFF"/>
                </a:solidFill>
                <a:latin typeface="Arial"/>
                <a:ea typeface="Arial"/>
                <a:cs typeface="Arial"/>
                <a:sym typeface="Arial"/>
              </a:rPr>
              <a:t>Subcategory</a:t>
            </a:r>
            <a:endParaRPr sz="1100"/>
          </a:p>
        </p:txBody>
      </p:sp>
      <p:sp>
        <p:nvSpPr>
          <p:cNvPr id="1540" name="Google Shape;1540;p128"/>
          <p:cNvSpPr txBox="1"/>
          <p:nvPr/>
        </p:nvSpPr>
        <p:spPr>
          <a:xfrm>
            <a:off x="2186886"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2</a:t>
            </a:r>
            <a:endParaRPr sz="1100"/>
          </a:p>
        </p:txBody>
      </p:sp>
      <p:sp>
        <p:nvSpPr>
          <p:cNvPr id="1541" name="Google Shape;1541;p128"/>
          <p:cNvSpPr txBox="1"/>
          <p:nvPr/>
        </p:nvSpPr>
        <p:spPr>
          <a:xfrm>
            <a:off x="3985314"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3</a:t>
            </a:r>
            <a:endParaRPr sz="1100"/>
          </a:p>
        </p:txBody>
      </p:sp>
      <p:sp>
        <p:nvSpPr>
          <p:cNvPr id="1542" name="Google Shape;1542;p128"/>
          <p:cNvSpPr txBox="1"/>
          <p:nvPr/>
        </p:nvSpPr>
        <p:spPr>
          <a:xfrm>
            <a:off x="5764556"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4</a:t>
            </a:r>
            <a:endParaRPr sz="1100"/>
          </a:p>
        </p:txBody>
      </p:sp>
      <p:sp>
        <p:nvSpPr>
          <p:cNvPr id="1543" name="Google Shape;1543;p128"/>
          <p:cNvSpPr txBox="1"/>
          <p:nvPr/>
        </p:nvSpPr>
        <p:spPr>
          <a:xfrm>
            <a:off x="7304010"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297A"/>
              </a:buClr>
              <a:buSzPts val="1200"/>
              <a:buFont typeface="Calibri"/>
              <a:buNone/>
            </a:pPr>
            <a:r>
              <a:rPr lang="en" sz="1200" b="0" i="0" u="none" strike="noStrike" cap="none">
                <a:solidFill>
                  <a:srgbClr val="00297A"/>
                </a:solidFill>
                <a:latin typeface="Arial"/>
                <a:ea typeface="Arial"/>
                <a:cs typeface="Arial"/>
                <a:sym typeface="Arial"/>
              </a:rPr>
              <a:t>Category 5</a:t>
            </a:r>
            <a:endParaRPr sz="1100"/>
          </a:p>
        </p:txBody>
      </p:sp>
      <p:sp>
        <p:nvSpPr>
          <p:cNvPr id="1544" name="Google Shape;1544;p128"/>
          <p:cNvSpPr txBox="1"/>
          <p:nvPr/>
        </p:nvSpPr>
        <p:spPr>
          <a:xfrm>
            <a:off x="374072" y="1251856"/>
            <a:ext cx="1234440" cy="20797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 sz="1200" b="0" i="0" u="none" strike="noStrike" cap="none">
                <a:solidFill>
                  <a:schemeClr val="dk1"/>
                </a:solidFill>
                <a:latin typeface="Arial"/>
                <a:ea typeface="Arial"/>
                <a:cs typeface="Arial"/>
                <a:sym typeface="Arial"/>
              </a:rPr>
              <a:t>Category 1</a:t>
            </a:r>
            <a:endParaRPr sz="1100"/>
          </a:p>
        </p:txBody>
      </p:sp>
      <p:sp>
        <p:nvSpPr>
          <p:cNvPr id="1545" name="Google Shape;1545;p12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64</a:t>
            </a:fld>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2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Venn diagram—3 items</a:t>
            </a:r>
            <a:endParaRPr/>
          </a:p>
        </p:txBody>
      </p:sp>
      <p:cxnSp>
        <p:nvCxnSpPr>
          <p:cNvPr id="1551" name="Google Shape;1551;p129"/>
          <p:cNvCxnSpPr/>
          <p:nvPr/>
        </p:nvCxnSpPr>
        <p:spPr>
          <a:xfrm>
            <a:off x="5374162" y="2040556"/>
            <a:ext cx="1977554" cy="0"/>
          </a:xfrm>
          <a:prstGeom prst="straightConnector1">
            <a:avLst/>
          </a:prstGeom>
          <a:noFill/>
          <a:ln w="19050" cap="flat" cmpd="sng">
            <a:solidFill>
              <a:schemeClr val="dk1"/>
            </a:solidFill>
            <a:prstDash val="solid"/>
            <a:miter lim="800000"/>
            <a:headEnd type="none" w="sm" len="sm"/>
            <a:tailEnd type="none" w="sm" len="sm"/>
          </a:ln>
        </p:spPr>
      </p:cxnSp>
      <p:cxnSp>
        <p:nvCxnSpPr>
          <p:cNvPr id="1552" name="Google Shape;1552;p129"/>
          <p:cNvCxnSpPr/>
          <p:nvPr/>
        </p:nvCxnSpPr>
        <p:spPr>
          <a:xfrm>
            <a:off x="6095455" y="3451860"/>
            <a:ext cx="1720516" cy="0"/>
          </a:xfrm>
          <a:prstGeom prst="straightConnector1">
            <a:avLst/>
          </a:prstGeom>
          <a:noFill/>
          <a:ln w="19050" cap="flat" cmpd="sng">
            <a:solidFill>
              <a:schemeClr val="dk1"/>
            </a:solidFill>
            <a:prstDash val="solid"/>
            <a:miter lim="800000"/>
            <a:headEnd type="none" w="sm" len="sm"/>
            <a:tailEnd type="none" w="sm" len="sm"/>
          </a:ln>
        </p:spPr>
      </p:cxnSp>
      <p:cxnSp>
        <p:nvCxnSpPr>
          <p:cNvPr id="1553" name="Google Shape;1553;p129"/>
          <p:cNvCxnSpPr/>
          <p:nvPr/>
        </p:nvCxnSpPr>
        <p:spPr>
          <a:xfrm>
            <a:off x="1306285" y="3451860"/>
            <a:ext cx="1720516" cy="0"/>
          </a:xfrm>
          <a:prstGeom prst="straightConnector1">
            <a:avLst/>
          </a:prstGeom>
          <a:noFill/>
          <a:ln w="19050" cap="flat" cmpd="sng">
            <a:solidFill>
              <a:schemeClr val="dk1"/>
            </a:solidFill>
            <a:prstDash val="solid"/>
            <a:miter lim="800000"/>
            <a:headEnd type="none" w="sm" len="sm"/>
            <a:tailEnd type="none" w="sm" len="sm"/>
          </a:ln>
        </p:spPr>
      </p:cxnSp>
      <p:sp>
        <p:nvSpPr>
          <p:cNvPr id="1554" name="Google Shape;1554;p129"/>
          <p:cNvSpPr txBox="1"/>
          <p:nvPr/>
        </p:nvSpPr>
        <p:spPr>
          <a:xfrm>
            <a:off x="5729475" y="1754986"/>
            <a:ext cx="1621244" cy="207970"/>
          </a:xfrm>
          <a:prstGeom prst="rect">
            <a:avLst/>
          </a:prstGeom>
          <a:noFill/>
          <a:ln>
            <a:noFill/>
          </a:ln>
        </p:spPr>
        <p:txBody>
          <a:bodyPr spcFirstLastPara="1" wrap="square" lIns="0" tIns="0" rIns="0" bIns="0" anchor="b"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55" name="Google Shape;1555;p129"/>
          <p:cNvSpPr txBox="1"/>
          <p:nvPr/>
        </p:nvSpPr>
        <p:spPr>
          <a:xfrm>
            <a:off x="6055519" y="2139271"/>
            <a:ext cx="1295200" cy="664745"/>
          </a:xfrm>
          <a:prstGeom prst="rect">
            <a:avLst/>
          </a:prstGeom>
          <a:noFill/>
          <a:ln>
            <a:noFill/>
          </a:ln>
        </p:spPr>
        <p:txBody>
          <a:bodyPr spcFirstLastPara="1" wrap="square" lIns="0" tIns="0" rIns="0" bIns="0" anchor="t"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grpSp>
        <p:nvGrpSpPr>
          <p:cNvPr id="1556" name="Google Shape;1556;p129"/>
          <p:cNvGrpSpPr/>
          <p:nvPr/>
        </p:nvGrpSpPr>
        <p:grpSpPr>
          <a:xfrm>
            <a:off x="3039461" y="1323613"/>
            <a:ext cx="3065077" cy="2948457"/>
            <a:chOff x="3610060" y="-6798583"/>
            <a:chExt cx="4758965" cy="4577897"/>
          </a:xfrm>
        </p:grpSpPr>
        <p:sp>
          <p:nvSpPr>
            <p:cNvPr id="1557" name="Google Shape;1557;p129"/>
            <p:cNvSpPr/>
            <p:nvPr/>
          </p:nvSpPr>
          <p:spPr>
            <a:xfrm>
              <a:off x="5992476" y="-4217131"/>
              <a:ext cx="3522" cy="2988"/>
            </a:xfrm>
            <a:custGeom>
              <a:avLst/>
              <a:gdLst/>
              <a:ahLst/>
              <a:cxnLst/>
              <a:rect l="l" t="t" r="r" b="b"/>
              <a:pathLst>
                <a:path w="3522" h="2988" extrusionOk="0">
                  <a:moveTo>
                    <a:pt x="0" y="0"/>
                  </a:moveTo>
                  <a:lnTo>
                    <a:pt x="3522" y="178"/>
                  </a:lnTo>
                  <a:lnTo>
                    <a:pt x="1815" y="2988"/>
                  </a:lnTo>
                  <a:lnTo>
                    <a:pt x="0" y="0"/>
                  </a:lnTo>
                  <a:close/>
                </a:path>
              </a:pathLst>
            </a:custGeom>
            <a:solidFill>
              <a:schemeClr val="accent2"/>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58" name="Google Shape;1558;p129"/>
            <p:cNvSpPr/>
            <p:nvPr/>
          </p:nvSpPr>
          <p:spPr>
            <a:xfrm>
              <a:off x="4704861" y="-6798583"/>
              <a:ext cx="2586446" cy="2586341"/>
            </a:xfrm>
            <a:custGeom>
              <a:avLst/>
              <a:gdLst/>
              <a:ahLst/>
              <a:cxnLst/>
              <a:rect l="l" t="t" r="r" b="b"/>
              <a:pathLst>
                <a:path w="2586446" h="2586341" extrusionOk="0">
                  <a:moveTo>
                    <a:pt x="1293223" y="0"/>
                  </a:moveTo>
                  <a:cubicBezTo>
                    <a:pt x="2007450" y="0"/>
                    <a:pt x="2586446" y="578996"/>
                    <a:pt x="2586446" y="1293223"/>
                  </a:cubicBezTo>
                  <a:cubicBezTo>
                    <a:pt x="2586446" y="1516419"/>
                    <a:pt x="2529904" y="1726409"/>
                    <a:pt x="2430361" y="1909650"/>
                  </a:cubicBezTo>
                  <a:lnTo>
                    <a:pt x="2377739" y="1996269"/>
                  </a:lnTo>
                  <a:lnTo>
                    <a:pt x="2375652" y="1996163"/>
                  </a:lnTo>
                  <a:cubicBezTo>
                    <a:pt x="1929260" y="1996163"/>
                    <a:pt x="1535693" y="2222334"/>
                    <a:pt x="1303291" y="2566333"/>
                  </a:cubicBezTo>
                  <a:lnTo>
                    <a:pt x="1291136" y="2586341"/>
                  </a:lnTo>
                  <a:lnTo>
                    <a:pt x="1287614" y="2586163"/>
                  </a:lnTo>
                  <a:lnTo>
                    <a:pt x="1266071" y="2550702"/>
                  </a:lnTo>
                  <a:cubicBezTo>
                    <a:pt x="1056910" y="2241103"/>
                    <a:pt x="717204" y="2026945"/>
                    <a:pt x="325934" y="1987209"/>
                  </a:cubicBezTo>
                  <a:lnTo>
                    <a:pt x="199319" y="1980815"/>
                  </a:lnTo>
                  <a:lnTo>
                    <a:pt x="156085" y="1909650"/>
                  </a:lnTo>
                  <a:cubicBezTo>
                    <a:pt x="56543" y="1726409"/>
                    <a:pt x="0" y="1516419"/>
                    <a:pt x="0" y="1293223"/>
                  </a:cubicBezTo>
                  <a:cubicBezTo>
                    <a:pt x="0" y="578996"/>
                    <a:pt x="578996" y="0"/>
                    <a:pt x="1293223" y="0"/>
                  </a:cubicBezTo>
                  <a:close/>
                </a:path>
              </a:pathLst>
            </a:custGeom>
            <a:solidFill>
              <a:schemeClr val="dk1"/>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59" name="Google Shape;1559;p129"/>
            <p:cNvSpPr/>
            <p:nvPr/>
          </p:nvSpPr>
          <p:spPr>
            <a:xfrm>
              <a:off x="3610060" y="-4827475"/>
              <a:ext cx="2388942" cy="2586447"/>
            </a:xfrm>
            <a:custGeom>
              <a:avLst/>
              <a:gdLst/>
              <a:ahLst/>
              <a:cxnLst/>
              <a:rect l="l" t="t" r="r" b="b"/>
              <a:pathLst>
                <a:path w="2388942" h="2586446" extrusionOk="0">
                  <a:moveTo>
                    <a:pt x="1293223" y="0"/>
                  </a:moveTo>
                  <a:lnTo>
                    <a:pt x="1298832" y="283"/>
                  </a:lnTo>
                  <a:lnTo>
                    <a:pt x="1320375" y="35744"/>
                  </a:lnTo>
                  <a:cubicBezTo>
                    <a:pt x="1529537" y="345344"/>
                    <a:pt x="1869243" y="559502"/>
                    <a:pt x="2260512" y="599237"/>
                  </a:cubicBezTo>
                  <a:lnTo>
                    <a:pt x="2387127" y="605631"/>
                  </a:lnTo>
                  <a:lnTo>
                    <a:pt x="2388942" y="608619"/>
                  </a:lnTo>
                  <a:lnTo>
                    <a:pt x="2338027" y="692427"/>
                  </a:lnTo>
                  <a:cubicBezTo>
                    <a:pt x="2238485" y="875668"/>
                    <a:pt x="2181942" y="1085658"/>
                    <a:pt x="2181942" y="1308854"/>
                  </a:cubicBezTo>
                  <a:cubicBezTo>
                    <a:pt x="2181942" y="1532050"/>
                    <a:pt x="2238485" y="1742040"/>
                    <a:pt x="2338027" y="1925281"/>
                  </a:cubicBezTo>
                  <a:lnTo>
                    <a:pt x="2379446" y="1993459"/>
                  </a:lnTo>
                  <a:lnTo>
                    <a:pt x="2365584" y="2016276"/>
                  </a:lnTo>
                  <a:cubicBezTo>
                    <a:pt x="2133182" y="2360276"/>
                    <a:pt x="1739615" y="2586446"/>
                    <a:pt x="1293223" y="2586446"/>
                  </a:cubicBezTo>
                  <a:cubicBezTo>
                    <a:pt x="578996" y="2586446"/>
                    <a:pt x="0" y="2007450"/>
                    <a:pt x="0" y="1293223"/>
                  </a:cubicBezTo>
                  <a:cubicBezTo>
                    <a:pt x="0" y="578996"/>
                    <a:pt x="578996" y="0"/>
                    <a:pt x="1293223" y="0"/>
                  </a:cubicBezTo>
                  <a:close/>
                </a:path>
              </a:pathLst>
            </a:custGeom>
            <a:solidFill>
              <a:schemeClr val="accent2"/>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60" name="Google Shape;1560;p129"/>
            <p:cNvSpPr/>
            <p:nvPr/>
          </p:nvSpPr>
          <p:spPr>
            <a:xfrm>
              <a:off x="5980083" y="-4807025"/>
              <a:ext cx="2388942" cy="2586339"/>
            </a:xfrm>
            <a:custGeom>
              <a:avLst/>
              <a:gdLst/>
              <a:ahLst/>
              <a:cxnLst/>
              <a:rect l="l" t="t" r="r" b="b"/>
              <a:pathLst>
                <a:path w="2388942" h="2586340" extrusionOk="0">
                  <a:moveTo>
                    <a:pt x="1097806" y="0"/>
                  </a:moveTo>
                  <a:lnTo>
                    <a:pt x="1227943" y="6571"/>
                  </a:lnTo>
                  <a:cubicBezTo>
                    <a:pt x="1880059" y="72797"/>
                    <a:pt x="2388942" y="623529"/>
                    <a:pt x="2388942" y="1293117"/>
                  </a:cubicBezTo>
                  <a:cubicBezTo>
                    <a:pt x="2388942" y="2007344"/>
                    <a:pt x="1809946" y="2586340"/>
                    <a:pt x="1095719" y="2586340"/>
                  </a:cubicBezTo>
                  <a:cubicBezTo>
                    <a:pt x="649327" y="2586340"/>
                    <a:pt x="255760" y="2360170"/>
                    <a:pt x="23358" y="2016170"/>
                  </a:cubicBezTo>
                  <a:lnTo>
                    <a:pt x="0" y="1977722"/>
                  </a:lnTo>
                  <a:lnTo>
                    <a:pt x="50915" y="1893913"/>
                  </a:lnTo>
                  <a:cubicBezTo>
                    <a:pt x="150458" y="1710672"/>
                    <a:pt x="207000" y="1500682"/>
                    <a:pt x="207000" y="1277486"/>
                  </a:cubicBezTo>
                  <a:cubicBezTo>
                    <a:pt x="207000" y="1054290"/>
                    <a:pt x="150458" y="844300"/>
                    <a:pt x="50915" y="661059"/>
                  </a:cubicBezTo>
                  <a:lnTo>
                    <a:pt x="9496" y="592882"/>
                  </a:lnTo>
                  <a:lnTo>
                    <a:pt x="11203" y="590072"/>
                  </a:lnTo>
                  <a:lnTo>
                    <a:pt x="13290" y="590177"/>
                  </a:lnTo>
                  <a:cubicBezTo>
                    <a:pt x="459682" y="590177"/>
                    <a:pt x="853249" y="364007"/>
                    <a:pt x="1085651" y="20007"/>
                  </a:cubicBezTo>
                  <a:lnTo>
                    <a:pt x="1097806" y="0"/>
                  </a:lnTo>
                  <a:close/>
                </a:path>
              </a:pathLst>
            </a:custGeom>
            <a:solidFill>
              <a:schemeClr val="accent3"/>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61" name="Google Shape;1561;p129"/>
            <p:cNvSpPr/>
            <p:nvPr/>
          </p:nvSpPr>
          <p:spPr>
            <a:xfrm>
              <a:off x="5995998" y="-4807133"/>
              <a:ext cx="1086603" cy="590283"/>
            </a:xfrm>
            <a:custGeom>
              <a:avLst/>
              <a:gdLst/>
              <a:ahLst/>
              <a:cxnLst/>
              <a:rect l="l" t="t" r="r" b="b"/>
              <a:pathLst>
                <a:path w="1086603" h="590283" extrusionOk="0">
                  <a:moveTo>
                    <a:pt x="1084516" y="0"/>
                  </a:moveTo>
                  <a:lnTo>
                    <a:pt x="1086603" y="106"/>
                  </a:lnTo>
                  <a:lnTo>
                    <a:pt x="1074448" y="20113"/>
                  </a:lnTo>
                  <a:cubicBezTo>
                    <a:pt x="842046" y="364113"/>
                    <a:pt x="448479" y="590283"/>
                    <a:pt x="2087" y="590283"/>
                  </a:cubicBezTo>
                  <a:lnTo>
                    <a:pt x="0" y="590178"/>
                  </a:lnTo>
                  <a:lnTo>
                    <a:pt x="12155" y="570170"/>
                  </a:lnTo>
                  <a:cubicBezTo>
                    <a:pt x="244557" y="226171"/>
                    <a:pt x="638124" y="0"/>
                    <a:pt x="1084516" y="0"/>
                  </a:cubicBezTo>
                  <a:close/>
                </a:path>
              </a:pathLst>
            </a:custGeom>
            <a:solidFill>
              <a:srgbClr val="739EFF"/>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62" name="Google Shape;1562;p129"/>
            <p:cNvSpPr/>
            <p:nvPr/>
          </p:nvSpPr>
          <p:spPr>
            <a:xfrm>
              <a:off x="4904182" y="-4822479"/>
              <a:ext cx="1088295" cy="605349"/>
            </a:xfrm>
            <a:custGeom>
              <a:avLst/>
              <a:gdLst/>
              <a:ahLst/>
              <a:cxnLst/>
              <a:rect l="l" t="t" r="r" b="b"/>
              <a:pathLst>
                <a:path w="1088295" h="605348" extrusionOk="0">
                  <a:moveTo>
                    <a:pt x="0" y="0"/>
                  </a:moveTo>
                  <a:lnTo>
                    <a:pt x="126615" y="6394"/>
                  </a:lnTo>
                  <a:cubicBezTo>
                    <a:pt x="517885" y="46130"/>
                    <a:pt x="857591" y="260288"/>
                    <a:pt x="1066752" y="569887"/>
                  </a:cubicBezTo>
                  <a:lnTo>
                    <a:pt x="1088295" y="605348"/>
                  </a:lnTo>
                  <a:lnTo>
                    <a:pt x="961680" y="598954"/>
                  </a:lnTo>
                  <a:cubicBezTo>
                    <a:pt x="570411" y="559219"/>
                    <a:pt x="230705" y="345061"/>
                    <a:pt x="21543" y="35461"/>
                  </a:cubicBezTo>
                  <a:lnTo>
                    <a:pt x="0" y="0"/>
                  </a:lnTo>
                  <a:close/>
                </a:path>
              </a:pathLst>
            </a:custGeom>
            <a:solidFill>
              <a:srgbClr val="8DD6EF"/>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63" name="Google Shape;1563;p129"/>
            <p:cNvSpPr/>
            <p:nvPr/>
          </p:nvSpPr>
          <p:spPr>
            <a:xfrm>
              <a:off x="5787291" y="-4214143"/>
              <a:ext cx="404504" cy="1384840"/>
            </a:xfrm>
            <a:custGeom>
              <a:avLst/>
              <a:gdLst/>
              <a:ahLst/>
              <a:cxnLst/>
              <a:rect l="l" t="t" r="r" b="b"/>
              <a:pathLst>
                <a:path w="404504" h="1384840" extrusionOk="0">
                  <a:moveTo>
                    <a:pt x="207000" y="0"/>
                  </a:moveTo>
                  <a:lnTo>
                    <a:pt x="248419" y="68177"/>
                  </a:lnTo>
                  <a:cubicBezTo>
                    <a:pt x="347962" y="251418"/>
                    <a:pt x="404504" y="461408"/>
                    <a:pt x="404504" y="684604"/>
                  </a:cubicBezTo>
                  <a:cubicBezTo>
                    <a:pt x="404504" y="907800"/>
                    <a:pt x="347962" y="1117790"/>
                    <a:pt x="248419" y="1301031"/>
                  </a:cubicBezTo>
                  <a:lnTo>
                    <a:pt x="197504" y="1384840"/>
                  </a:lnTo>
                  <a:lnTo>
                    <a:pt x="156085" y="1316662"/>
                  </a:lnTo>
                  <a:cubicBezTo>
                    <a:pt x="56543" y="1133421"/>
                    <a:pt x="0" y="923431"/>
                    <a:pt x="0" y="700235"/>
                  </a:cubicBezTo>
                  <a:cubicBezTo>
                    <a:pt x="0" y="477039"/>
                    <a:pt x="56543" y="267049"/>
                    <a:pt x="156085" y="83808"/>
                  </a:cubicBezTo>
                  <a:lnTo>
                    <a:pt x="207000" y="0"/>
                  </a:lnTo>
                  <a:close/>
                </a:path>
              </a:pathLst>
            </a:custGeom>
            <a:solidFill>
              <a:srgbClr val="1B98C4"/>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grpSp>
      <p:sp>
        <p:nvSpPr>
          <p:cNvPr id="1564" name="Google Shape;1564;p129"/>
          <p:cNvSpPr txBox="1"/>
          <p:nvPr/>
        </p:nvSpPr>
        <p:spPr>
          <a:xfrm>
            <a:off x="6187717" y="3179665"/>
            <a:ext cx="1621244" cy="207970"/>
          </a:xfrm>
          <a:prstGeom prst="rect">
            <a:avLst/>
          </a:prstGeom>
          <a:noFill/>
          <a:ln>
            <a:noFill/>
          </a:ln>
        </p:spPr>
        <p:txBody>
          <a:bodyPr spcFirstLastPara="1" wrap="square" lIns="0" tIns="0" rIns="0" bIns="0" anchor="b"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65" name="Google Shape;1565;p129"/>
          <p:cNvSpPr txBox="1"/>
          <p:nvPr/>
        </p:nvSpPr>
        <p:spPr>
          <a:xfrm>
            <a:off x="6513761" y="3553556"/>
            <a:ext cx="1295200" cy="664745"/>
          </a:xfrm>
          <a:prstGeom prst="rect">
            <a:avLst/>
          </a:prstGeom>
          <a:noFill/>
          <a:ln>
            <a:noFill/>
          </a:ln>
        </p:spPr>
        <p:txBody>
          <a:bodyPr spcFirstLastPara="1" wrap="square" lIns="0" tIns="0" rIns="0" bIns="0" anchor="t"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sp>
        <p:nvSpPr>
          <p:cNvPr id="1566" name="Google Shape;1566;p129"/>
          <p:cNvSpPr txBox="1"/>
          <p:nvPr/>
        </p:nvSpPr>
        <p:spPr>
          <a:xfrm>
            <a:off x="1306285" y="3179665"/>
            <a:ext cx="1621244" cy="207970"/>
          </a:xfrm>
          <a:prstGeom prst="rect">
            <a:avLst/>
          </a:prstGeom>
          <a:noFill/>
          <a:ln>
            <a:noFill/>
          </a:ln>
        </p:spPr>
        <p:txBody>
          <a:bodyPr spcFirstLastPara="1" wrap="square" lIns="0" tIns="0" rIns="0" bIns="0" anchor="b" anchorCtr="0">
            <a:noAutofit/>
          </a:bodyPr>
          <a:lstStyle/>
          <a:p>
            <a:pPr marL="0" marR="0" lvl="0" indent="-69850" algn="l"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67" name="Google Shape;1567;p129"/>
          <p:cNvSpPr txBox="1"/>
          <p:nvPr/>
        </p:nvSpPr>
        <p:spPr>
          <a:xfrm>
            <a:off x="1306285" y="3553556"/>
            <a:ext cx="1295200" cy="664745"/>
          </a:xfrm>
          <a:prstGeom prst="rect">
            <a:avLst/>
          </a:prstGeom>
          <a:noFill/>
          <a:ln>
            <a:noFill/>
          </a:ln>
        </p:spPr>
        <p:txBody>
          <a:bodyPr spcFirstLastPara="1" wrap="square" lIns="0" tIns="0" rIns="0" bIns="0" anchor="t" anchorCtr="0">
            <a:noAutofit/>
          </a:bodyPr>
          <a:lstStyle/>
          <a:p>
            <a:pPr marL="0" marR="0" lvl="0" indent="-69850" algn="l"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sp>
        <p:nvSpPr>
          <p:cNvPr id="1568" name="Google Shape;1568;p12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65</a:t>
            </a:fld>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3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Venn diagram—2 items</a:t>
            </a:r>
            <a:endParaRPr/>
          </a:p>
        </p:txBody>
      </p:sp>
      <p:grpSp>
        <p:nvGrpSpPr>
          <p:cNvPr id="1574" name="Google Shape;1574;p130"/>
          <p:cNvGrpSpPr/>
          <p:nvPr/>
        </p:nvGrpSpPr>
        <p:grpSpPr>
          <a:xfrm>
            <a:off x="2818929" y="1729005"/>
            <a:ext cx="3510905" cy="1879307"/>
            <a:chOff x="3854324" y="2263775"/>
            <a:chExt cx="4681206" cy="2505743"/>
          </a:xfrm>
        </p:grpSpPr>
        <p:sp>
          <p:nvSpPr>
            <p:cNvPr id="1575" name="Google Shape;1575;p130"/>
            <p:cNvSpPr/>
            <p:nvPr/>
          </p:nvSpPr>
          <p:spPr>
            <a:xfrm>
              <a:off x="6033337" y="2905172"/>
              <a:ext cx="317165" cy="1218491"/>
            </a:xfrm>
            <a:custGeom>
              <a:avLst/>
              <a:gdLst/>
              <a:ahLst/>
              <a:cxnLst/>
              <a:rect l="l" t="t" r="r" b="b"/>
              <a:pathLst>
                <a:path w="316831" h="1217208" extrusionOk="0">
                  <a:moveTo>
                    <a:pt x="158416" y="0"/>
                  </a:moveTo>
                  <a:lnTo>
                    <a:pt x="165808" y="12168"/>
                  </a:lnTo>
                  <a:cubicBezTo>
                    <a:pt x="262122" y="189466"/>
                    <a:pt x="316831" y="392646"/>
                    <a:pt x="316831" y="608604"/>
                  </a:cubicBezTo>
                  <a:cubicBezTo>
                    <a:pt x="316831" y="824562"/>
                    <a:pt x="262122" y="1027742"/>
                    <a:pt x="165808" y="1205040"/>
                  </a:cubicBezTo>
                  <a:lnTo>
                    <a:pt x="158416" y="1217208"/>
                  </a:lnTo>
                  <a:lnTo>
                    <a:pt x="151023" y="1205040"/>
                  </a:lnTo>
                  <a:cubicBezTo>
                    <a:pt x="54709" y="1027742"/>
                    <a:pt x="0" y="824562"/>
                    <a:pt x="0" y="608604"/>
                  </a:cubicBezTo>
                  <a:cubicBezTo>
                    <a:pt x="0" y="392646"/>
                    <a:pt x="54709" y="189466"/>
                    <a:pt x="151023" y="12168"/>
                  </a:cubicBezTo>
                  <a:lnTo>
                    <a:pt x="158416" y="0"/>
                  </a:lnTo>
                  <a:close/>
                </a:path>
              </a:pathLst>
            </a:custGeom>
            <a:solidFill>
              <a:schemeClr val="accent1"/>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76" name="Google Shape;1576;p130"/>
            <p:cNvSpPr/>
            <p:nvPr/>
          </p:nvSpPr>
          <p:spPr>
            <a:xfrm>
              <a:off x="3854324" y="2266950"/>
              <a:ext cx="2344153" cy="2502568"/>
            </a:xfrm>
            <a:custGeom>
              <a:avLst/>
              <a:gdLst/>
              <a:ahLst/>
              <a:cxnLst/>
              <a:rect l="l" t="t" r="r" b="b"/>
              <a:pathLst>
                <a:path w="2344153" h="2502568" extrusionOk="0">
                  <a:moveTo>
                    <a:pt x="1251284" y="0"/>
                  </a:moveTo>
                  <a:cubicBezTo>
                    <a:pt x="1683200" y="0"/>
                    <a:pt x="2064004" y="218836"/>
                    <a:pt x="2288868" y="551679"/>
                  </a:cubicBezTo>
                  <a:lnTo>
                    <a:pt x="2344153" y="642680"/>
                  </a:lnTo>
                  <a:lnTo>
                    <a:pt x="2336760" y="654848"/>
                  </a:lnTo>
                  <a:cubicBezTo>
                    <a:pt x="2240446" y="832146"/>
                    <a:pt x="2185737" y="1035326"/>
                    <a:pt x="2185737" y="1251284"/>
                  </a:cubicBezTo>
                  <a:cubicBezTo>
                    <a:pt x="2185737" y="1467242"/>
                    <a:pt x="2240446" y="1670422"/>
                    <a:pt x="2336760" y="1847720"/>
                  </a:cubicBezTo>
                  <a:lnTo>
                    <a:pt x="2344153" y="1859888"/>
                  </a:lnTo>
                  <a:lnTo>
                    <a:pt x="2288868" y="1950889"/>
                  </a:lnTo>
                  <a:cubicBezTo>
                    <a:pt x="2064004" y="2283732"/>
                    <a:pt x="1683200" y="2502568"/>
                    <a:pt x="1251284" y="2502568"/>
                  </a:cubicBezTo>
                  <a:cubicBezTo>
                    <a:pt x="560219" y="2502568"/>
                    <a:pt x="0" y="1942349"/>
                    <a:pt x="0" y="1251284"/>
                  </a:cubicBezTo>
                  <a:cubicBezTo>
                    <a:pt x="0" y="560219"/>
                    <a:pt x="560219" y="0"/>
                    <a:pt x="1251284" y="0"/>
                  </a:cubicBezTo>
                  <a:close/>
                </a:path>
              </a:pathLst>
            </a:custGeom>
            <a:solidFill>
              <a:schemeClr val="accent3"/>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577" name="Google Shape;1577;p130"/>
            <p:cNvSpPr/>
            <p:nvPr/>
          </p:nvSpPr>
          <p:spPr>
            <a:xfrm>
              <a:off x="6191378" y="2263775"/>
              <a:ext cx="2344152" cy="2502568"/>
            </a:xfrm>
            <a:custGeom>
              <a:avLst/>
              <a:gdLst/>
              <a:ahLst/>
              <a:cxnLst/>
              <a:rect l="l" t="t" r="r" b="b"/>
              <a:pathLst>
                <a:path w="2344152" h="2502568" extrusionOk="0">
                  <a:moveTo>
                    <a:pt x="1092868" y="0"/>
                  </a:moveTo>
                  <a:cubicBezTo>
                    <a:pt x="1783933" y="0"/>
                    <a:pt x="2344152" y="560219"/>
                    <a:pt x="2344152" y="1251284"/>
                  </a:cubicBezTo>
                  <a:cubicBezTo>
                    <a:pt x="2344152" y="1942349"/>
                    <a:pt x="1783933" y="2502568"/>
                    <a:pt x="1092868" y="2502568"/>
                  </a:cubicBezTo>
                  <a:cubicBezTo>
                    <a:pt x="660952" y="2502568"/>
                    <a:pt x="280148" y="2283732"/>
                    <a:pt x="55284" y="1950889"/>
                  </a:cubicBezTo>
                  <a:lnTo>
                    <a:pt x="0" y="1859888"/>
                  </a:lnTo>
                  <a:lnTo>
                    <a:pt x="7392" y="1847720"/>
                  </a:lnTo>
                  <a:cubicBezTo>
                    <a:pt x="103706" y="1670422"/>
                    <a:pt x="158415" y="1467242"/>
                    <a:pt x="158415" y="1251284"/>
                  </a:cubicBezTo>
                  <a:cubicBezTo>
                    <a:pt x="158415" y="1035326"/>
                    <a:pt x="103706" y="832146"/>
                    <a:pt x="7392" y="654848"/>
                  </a:cubicBezTo>
                  <a:lnTo>
                    <a:pt x="0" y="642680"/>
                  </a:lnTo>
                  <a:lnTo>
                    <a:pt x="55284" y="551679"/>
                  </a:lnTo>
                  <a:cubicBezTo>
                    <a:pt x="280148" y="218836"/>
                    <a:pt x="660952" y="0"/>
                    <a:pt x="1092868" y="0"/>
                  </a:cubicBezTo>
                  <a:close/>
                </a:path>
              </a:pathLst>
            </a:custGeom>
            <a:solidFill>
              <a:schemeClr val="accent2"/>
            </a:solidFill>
            <a:ln>
              <a:noFill/>
            </a:ln>
          </p:spPr>
          <p:txBody>
            <a:bodyPr spcFirstLastPara="1" wrap="square" lIns="137150" tIns="137150" rIns="137150" bIns="137150" anchor="ctr" anchorCtr="0">
              <a:noAutofit/>
            </a:bodyPr>
            <a:lstStyle/>
            <a:p>
              <a:pPr marL="0" marR="0" lvl="0" indent="0" algn="l"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grpSp>
      <p:cxnSp>
        <p:nvCxnSpPr>
          <p:cNvPr id="1578" name="Google Shape;1578;p130"/>
          <p:cNvCxnSpPr/>
          <p:nvPr/>
        </p:nvCxnSpPr>
        <p:spPr>
          <a:xfrm>
            <a:off x="6282603" y="2657475"/>
            <a:ext cx="1720516" cy="0"/>
          </a:xfrm>
          <a:prstGeom prst="straightConnector1">
            <a:avLst/>
          </a:prstGeom>
          <a:noFill/>
          <a:ln w="19050" cap="flat" cmpd="sng">
            <a:solidFill>
              <a:schemeClr val="dk1"/>
            </a:solidFill>
            <a:prstDash val="solid"/>
            <a:miter lim="800000"/>
            <a:headEnd type="none" w="sm" len="sm"/>
            <a:tailEnd type="none" w="sm" len="sm"/>
          </a:ln>
        </p:spPr>
      </p:cxnSp>
      <p:cxnSp>
        <p:nvCxnSpPr>
          <p:cNvPr id="1579" name="Google Shape;1579;p130"/>
          <p:cNvCxnSpPr/>
          <p:nvPr/>
        </p:nvCxnSpPr>
        <p:spPr>
          <a:xfrm>
            <a:off x="1128713" y="2657475"/>
            <a:ext cx="1720516" cy="0"/>
          </a:xfrm>
          <a:prstGeom prst="straightConnector1">
            <a:avLst/>
          </a:prstGeom>
          <a:noFill/>
          <a:ln w="19050" cap="flat" cmpd="sng">
            <a:solidFill>
              <a:schemeClr val="dk1"/>
            </a:solidFill>
            <a:prstDash val="solid"/>
            <a:miter lim="800000"/>
            <a:headEnd type="none" w="sm" len="sm"/>
            <a:tailEnd type="none" w="sm" len="sm"/>
          </a:ln>
        </p:spPr>
      </p:cxnSp>
      <p:sp>
        <p:nvSpPr>
          <p:cNvPr id="1580" name="Google Shape;1580;p130"/>
          <p:cNvSpPr txBox="1"/>
          <p:nvPr/>
        </p:nvSpPr>
        <p:spPr>
          <a:xfrm>
            <a:off x="8801100" y="3886200"/>
            <a:ext cx="138548"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1" name="Google Shape;1581;p130"/>
          <p:cNvSpPr txBox="1"/>
          <p:nvPr/>
        </p:nvSpPr>
        <p:spPr>
          <a:xfrm>
            <a:off x="6374865" y="2363413"/>
            <a:ext cx="1621244" cy="207970"/>
          </a:xfrm>
          <a:prstGeom prst="rect">
            <a:avLst/>
          </a:prstGeom>
          <a:noFill/>
          <a:ln>
            <a:noFill/>
          </a:ln>
        </p:spPr>
        <p:txBody>
          <a:bodyPr spcFirstLastPara="1" wrap="square" lIns="0" tIns="0" rIns="0" bIns="0" anchor="b"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82" name="Google Shape;1582;p130"/>
          <p:cNvSpPr txBox="1"/>
          <p:nvPr/>
        </p:nvSpPr>
        <p:spPr>
          <a:xfrm>
            <a:off x="6700910" y="2759171"/>
            <a:ext cx="1295200" cy="664745"/>
          </a:xfrm>
          <a:prstGeom prst="rect">
            <a:avLst/>
          </a:prstGeom>
          <a:noFill/>
          <a:ln>
            <a:noFill/>
          </a:ln>
        </p:spPr>
        <p:txBody>
          <a:bodyPr spcFirstLastPara="1" wrap="square" lIns="0" tIns="0" rIns="0" bIns="0" anchor="t" anchorCtr="0">
            <a:noAutofit/>
          </a:bodyPr>
          <a:lstStyle/>
          <a:p>
            <a:pPr marL="0" marR="0" lvl="0" indent="-69850" algn="r"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sp>
        <p:nvSpPr>
          <p:cNvPr id="1583" name="Google Shape;1583;p130"/>
          <p:cNvSpPr txBox="1"/>
          <p:nvPr/>
        </p:nvSpPr>
        <p:spPr>
          <a:xfrm>
            <a:off x="1128713" y="2363413"/>
            <a:ext cx="1621244" cy="207970"/>
          </a:xfrm>
          <a:prstGeom prst="rect">
            <a:avLst/>
          </a:prstGeom>
          <a:noFill/>
          <a:ln>
            <a:noFill/>
          </a:ln>
        </p:spPr>
        <p:txBody>
          <a:bodyPr spcFirstLastPara="1" wrap="square" lIns="0" tIns="0" rIns="0" bIns="0" anchor="b" anchorCtr="0">
            <a:noAutofit/>
          </a:bodyPr>
          <a:lstStyle/>
          <a:p>
            <a:pPr marL="0" marR="0" lvl="0" indent="-69850" algn="l" rtl="0">
              <a:lnSpc>
                <a:spcPct val="90000"/>
              </a:lnSpc>
              <a:spcBef>
                <a:spcPts val="0"/>
              </a:spcBef>
              <a:spcAft>
                <a:spcPts val="0"/>
              </a:spcAft>
              <a:buClr>
                <a:srgbClr val="00297A"/>
              </a:buClr>
              <a:buSzPts val="1100"/>
              <a:buFont typeface="Calibri"/>
              <a:buChar char="​"/>
            </a:pPr>
            <a:r>
              <a:rPr lang="en" sz="1100" b="1" i="0" u="none" strike="noStrike" cap="none">
                <a:solidFill>
                  <a:srgbClr val="00297A"/>
                </a:solidFill>
                <a:latin typeface="Arial"/>
                <a:ea typeface="Arial"/>
                <a:cs typeface="Arial"/>
                <a:sym typeface="Arial"/>
              </a:rPr>
              <a:t>TITLE, 14 pt</a:t>
            </a:r>
            <a:endParaRPr sz="1100" b="1" i="0" u="none" strike="noStrike" cap="none">
              <a:solidFill>
                <a:srgbClr val="00297A"/>
              </a:solidFill>
              <a:latin typeface="Arial"/>
              <a:ea typeface="Arial"/>
              <a:cs typeface="Arial"/>
              <a:sym typeface="Arial"/>
            </a:endParaRPr>
          </a:p>
        </p:txBody>
      </p:sp>
      <p:sp>
        <p:nvSpPr>
          <p:cNvPr id="1584" name="Google Shape;1584;p130"/>
          <p:cNvSpPr txBox="1"/>
          <p:nvPr/>
        </p:nvSpPr>
        <p:spPr>
          <a:xfrm>
            <a:off x="1128712" y="2759171"/>
            <a:ext cx="1295200" cy="664745"/>
          </a:xfrm>
          <a:prstGeom prst="rect">
            <a:avLst/>
          </a:prstGeom>
          <a:noFill/>
          <a:ln>
            <a:noFill/>
          </a:ln>
        </p:spPr>
        <p:txBody>
          <a:bodyPr spcFirstLastPara="1" wrap="square" lIns="0" tIns="0" rIns="0" bIns="0" anchor="t" anchorCtr="0">
            <a:noAutofit/>
          </a:bodyPr>
          <a:lstStyle/>
          <a:p>
            <a:pPr marL="0" marR="0" lvl="0" indent="-69850" algn="l" rtl="0">
              <a:lnSpc>
                <a:spcPct val="90000"/>
              </a:lnSpc>
              <a:spcBef>
                <a:spcPts val="0"/>
              </a:spcBef>
              <a:spcAft>
                <a:spcPts val="0"/>
              </a:spcAft>
              <a:buClr>
                <a:srgbClr val="00297A"/>
              </a:buClr>
              <a:buSzPts val="1100"/>
              <a:buFont typeface="Calibri"/>
              <a:buChar char="​"/>
            </a:pPr>
            <a:r>
              <a:rPr lang="en" sz="1100" b="0" i="0" u="none" strike="noStrike" cap="none">
                <a:solidFill>
                  <a:srgbClr val="00297A"/>
                </a:solidFill>
                <a:latin typeface="Arial"/>
                <a:ea typeface="Arial"/>
                <a:cs typeface="Arial"/>
                <a:sym typeface="Arial"/>
              </a:rPr>
              <a:t>Optional brief description, 14 pt</a:t>
            </a:r>
            <a:endParaRPr sz="1100" b="0" i="0" u="none" strike="noStrike" cap="none">
              <a:solidFill>
                <a:srgbClr val="00297A"/>
              </a:solidFill>
              <a:latin typeface="Arial"/>
              <a:ea typeface="Arial"/>
              <a:cs typeface="Arial"/>
              <a:sym typeface="Arial"/>
            </a:endParaRPr>
          </a:p>
        </p:txBody>
      </p:sp>
      <p:sp>
        <p:nvSpPr>
          <p:cNvPr id="1585" name="Google Shape;1585;p13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66</a:t>
            </a:fld>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3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Cycle process diagram</a:t>
            </a:r>
            <a:endParaRPr/>
          </a:p>
        </p:txBody>
      </p:sp>
      <p:sp>
        <p:nvSpPr>
          <p:cNvPr id="1591" name="Google Shape;1591;p13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67</a:t>
            </a:fld>
            <a:endParaRPr/>
          </a:p>
        </p:txBody>
      </p:sp>
      <p:sp>
        <p:nvSpPr>
          <p:cNvPr id="1592" name="Google Shape;1592;p131"/>
          <p:cNvSpPr/>
          <p:nvPr/>
        </p:nvSpPr>
        <p:spPr>
          <a:xfrm rot="-364622">
            <a:off x="4800196" y="1355270"/>
            <a:ext cx="695731" cy="540645"/>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002678"/>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3" name="Google Shape;1593;p131"/>
          <p:cNvSpPr/>
          <p:nvPr/>
        </p:nvSpPr>
        <p:spPr>
          <a:xfrm rot="3237398">
            <a:off x="5894748" y="1415889"/>
            <a:ext cx="692946" cy="539460"/>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chemeClr val="accent3"/>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4" name="Google Shape;1594;p131"/>
          <p:cNvSpPr/>
          <p:nvPr/>
        </p:nvSpPr>
        <p:spPr>
          <a:xfrm rot="6836426">
            <a:off x="6337009" y="2378441"/>
            <a:ext cx="693624" cy="537228"/>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2D6EFF"/>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5" name="Google Shape;1595;p131"/>
          <p:cNvSpPr/>
          <p:nvPr/>
        </p:nvSpPr>
        <p:spPr>
          <a:xfrm rot="10436748">
            <a:off x="5746316" y="3258958"/>
            <a:ext cx="698347" cy="538158"/>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739EFF"/>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6" name="Google Shape;1596;p131"/>
          <p:cNvSpPr/>
          <p:nvPr/>
        </p:nvSpPr>
        <p:spPr>
          <a:xfrm rot="-7562602">
            <a:off x="4736110" y="3223892"/>
            <a:ext cx="692946" cy="538253"/>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B9CEFE"/>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7" name="Google Shape;1597;p131"/>
          <p:cNvSpPr/>
          <p:nvPr/>
        </p:nvSpPr>
        <p:spPr>
          <a:xfrm rot="-3968846">
            <a:off x="4209702" y="2303090"/>
            <a:ext cx="696030" cy="536387"/>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001950"/>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1598" name="Google Shape;1598;p131"/>
          <p:cNvGrpSpPr/>
          <p:nvPr/>
        </p:nvGrpSpPr>
        <p:grpSpPr>
          <a:xfrm>
            <a:off x="6570530" y="1013945"/>
            <a:ext cx="1270425" cy="450689"/>
            <a:chOff x="8760706" y="1351926"/>
            <a:chExt cx="1693900" cy="600918"/>
          </a:xfrm>
        </p:grpSpPr>
        <p:sp>
          <p:nvSpPr>
            <p:cNvPr id="1599" name="Google Shape;1599;p131"/>
            <p:cNvSpPr txBox="1"/>
            <p:nvPr/>
          </p:nvSpPr>
          <p:spPr>
            <a:xfrm>
              <a:off x="9139406" y="1436044"/>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00" name="Google Shape;1600;p131"/>
            <p:cNvSpPr txBox="1"/>
            <p:nvPr/>
          </p:nvSpPr>
          <p:spPr>
            <a:xfrm>
              <a:off x="8760706" y="1351926"/>
              <a:ext cx="388400"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3</a:t>
              </a:r>
              <a:endParaRPr sz="2400" b="1" i="0" u="none" strike="noStrike" cap="none">
                <a:solidFill>
                  <a:schemeClr val="accent3"/>
                </a:solidFill>
                <a:latin typeface="Arial"/>
                <a:ea typeface="Arial"/>
                <a:cs typeface="Arial"/>
                <a:sym typeface="Arial"/>
              </a:endParaRPr>
            </a:p>
          </p:txBody>
        </p:sp>
      </p:grpSp>
      <p:grpSp>
        <p:nvGrpSpPr>
          <p:cNvPr id="1601" name="Google Shape;1601;p131"/>
          <p:cNvGrpSpPr/>
          <p:nvPr/>
        </p:nvGrpSpPr>
        <p:grpSpPr>
          <a:xfrm>
            <a:off x="7128105" y="2331381"/>
            <a:ext cx="1273383" cy="445708"/>
            <a:chOff x="9504140" y="3108508"/>
            <a:chExt cx="1697844" cy="594277"/>
          </a:xfrm>
        </p:grpSpPr>
        <p:sp>
          <p:nvSpPr>
            <p:cNvPr id="1602" name="Google Shape;1602;p131"/>
            <p:cNvSpPr txBox="1"/>
            <p:nvPr/>
          </p:nvSpPr>
          <p:spPr>
            <a:xfrm>
              <a:off x="9886784" y="3185985"/>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03" name="Google Shape;1603;p131"/>
            <p:cNvSpPr txBox="1"/>
            <p:nvPr/>
          </p:nvSpPr>
          <p:spPr>
            <a:xfrm>
              <a:off x="9504140" y="3108508"/>
              <a:ext cx="390144"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4</a:t>
              </a:r>
              <a:endParaRPr sz="2400" b="1" i="0" u="none" strike="noStrike" cap="none">
                <a:solidFill>
                  <a:schemeClr val="accent3"/>
                </a:solidFill>
                <a:latin typeface="Arial"/>
                <a:ea typeface="Arial"/>
                <a:cs typeface="Arial"/>
                <a:sym typeface="Arial"/>
              </a:endParaRPr>
            </a:p>
          </p:txBody>
        </p:sp>
      </p:grpSp>
      <p:grpSp>
        <p:nvGrpSpPr>
          <p:cNvPr id="1604" name="Google Shape;1604;p131"/>
          <p:cNvGrpSpPr/>
          <p:nvPr/>
        </p:nvGrpSpPr>
        <p:grpSpPr>
          <a:xfrm>
            <a:off x="6570530" y="3807990"/>
            <a:ext cx="1336024" cy="463876"/>
            <a:chOff x="8760706" y="5077320"/>
            <a:chExt cx="1781365" cy="618501"/>
          </a:xfrm>
        </p:grpSpPr>
        <p:sp>
          <p:nvSpPr>
            <p:cNvPr id="1605" name="Google Shape;1605;p131"/>
            <p:cNvSpPr txBox="1"/>
            <p:nvPr/>
          </p:nvSpPr>
          <p:spPr>
            <a:xfrm>
              <a:off x="9226871" y="5179021"/>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06" name="Google Shape;1606;p131"/>
            <p:cNvSpPr txBox="1"/>
            <p:nvPr/>
          </p:nvSpPr>
          <p:spPr>
            <a:xfrm>
              <a:off x="8760706" y="5077320"/>
              <a:ext cx="474400" cy="573024"/>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5</a:t>
              </a:r>
              <a:endParaRPr sz="2400" b="1" i="0" u="none" strike="noStrike" cap="none">
                <a:solidFill>
                  <a:schemeClr val="accent3"/>
                </a:solidFill>
                <a:latin typeface="Arial"/>
                <a:ea typeface="Arial"/>
                <a:cs typeface="Arial"/>
                <a:sym typeface="Arial"/>
              </a:endParaRPr>
            </a:p>
          </p:txBody>
        </p:sp>
      </p:grpSp>
      <p:grpSp>
        <p:nvGrpSpPr>
          <p:cNvPr id="1607" name="Google Shape;1607;p131"/>
          <p:cNvGrpSpPr/>
          <p:nvPr/>
        </p:nvGrpSpPr>
        <p:grpSpPr>
          <a:xfrm>
            <a:off x="3722033" y="3807990"/>
            <a:ext cx="1279334" cy="463876"/>
            <a:chOff x="4962711" y="5077320"/>
            <a:chExt cx="1705779" cy="618501"/>
          </a:xfrm>
        </p:grpSpPr>
        <p:sp>
          <p:nvSpPr>
            <p:cNvPr id="1608" name="Google Shape;1608;p131"/>
            <p:cNvSpPr txBox="1"/>
            <p:nvPr/>
          </p:nvSpPr>
          <p:spPr>
            <a:xfrm>
              <a:off x="5353290" y="5179021"/>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09" name="Google Shape;1609;p131"/>
            <p:cNvSpPr txBox="1"/>
            <p:nvPr/>
          </p:nvSpPr>
          <p:spPr>
            <a:xfrm>
              <a:off x="4962711" y="5077320"/>
              <a:ext cx="388400"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6</a:t>
              </a:r>
              <a:endParaRPr sz="2400" b="1" i="0" u="none" strike="noStrike" cap="none">
                <a:solidFill>
                  <a:schemeClr val="accent3"/>
                </a:solidFill>
                <a:latin typeface="Arial"/>
                <a:ea typeface="Arial"/>
                <a:cs typeface="Arial"/>
                <a:sym typeface="Arial"/>
              </a:endParaRPr>
            </a:p>
          </p:txBody>
        </p:sp>
      </p:grpSp>
      <p:grpSp>
        <p:nvGrpSpPr>
          <p:cNvPr id="1610" name="Google Shape;1610;p131"/>
          <p:cNvGrpSpPr/>
          <p:nvPr/>
        </p:nvGrpSpPr>
        <p:grpSpPr>
          <a:xfrm>
            <a:off x="3110858" y="2331381"/>
            <a:ext cx="1279346" cy="445708"/>
            <a:chOff x="4147811" y="3108508"/>
            <a:chExt cx="1705795" cy="594277"/>
          </a:xfrm>
        </p:grpSpPr>
        <p:sp>
          <p:nvSpPr>
            <p:cNvPr id="1611" name="Google Shape;1611;p131"/>
            <p:cNvSpPr txBox="1"/>
            <p:nvPr/>
          </p:nvSpPr>
          <p:spPr>
            <a:xfrm>
              <a:off x="4538406" y="3185985"/>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12" name="Google Shape;1612;p131"/>
            <p:cNvSpPr txBox="1"/>
            <p:nvPr/>
          </p:nvSpPr>
          <p:spPr>
            <a:xfrm>
              <a:off x="4147811" y="3108508"/>
              <a:ext cx="390144"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1</a:t>
              </a:r>
              <a:endParaRPr sz="2400" b="1" i="0" u="none" strike="noStrike" cap="none">
                <a:solidFill>
                  <a:schemeClr val="accent3"/>
                </a:solidFill>
                <a:latin typeface="Arial"/>
                <a:ea typeface="Arial"/>
                <a:cs typeface="Arial"/>
                <a:sym typeface="Arial"/>
              </a:endParaRPr>
            </a:p>
          </p:txBody>
        </p:sp>
      </p:grpSp>
      <p:grpSp>
        <p:nvGrpSpPr>
          <p:cNvPr id="1613" name="Google Shape;1613;p131"/>
          <p:cNvGrpSpPr/>
          <p:nvPr/>
        </p:nvGrpSpPr>
        <p:grpSpPr>
          <a:xfrm>
            <a:off x="3695558" y="1013945"/>
            <a:ext cx="1279346" cy="450689"/>
            <a:chOff x="4927411" y="1351926"/>
            <a:chExt cx="1705795" cy="600918"/>
          </a:xfrm>
        </p:grpSpPr>
        <p:sp>
          <p:nvSpPr>
            <p:cNvPr id="1614" name="Google Shape;1614;p131"/>
            <p:cNvSpPr txBox="1"/>
            <p:nvPr/>
          </p:nvSpPr>
          <p:spPr>
            <a:xfrm>
              <a:off x="5318006" y="1436044"/>
              <a:ext cx="1315200" cy="5168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800" b="0" i="0" u="none" strike="noStrike" cap="none">
                  <a:solidFill>
                    <a:schemeClr val="dk1"/>
                  </a:solidFill>
                  <a:latin typeface="Arial"/>
                  <a:ea typeface="Arial"/>
                  <a:cs typeface="Arial"/>
                  <a:sym typeface="Arial"/>
                </a:rPr>
                <a:t>Text detailing the different stages</a:t>
              </a:r>
              <a:endParaRPr sz="800" b="0" i="0" u="none" strike="noStrike" cap="none">
                <a:solidFill>
                  <a:schemeClr val="dk1"/>
                </a:solidFill>
                <a:latin typeface="Arial"/>
                <a:ea typeface="Arial"/>
                <a:cs typeface="Arial"/>
                <a:sym typeface="Arial"/>
              </a:endParaRPr>
            </a:p>
          </p:txBody>
        </p:sp>
        <p:sp>
          <p:nvSpPr>
            <p:cNvPr id="1615" name="Google Shape;1615;p131"/>
            <p:cNvSpPr txBox="1"/>
            <p:nvPr/>
          </p:nvSpPr>
          <p:spPr>
            <a:xfrm>
              <a:off x="4927411" y="1351926"/>
              <a:ext cx="390144" cy="5756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i="0" u="none" strike="noStrike" cap="none">
                  <a:solidFill>
                    <a:schemeClr val="accent3"/>
                  </a:solidFill>
                  <a:latin typeface="Arial"/>
                  <a:ea typeface="Arial"/>
                  <a:cs typeface="Arial"/>
                  <a:sym typeface="Arial"/>
                </a:rPr>
                <a:t>2</a:t>
              </a:r>
              <a:endParaRPr sz="2400" b="1" i="0" u="none" strike="noStrike" cap="none">
                <a:solidFill>
                  <a:schemeClr val="accent3"/>
                </a:solidFill>
                <a:latin typeface="Arial"/>
                <a:ea typeface="Arial"/>
                <a:cs typeface="Arial"/>
                <a:sym typeface="Arial"/>
              </a:endParaRPr>
            </a:p>
          </p:txBody>
        </p:sp>
      </p:grpSp>
      <p:sp>
        <p:nvSpPr>
          <p:cNvPr id="1616" name="Google Shape;1616;p131"/>
          <p:cNvSpPr txBox="1"/>
          <p:nvPr/>
        </p:nvSpPr>
        <p:spPr>
          <a:xfrm>
            <a:off x="342900" y="2173564"/>
            <a:ext cx="1858518" cy="796372"/>
          </a:xfrm>
          <a:prstGeom prst="rect">
            <a:avLst/>
          </a:prstGeom>
          <a:noFill/>
          <a:ln>
            <a:noFill/>
          </a:ln>
        </p:spPr>
        <p:txBody>
          <a:bodyPr spcFirstLastPara="1" wrap="square" lIns="68575" tIns="34275" rIns="68575" bIns="34275" anchor="ctr" anchorCtr="0">
            <a:spAutoFit/>
          </a:bodyPr>
          <a:lstStyle/>
          <a:p>
            <a:pPr marL="0" marR="0" lvl="0" indent="0" algn="l" rtl="0">
              <a:lnSpc>
                <a:spcPct val="90000"/>
              </a:lnSpc>
              <a:spcBef>
                <a:spcPts val="0"/>
              </a:spcBef>
              <a:spcAft>
                <a:spcPts val="0"/>
              </a:spcAft>
              <a:buClr>
                <a:schemeClr val="lt1"/>
              </a:buClr>
              <a:buSzPts val="700"/>
              <a:buFont typeface="Arial"/>
              <a:buNone/>
            </a:pPr>
            <a:r>
              <a:rPr lang="en" sz="1100" b="0" i="0" u="none" strike="noStrike" cap="none">
                <a:solidFill>
                  <a:schemeClr val="dk1"/>
                </a:solidFill>
                <a:latin typeface="Arial"/>
                <a:ea typeface="Arial"/>
                <a:cs typeface="Arial"/>
                <a:sym typeface="Arial"/>
              </a:rPr>
              <a:t>Lorem ipsum dolor sit amet, consectetur elit. Integer posuere facilisis viverra. Facilisis justo risus, sed interdum libero vehicula.</a:t>
            </a:r>
            <a:endParaRPr sz="1100"/>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32"/>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1623" name="Google Shape;1623;p132"/>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1624" name="Google Shape;1624;p132"/>
          <p:cNvSpPr txBox="1">
            <a:spLocks noGrp="1"/>
          </p:cNvSpPr>
          <p:nvPr>
            <p:ph type="title" idx="4294967295"/>
          </p:nvPr>
        </p:nvSpPr>
        <p:spPr>
          <a:xfrm>
            <a:off x="2849367" y="1890805"/>
            <a:ext cx="3445266" cy="1366746"/>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Maps, icons </a:t>
            </a:r>
            <a:br>
              <a:rPr lang="en" sz="4100" b="0">
                <a:solidFill>
                  <a:schemeClr val="lt2"/>
                </a:solidFill>
              </a:rPr>
            </a:br>
            <a:r>
              <a:rPr lang="en" sz="4100" b="0">
                <a:solidFill>
                  <a:schemeClr val="lt2"/>
                </a:solidFill>
              </a:rPr>
              <a:t>&amp; Illustrations</a:t>
            </a:r>
            <a:endParaRPr sz="4100" b="0">
              <a:solidFill>
                <a:schemeClr val="lt2"/>
              </a:solidFill>
            </a:endParaRPr>
          </a:p>
        </p:txBody>
      </p:sp>
      <p:sp>
        <p:nvSpPr>
          <p:cNvPr id="1625" name="Google Shape;1625;p132"/>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World map</a:t>
            </a:r>
            <a:endParaRPr/>
          </a:p>
        </p:txBody>
      </p:sp>
      <p:grpSp>
        <p:nvGrpSpPr>
          <p:cNvPr id="1631" name="Google Shape;1631;p133"/>
          <p:cNvGrpSpPr/>
          <p:nvPr/>
        </p:nvGrpSpPr>
        <p:grpSpPr>
          <a:xfrm>
            <a:off x="755333" y="850617"/>
            <a:ext cx="7633334" cy="3880017"/>
            <a:chOff x="0" y="0"/>
            <a:chExt cx="7246429" cy="3683354"/>
          </a:xfrm>
        </p:grpSpPr>
        <p:sp>
          <p:nvSpPr>
            <p:cNvPr id="1632" name="Google Shape;1632;p133"/>
            <p:cNvSpPr/>
            <p:nvPr/>
          </p:nvSpPr>
          <p:spPr>
            <a:xfrm>
              <a:off x="3637748" y="2737661"/>
              <a:ext cx="255699" cy="261645"/>
            </a:xfrm>
            <a:custGeom>
              <a:avLst/>
              <a:gdLst/>
              <a:ahLst/>
              <a:cxnLst/>
              <a:rect l="l" t="t" r="r" b="b"/>
              <a:pathLst>
                <a:path w="21556" h="21600" extrusionOk="0">
                  <a:moveTo>
                    <a:pt x="1128" y="0"/>
                  </a:moveTo>
                  <a:cubicBezTo>
                    <a:pt x="892" y="46"/>
                    <a:pt x="659" y="230"/>
                    <a:pt x="565" y="461"/>
                  </a:cubicBezTo>
                  <a:lnTo>
                    <a:pt x="3" y="597"/>
                  </a:lnTo>
                  <a:cubicBezTo>
                    <a:pt x="-44" y="1101"/>
                    <a:pt x="424" y="2066"/>
                    <a:pt x="987" y="2845"/>
                  </a:cubicBezTo>
                  <a:cubicBezTo>
                    <a:pt x="1690" y="3900"/>
                    <a:pt x="2252" y="5094"/>
                    <a:pt x="2626" y="6333"/>
                  </a:cubicBezTo>
                  <a:cubicBezTo>
                    <a:pt x="3000" y="7571"/>
                    <a:pt x="4078" y="8948"/>
                    <a:pt x="4360" y="9865"/>
                  </a:cubicBezTo>
                  <a:cubicBezTo>
                    <a:pt x="4640" y="10828"/>
                    <a:pt x="4172" y="12160"/>
                    <a:pt x="4454" y="12756"/>
                  </a:cubicBezTo>
                  <a:cubicBezTo>
                    <a:pt x="4734" y="13627"/>
                    <a:pt x="4923" y="14547"/>
                    <a:pt x="5017" y="15418"/>
                  </a:cubicBezTo>
                  <a:cubicBezTo>
                    <a:pt x="5156" y="16473"/>
                    <a:pt x="5250" y="18675"/>
                    <a:pt x="6188" y="19592"/>
                  </a:cubicBezTo>
                  <a:cubicBezTo>
                    <a:pt x="6609" y="20005"/>
                    <a:pt x="6937" y="20465"/>
                    <a:pt x="7266" y="20970"/>
                  </a:cubicBezTo>
                  <a:cubicBezTo>
                    <a:pt x="7407" y="20987"/>
                    <a:pt x="7542" y="21003"/>
                    <a:pt x="7655" y="21003"/>
                  </a:cubicBezTo>
                  <a:cubicBezTo>
                    <a:pt x="7841" y="21003"/>
                    <a:pt x="7967" y="20957"/>
                    <a:pt x="7967" y="20786"/>
                  </a:cubicBezTo>
                  <a:cubicBezTo>
                    <a:pt x="7967" y="20515"/>
                    <a:pt x="8298" y="20095"/>
                    <a:pt x="8604" y="20095"/>
                  </a:cubicBezTo>
                  <a:cubicBezTo>
                    <a:pt x="8713" y="20095"/>
                    <a:pt x="8818" y="20149"/>
                    <a:pt x="8906" y="20281"/>
                  </a:cubicBezTo>
                  <a:cubicBezTo>
                    <a:pt x="9280" y="20786"/>
                    <a:pt x="9139" y="21520"/>
                    <a:pt x="9842" y="21520"/>
                  </a:cubicBezTo>
                  <a:cubicBezTo>
                    <a:pt x="10255" y="21520"/>
                    <a:pt x="10847" y="21600"/>
                    <a:pt x="11313" y="21600"/>
                  </a:cubicBezTo>
                  <a:cubicBezTo>
                    <a:pt x="11638" y="21600"/>
                    <a:pt x="11901" y="21560"/>
                    <a:pt x="11997" y="21428"/>
                  </a:cubicBezTo>
                  <a:cubicBezTo>
                    <a:pt x="12185" y="21152"/>
                    <a:pt x="13075" y="20878"/>
                    <a:pt x="13075" y="20327"/>
                  </a:cubicBezTo>
                  <a:lnTo>
                    <a:pt x="13075" y="9040"/>
                  </a:lnTo>
                  <a:cubicBezTo>
                    <a:pt x="13075" y="8626"/>
                    <a:pt x="14809" y="9040"/>
                    <a:pt x="14809" y="8398"/>
                  </a:cubicBezTo>
                  <a:lnTo>
                    <a:pt x="14809" y="2525"/>
                  </a:lnTo>
                  <a:cubicBezTo>
                    <a:pt x="15324" y="2479"/>
                    <a:pt x="15886" y="2433"/>
                    <a:pt x="16401" y="2341"/>
                  </a:cubicBezTo>
                  <a:cubicBezTo>
                    <a:pt x="16690" y="2219"/>
                    <a:pt x="17697" y="1713"/>
                    <a:pt x="18131" y="1713"/>
                  </a:cubicBezTo>
                  <a:cubicBezTo>
                    <a:pt x="18191" y="1713"/>
                    <a:pt x="18240" y="1721"/>
                    <a:pt x="18276" y="1744"/>
                  </a:cubicBezTo>
                  <a:cubicBezTo>
                    <a:pt x="18552" y="1899"/>
                    <a:pt x="18896" y="2447"/>
                    <a:pt x="19110" y="2447"/>
                  </a:cubicBezTo>
                  <a:cubicBezTo>
                    <a:pt x="19149" y="2447"/>
                    <a:pt x="19183" y="2429"/>
                    <a:pt x="19213" y="2387"/>
                  </a:cubicBezTo>
                  <a:cubicBezTo>
                    <a:pt x="19493" y="2020"/>
                    <a:pt x="19916" y="1744"/>
                    <a:pt x="20384" y="1652"/>
                  </a:cubicBezTo>
                  <a:cubicBezTo>
                    <a:pt x="20806" y="1606"/>
                    <a:pt x="21180" y="1516"/>
                    <a:pt x="21556" y="1424"/>
                  </a:cubicBezTo>
                  <a:cubicBezTo>
                    <a:pt x="21462" y="1285"/>
                    <a:pt x="21415" y="1147"/>
                    <a:pt x="21415" y="1011"/>
                  </a:cubicBezTo>
                  <a:cubicBezTo>
                    <a:pt x="21415" y="896"/>
                    <a:pt x="21182" y="852"/>
                    <a:pt x="20833" y="852"/>
                  </a:cubicBezTo>
                  <a:cubicBezTo>
                    <a:pt x="19923" y="852"/>
                    <a:pt x="18227" y="1154"/>
                    <a:pt x="17853" y="1285"/>
                  </a:cubicBezTo>
                  <a:cubicBezTo>
                    <a:pt x="17494" y="1415"/>
                    <a:pt x="16602" y="1566"/>
                    <a:pt x="15925" y="1566"/>
                  </a:cubicBezTo>
                  <a:cubicBezTo>
                    <a:pt x="15636" y="1566"/>
                    <a:pt x="15384" y="1539"/>
                    <a:pt x="15230" y="1470"/>
                  </a:cubicBezTo>
                  <a:cubicBezTo>
                    <a:pt x="15059" y="1378"/>
                    <a:pt x="14584" y="1346"/>
                    <a:pt x="14030" y="1346"/>
                  </a:cubicBezTo>
                  <a:cubicBezTo>
                    <a:pt x="12919" y="1346"/>
                    <a:pt x="11482" y="1470"/>
                    <a:pt x="11482" y="1470"/>
                  </a:cubicBezTo>
                  <a:lnTo>
                    <a:pt x="10920" y="873"/>
                  </a:lnTo>
                  <a:lnTo>
                    <a:pt x="5064" y="873"/>
                  </a:lnTo>
                  <a:cubicBezTo>
                    <a:pt x="5006" y="877"/>
                    <a:pt x="4946" y="879"/>
                    <a:pt x="4888" y="879"/>
                  </a:cubicBezTo>
                  <a:cubicBezTo>
                    <a:pt x="4386" y="879"/>
                    <a:pt x="3894" y="708"/>
                    <a:pt x="3516" y="461"/>
                  </a:cubicBezTo>
                  <a:cubicBezTo>
                    <a:pt x="3255" y="281"/>
                    <a:pt x="2951" y="186"/>
                    <a:pt x="2643" y="186"/>
                  </a:cubicBezTo>
                  <a:cubicBezTo>
                    <a:pt x="2398" y="186"/>
                    <a:pt x="2152" y="247"/>
                    <a:pt x="1923" y="368"/>
                  </a:cubicBezTo>
                  <a:cubicBezTo>
                    <a:pt x="1825" y="404"/>
                    <a:pt x="1750" y="421"/>
                    <a:pt x="1688" y="421"/>
                  </a:cubicBezTo>
                  <a:cubicBezTo>
                    <a:pt x="1373" y="421"/>
                    <a:pt x="1480" y="0"/>
                    <a:pt x="112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3" name="Google Shape;1633;p133"/>
            <p:cNvSpPr/>
            <p:nvPr/>
          </p:nvSpPr>
          <p:spPr>
            <a:xfrm>
              <a:off x="3893446" y="2708776"/>
              <a:ext cx="157423" cy="143946"/>
            </a:xfrm>
            <a:custGeom>
              <a:avLst/>
              <a:gdLst/>
              <a:ahLst/>
              <a:cxnLst/>
              <a:rect l="l" t="t" r="r" b="b"/>
              <a:pathLst>
                <a:path w="21245" h="21600" extrusionOk="0">
                  <a:moveTo>
                    <a:pt x="13950" y="0"/>
                  </a:moveTo>
                  <a:lnTo>
                    <a:pt x="11627" y="84"/>
                  </a:lnTo>
                  <a:cubicBezTo>
                    <a:pt x="10124" y="499"/>
                    <a:pt x="10124" y="1085"/>
                    <a:pt x="10124" y="1583"/>
                  </a:cubicBezTo>
                  <a:cubicBezTo>
                    <a:pt x="10124" y="2169"/>
                    <a:pt x="8700" y="3417"/>
                    <a:pt x="7650" y="3836"/>
                  </a:cubicBezTo>
                  <a:cubicBezTo>
                    <a:pt x="6599" y="4171"/>
                    <a:pt x="5476" y="6922"/>
                    <a:pt x="4798" y="7337"/>
                  </a:cubicBezTo>
                  <a:cubicBezTo>
                    <a:pt x="4709" y="7390"/>
                    <a:pt x="4579" y="7413"/>
                    <a:pt x="4425" y="7413"/>
                  </a:cubicBezTo>
                  <a:cubicBezTo>
                    <a:pt x="3570" y="7413"/>
                    <a:pt x="1920" y="6743"/>
                    <a:pt x="1349" y="6671"/>
                  </a:cubicBezTo>
                  <a:cubicBezTo>
                    <a:pt x="900" y="6671"/>
                    <a:pt x="448" y="6755"/>
                    <a:pt x="0" y="6922"/>
                  </a:cubicBezTo>
                  <a:cubicBezTo>
                    <a:pt x="373" y="7756"/>
                    <a:pt x="1198" y="8673"/>
                    <a:pt x="1499" y="8673"/>
                  </a:cubicBezTo>
                  <a:cubicBezTo>
                    <a:pt x="1800" y="8673"/>
                    <a:pt x="2098" y="11926"/>
                    <a:pt x="2998" y="12425"/>
                  </a:cubicBezTo>
                  <a:cubicBezTo>
                    <a:pt x="3974" y="12927"/>
                    <a:pt x="5774" y="14012"/>
                    <a:pt x="5774" y="14594"/>
                  </a:cubicBezTo>
                  <a:cubicBezTo>
                    <a:pt x="5774" y="15260"/>
                    <a:pt x="6825" y="16014"/>
                    <a:pt x="6825" y="16931"/>
                  </a:cubicBezTo>
                  <a:cubicBezTo>
                    <a:pt x="6975" y="18015"/>
                    <a:pt x="7725" y="18932"/>
                    <a:pt x="8700" y="19096"/>
                  </a:cubicBezTo>
                  <a:cubicBezTo>
                    <a:pt x="8782" y="19092"/>
                    <a:pt x="8858" y="19092"/>
                    <a:pt x="8933" y="19092"/>
                  </a:cubicBezTo>
                  <a:cubicBezTo>
                    <a:pt x="10439" y="19092"/>
                    <a:pt x="10576" y="19876"/>
                    <a:pt x="10576" y="20432"/>
                  </a:cubicBezTo>
                  <a:cubicBezTo>
                    <a:pt x="10576" y="20683"/>
                    <a:pt x="11158" y="20683"/>
                    <a:pt x="11774" y="20683"/>
                  </a:cubicBezTo>
                  <a:cubicBezTo>
                    <a:pt x="12393" y="20683"/>
                    <a:pt x="13050" y="20683"/>
                    <a:pt x="13201" y="20934"/>
                  </a:cubicBezTo>
                  <a:cubicBezTo>
                    <a:pt x="13499" y="21516"/>
                    <a:pt x="15675" y="21265"/>
                    <a:pt x="16274" y="21600"/>
                  </a:cubicBezTo>
                  <a:cubicBezTo>
                    <a:pt x="17250" y="20599"/>
                    <a:pt x="18150" y="19598"/>
                    <a:pt x="18975" y="18514"/>
                  </a:cubicBezTo>
                  <a:cubicBezTo>
                    <a:pt x="19724" y="17429"/>
                    <a:pt x="19125" y="15846"/>
                    <a:pt x="19724" y="15427"/>
                  </a:cubicBezTo>
                  <a:cubicBezTo>
                    <a:pt x="20327" y="15013"/>
                    <a:pt x="21600" y="13258"/>
                    <a:pt x="21152" y="13095"/>
                  </a:cubicBezTo>
                  <a:cubicBezTo>
                    <a:pt x="20775" y="13011"/>
                    <a:pt x="21076" y="11592"/>
                    <a:pt x="20327" y="10758"/>
                  </a:cubicBezTo>
                  <a:cubicBezTo>
                    <a:pt x="19577" y="9925"/>
                    <a:pt x="21152" y="9506"/>
                    <a:pt x="21076" y="8007"/>
                  </a:cubicBezTo>
                  <a:cubicBezTo>
                    <a:pt x="20926" y="6504"/>
                    <a:pt x="21302" y="3417"/>
                    <a:pt x="20926" y="3170"/>
                  </a:cubicBezTo>
                  <a:cubicBezTo>
                    <a:pt x="20549" y="2919"/>
                    <a:pt x="18900" y="2751"/>
                    <a:pt x="17777" y="1918"/>
                  </a:cubicBezTo>
                  <a:cubicBezTo>
                    <a:pt x="16726" y="1336"/>
                    <a:pt x="15525" y="1085"/>
                    <a:pt x="14399" y="1001"/>
                  </a:cubicBezTo>
                  <a:lnTo>
                    <a:pt x="13950"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4" name="Google Shape;1634;p133"/>
            <p:cNvSpPr/>
            <p:nvPr/>
          </p:nvSpPr>
          <p:spPr>
            <a:xfrm>
              <a:off x="3793399" y="2754906"/>
              <a:ext cx="179527" cy="198726"/>
            </a:xfrm>
            <a:custGeom>
              <a:avLst/>
              <a:gdLst/>
              <a:ahLst/>
              <a:cxnLst/>
              <a:rect l="l" t="t" r="r" b="b"/>
              <a:pathLst>
                <a:path w="21600" h="21600" extrusionOk="0">
                  <a:moveTo>
                    <a:pt x="12037" y="0"/>
                  </a:moveTo>
                  <a:cubicBezTo>
                    <a:pt x="11500" y="182"/>
                    <a:pt x="10966" y="240"/>
                    <a:pt x="10432" y="300"/>
                  </a:cubicBezTo>
                  <a:cubicBezTo>
                    <a:pt x="9697" y="422"/>
                    <a:pt x="9093" y="786"/>
                    <a:pt x="8693" y="1329"/>
                  </a:cubicBezTo>
                  <a:cubicBezTo>
                    <a:pt x="8656" y="1370"/>
                    <a:pt x="8614" y="1389"/>
                    <a:pt x="8565" y="1389"/>
                  </a:cubicBezTo>
                  <a:cubicBezTo>
                    <a:pt x="8278" y="1389"/>
                    <a:pt x="7827" y="684"/>
                    <a:pt x="7424" y="422"/>
                  </a:cubicBezTo>
                  <a:cubicBezTo>
                    <a:pt x="7366" y="391"/>
                    <a:pt x="7286" y="380"/>
                    <a:pt x="7195" y="380"/>
                  </a:cubicBezTo>
                  <a:cubicBezTo>
                    <a:pt x="6545" y="380"/>
                    <a:pt x="5151" y="1047"/>
                    <a:pt x="4681" y="1207"/>
                  </a:cubicBezTo>
                  <a:cubicBezTo>
                    <a:pt x="3945" y="1329"/>
                    <a:pt x="3143" y="1389"/>
                    <a:pt x="2407" y="1450"/>
                  </a:cubicBezTo>
                  <a:lnTo>
                    <a:pt x="2407" y="9182"/>
                  </a:lnTo>
                  <a:cubicBezTo>
                    <a:pt x="2407" y="10028"/>
                    <a:pt x="0" y="9543"/>
                    <a:pt x="0" y="10028"/>
                  </a:cubicBezTo>
                  <a:lnTo>
                    <a:pt x="0" y="16671"/>
                  </a:lnTo>
                  <a:cubicBezTo>
                    <a:pt x="467" y="16853"/>
                    <a:pt x="1004" y="17096"/>
                    <a:pt x="1138" y="17396"/>
                  </a:cubicBezTo>
                  <a:cubicBezTo>
                    <a:pt x="1404" y="18061"/>
                    <a:pt x="2072" y="19511"/>
                    <a:pt x="1941" y="19935"/>
                  </a:cubicBezTo>
                  <a:cubicBezTo>
                    <a:pt x="1739" y="20296"/>
                    <a:pt x="1404" y="20056"/>
                    <a:pt x="1404" y="20478"/>
                  </a:cubicBezTo>
                  <a:cubicBezTo>
                    <a:pt x="1404" y="20842"/>
                    <a:pt x="1138" y="21446"/>
                    <a:pt x="1806" y="21446"/>
                  </a:cubicBezTo>
                  <a:cubicBezTo>
                    <a:pt x="2252" y="21446"/>
                    <a:pt x="2874" y="21600"/>
                    <a:pt x="3411" y="21600"/>
                  </a:cubicBezTo>
                  <a:cubicBezTo>
                    <a:pt x="3759" y="21600"/>
                    <a:pt x="4070" y="21537"/>
                    <a:pt x="4281" y="21324"/>
                  </a:cubicBezTo>
                  <a:cubicBezTo>
                    <a:pt x="4748" y="20781"/>
                    <a:pt x="6420" y="19571"/>
                    <a:pt x="6487" y="18968"/>
                  </a:cubicBezTo>
                  <a:cubicBezTo>
                    <a:pt x="6539" y="18496"/>
                    <a:pt x="6756" y="17578"/>
                    <a:pt x="7454" y="17578"/>
                  </a:cubicBezTo>
                  <a:cubicBezTo>
                    <a:pt x="7650" y="17578"/>
                    <a:pt x="7881" y="17650"/>
                    <a:pt x="8159" y="17821"/>
                  </a:cubicBezTo>
                  <a:cubicBezTo>
                    <a:pt x="9428" y="18546"/>
                    <a:pt x="9428" y="18667"/>
                    <a:pt x="11033" y="18667"/>
                  </a:cubicBezTo>
                  <a:cubicBezTo>
                    <a:pt x="12571" y="18667"/>
                    <a:pt x="13038" y="18606"/>
                    <a:pt x="13307" y="17639"/>
                  </a:cubicBezTo>
                  <a:cubicBezTo>
                    <a:pt x="13575" y="16732"/>
                    <a:pt x="13307" y="16007"/>
                    <a:pt x="14243" y="16007"/>
                  </a:cubicBezTo>
                  <a:cubicBezTo>
                    <a:pt x="15180" y="16007"/>
                    <a:pt x="16315" y="15161"/>
                    <a:pt x="16315" y="14557"/>
                  </a:cubicBezTo>
                  <a:cubicBezTo>
                    <a:pt x="16315" y="13953"/>
                    <a:pt x="16718" y="13047"/>
                    <a:pt x="17319" y="13047"/>
                  </a:cubicBezTo>
                  <a:cubicBezTo>
                    <a:pt x="18189" y="12989"/>
                    <a:pt x="18924" y="12443"/>
                    <a:pt x="19260" y="11718"/>
                  </a:cubicBezTo>
                  <a:cubicBezTo>
                    <a:pt x="19391" y="11054"/>
                    <a:pt x="20395" y="11357"/>
                    <a:pt x="20730" y="10932"/>
                  </a:cubicBezTo>
                  <a:cubicBezTo>
                    <a:pt x="20929" y="10753"/>
                    <a:pt x="21264" y="10268"/>
                    <a:pt x="21600" y="9846"/>
                  </a:cubicBezTo>
                  <a:cubicBezTo>
                    <a:pt x="21536" y="9458"/>
                    <a:pt x="21362" y="8865"/>
                    <a:pt x="20141" y="8865"/>
                  </a:cubicBezTo>
                  <a:cubicBezTo>
                    <a:pt x="20035" y="8865"/>
                    <a:pt x="19919" y="8870"/>
                    <a:pt x="19794" y="8879"/>
                  </a:cubicBezTo>
                  <a:cubicBezTo>
                    <a:pt x="18924" y="8700"/>
                    <a:pt x="18256" y="8093"/>
                    <a:pt x="18122" y="7250"/>
                  </a:cubicBezTo>
                  <a:cubicBezTo>
                    <a:pt x="18122" y="6585"/>
                    <a:pt x="17185" y="6040"/>
                    <a:pt x="17185" y="5618"/>
                  </a:cubicBezTo>
                  <a:cubicBezTo>
                    <a:pt x="17185" y="5135"/>
                    <a:pt x="15580" y="4350"/>
                    <a:pt x="14777" y="3986"/>
                  </a:cubicBezTo>
                  <a:cubicBezTo>
                    <a:pt x="13908" y="3685"/>
                    <a:pt x="13777" y="1329"/>
                    <a:pt x="13441" y="1329"/>
                  </a:cubicBezTo>
                  <a:cubicBezTo>
                    <a:pt x="13038" y="1329"/>
                    <a:pt x="12437" y="604"/>
                    <a:pt x="1203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5" name="Google Shape;1635;p133"/>
            <p:cNvSpPr/>
            <p:nvPr/>
          </p:nvSpPr>
          <p:spPr>
            <a:xfrm>
              <a:off x="4004043" y="2927738"/>
              <a:ext cx="27238" cy="34643"/>
            </a:xfrm>
            <a:custGeom>
              <a:avLst/>
              <a:gdLst/>
              <a:ahLst/>
              <a:cxnLst/>
              <a:rect l="l" t="t" r="r" b="b"/>
              <a:pathLst>
                <a:path w="21600" h="21600" extrusionOk="0">
                  <a:moveTo>
                    <a:pt x="11021" y="0"/>
                  </a:moveTo>
                  <a:cubicBezTo>
                    <a:pt x="7039" y="0"/>
                    <a:pt x="0" y="7970"/>
                    <a:pt x="0" y="9361"/>
                  </a:cubicBezTo>
                  <a:cubicBezTo>
                    <a:pt x="0" y="11100"/>
                    <a:pt x="4847" y="21141"/>
                    <a:pt x="10136" y="21489"/>
                  </a:cubicBezTo>
                  <a:cubicBezTo>
                    <a:pt x="11082" y="21553"/>
                    <a:pt x="11966" y="21600"/>
                    <a:pt x="12791" y="21600"/>
                  </a:cubicBezTo>
                  <a:cubicBezTo>
                    <a:pt x="16230" y="21600"/>
                    <a:pt x="18603" y="20888"/>
                    <a:pt x="18945" y="18374"/>
                  </a:cubicBezTo>
                  <a:cubicBezTo>
                    <a:pt x="18945" y="16983"/>
                    <a:pt x="19830" y="15939"/>
                    <a:pt x="21600" y="15259"/>
                  </a:cubicBezTo>
                  <a:cubicBezTo>
                    <a:pt x="21158" y="12476"/>
                    <a:pt x="20273" y="7290"/>
                    <a:pt x="19830" y="3811"/>
                  </a:cubicBezTo>
                  <a:cubicBezTo>
                    <a:pt x="17618" y="2087"/>
                    <a:pt x="14541" y="696"/>
                    <a:pt x="110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6" name="Google Shape;1636;p133"/>
            <p:cNvSpPr/>
            <p:nvPr/>
          </p:nvSpPr>
          <p:spPr>
            <a:xfrm>
              <a:off x="3931791" y="2990682"/>
              <a:ext cx="45016" cy="46563"/>
            </a:xfrm>
            <a:custGeom>
              <a:avLst/>
              <a:gdLst/>
              <a:ahLst/>
              <a:cxnLst/>
              <a:rect l="l" t="t" r="r" b="b"/>
              <a:pathLst>
                <a:path w="21600" h="21600" extrusionOk="0">
                  <a:moveTo>
                    <a:pt x="13739" y="0"/>
                  </a:moveTo>
                  <a:cubicBezTo>
                    <a:pt x="11195" y="0"/>
                    <a:pt x="6437" y="2765"/>
                    <a:pt x="5598" y="4576"/>
                  </a:cubicBezTo>
                  <a:cubicBezTo>
                    <a:pt x="4527" y="6894"/>
                    <a:pt x="0" y="13082"/>
                    <a:pt x="0" y="13082"/>
                  </a:cubicBezTo>
                  <a:lnTo>
                    <a:pt x="5598" y="21082"/>
                  </a:lnTo>
                  <a:lnTo>
                    <a:pt x="9601" y="21600"/>
                  </a:lnTo>
                  <a:cubicBezTo>
                    <a:pt x="9601" y="21600"/>
                    <a:pt x="10660" y="18765"/>
                    <a:pt x="11999" y="16435"/>
                  </a:cubicBezTo>
                  <a:cubicBezTo>
                    <a:pt x="12352" y="15671"/>
                    <a:pt x="13155" y="15471"/>
                    <a:pt x="14067" y="15471"/>
                  </a:cubicBezTo>
                  <a:cubicBezTo>
                    <a:pt x="15041" y="15471"/>
                    <a:pt x="16148" y="15694"/>
                    <a:pt x="16964" y="15694"/>
                  </a:cubicBezTo>
                  <a:cubicBezTo>
                    <a:pt x="17657" y="15694"/>
                    <a:pt x="18132" y="15529"/>
                    <a:pt x="18132" y="14894"/>
                  </a:cubicBezTo>
                  <a:cubicBezTo>
                    <a:pt x="18132" y="12576"/>
                    <a:pt x="21600" y="10247"/>
                    <a:pt x="21600" y="7929"/>
                  </a:cubicBezTo>
                  <a:cubicBezTo>
                    <a:pt x="21600" y="5612"/>
                    <a:pt x="16538" y="2776"/>
                    <a:pt x="15199" y="718"/>
                  </a:cubicBezTo>
                  <a:cubicBezTo>
                    <a:pt x="14968" y="212"/>
                    <a:pt x="14432" y="0"/>
                    <a:pt x="1373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7" name="Google Shape;1637;p133"/>
            <p:cNvSpPr/>
            <p:nvPr/>
          </p:nvSpPr>
          <p:spPr>
            <a:xfrm>
              <a:off x="3723936" y="2844936"/>
              <a:ext cx="322891" cy="291469"/>
            </a:xfrm>
            <a:custGeom>
              <a:avLst/>
              <a:gdLst/>
              <a:ahLst/>
              <a:cxnLst/>
              <a:rect l="l" t="t" r="r" b="b"/>
              <a:pathLst>
                <a:path w="21600" h="21600" extrusionOk="0">
                  <a:moveTo>
                    <a:pt x="15830" y="10763"/>
                  </a:moveTo>
                  <a:cubicBezTo>
                    <a:pt x="15923" y="10763"/>
                    <a:pt x="15993" y="10795"/>
                    <a:pt x="16024" y="10874"/>
                  </a:cubicBezTo>
                  <a:cubicBezTo>
                    <a:pt x="16210" y="11244"/>
                    <a:pt x="16916" y="11697"/>
                    <a:pt x="16916" y="12068"/>
                  </a:cubicBezTo>
                  <a:cubicBezTo>
                    <a:pt x="16916" y="12397"/>
                    <a:pt x="16432" y="12810"/>
                    <a:pt x="16432" y="13180"/>
                  </a:cubicBezTo>
                  <a:lnTo>
                    <a:pt x="16432" y="13139"/>
                  </a:lnTo>
                  <a:cubicBezTo>
                    <a:pt x="16432" y="13265"/>
                    <a:pt x="16349" y="13297"/>
                    <a:pt x="16236" y="13297"/>
                  </a:cubicBezTo>
                  <a:cubicBezTo>
                    <a:pt x="16129" y="13297"/>
                    <a:pt x="15996" y="13270"/>
                    <a:pt x="15874" y="13270"/>
                  </a:cubicBezTo>
                  <a:cubicBezTo>
                    <a:pt x="15744" y="13270"/>
                    <a:pt x="15628" y="13301"/>
                    <a:pt x="15577" y="13426"/>
                  </a:cubicBezTo>
                  <a:cubicBezTo>
                    <a:pt x="15391" y="13799"/>
                    <a:pt x="15243" y="14252"/>
                    <a:pt x="15243" y="14252"/>
                  </a:cubicBezTo>
                  <a:lnTo>
                    <a:pt x="14685" y="14127"/>
                  </a:lnTo>
                  <a:lnTo>
                    <a:pt x="13905" y="12891"/>
                  </a:lnTo>
                  <a:cubicBezTo>
                    <a:pt x="13905" y="12891"/>
                    <a:pt x="14536" y="11863"/>
                    <a:pt x="14685" y="11491"/>
                  </a:cubicBezTo>
                  <a:cubicBezTo>
                    <a:pt x="14802" y="11231"/>
                    <a:pt x="15479" y="10763"/>
                    <a:pt x="15830" y="10763"/>
                  </a:cubicBezTo>
                  <a:close/>
                  <a:moveTo>
                    <a:pt x="16656" y="0"/>
                  </a:moveTo>
                  <a:cubicBezTo>
                    <a:pt x="16470" y="288"/>
                    <a:pt x="16283" y="618"/>
                    <a:pt x="16210" y="742"/>
                  </a:cubicBezTo>
                  <a:cubicBezTo>
                    <a:pt x="15986" y="1030"/>
                    <a:pt x="15428" y="823"/>
                    <a:pt x="15355" y="1276"/>
                  </a:cubicBezTo>
                  <a:cubicBezTo>
                    <a:pt x="15169" y="1770"/>
                    <a:pt x="14760" y="2101"/>
                    <a:pt x="14276" y="2184"/>
                  </a:cubicBezTo>
                  <a:cubicBezTo>
                    <a:pt x="13979" y="2184"/>
                    <a:pt x="13718" y="2842"/>
                    <a:pt x="13718" y="3212"/>
                  </a:cubicBezTo>
                  <a:cubicBezTo>
                    <a:pt x="13718" y="3625"/>
                    <a:pt x="13087" y="4200"/>
                    <a:pt x="12566" y="4200"/>
                  </a:cubicBezTo>
                  <a:cubicBezTo>
                    <a:pt x="12045" y="4200"/>
                    <a:pt x="12195" y="4695"/>
                    <a:pt x="12045" y="5313"/>
                  </a:cubicBezTo>
                  <a:cubicBezTo>
                    <a:pt x="11896" y="5931"/>
                    <a:pt x="11674" y="6014"/>
                    <a:pt x="10781" y="6014"/>
                  </a:cubicBezTo>
                  <a:cubicBezTo>
                    <a:pt x="9889" y="6014"/>
                    <a:pt x="9852" y="5931"/>
                    <a:pt x="9183" y="5396"/>
                  </a:cubicBezTo>
                  <a:cubicBezTo>
                    <a:pt x="9046" y="5294"/>
                    <a:pt x="8929" y="5251"/>
                    <a:pt x="8829" y="5251"/>
                  </a:cubicBezTo>
                  <a:cubicBezTo>
                    <a:pt x="8442" y="5251"/>
                    <a:pt x="8313" y="5892"/>
                    <a:pt x="8254" y="6219"/>
                  </a:cubicBezTo>
                  <a:cubicBezTo>
                    <a:pt x="8216" y="6631"/>
                    <a:pt x="7287" y="7456"/>
                    <a:pt x="7027" y="7826"/>
                  </a:cubicBezTo>
                  <a:cubicBezTo>
                    <a:pt x="6910" y="7971"/>
                    <a:pt x="6737" y="8016"/>
                    <a:pt x="6547" y="8016"/>
                  </a:cubicBezTo>
                  <a:cubicBezTo>
                    <a:pt x="6250" y="8016"/>
                    <a:pt x="5914" y="7909"/>
                    <a:pt x="5688" y="7909"/>
                  </a:cubicBezTo>
                  <a:cubicBezTo>
                    <a:pt x="5280" y="7909"/>
                    <a:pt x="5427" y="7497"/>
                    <a:pt x="5427" y="7249"/>
                  </a:cubicBezTo>
                  <a:cubicBezTo>
                    <a:pt x="5427" y="6961"/>
                    <a:pt x="5651" y="7125"/>
                    <a:pt x="5726" y="6879"/>
                  </a:cubicBezTo>
                  <a:cubicBezTo>
                    <a:pt x="5799" y="6589"/>
                    <a:pt x="5427" y="5601"/>
                    <a:pt x="5280" y="5148"/>
                  </a:cubicBezTo>
                  <a:cubicBezTo>
                    <a:pt x="5205" y="4943"/>
                    <a:pt x="4944" y="4777"/>
                    <a:pt x="4647" y="4653"/>
                  </a:cubicBezTo>
                  <a:lnTo>
                    <a:pt x="4647" y="10256"/>
                  </a:lnTo>
                  <a:cubicBezTo>
                    <a:pt x="4647" y="10792"/>
                    <a:pt x="3941" y="10996"/>
                    <a:pt x="3754" y="11286"/>
                  </a:cubicBezTo>
                  <a:cubicBezTo>
                    <a:pt x="3698" y="11378"/>
                    <a:pt x="3522" y="11406"/>
                    <a:pt x="3295" y="11406"/>
                  </a:cubicBezTo>
                  <a:cubicBezTo>
                    <a:pt x="2916" y="11406"/>
                    <a:pt x="2392" y="11327"/>
                    <a:pt x="2044" y="11327"/>
                  </a:cubicBezTo>
                  <a:cubicBezTo>
                    <a:pt x="1486" y="11327"/>
                    <a:pt x="1598" y="10668"/>
                    <a:pt x="1339" y="10215"/>
                  </a:cubicBezTo>
                  <a:cubicBezTo>
                    <a:pt x="1262" y="10100"/>
                    <a:pt x="1177" y="10053"/>
                    <a:pt x="1093" y="10053"/>
                  </a:cubicBezTo>
                  <a:cubicBezTo>
                    <a:pt x="843" y="10053"/>
                    <a:pt x="594" y="10453"/>
                    <a:pt x="594" y="10668"/>
                  </a:cubicBezTo>
                  <a:cubicBezTo>
                    <a:pt x="594" y="10822"/>
                    <a:pt x="494" y="10863"/>
                    <a:pt x="338" y="10863"/>
                  </a:cubicBezTo>
                  <a:cubicBezTo>
                    <a:pt x="243" y="10863"/>
                    <a:pt x="126" y="10848"/>
                    <a:pt x="0" y="10833"/>
                  </a:cubicBezTo>
                  <a:cubicBezTo>
                    <a:pt x="446" y="11615"/>
                    <a:pt x="780" y="12438"/>
                    <a:pt x="1003" y="13304"/>
                  </a:cubicBezTo>
                  <a:cubicBezTo>
                    <a:pt x="1339" y="14498"/>
                    <a:pt x="2119" y="15652"/>
                    <a:pt x="2304" y="16351"/>
                  </a:cubicBezTo>
                  <a:cubicBezTo>
                    <a:pt x="2528" y="17052"/>
                    <a:pt x="2713" y="17712"/>
                    <a:pt x="2304" y="17751"/>
                  </a:cubicBezTo>
                  <a:cubicBezTo>
                    <a:pt x="1895" y="17834"/>
                    <a:pt x="1895" y="18245"/>
                    <a:pt x="2304" y="19029"/>
                  </a:cubicBezTo>
                  <a:cubicBezTo>
                    <a:pt x="2713" y="19811"/>
                    <a:pt x="2379" y="20264"/>
                    <a:pt x="2750" y="20346"/>
                  </a:cubicBezTo>
                  <a:cubicBezTo>
                    <a:pt x="3123" y="20429"/>
                    <a:pt x="3011" y="20717"/>
                    <a:pt x="3308" y="20717"/>
                  </a:cubicBezTo>
                  <a:cubicBezTo>
                    <a:pt x="3605" y="20758"/>
                    <a:pt x="3829" y="21089"/>
                    <a:pt x="4014" y="21376"/>
                  </a:cubicBezTo>
                  <a:cubicBezTo>
                    <a:pt x="4133" y="21527"/>
                    <a:pt x="4284" y="21600"/>
                    <a:pt x="4431" y="21600"/>
                  </a:cubicBezTo>
                  <a:cubicBezTo>
                    <a:pt x="4609" y="21600"/>
                    <a:pt x="4786" y="21495"/>
                    <a:pt x="4906" y="21294"/>
                  </a:cubicBezTo>
                  <a:cubicBezTo>
                    <a:pt x="5130" y="20965"/>
                    <a:pt x="5799" y="20841"/>
                    <a:pt x="6506" y="20841"/>
                  </a:cubicBezTo>
                  <a:cubicBezTo>
                    <a:pt x="7175" y="20841"/>
                    <a:pt x="7064" y="20512"/>
                    <a:pt x="7733" y="20264"/>
                  </a:cubicBezTo>
                  <a:cubicBezTo>
                    <a:pt x="8067" y="20160"/>
                    <a:pt x="8411" y="20110"/>
                    <a:pt x="8756" y="20110"/>
                  </a:cubicBezTo>
                  <a:cubicBezTo>
                    <a:pt x="9098" y="20110"/>
                    <a:pt x="9443" y="20160"/>
                    <a:pt x="9777" y="20264"/>
                  </a:cubicBezTo>
                  <a:cubicBezTo>
                    <a:pt x="9950" y="20328"/>
                    <a:pt x="10126" y="20361"/>
                    <a:pt x="10301" y="20361"/>
                  </a:cubicBezTo>
                  <a:cubicBezTo>
                    <a:pt x="10579" y="20361"/>
                    <a:pt x="10851" y="20277"/>
                    <a:pt x="11078" y="20100"/>
                  </a:cubicBezTo>
                  <a:cubicBezTo>
                    <a:pt x="11136" y="20061"/>
                    <a:pt x="11200" y="20046"/>
                    <a:pt x="11268" y="20046"/>
                  </a:cubicBezTo>
                  <a:cubicBezTo>
                    <a:pt x="11428" y="20046"/>
                    <a:pt x="11606" y="20121"/>
                    <a:pt x="11736" y="20121"/>
                  </a:cubicBezTo>
                  <a:cubicBezTo>
                    <a:pt x="11843" y="20121"/>
                    <a:pt x="11920" y="20072"/>
                    <a:pt x="11933" y="19894"/>
                  </a:cubicBezTo>
                  <a:cubicBezTo>
                    <a:pt x="11962" y="19484"/>
                    <a:pt x="12295" y="19437"/>
                    <a:pt x="12683" y="19437"/>
                  </a:cubicBezTo>
                  <a:cubicBezTo>
                    <a:pt x="12802" y="19437"/>
                    <a:pt x="12927" y="19441"/>
                    <a:pt x="13050" y="19441"/>
                  </a:cubicBezTo>
                  <a:cubicBezTo>
                    <a:pt x="13570" y="19441"/>
                    <a:pt x="14834" y="18535"/>
                    <a:pt x="15837" y="17463"/>
                  </a:cubicBezTo>
                  <a:cubicBezTo>
                    <a:pt x="17028" y="16063"/>
                    <a:pt x="18105" y="14580"/>
                    <a:pt x="19035" y="12974"/>
                  </a:cubicBezTo>
                  <a:cubicBezTo>
                    <a:pt x="19556" y="12068"/>
                    <a:pt x="20189" y="11244"/>
                    <a:pt x="20969" y="10502"/>
                  </a:cubicBezTo>
                  <a:cubicBezTo>
                    <a:pt x="21303" y="10173"/>
                    <a:pt x="21490" y="8897"/>
                    <a:pt x="21600" y="7991"/>
                  </a:cubicBezTo>
                  <a:cubicBezTo>
                    <a:pt x="21266" y="7991"/>
                    <a:pt x="20932" y="8031"/>
                    <a:pt x="20597" y="8072"/>
                  </a:cubicBezTo>
                  <a:lnTo>
                    <a:pt x="20597" y="7909"/>
                  </a:lnTo>
                  <a:cubicBezTo>
                    <a:pt x="20448" y="7991"/>
                    <a:pt x="20373" y="8155"/>
                    <a:pt x="20336" y="8320"/>
                  </a:cubicBezTo>
                  <a:cubicBezTo>
                    <a:pt x="20336" y="8583"/>
                    <a:pt x="20146" y="8662"/>
                    <a:pt x="19841" y="8662"/>
                  </a:cubicBezTo>
                  <a:cubicBezTo>
                    <a:pt x="19766" y="8662"/>
                    <a:pt x="19681" y="8658"/>
                    <a:pt x="19593" y="8649"/>
                  </a:cubicBezTo>
                  <a:cubicBezTo>
                    <a:pt x="19184" y="8649"/>
                    <a:pt x="18775" y="7414"/>
                    <a:pt x="18775" y="7249"/>
                  </a:cubicBezTo>
                  <a:cubicBezTo>
                    <a:pt x="18775" y="7044"/>
                    <a:pt x="19369" y="6136"/>
                    <a:pt x="19705" y="6136"/>
                  </a:cubicBezTo>
                  <a:cubicBezTo>
                    <a:pt x="20002" y="6219"/>
                    <a:pt x="20261" y="6384"/>
                    <a:pt x="20485" y="6589"/>
                  </a:cubicBezTo>
                  <a:cubicBezTo>
                    <a:pt x="20448" y="6508"/>
                    <a:pt x="20448" y="6384"/>
                    <a:pt x="20485" y="6302"/>
                  </a:cubicBezTo>
                  <a:cubicBezTo>
                    <a:pt x="20485" y="6095"/>
                    <a:pt x="20708" y="3706"/>
                    <a:pt x="20336" y="3501"/>
                  </a:cubicBezTo>
                  <a:cubicBezTo>
                    <a:pt x="20002" y="3295"/>
                    <a:pt x="19630" y="865"/>
                    <a:pt x="19518" y="660"/>
                  </a:cubicBezTo>
                  <a:cubicBezTo>
                    <a:pt x="19406" y="412"/>
                    <a:pt x="18068" y="536"/>
                    <a:pt x="17920" y="248"/>
                  </a:cubicBezTo>
                  <a:cubicBezTo>
                    <a:pt x="17846" y="124"/>
                    <a:pt x="17539" y="124"/>
                    <a:pt x="17247" y="124"/>
                  </a:cubicBezTo>
                  <a:cubicBezTo>
                    <a:pt x="16953" y="124"/>
                    <a:pt x="16675" y="124"/>
                    <a:pt x="1665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8" name="Google Shape;1638;p133"/>
            <p:cNvSpPr/>
            <p:nvPr/>
          </p:nvSpPr>
          <p:spPr>
            <a:xfrm>
              <a:off x="3638345" y="2501530"/>
              <a:ext cx="235092" cy="255102"/>
            </a:xfrm>
            <a:custGeom>
              <a:avLst/>
              <a:gdLst/>
              <a:ahLst/>
              <a:cxnLst/>
              <a:rect l="l" t="t" r="r" b="b"/>
              <a:pathLst>
                <a:path w="21600" h="21600" extrusionOk="0">
                  <a:moveTo>
                    <a:pt x="4199" y="0"/>
                  </a:moveTo>
                  <a:cubicBezTo>
                    <a:pt x="3313" y="0"/>
                    <a:pt x="2586" y="11"/>
                    <a:pt x="2400" y="41"/>
                  </a:cubicBezTo>
                  <a:cubicBezTo>
                    <a:pt x="2041" y="183"/>
                    <a:pt x="1685" y="324"/>
                    <a:pt x="1377" y="560"/>
                  </a:cubicBezTo>
                  <a:cubicBezTo>
                    <a:pt x="1787" y="1830"/>
                    <a:pt x="2349" y="3054"/>
                    <a:pt x="2962" y="4230"/>
                  </a:cubicBezTo>
                  <a:cubicBezTo>
                    <a:pt x="3216" y="4748"/>
                    <a:pt x="2654" y="5171"/>
                    <a:pt x="2654" y="6066"/>
                  </a:cubicBezTo>
                  <a:cubicBezTo>
                    <a:pt x="2654" y="7007"/>
                    <a:pt x="3728" y="8654"/>
                    <a:pt x="3828" y="9783"/>
                  </a:cubicBezTo>
                  <a:cubicBezTo>
                    <a:pt x="3931" y="10913"/>
                    <a:pt x="3164" y="11572"/>
                    <a:pt x="2554" y="12324"/>
                  </a:cubicBezTo>
                  <a:cubicBezTo>
                    <a:pt x="1787" y="13313"/>
                    <a:pt x="1328" y="14488"/>
                    <a:pt x="1226" y="15712"/>
                  </a:cubicBezTo>
                  <a:cubicBezTo>
                    <a:pt x="1226" y="16700"/>
                    <a:pt x="203" y="17690"/>
                    <a:pt x="254" y="18160"/>
                  </a:cubicBezTo>
                  <a:cubicBezTo>
                    <a:pt x="254" y="18959"/>
                    <a:pt x="154" y="19712"/>
                    <a:pt x="0" y="20513"/>
                  </a:cubicBezTo>
                  <a:cubicBezTo>
                    <a:pt x="0" y="20513"/>
                    <a:pt x="0" y="20559"/>
                    <a:pt x="0" y="20606"/>
                  </a:cubicBezTo>
                  <a:lnTo>
                    <a:pt x="613" y="20419"/>
                  </a:lnTo>
                  <a:cubicBezTo>
                    <a:pt x="715" y="20183"/>
                    <a:pt x="918" y="20041"/>
                    <a:pt x="1174" y="19994"/>
                  </a:cubicBezTo>
                  <a:cubicBezTo>
                    <a:pt x="1559" y="19994"/>
                    <a:pt x="1442" y="20425"/>
                    <a:pt x="1785" y="20425"/>
                  </a:cubicBezTo>
                  <a:cubicBezTo>
                    <a:pt x="1852" y="20425"/>
                    <a:pt x="1934" y="20408"/>
                    <a:pt x="2041" y="20372"/>
                  </a:cubicBezTo>
                  <a:cubicBezTo>
                    <a:pt x="2290" y="20247"/>
                    <a:pt x="2558" y="20185"/>
                    <a:pt x="2826" y="20185"/>
                  </a:cubicBezTo>
                  <a:cubicBezTo>
                    <a:pt x="3162" y="20185"/>
                    <a:pt x="3493" y="20282"/>
                    <a:pt x="3777" y="20466"/>
                  </a:cubicBezTo>
                  <a:cubicBezTo>
                    <a:pt x="4190" y="20720"/>
                    <a:pt x="4725" y="20896"/>
                    <a:pt x="5273" y="20896"/>
                  </a:cubicBezTo>
                  <a:cubicBezTo>
                    <a:pt x="5336" y="20896"/>
                    <a:pt x="5401" y="20894"/>
                    <a:pt x="5464" y="20889"/>
                  </a:cubicBezTo>
                  <a:lnTo>
                    <a:pt x="11846" y="20889"/>
                  </a:lnTo>
                  <a:lnTo>
                    <a:pt x="12459" y="21501"/>
                  </a:lnTo>
                  <a:cubicBezTo>
                    <a:pt x="12459" y="21501"/>
                    <a:pt x="14025" y="21375"/>
                    <a:pt x="15237" y="21375"/>
                  </a:cubicBezTo>
                  <a:cubicBezTo>
                    <a:pt x="15840" y="21375"/>
                    <a:pt x="16357" y="21407"/>
                    <a:pt x="16544" y="21501"/>
                  </a:cubicBezTo>
                  <a:cubicBezTo>
                    <a:pt x="16711" y="21572"/>
                    <a:pt x="16986" y="21600"/>
                    <a:pt x="17301" y="21600"/>
                  </a:cubicBezTo>
                  <a:cubicBezTo>
                    <a:pt x="18040" y="21600"/>
                    <a:pt x="19011" y="21445"/>
                    <a:pt x="19403" y="21312"/>
                  </a:cubicBezTo>
                  <a:cubicBezTo>
                    <a:pt x="19557" y="21265"/>
                    <a:pt x="19710" y="21218"/>
                    <a:pt x="19915" y="21171"/>
                  </a:cubicBezTo>
                  <a:lnTo>
                    <a:pt x="17769" y="18441"/>
                  </a:lnTo>
                  <a:lnTo>
                    <a:pt x="17974" y="12607"/>
                  </a:lnTo>
                  <a:lnTo>
                    <a:pt x="20731" y="12701"/>
                  </a:lnTo>
                  <a:lnTo>
                    <a:pt x="21190" y="12276"/>
                  </a:lnTo>
                  <a:lnTo>
                    <a:pt x="21600" y="8748"/>
                  </a:lnTo>
                  <a:cubicBezTo>
                    <a:pt x="21523" y="8725"/>
                    <a:pt x="21435" y="8712"/>
                    <a:pt x="21344" y="8712"/>
                  </a:cubicBezTo>
                  <a:cubicBezTo>
                    <a:pt x="21255" y="8712"/>
                    <a:pt x="21167" y="8725"/>
                    <a:pt x="21090" y="8748"/>
                  </a:cubicBezTo>
                  <a:cubicBezTo>
                    <a:pt x="20698" y="8892"/>
                    <a:pt x="20279" y="8952"/>
                    <a:pt x="19852" y="8952"/>
                  </a:cubicBezTo>
                  <a:cubicBezTo>
                    <a:pt x="19720" y="8952"/>
                    <a:pt x="19587" y="8948"/>
                    <a:pt x="19454" y="8935"/>
                  </a:cubicBezTo>
                  <a:cubicBezTo>
                    <a:pt x="18918" y="8935"/>
                    <a:pt x="18848" y="9410"/>
                    <a:pt x="18529" y="9410"/>
                  </a:cubicBezTo>
                  <a:cubicBezTo>
                    <a:pt x="18515" y="9410"/>
                    <a:pt x="18501" y="9410"/>
                    <a:pt x="18485" y="9407"/>
                  </a:cubicBezTo>
                  <a:cubicBezTo>
                    <a:pt x="18128" y="9313"/>
                    <a:pt x="18382" y="8370"/>
                    <a:pt x="18485" y="7995"/>
                  </a:cubicBezTo>
                  <a:cubicBezTo>
                    <a:pt x="18536" y="7571"/>
                    <a:pt x="17974" y="6912"/>
                    <a:pt x="17567" y="6584"/>
                  </a:cubicBezTo>
                  <a:cubicBezTo>
                    <a:pt x="17157" y="6253"/>
                    <a:pt x="18077" y="4325"/>
                    <a:pt x="17821" y="4089"/>
                  </a:cubicBezTo>
                  <a:cubicBezTo>
                    <a:pt x="17567" y="3665"/>
                    <a:pt x="17413" y="3195"/>
                    <a:pt x="17464" y="2678"/>
                  </a:cubicBezTo>
                  <a:cubicBezTo>
                    <a:pt x="17464" y="2429"/>
                    <a:pt x="17371" y="2364"/>
                    <a:pt x="17182" y="2364"/>
                  </a:cubicBezTo>
                  <a:cubicBezTo>
                    <a:pt x="16979" y="2364"/>
                    <a:pt x="16665" y="2442"/>
                    <a:pt x="16238" y="2442"/>
                  </a:cubicBezTo>
                  <a:cubicBezTo>
                    <a:pt x="15421" y="2442"/>
                    <a:pt x="15369" y="2066"/>
                    <a:pt x="15369" y="2066"/>
                  </a:cubicBezTo>
                  <a:cubicBezTo>
                    <a:pt x="15115" y="1995"/>
                    <a:pt x="14859" y="1961"/>
                    <a:pt x="14610" y="1961"/>
                  </a:cubicBezTo>
                  <a:cubicBezTo>
                    <a:pt x="14360" y="1961"/>
                    <a:pt x="14118" y="1995"/>
                    <a:pt x="13890" y="2066"/>
                  </a:cubicBezTo>
                  <a:cubicBezTo>
                    <a:pt x="13396" y="2293"/>
                    <a:pt x="13475" y="3623"/>
                    <a:pt x="13156" y="3623"/>
                  </a:cubicBezTo>
                  <a:cubicBezTo>
                    <a:pt x="13146" y="3623"/>
                    <a:pt x="13135" y="3620"/>
                    <a:pt x="13123" y="3618"/>
                  </a:cubicBezTo>
                  <a:cubicBezTo>
                    <a:pt x="12408" y="3618"/>
                    <a:pt x="11692" y="3713"/>
                    <a:pt x="11028" y="3947"/>
                  </a:cubicBezTo>
                  <a:cubicBezTo>
                    <a:pt x="10879" y="3992"/>
                    <a:pt x="10744" y="4011"/>
                    <a:pt x="10623" y="4011"/>
                  </a:cubicBezTo>
                  <a:cubicBezTo>
                    <a:pt x="10080" y="4011"/>
                    <a:pt x="9779" y="3595"/>
                    <a:pt x="9446" y="2865"/>
                  </a:cubicBezTo>
                  <a:cubicBezTo>
                    <a:pt x="9038" y="1924"/>
                    <a:pt x="8577" y="2207"/>
                    <a:pt x="8731" y="1501"/>
                  </a:cubicBezTo>
                  <a:cubicBezTo>
                    <a:pt x="8782" y="1031"/>
                    <a:pt x="8680" y="513"/>
                    <a:pt x="8374" y="41"/>
                  </a:cubicBezTo>
                  <a:cubicBezTo>
                    <a:pt x="8374" y="41"/>
                    <a:pt x="5967" y="0"/>
                    <a:pt x="419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9" name="Google Shape;1639;p133"/>
            <p:cNvSpPr/>
            <p:nvPr/>
          </p:nvSpPr>
          <p:spPr>
            <a:xfrm>
              <a:off x="3832302" y="2549816"/>
              <a:ext cx="231212" cy="208591"/>
            </a:xfrm>
            <a:custGeom>
              <a:avLst/>
              <a:gdLst/>
              <a:ahLst/>
              <a:cxnLst/>
              <a:rect l="l" t="t" r="r" b="b"/>
              <a:pathLst>
                <a:path w="21600" h="21600" extrusionOk="0">
                  <a:moveTo>
                    <a:pt x="15265" y="0"/>
                  </a:moveTo>
                  <a:cubicBezTo>
                    <a:pt x="14973" y="368"/>
                    <a:pt x="14085" y="404"/>
                    <a:pt x="13422" y="404"/>
                  </a:cubicBezTo>
                  <a:cubicBezTo>
                    <a:pt x="13256" y="404"/>
                    <a:pt x="13104" y="404"/>
                    <a:pt x="12981" y="404"/>
                  </a:cubicBezTo>
                  <a:cubicBezTo>
                    <a:pt x="12358" y="404"/>
                    <a:pt x="12929" y="1439"/>
                    <a:pt x="12514" y="1841"/>
                  </a:cubicBezTo>
                  <a:cubicBezTo>
                    <a:pt x="12097" y="2245"/>
                    <a:pt x="11891" y="2820"/>
                    <a:pt x="12254" y="2994"/>
                  </a:cubicBezTo>
                  <a:cubicBezTo>
                    <a:pt x="12566" y="3167"/>
                    <a:pt x="12149" y="4777"/>
                    <a:pt x="12149" y="5352"/>
                  </a:cubicBezTo>
                  <a:cubicBezTo>
                    <a:pt x="12149" y="5927"/>
                    <a:pt x="11526" y="7138"/>
                    <a:pt x="11735" y="7366"/>
                  </a:cubicBezTo>
                  <a:cubicBezTo>
                    <a:pt x="11993" y="7540"/>
                    <a:pt x="12410" y="8863"/>
                    <a:pt x="12981" y="9094"/>
                  </a:cubicBezTo>
                  <a:cubicBezTo>
                    <a:pt x="13050" y="9113"/>
                    <a:pt x="13116" y="9121"/>
                    <a:pt x="13180" y="9121"/>
                  </a:cubicBezTo>
                  <a:cubicBezTo>
                    <a:pt x="13694" y="9121"/>
                    <a:pt x="14042" y="8577"/>
                    <a:pt x="14227" y="8577"/>
                  </a:cubicBezTo>
                  <a:cubicBezTo>
                    <a:pt x="14485" y="8577"/>
                    <a:pt x="14485" y="9438"/>
                    <a:pt x="14485" y="10129"/>
                  </a:cubicBezTo>
                  <a:cubicBezTo>
                    <a:pt x="14537" y="10476"/>
                    <a:pt x="14383" y="10820"/>
                    <a:pt x="14175" y="11051"/>
                  </a:cubicBezTo>
                  <a:cubicBezTo>
                    <a:pt x="14175" y="11051"/>
                    <a:pt x="13760" y="11229"/>
                    <a:pt x="13360" y="11229"/>
                  </a:cubicBezTo>
                  <a:cubicBezTo>
                    <a:pt x="13159" y="11229"/>
                    <a:pt x="12964" y="11185"/>
                    <a:pt x="12824" y="11051"/>
                  </a:cubicBezTo>
                  <a:cubicBezTo>
                    <a:pt x="12410" y="10591"/>
                    <a:pt x="12149" y="9956"/>
                    <a:pt x="12097" y="9265"/>
                  </a:cubicBezTo>
                  <a:cubicBezTo>
                    <a:pt x="12097" y="8863"/>
                    <a:pt x="11059" y="8863"/>
                    <a:pt x="10645" y="8863"/>
                  </a:cubicBezTo>
                  <a:cubicBezTo>
                    <a:pt x="10228" y="8863"/>
                    <a:pt x="9813" y="7999"/>
                    <a:pt x="9657" y="7655"/>
                  </a:cubicBezTo>
                  <a:cubicBezTo>
                    <a:pt x="9614" y="7542"/>
                    <a:pt x="9546" y="7498"/>
                    <a:pt x="9470" y="7498"/>
                  </a:cubicBezTo>
                  <a:cubicBezTo>
                    <a:pt x="9275" y="7498"/>
                    <a:pt x="9034" y="7794"/>
                    <a:pt x="9034" y="7999"/>
                  </a:cubicBezTo>
                  <a:cubicBezTo>
                    <a:pt x="9034" y="8288"/>
                    <a:pt x="8567" y="8288"/>
                    <a:pt x="8152" y="8288"/>
                  </a:cubicBezTo>
                  <a:cubicBezTo>
                    <a:pt x="7780" y="8288"/>
                    <a:pt x="7072" y="7687"/>
                    <a:pt x="6707" y="7687"/>
                  </a:cubicBezTo>
                  <a:cubicBezTo>
                    <a:pt x="6665" y="7687"/>
                    <a:pt x="6627" y="7695"/>
                    <a:pt x="6593" y="7713"/>
                  </a:cubicBezTo>
                  <a:cubicBezTo>
                    <a:pt x="6553" y="7739"/>
                    <a:pt x="6511" y="7750"/>
                    <a:pt x="6473" y="7750"/>
                  </a:cubicBezTo>
                  <a:cubicBezTo>
                    <a:pt x="6165" y="7750"/>
                    <a:pt x="5930" y="7033"/>
                    <a:pt x="6023" y="6676"/>
                  </a:cubicBezTo>
                  <a:cubicBezTo>
                    <a:pt x="6041" y="6557"/>
                    <a:pt x="5949" y="6515"/>
                    <a:pt x="5807" y="6515"/>
                  </a:cubicBezTo>
                  <a:cubicBezTo>
                    <a:pt x="5532" y="6515"/>
                    <a:pt x="5068" y="6678"/>
                    <a:pt x="4828" y="6791"/>
                  </a:cubicBezTo>
                  <a:cubicBezTo>
                    <a:pt x="4791" y="6812"/>
                    <a:pt x="4757" y="6823"/>
                    <a:pt x="4724" y="6823"/>
                  </a:cubicBezTo>
                  <a:cubicBezTo>
                    <a:pt x="4483" y="6823"/>
                    <a:pt x="4362" y="6332"/>
                    <a:pt x="4362" y="6332"/>
                  </a:cubicBezTo>
                  <a:cubicBezTo>
                    <a:pt x="4205" y="6101"/>
                    <a:pt x="4049" y="5872"/>
                    <a:pt x="3843" y="5756"/>
                  </a:cubicBezTo>
                  <a:lnTo>
                    <a:pt x="3426" y="10013"/>
                  </a:lnTo>
                  <a:lnTo>
                    <a:pt x="2959" y="10591"/>
                  </a:lnTo>
                  <a:lnTo>
                    <a:pt x="208" y="10476"/>
                  </a:lnTo>
                  <a:lnTo>
                    <a:pt x="0" y="17611"/>
                  </a:lnTo>
                  <a:lnTo>
                    <a:pt x="2130" y="20949"/>
                  </a:lnTo>
                  <a:cubicBezTo>
                    <a:pt x="2890" y="20796"/>
                    <a:pt x="4160" y="20565"/>
                    <a:pt x="4921" y="20565"/>
                  </a:cubicBezTo>
                  <a:cubicBezTo>
                    <a:pt x="5302" y="20565"/>
                    <a:pt x="5556" y="20623"/>
                    <a:pt x="5556" y="20778"/>
                  </a:cubicBezTo>
                  <a:cubicBezTo>
                    <a:pt x="5556" y="20949"/>
                    <a:pt x="5608" y="21122"/>
                    <a:pt x="5712" y="21295"/>
                  </a:cubicBezTo>
                  <a:cubicBezTo>
                    <a:pt x="6023" y="21180"/>
                    <a:pt x="6335" y="21122"/>
                    <a:pt x="6698" y="21122"/>
                  </a:cubicBezTo>
                  <a:cubicBezTo>
                    <a:pt x="7037" y="21169"/>
                    <a:pt x="8103" y="21600"/>
                    <a:pt x="8738" y="21600"/>
                  </a:cubicBezTo>
                  <a:cubicBezTo>
                    <a:pt x="8880" y="21600"/>
                    <a:pt x="9001" y="21579"/>
                    <a:pt x="9086" y="21524"/>
                  </a:cubicBezTo>
                  <a:cubicBezTo>
                    <a:pt x="9503" y="21295"/>
                    <a:pt x="10280" y="19397"/>
                    <a:pt x="11007" y="19108"/>
                  </a:cubicBezTo>
                  <a:cubicBezTo>
                    <a:pt x="11735" y="18877"/>
                    <a:pt x="12720" y="18015"/>
                    <a:pt x="12720" y="17611"/>
                  </a:cubicBezTo>
                  <a:cubicBezTo>
                    <a:pt x="12720" y="17209"/>
                    <a:pt x="12720" y="16862"/>
                    <a:pt x="13810" y="16518"/>
                  </a:cubicBezTo>
                  <a:lnTo>
                    <a:pt x="15421" y="16461"/>
                  </a:lnTo>
                  <a:lnTo>
                    <a:pt x="15525" y="16461"/>
                  </a:lnTo>
                  <a:lnTo>
                    <a:pt x="15108" y="14906"/>
                  </a:lnTo>
                  <a:cubicBezTo>
                    <a:pt x="15108" y="14906"/>
                    <a:pt x="20041" y="12776"/>
                    <a:pt x="20302" y="12718"/>
                  </a:cubicBezTo>
                  <a:cubicBezTo>
                    <a:pt x="20093" y="12201"/>
                    <a:pt x="19887" y="11857"/>
                    <a:pt x="19989" y="11799"/>
                  </a:cubicBezTo>
                  <a:cubicBezTo>
                    <a:pt x="20093" y="11741"/>
                    <a:pt x="20250" y="10129"/>
                    <a:pt x="20250" y="9727"/>
                  </a:cubicBezTo>
                  <a:cubicBezTo>
                    <a:pt x="20250" y="9265"/>
                    <a:pt x="21444" y="9612"/>
                    <a:pt x="21029" y="9152"/>
                  </a:cubicBezTo>
                  <a:cubicBezTo>
                    <a:pt x="20664" y="8690"/>
                    <a:pt x="20768" y="6158"/>
                    <a:pt x="20925" y="5641"/>
                  </a:cubicBezTo>
                  <a:cubicBezTo>
                    <a:pt x="21010" y="5405"/>
                    <a:pt x="21138" y="5363"/>
                    <a:pt x="21259" y="5363"/>
                  </a:cubicBezTo>
                  <a:cubicBezTo>
                    <a:pt x="21330" y="5363"/>
                    <a:pt x="21399" y="5376"/>
                    <a:pt x="21455" y="5376"/>
                  </a:cubicBezTo>
                  <a:cubicBezTo>
                    <a:pt x="21541" y="5376"/>
                    <a:pt x="21600" y="5344"/>
                    <a:pt x="21600" y="5181"/>
                  </a:cubicBezTo>
                  <a:cubicBezTo>
                    <a:pt x="21444" y="4375"/>
                    <a:pt x="21133" y="3627"/>
                    <a:pt x="20716" y="2878"/>
                  </a:cubicBezTo>
                  <a:cubicBezTo>
                    <a:pt x="19989" y="2361"/>
                    <a:pt x="19160" y="1956"/>
                    <a:pt x="18328" y="1670"/>
                  </a:cubicBezTo>
                  <a:cubicBezTo>
                    <a:pt x="17861" y="1555"/>
                    <a:pt x="17082" y="922"/>
                    <a:pt x="16615" y="922"/>
                  </a:cubicBezTo>
                  <a:cubicBezTo>
                    <a:pt x="16096" y="691"/>
                    <a:pt x="15630" y="404"/>
                    <a:pt x="152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0" name="Google Shape;1640;p133"/>
            <p:cNvSpPr/>
            <p:nvPr/>
          </p:nvSpPr>
          <p:spPr>
            <a:xfrm>
              <a:off x="3969578" y="2400874"/>
              <a:ext cx="38904" cy="33731"/>
            </a:xfrm>
            <a:custGeom>
              <a:avLst/>
              <a:gdLst/>
              <a:ahLst/>
              <a:cxnLst/>
              <a:rect l="l" t="t" r="r" b="b"/>
              <a:pathLst>
                <a:path w="21600" h="21600" extrusionOk="0">
                  <a:moveTo>
                    <a:pt x="17897" y="0"/>
                  </a:moveTo>
                  <a:cubicBezTo>
                    <a:pt x="15742" y="715"/>
                    <a:pt x="13884" y="1429"/>
                    <a:pt x="11729" y="2485"/>
                  </a:cubicBezTo>
                  <a:cubicBezTo>
                    <a:pt x="10575" y="3297"/>
                    <a:pt x="9068" y="3687"/>
                    <a:pt x="7604" y="3687"/>
                  </a:cubicBezTo>
                  <a:cubicBezTo>
                    <a:pt x="7125" y="3687"/>
                    <a:pt x="6632" y="3654"/>
                    <a:pt x="6167" y="3557"/>
                  </a:cubicBezTo>
                  <a:cubicBezTo>
                    <a:pt x="5858" y="3914"/>
                    <a:pt x="5252" y="4629"/>
                    <a:pt x="4633" y="4629"/>
                  </a:cubicBezTo>
                  <a:cubicBezTo>
                    <a:pt x="2168" y="6058"/>
                    <a:pt x="2464" y="13171"/>
                    <a:pt x="2464" y="13171"/>
                  </a:cubicBezTo>
                  <a:cubicBezTo>
                    <a:pt x="929" y="13528"/>
                    <a:pt x="0" y="15299"/>
                    <a:pt x="0" y="17085"/>
                  </a:cubicBezTo>
                  <a:cubicBezTo>
                    <a:pt x="0" y="18855"/>
                    <a:pt x="929" y="20285"/>
                    <a:pt x="2168" y="20999"/>
                  </a:cubicBezTo>
                  <a:cubicBezTo>
                    <a:pt x="3703" y="20999"/>
                    <a:pt x="4942" y="20999"/>
                    <a:pt x="6167" y="21356"/>
                  </a:cubicBezTo>
                  <a:cubicBezTo>
                    <a:pt x="6900" y="21519"/>
                    <a:pt x="7533" y="21600"/>
                    <a:pt x="8082" y="21600"/>
                  </a:cubicBezTo>
                  <a:cubicBezTo>
                    <a:pt x="12208" y="21600"/>
                    <a:pt x="11729" y="17442"/>
                    <a:pt x="11729" y="17442"/>
                  </a:cubicBezTo>
                  <a:cubicBezTo>
                    <a:pt x="11729" y="17442"/>
                    <a:pt x="12490" y="17491"/>
                    <a:pt x="13574" y="17491"/>
                  </a:cubicBezTo>
                  <a:cubicBezTo>
                    <a:pt x="16306" y="17491"/>
                    <a:pt x="21163" y="17134"/>
                    <a:pt x="21600" y="14584"/>
                  </a:cubicBezTo>
                  <a:cubicBezTo>
                    <a:pt x="21600" y="11385"/>
                    <a:pt x="20980" y="8543"/>
                    <a:pt x="19755" y="5700"/>
                  </a:cubicBezTo>
                  <a:lnTo>
                    <a:pt x="17897"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1" name="Google Shape;1641;p133"/>
            <p:cNvSpPr/>
            <p:nvPr/>
          </p:nvSpPr>
          <p:spPr>
            <a:xfrm>
              <a:off x="4211897" y="2125206"/>
              <a:ext cx="207383" cy="286219"/>
            </a:xfrm>
            <a:custGeom>
              <a:avLst/>
              <a:gdLst/>
              <a:ahLst/>
              <a:cxnLst/>
              <a:rect l="l" t="t" r="r" b="b"/>
              <a:pathLst>
                <a:path w="21538" h="21600" extrusionOk="0">
                  <a:moveTo>
                    <a:pt x="20855" y="0"/>
                  </a:moveTo>
                  <a:cubicBezTo>
                    <a:pt x="20602" y="0"/>
                    <a:pt x="20341" y="117"/>
                    <a:pt x="20201" y="335"/>
                  </a:cubicBezTo>
                  <a:cubicBezTo>
                    <a:pt x="19856" y="880"/>
                    <a:pt x="17202" y="1259"/>
                    <a:pt x="15468" y="1300"/>
                  </a:cubicBezTo>
                  <a:cubicBezTo>
                    <a:pt x="13796" y="1300"/>
                    <a:pt x="12756" y="1426"/>
                    <a:pt x="12179" y="1845"/>
                  </a:cubicBezTo>
                  <a:cubicBezTo>
                    <a:pt x="11952" y="2010"/>
                    <a:pt x="11610" y="2046"/>
                    <a:pt x="11236" y="2046"/>
                  </a:cubicBezTo>
                  <a:cubicBezTo>
                    <a:pt x="10933" y="2046"/>
                    <a:pt x="10609" y="2023"/>
                    <a:pt x="10311" y="2023"/>
                  </a:cubicBezTo>
                  <a:cubicBezTo>
                    <a:pt x="9943" y="2023"/>
                    <a:pt x="9613" y="2059"/>
                    <a:pt x="9408" y="2224"/>
                  </a:cubicBezTo>
                  <a:cubicBezTo>
                    <a:pt x="9131" y="2490"/>
                    <a:pt x="8383" y="2735"/>
                    <a:pt x="7641" y="2735"/>
                  </a:cubicBezTo>
                  <a:cubicBezTo>
                    <a:pt x="6982" y="2735"/>
                    <a:pt x="6329" y="2544"/>
                    <a:pt x="6002" y="2013"/>
                  </a:cubicBezTo>
                  <a:cubicBezTo>
                    <a:pt x="5773" y="1636"/>
                    <a:pt x="5368" y="1342"/>
                    <a:pt x="4907" y="1133"/>
                  </a:cubicBezTo>
                  <a:cubicBezTo>
                    <a:pt x="4330" y="1594"/>
                    <a:pt x="3579" y="2266"/>
                    <a:pt x="3695" y="2475"/>
                  </a:cubicBezTo>
                  <a:cubicBezTo>
                    <a:pt x="4040" y="3020"/>
                    <a:pt x="4501" y="3481"/>
                    <a:pt x="5023" y="3900"/>
                  </a:cubicBezTo>
                  <a:cubicBezTo>
                    <a:pt x="5426" y="4069"/>
                    <a:pt x="6002" y="4781"/>
                    <a:pt x="6408" y="4865"/>
                  </a:cubicBezTo>
                  <a:cubicBezTo>
                    <a:pt x="6811" y="4907"/>
                    <a:pt x="9179" y="5495"/>
                    <a:pt x="10678" y="5956"/>
                  </a:cubicBezTo>
                  <a:cubicBezTo>
                    <a:pt x="11544" y="6249"/>
                    <a:pt x="12526" y="6417"/>
                    <a:pt x="13564" y="6459"/>
                  </a:cubicBezTo>
                  <a:cubicBezTo>
                    <a:pt x="14025" y="6459"/>
                    <a:pt x="14718" y="6544"/>
                    <a:pt x="14257" y="6794"/>
                  </a:cubicBezTo>
                  <a:cubicBezTo>
                    <a:pt x="13854" y="7047"/>
                    <a:pt x="9292" y="10486"/>
                    <a:pt x="8715" y="10947"/>
                  </a:cubicBezTo>
                  <a:cubicBezTo>
                    <a:pt x="8336" y="11250"/>
                    <a:pt x="8057" y="11309"/>
                    <a:pt x="7599" y="11309"/>
                  </a:cubicBezTo>
                  <a:cubicBezTo>
                    <a:pt x="7290" y="11309"/>
                    <a:pt x="6903" y="11282"/>
                    <a:pt x="6350" y="11282"/>
                  </a:cubicBezTo>
                  <a:cubicBezTo>
                    <a:pt x="5046" y="11282"/>
                    <a:pt x="4077" y="12333"/>
                    <a:pt x="3661" y="12333"/>
                  </a:cubicBezTo>
                  <a:cubicBezTo>
                    <a:pt x="3653" y="12333"/>
                    <a:pt x="3645" y="12333"/>
                    <a:pt x="3637" y="12331"/>
                  </a:cubicBezTo>
                  <a:cubicBezTo>
                    <a:pt x="3061" y="12373"/>
                    <a:pt x="2481" y="12415"/>
                    <a:pt x="1962" y="12542"/>
                  </a:cubicBezTo>
                  <a:lnTo>
                    <a:pt x="924" y="13631"/>
                  </a:lnTo>
                  <a:lnTo>
                    <a:pt x="0" y="14764"/>
                  </a:lnTo>
                  <a:lnTo>
                    <a:pt x="116" y="20385"/>
                  </a:lnTo>
                  <a:lnTo>
                    <a:pt x="1154" y="21600"/>
                  </a:lnTo>
                  <a:cubicBezTo>
                    <a:pt x="1962" y="20762"/>
                    <a:pt x="4156" y="19210"/>
                    <a:pt x="5773" y="17910"/>
                  </a:cubicBezTo>
                  <a:cubicBezTo>
                    <a:pt x="6753" y="17030"/>
                    <a:pt x="7965" y="16316"/>
                    <a:pt x="9408" y="15812"/>
                  </a:cubicBezTo>
                  <a:cubicBezTo>
                    <a:pt x="10390" y="15435"/>
                    <a:pt x="12872" y="13631"/>
                    <a:pt x="14547" y="11996"/>
                  </a:cubicBezTo>
                  <a:cubicBezTo>
                    <a:pt x="15642" y="10947"/>
                    <a:pt x="16796" y="9856"/>
                    <a:pt x="16970" y="9102"/>
                  </a:cubicBezTo>
                  <a:cubicBezTo>
                    <a:pt x="17144" y="8389"/>
                    <a:pt x="18123" y="7424"/>
                    <a:pt x="18874" y="6670"/>
                  </a:cubicBezTo>
                  <a:cubicBezTo>
                    <a:pt x="19625" y="5956"/>
                    <a:pt x="20836" y="4153"/>
                    <a:pt x="20836" y="3608"/>
                  </a:cubicBezTo>
                  <a:cubicBezTo>
                    <a:pt x="20778" y="3020"/>
                    <a:pt x="21416" y="1845"/>
                    <a:pt x="21529" y="838"/>
                  </a:cubicBezTo>
                  <a:cubicBezTo>
                    <a:pt x="21600" y="262"/>
                    <a:pt x="21234" y="0"/>
                    <a:pt x="2085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2" name="Google Shape;1642;p133"/>
            <p:cNvSpPr/>
            <p:nvPr/>
          </p:nvSpPr>
          <p:spPr>
            <a:xfrm>
              <a:off x="3137019" y="1596745"/>
              <a:ext cx="241899" cy="196671"/>
            </a:xfrm>
            <a:custGeom>
              <a:avLst/>
              <a:gdLst/>
              <a:ahLst/>
              <a:cxnLst/>
              <a:rect l="l" t="t" r="r" b="b"/>
              <a:pathLst>
                <a:path w="21562" h="21600" extrusionOk="0">
                  <a:moveTo>
                    <a:pt x="13491" y="0"/>
                  </a:moveTo>
                  <a:cubicBezTo>
                    <a:pt x="13371" y="0"/>
                    <a:pt x="13252" y="39"/>
                    <a:pt x="13130" y="114"/>
                  </a:cubicBezTo>
                  <a:cubicBezTo>
                    <a:pt x="12634" y="418"/>
                    <a:pt x="11692" y="3777"/>
                    <a:pt x="11147" y="4752"/>
                  </a:cubicBezTo>
                  <a:cubicBezTo>
                    <a:pt x="10453" y="5729"/>
                    <a:pt x="9463" y="6339"/>
                    <a:pt x="8423" y="6401"/>
                  </a:cubicBezTo>
                  <a:cubicBezTo>
                    <a:pt x="7679" y="6401"/>
                    <a:pt x="7630" y="7804"/>
                    <a:pt x="7085" y="8353"/>
                  </a:cubicBezTo>
                  <a:cubicBezTo>
                    <a:pt x="6490" y="8963"/>
                    <a:pt x="6739" y="9818"/>
                    <a:pt x="6045" y="10489"/>
                  </a:cubicBezTo>
                  <a:cubicBezTo>
                    <a:pt x="5401" y="11161"/>
                    <a:pt x="5699" y="13236"/>
                    <a:pt x="6045" y="13968"/>
                  </a:cubicBezTo>
                  <a:cubicBezTo>
                    <a:pt x="6391" y="14701"/>
                    <a:pt x="4806" y="17021"/>
                    <a:pt x="3965" y="17754"/>
                  </a:cubicBezTo>
                  <a:cubicBezTo>
                    <a:pt x="3072" y="18425"/>
                    <a:pt x="2726" y="19706"/>
                    <a:pt x="1338" y="19951"/>
                  </a:cubicBezTo>
                  <a:cubicBezTo>
                    <a:pt x="843" y="20074"/>
                    <a:pt x="398" y="20380"/>
                    <a:pt x="0" y="20806"/>
                  </a:cubicBezTo>
                  <a:lnTo>
                    <a:pt x="6689" y="20806"/>
                  </a:lnTo>
                  <a:cubicBezTo>
                    <a:pt x="6791" y="20801"/>
                    <a:pt x="6884" y="20801"/>
                    <a:pt x="6967" y="20801"/>
                  </a:cubicBezTo>
                  <a:cubicBezTo>
                    <a:pt x="8027" y="20801"/>
                    <a:pt x="7747" y="21146"/>
                    <a:pt x="7978" y="21600"/>
                  </a:cubicBezTo>
                  <a:cubicBezTo>
                    <a:pt x="7978" y="20074"/>
                    <a:pt x="7928" y="18670"/>
                    <a:pt x="7928" y="18547"/>
                  </a:cubicBezTo>
                  <a:cubicBezTo>
                    <a:pt x="7978" y="18244"/>
                    <a:pt x="10406" y="16472"/>
                    <a:pt x="10801" y="16166"/>
                  </a:cubicBezTo>
                  <a:cubicBezTo>
                    <a:pt x="11197" y="15862"/>
                    <a:pt x="11990" y="16288"/>
                    <a:pt x="11990" y="15678"/>
                  </a:cubicBezTo>
                  <a:cubicBezTo>
                    <a:pt x="11990" y="15130"/>
                    <a:pt x="12980" y="15433"/>
                    <a:pt x="13525" y="15252"/>
                  </a:cubicBezTo>
                  <a:cubicBezTo>
                    <a:pt x="14070" y="15130"/>
                    <a:pt x="14468" y="14581"/>
                    <a:pt x="14468" y="13910"/>
                  </a:cubicBezTo>
                  <a:cubicBezTo>
                    <a:pt x="14468" y="13236"/>
                    <a:pt x="15309" y="13420"/>
                    <a:pt x="15804" y="13297"/>
                  </a:cubicBezTo>
                  <a:cubicBezTo>
                    <a:pt x="16349" y="13236"/>
                    <a:pt x="16299" y="12687"/>
                    <a:pt x="16647" y="12687"/>
                  </a:cubicBezTo>
                  <a:cubicBezTo>
                    <a:pt x="16993" y="12687"/>
                    <a:pt x="16846" y="12016"/>
                    <a:pt x="16893" y="11222"/>
                  </a:cubicBezTo>
                  <a:cubicBezTo>
                    <a:pt x="16927" y="10735"/>
                    <a:pt x="16939" y="10654"/>
                    <a:pt x="17088" y="10654"/>
                  </a:cubicBezTo>
                  <a:cubicBezTo>
                    <a:pt x="17165" y="10654"/>
                    <a:pt x="17273" y="10673"/>
                    <a:pt x="17438" y="10673"/>
                  </a:cubicBezTo>
                  <a:cubicBezTo>
                    <a:pt x="17985" y="10673"/>
                    <a:pt x="18530" y="10308"/>
                    <a:pt x="18530" y="9818"/>
                  </a:cubicBezTo>
                  <a:cubicBezTo>
                    <a:pt x="18530" y="9643"/>
                    <a:pt x="18917" y="9590"/>
                    <a:pt x="19394" y="9590"/>
                  </a:cubicBezTo>
                  <a:cubicBezTo>
                    <a:pt x="20079" y="9590"/>
                    <a:pt x="20951" y="9696"/>
                    <a:pt x="21155" y="9696"/>
                  </a:cubicBezTo>
                  <a:cubicBezTo>
                    <a:pt x="21503" y="9696"/>
                    <a:pt x="21600" y="9147"/>
                    <a:pt x="21550" y="8782"/>
                  </a:cubicBezTo>
                  <a:cubicBezTo>
                    <a:pt x="21503" y="8414"/>
                    <a:pt x="21204" y="7256"/>
                    <a:pt x="20859" y="7256"/>
                  </a:cubicBezTo>
                  <a:cubicBezTo>
                    <a:pt x="20510" y="7256"/>
                    <a:pt x="20709" y="6094"/>
                    <a:pt x="20709" y="5181"/>
                  </a:cubicBezTo>
                  <a:cubicBezTo>
                    <a:pt x="20759" y="4326"/>
                    <a:pt x="20610" y="3532"/>
                    <a:pt x="20214" y="2799"/>
                  </a:cubicBezTo>
                  <a:cubicBezTo>
                    <a:pt x="20115" y="2615"/>
                    <a:pt x="20015" y="2373"/>
                    <a:pt x="19916" y="2128"/>
                  </a:cubicBezTo>
                  <a:cubicBezTo>
                    <a:pt x="19272" y="2128"/>
                    <a:pt x="18480" y="1518"/>
                    <a:pt x="17836" y="1518"/>
                  </a:cubicBezTo>
                  <a:cubicBezTo>
                    <a:pt x="17337" y="1518"/>
                    <a:pt x="16701" y="1671"/>
                    <a:pt x="16109" y="1671"/>
                  </a:cubicBezTo>
                  <a:cubicBezTo>
                    <a:pt x="15582" y="1671"/>
                    <a:pt x="15089" y="1549"/>
                    <a:pt x="14764" y="1089"/>
                  </a:cubicBezTo>
                  <a:cubicBezTo>
                    <a:pt x="14242" y="354"/>
                    <a:pt x="13860" y="0"/>
                    <a:pt x="1349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3" name="Google Shape;1643;p133"/>
            <p:cNvSpPr/>
            <p:nvPr/>
          </p:nvSpPr>
          <p:spPr>
            <a:xfrm>
              <a:off x="3552664" y="1561671"/>
              <a:ext cx="83450" cy="165605"/>
            </a:xfrm>
            <a:custGeom>
              <a:avLst/>
              <a:gdLst/>
              <a:ahLst/>
              <a:cxnLst/>
              <a:rect l="l" t="t" r="r" b="b"/>
              <a:pathLst>
                <a:path w="20923" h="21600" extrusionOk="0">
                  <a:moveTo>
                    <a:pt x="11633" y="0"/>
                  </a:moveTo>
                  <a:cubicBezTo>
                    <a:pt x="10285" y="0"/>
                    <a:pt x="8842" y="185"/>
                    <a:pt x="7964" y="579"/>
                  </a:cubicBezTo>
                  <a:cubicBezTo>
                    <a:pt x="7265" y="880"/>
                    <a:pt x="6476" y="1032"/>
                    <a:pt x="5662" y="1032"/>
                  </a:cubicBezTo>
                  <a:cubicBezTo>
                    <a:pt x="5504" y="1032"/>
                    <a:pt x="5338" y="1025"/>
                    <a:pt x="5179" y="1012"/>
                  </a:cubicBezTo>
                  <a:cubicBezTo>
                    <a:pt x="4899" y="2607"/>
                    <a:pt x="4480" y="4565"/>
                    <a:pt x="5179" y="5216"/>
                  </a:cubicBezTo>
                  <a:cubicBezTo>
                    <a:pt x="6012" y="6232"/>
                    <a:pt x="5459" y="7393"/>
                    <a:pt x="3787" y="8117"/>
                  </a:cubicBezTo>
                  <a:cubicBezTo>
                    <a:pt x="2528" y="8405"/>
                    <a:pt x="1695" y="9857"/>
                    <a:pt x="442" y="9857"/>
                  </a:cubicBezTo>
                  <a:cubicBezTo>
                    <a:pt x="-677" y="9857"/>
                    <a:pt x="442" y="12249"/>
                    <a:pt x="2528" y="12755"/>
                  </a:cubicBezTo>
                  <a:cubicBezTo>
                    <a:pt x="3920" y="12973"/>
                    <a:pt x="4760" y="13698"/>
                    <a:pt x="4620" y="14495"/>
                  </a:cubicBezTo>
                  <a:cubicBezTo>
                    <a:pt x="4620" y="14931"/>
                    <a:pt x="7684" y="15438"/>
                    <a:pt x="8524" y="16089"/>
                  </a:cubicBezTo>
                  <a:cubicBezTo>
                    <a:pt x="9776" y="17614"/>
                    <a:pt x="10609" y="19208"/>
                    <a:pt x="10889" y="20876"/>
                  </a:cubicBezTo>
                  <a:cubicBezTo>
                    <a:pt x="10889" y="21163"/>
                    <a:pt x="11029" y="21382"/>
                    <a:pt x="11309" y="21600"/>
                  </a:cubicBezTo>
                  <a:cubicBezTo>
                    <a:pt x="12142" y="21309"/>
                    <a:pt x="12841" y="21021"/>
                    <a:pt x="13401" y="20585"/>
                  </a:cubicBezTo>
                  <a:cubicBezTo>
                    <a:pt x="14094" y="19933"/>
                    <a:pt x="14374" y="19208"/>
                    <a:pt x="14374" y="18411"/>
                  </a:cubicBezTo>
                  <a:cubicBezTo>
                    <a:pt x="13954" y="18047"/>
                    <a:pt x="14234" y="17541"/>
                    <a:pt x="14793" y="17250"/>
                  </a:cubicBezTo>
                  <a:cubicBezTo>
                    <a:pt x="15486" y="16886"/>
                    <a:pt x="18138" y="15438"/>
                    <a:pt x="18691" y="15292"/>
                  </a:cubicBezTo>
                  <a:cubicBezTo>
                    <a:pt x="19111" y="15150"/>
                    <a:pt x="20923" y="15292"/>
                    <a:pt x="20783" y="14422"/>
                  </a:cubicBezTo>
                  <a:cubicBezTo>
                    <a:pt x="20783" y="13989"/>
                    <a:pt x="20923" y="13479"/>
                    <a:pt x="20923" y="13046"/>
                  </a:cubicBezTo>
                  <a:cubicBezTo>
                    <a:pt x="19810" y="12609"/>
                    <a:pt x="18971" y="12103"/>
                    <a:pt x="18971" y="11885"/>
                  </a:cubicBezTo>
                  <a:cubicBezTo>
                    <a:pt x="18971" y="11475"/>
                    <a:pt x="18151" y="10826"/>
                    <a:pt x="17394" y="10826"/>
                  </a:cubicBezTo>
                  <a:cubicBezTo>
                    <a:pt x="17216" y="10826"/>
                    <a:pt x="17038" y="10863"/>
                    <a:pt x="16885" y="10942"/>
                  </a:cubicBezTo>
                  <a:cubicBezTo>
                    <a:pt x="16669" y="11098"/>
                    <a:pt x="16269" y="11170"/>
                    <a:pt x="15798" y="11170"/>
                  </a:cubicBezTo>
                  <a:cubicBezTo>
                    <a:pt x="14711" y="11170"/>
                    <a:pt x="13274" y="10780"/>
                    <a:pt x="12981" y="10072"/>
                  </a:cubicBezTo>
                  <a:cubicBezTo>
                    <a:pt x="12562" y="9060"/>
                    <a:pt x="14793" y="9133"/>
                    <a:pt x="16885" y="8190"/>
                  </a:cubicBezTo>
                  <a:cubicBezTo>
                    <a:pt x="19111" y="7247"/>
                    <a:pt x="19251" y="5508"/>
                    <a:pt x="17019" y="4565"/>
                  </a:cubicBezTo>
                  <a:cubicBezTo>
                    <a:pt x="14793" y="3622"/>
                    <a:pt x="16466" y="3116"/>
                    <a:pt x="17998" y="2173"/>
                  </a:cubicBezTo>
                  <a:cubicBezTo>
                    <a:pt x="19162" y="1512"/>
                    <a:pt x="18640" y="1102"/>
                    <a:pt x="17954" y="1102"/>
                  </a:cubicBezTo>
                  <a:cubicBezTo>
                    <a:pt x="17737" y="1102"/>
                    <a:pt x="17502" y="1141"/>
                    <a:pt x="17299" y="1231"/>
                  </a:cubicBezTo>
                  <a:cubicBezTo>
                    <a:pt x="16936" y="1419"/>
                    <a:pt x="16497" y="1538"/>
                    <a:pt x="16097" y="1538"/>
                  </a:cubicBezTo>
                  <a:cubicBezTo>
                    <a:pt x="15563" y="1538"/>
                    <a:pt x="15092" y="1330"/>
                    <a:pt x="14933" y="794"/>
                  </a:cubicBezTo>
                  <a:cubicBezTo>
                    <a:pt x="14781" y="278"/>
                    <a:pt x="13280" y="0"/>
                    <a:pt x="116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4" name="Google Shape;1644;p133"/>
            <p:cNvSpPr/>
            <p:nvPr/>
          </p:nvSpPr>
          <p:spPr>
            <a:xfrm>
              <a:off x="3225958" y="1564512"/>
              <a:ext cx="419058" cy="414517"/>
            </a:xfrm>
            <a:custGeom>
              <a:avLst/>
              <a:gdLst/>
              <a:ahLst/>
              <a:cxnLst/>
              <a:rect l="l" t="t" r="r" b="b"/>
              <a:pathLst>
                <a:path w="21600" h="21600" extrusionOk="0">
                  <a:moveTo>
                    <a:pt x="16787" y="0"/>
                  </a:moveTo>
                  <a:cubicBezTo>
                    <a:pt x="16549" y="0"/>
                    <a:pt x="16145" y="112"/>
                    <a:pt x="15871" y="112"/>
                  </a:cubicBezTo>
                  <a:cubicBezTo>
                    <a:pt x="15592" y="135"/>
                    <a:pt x="15013" y="500"/>
                    <a:pt x="14651" y="500"/>
                  </a:cubicBezTo>
                  <a:cubicBezTo>
                    <a:pt x="14566" y="500"/>
                    <a:pt x="14493" y="480"/>
                    <a:pt x="14438" y="431"/>
                  </a:cubicBezTo>
                  <a:cubicBezTo>
                    <a:pt x="14382" y="374"/>
                    <a:pt x="14203" y="352"/>
                    <a:pt x="13949" y="352"/>
                  </a:cubicBezTo>
                  <a:cubicBezTo>
                    <a:pt x="13041" y="352"/>
                    <a:pt x="11169" y="640"/>
                    <a:pt x="10542" y="662"/>
                  </a:cubicBezTo>
                  <a:cubicBezTo>
                    <a:pt x="9769" y="691"/>
                    <a:pt x="9425" y="1559"/>
                    <a:pt x="8937" y="1559"/>
                  </a:cubicBezTo>
                  <a:cubicBezTo>
                    <a:pt x="8307" y="1647"/>
                    <a:pt x="7735" y="1965"/>
                    <a:pt x="7333" y="2429"/>
                  </a:cubicBezTo>
                  <a:cubicBezTo>
                    <a:pt x="7218" y="2544"/>
                    <a:pt x="7076" y="2631"/>
                    <a:pt x="6932" y="2631"/>
                  </a:cubicBezTo>
                  <a:cubicBezTo>
                    <a:pt x="6990" y="2747"/>
                    <a:pt x="7047" y="2862"/>
                    <a:pt x="7105" y="2950"/>
                  </a:cubicBezTo>
                  <a:cubicBezTo>
                    <a:pt x="7333" y="3297"/>
                    <a:pt x="7448" y="3703"/>
                    <a:pt x="7420" y="4109"/>
                  </a:cubicBezTo>
                  <a:cubicBezTo>
                    <a:pt x="7420" y="4543"/>
                    <a:pt x="7276" y="5064"/>
                    <a:pt x="7477" y="5093"/>
                  </a:cubicBezTo>
                  <a:cubicBezTo>
                    <a:pt x="7677" y="5151"/>
                    <a:pt x="7821" y="5672"/>
                    <a:pt x="7877" y="5817"/>
                  </a:cubicBezTo>
                  <a:cubicBezTo>
                    <a:pt x="7935" y="5990"/>
                    <a:pt x="7850" y="6251"/>
                    <a:pt x="7648" y="6251"/>
                  </a:cubicBezTo>
                  <a:cubicBezTo>
                    <a:pt x="7531" y="6251"/>
                    <a:pt x="7026" y="6202"/>
                    <a:pt x="6630" y="6202"/>
                  </a:cubicBezTo>
                  <a:cubicBezTo>
                    <a:pt x="6354" y="6202"/>
                    <a:pt x="6131" y="6226"/>
                    <a:pt x="6131" y="6309"/>
                  </a:cubicBezTo>
                  <a:cubicBezTo>
                    <a:pt x="6131" y="6541"/>
                    <a:pt x="5816" y="6715"/>
                    <a:pt x="5499" y="6715"/>
                  </a:cubicBezTo>
                  <a:cubicBezTo>
                    <a:pt x="5409" y="6715"/>
                    <a:pt x="5348" y="6707"/>
                    <a:pt x="5305" y="6707"/>
                  </a:cubicBezTo>
                  <a:cubicBezTo>
                    <a:pt x="5210" y="6707"/>
                    <a:pt x="5204" y="6746"/>
                    <a:pt x="5184" y="7004"/>
                  </a:cubicBezTo>
                  <a:cubicBezTo>
                    <a:pt x="5128" y="7352"/>
                    <a:pt x="5242" y="7670"/>
                    <a:pt x="5042" y="7670"/>
                  </a:cubicBezTo>
                  <a:cubicBezTo>
                    <a:pt x="4841" y="7670"/>
                    <a:pt x="4869" y="7932"/>
                    <a:pt x="4554" y="7988"/>
                  </a:cubicBezTo>
                  <a:cubicBezTo>
                    <a:pt x="4268" y="8018"/>
                    <a:pt x="3782" y="7932"/>
                    <a:pt x="3782" y="8250"/>
                  </a:cubicBezTo>
                  <a:cubicBezTo>
                    <a:pt x="3782" y="8569"/>
                    <a:pt x="3552" y="8858"/>
                    <a:pt x="3237" y="8887"/>
                  </a:cubicBezTo>
                  <a:cubicBezTo>
                    <a:pt x="2922" y="8974"/>
                    <a:pt x="2349" y="8829"/>
                    <a:pt x="2349" y="9089"/>
                  </a:cubicBezTo>
                  <a:cubicBezTo>
                    <a:pt x="2349" y="9379"/>
                    <a:pt x="1890" y="9177"/>
                    <a:pt x="1661" y="9321"/>
                  </a:cubicBezTo>
                  <a:cubicBezTo>
                    <a:pt x="1433" y="9466"/>
                    <a:pt x="29" y="10306"/>
                    <a:pt x="0" y="10450"/>
                  </a:cubicBezTo>
                  <a:cubicBezTo>
                    <a:pt x="0" y="10509"/>
                    <a:pt x="0" y="11204"/>
                    <a:pt x="29" y="11899"/>
                  </a:cubicBezTo>
                  <a:cubicBezTo>
                    <a:pt x="86" y="11986"/>
                    <a:pt x="142" y="12072"/>
                    <a:pt x="229" y="12101"/>
                  </a:cubicBezTo>
                  <a:cubicBezTo>
                    <a:pt x="745" y="12420"/>
                    <a:pt x="9997" y="18792"/>
                    <a:pt x="10284" y="19110"/>
                  </a:cubicBezTo>
                  <a:cubicBezTo>
                    <a:pt x="10542" y="19400"/>
                    <a:pt x="10771" y="19747"/>
                    <a:pt x="10942" y="20095"/>
                  </a:cubicBezTo>
                  <a:cubicBezTo>
                    <a:pt x="11344" y="20124"/>
                    <a:pt x="11745" y="20268"/>
                    <a:pt x="12118" y="20442"/>
                  </a:cubicBezTo>
                  <a:cubicBezTo>
                    <a:pt x="12633" y="20761"/>
                    <a:pt x="12633" y="21600"/>
                    <a:pt x="12633" y="21600"/>
                  </a:cubicBezTo>
                  <a:cubicBezTo>
                    <a:pt x="12633" y="21600"/>
                    <a:pt x="13292" y="21427"/>
                    <a:pt x="13635" y="21369"/>
                  </a:cubicBezTo>
                  <a:cubicBezTo>
                    <a:pt x="14008" y="21282"/>
                    <a:pt x="15241" y="20819"/>
                    <a:pt x="15241" y="20819"/>
                  </a:cubicBezTo>
                  <a:lnTo>
                    <a:pt x="17131" y="19225"/>
                  </a:lnTo>
                  <a:lnTo>
                    <a:pt x="21600" y="16330"/>
                  </a:lnTo>
                  <a:cubicBezTo>
                    <a:pt x="21456" y="15808"/>
                    <a:pt x="21314" y="15403"/>
                    <a:pt x="21055" y="15403"/>
                  </a:cubicBezTo>
                  <a:cubicBezTo>
                    <a:pt x="20826" y="15403"/>
                    <a:pt x="20597" y="15171"/>
                    <a:pt x="20311" y="15171"/>
                  </a:cubicBezTo>
                  <a:cubicBezTo>
                    <a:pt x="19995" y="15171"/>
                    <a:pt x="19624" y="14998"/>
                    <a:pt x="19595" y="14737"/>
                  </a:cubicBezTo>
                  <a:cubicBezTo>
                    <a:pt x="19566" y="14447"/>
                    <a:pt x="19708" y="14245"/>
                    <a:pt x="19451" y="13897"/>
                  </a:cubicBezTo>
                  <a:cubicBezTo>
                    <a:pt x="19222" y="13549"/>
                    <a:pt x="19021" y="13376"/>
                    <a:pt x="19021" y="13231"/>
                  </a:cubicBezTo>
                  <a:cubicBezTo>
                    <a:pt x="19021" y="13058"/>
                    <a:pt x="19393" y="12738"/>
                    <a:pt x="19451" y="12681"/>
                  </a:cubicBezTo>
                  <a:cubicBezTo>
                    <a:pt x="19508" y="12623"/>
                    <a:pt x="19308" y="12363"/>
                    <a:pt x="19308" y="12188"/>
                  </a:cubicBezTo>
                  <a:cubicBezTo>
                    <a:pt x="19308" y="12015"/>
                    <a:pt x="19165" y="11697"/>
                    <a:pt x="19308" y="11522"/>
                  </a:cubicBezTo>
                  <a:cubicBezTo>
                    <a:pt x="19480" y="11320"/>
                    <a:pt x="19537" y="11029"/>
                    <a:pt x="19393" y="10798"/>
                  </a:cubicBezTo>
                  <a:cubicBezTo>
                    <a:pt x="19222" y="10421"/>
                    <a:pt x="19624" y="10132"/>
                    <a:pt x="19422" y="9668"/>
                  </a:cubicBezTo>
                  <a:cubicBezTo>
                    <a:pt x="19222" y="9206"/>
                    <a:pt x="18907" y="8829"/>
                    <a:pt x="18936" y="8684"/>
                  </a:cubicBezTo>
                  <a:cubicBezTo>
                    <a:pt x="18936" y="8598"/>
                    <a:pt x="19050" y="8540"/>
                    <a:pt x="19165" y="8452"/>
                  </a:cubicBezTo>
                  <a:cubicBezTo>
                    <a:pt x="19107" y="8365"/>
                    <a:pt x="19078" y="8279"/>
                    <a:pt x="19078" y="8163"/>
                  </a:cubicBezTo>
                  <a:cubicBezTo>
                    <a:pt x="19021" y="7497"/>
                    <a:pt x="18850" y="6860"/>
                    <a:pt x="18592" y="6251"/>
                  </a:cubicBezTo>
                  <a:cubicBezTo>
                    <a:pt x="18391" y="5990"/>
                    <a:pt x="17790" y="5788"/>
                    <a:pt x="17790" y="5614"/>
                  </a:cubicBezTo>
                  <a:cubicBezTo>
                    <a:pt x="17818" y="5295"/>
                    <a:pt x="17646" y="5006"/>
                    <a:pt x="17359" y="4890"/>
                  </a:cubicBezTo>
                  <a:cubicBezTo>
                    <a:pt x="16931" y="4716"/>
                    <a:pt x="16672" y="3761"/>
                    <a:pt x="16931" y="3761"/>
                  </a:cubicBezTo>
                  <a:cubicBezTo>
                    <a:pt x="17188" y="3761"/>
                    <a:pt x="17359" y="3182"/>
                    <a:pt x="17590" y="3037"/>
                  </a:cubicBezTo>
                  <a:cubicBezTo>
                    <a:pt x="17962" y="2776"/>
                    <a:pt x="18076" y="2313"/>
                    <a:pt x="17905" y="1907"/>
                  </a:cubicBezTo>
                  <a:cubicBezTo>
                    <a:pt x="17732" y="1647"/>
                    <a:pt x="17818" y="835"/>
                    <a:pt x="17905" y="198"/>
                  </a:cubicBezTo>
                  <a:cubicBezTo>
                    <a:pt x="17590" y="198"/>
                    <a:pt x="17246" y="140"/>
                    <a:pt x="16931" y="25"/>
                  </a:cubicBezTo>
                  <a:cubicBezTo>
                    <a:pt x="16895" y="8"/>
                    <a:pt x="16847" y="0"/>
                    <a:pt x="167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5" name="Google Shape;1645;p133"/>
            <p:cNvSpPr/>
            <p:nvPr/>
          </p:nvSpPr>
          <p:spPr>
            <a:xfrm>
              <a:off x="3593294" y="1661135"/>
              <a:ext cx="304033" cy="302348"/>
            </a:xfrm>
            <a:custGeom>
              <a:avLst/>
              <a:gdLst/>
              <a:ahLst/>
              <a:cxnLst/>
              <a:rect l="l" t="t" r="r" b="b"/>
              <a:pathLst>
                <a:path w="21406" h="21600" extrusionOk="0">
                  <a:moveTo>
                    <a:pt x="3015" y="0"/>
                  </a:moveTo>
                  <a:cubicBezTo>
                    <a:pt x="2975" y="277"/>
                    <a:pt x="2975" y="516"/>
                    <a:pt x="2975" y="794"/>
                  </a:cubicBezTo>
                  <a:cubicBezTo>
                    <a:pt x="3015" y="1270"/>
                    <a:pt x="2506" y="1192"/>
                    <a:pt x="2388" y="1270"/>
                  </a:cubicBezTo>
                  <a:cubicBezTo>
                    <a:pt x="2232" y="1350"/>
                    <a:pt x="1488" y="2183"/>
                    <a:pt x="1293" y="2343"/>
                  </a:cubicBezTo>
                  <a:cubicBezTo>
                    <a:pt x="1136" y="2502"/>
                    <a:pt x="1058" y="2779"/>
                    <a:pt x="1175" y="2979"/>
                  </a:cubicBezTo>
                  <a:cubicBezTo>
                    <a:pt x="1175" y="3415"/>
                    <a:pt x="1097" y="3812"/>
                    <a:pt x="902" y="4169"/>
                  </a:cubicBezTo>
                  <a:cubicBezTo>
                    <a:pt x="706" y="4566"/>
                    <a:pt x="42" y="4805"/>
                    <a:pt x="2" y="5042"/>
                  </a:cubicBezTo>
                  <a:cubicBezTo>
                    <a:pt x="-37" y="5241"/>
                    <a:pt x="393" y="5758"/>
                    <a:pt x="667" y="6392"/>
                  </a:cubicBezTo>
                  <a:cubicBezTo>
                    <a:pt x="941" y="7028"/>
                    <a:pt x="393" y="7465"/>
                    <a:pt x="627" y="7941"/>
                  </a:cubicBezTo>
                  <a:cubicBezTo>
                    <a:pt x="824" y="8258"/>
                    <a:pt x="784" y="8657"/>
                    <a:pt x="511" y="8934"/>
                  </a:cubicBezTo>
                  <a:cubicBezTo>
                    <a:pt x="315" y="9211"/>
                    <a:pt x="511" y="9610"/>
                    <a:pt x="511" y="9847"/>
                  </a:cubicBezTo>
                  <a:cubicBezTo>
                    <a:pt x="511" y="10084"/>
                    <a:pt x="784" y="10443"/>
                    <a:pt x="706" y="10523"/>
                  </a:cubicBezTo>
                  <a:cubicBezTo>
                    <a:pt x="627" y="10601"/>
                    <a:pt x="118" y="11037"/>
                    <a:pt x="118" y="11276"/>
                  </a:cubicBezTo>
                  <a:cubicBezTo>
                    <a:pt x="118" y="11514"/>
                    <a:pt x="433" y="11713"/>
                    <a:pt x="745" y="12190"/>
                  </a:cubicBezTo>
                  <a:cubicBezTo>
                    <a:pt x="1058" y="12706"/>
                    <a:pt x="824" y="12943"/>
                    <a:pt x="902" y="13342"/>
                  </a:cubicBezTo>
                  <a:cubicBezTo>
                    <a:pt x="941" y="13739"/>
                    <a:pt x="1449" y="13936"/>
                    <a:pt x="1881" y="13936"/>
                  </a:cubicBezTo>
                  <a:cubicBezTo>
                    <a:pt x="2272" y="13936"/>
                    <a:pt x="2545" y="14255"/>
                    <a:pt x="2897" y="14255"/>
                  </a:cubicBezTo>
                  <a:cubicBezTo>
                    <a:pt x="3290" y="14255"/>
                    <a:pt x="3445" y="14849"/>
                    <a:pt x="3641" y="15525"/>
                  </a:cubicBezTo>
                  <a:cubicBezTo>
                    <a:pt x="3797" y="15525"/>
                    <a:pt x="5129" y="15565"/>
                    <a:pt x="5714" y="15962"/>
                  </a:cubicBezTo>
                  <a:cubicBezTo>
                    <a:pt x="6066" y="16199"/>
                    <a:pt x="6380" y="16518"/>
                    <a:pt x="6614" y="16875"/>
                  </a:cubicBezTo>
                  <a:lnTo>
                    <a:pt x="9002" y="15525"/>
                  </a:lnTo>
                  <a:lnTo>
                    <a:pt x="19802" y="21600"/>
                  </a:lnTo>
                  <a:lnTo>
                    <a:pt x="19802" y="20844"/>
                  </a:lnTo>
                  <a:lnTo>
                    <a:pt x="21093" y="20844"/>
                  </a:lnTo>
                  <a:lnTo>
                    <a:pt x="21093" y="6314"/>
                  </a:lnTo>
                  <a:cubicBezTo>
                    <a:pt x="21093" y="5321"/>
                    <a:pt x="20663" y="4685"/>
                    <a:pt x="21093" y="4129"/>
                  </a:cubicBezTo>
                  <a:cubicBezTo>
                    <a:pt x="21563" y="3573"/>
                    <a:pt x="20936" y="3296"/>
                    <a:pt x="21288" y="2303"/>
                  </a:cubicBezTo>
                  <a:cubicBezTo>
                    <a:pt x="21327" y="2183"/>
                    <a:pt x="21367" y="2065"/>
                    <a:pt x="21406" y="1946"/>
                  </a:cubicBezTo>
                  <a:cubicBezTo>
                    <a:pt x="21406" y="1906"/>
                    <a:pt x="21367" y="1906"/>
                    <a:pt x="21367" y="1866"/>
                  </a:cubicBezTo>
                  <a:cubicBezTo>
                    <a:pt x="21249" y="1589"/>
                    <a:pt x="20702" y="1549"/>
                    <a:pt x="19449" y="1350"/>
                  </a:cubicBezTo>
                  <a:cubicBezTo>
                    <a:pt x="18236" y="1152"/>
                    <a:pt x="18706" y="277"/>
                    <a:pt x="17297" y="199"/>
                  </a:cubicBezTo>
                  <a:cubicBezTo>
                    <a:pt x="17253" y="196"/>
                    <a:pt x="17206" y="194"/>
                    <a:pt x="17160" y="194"/>
                  </a:cubicBezTo>
                  <a:cubicBezTo>
                    <a:pt x="15813" y="194"/>
                    <a:pt x="14167" y="1290"/>
                    <a:pt x="14167" y="1866"/>
                  </a:cubicBezTo>
                  <a:cubicBezTo>
                    <a:pt x="14128" y="2502"/>
                    <a:pt x="14794" y="3176"/>
                    <a:pt x="14324" y="3812"/>
                  </a:cubicBezTo>
                  <a:cubicBezTo>
                    <a:pt x="14049" y="4129"/>
                    <a:pt x="13658" y="4288"/>
                    <a:pt x="13262" y="4288"/>
                  </a:cubicBezTo>
                  <a:cubicBezTo>
                    <a:pt x="12866" y="4288"/>
                    <a:pt x="12466" y="4129"/>
                    <a:pt x="12171" y="3812"/>
                  </a:cubicBezTo>
                  <a:cubicBezTo>
                    <a:pt x="11428" y="3176"/>
                    <a:pt x="10489" y="2819"/>
                    <a:pt x="9550" y="2819"/>
                  </a:cubicBezTo>
                  <a:cubicBezTo>
                    <a:pt x="8689" y="2819"/>
                    <a:pt x="8062" y="2263"/>
                    <a:pt x="8141" y="1747"/>
                  </a:cubicBezTo>
                  <a:cubicBezTo>
                    <a:pt x="8219" y="1270"/>
                    <a:pt x="7944" y="1073"/>
                    <a:pt x="7202" y="913"/>
                  </a:cubicBezTo>
                  <a:cubicBezTo>
                    <a:pt x="6596" y="777"/>
                    <a:pt x="6077" y="317"/>
                    <a:pt x="5148" y="317"/>
                  </a:cubicBezTo>
                  <a:cubicBezTo>
                    <a:pt x="4997" y="317"/>
                    <a:pt x="4834" y="330"/>
                    <a:pt x="4659" y="357"/>
                  </a:cubicBezTo>
                  <a:cubicBezTo>
                    <a:pt x="4527" y="384"/>
                    <a:pt x="4395" y="397"/>
                    <a:pt x="4263" y="397"/>
                  </a:cubicBezTo>
                  <a:cubicBezTo>
                    <a:pt x="3813" y="397"/>
                    <a:pt x="3379" y="246"/>
                    <a:pt x="301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6" name="Google Shape;1646;p133"/>
            <p:cNvSpPr/>
            <p:nvPr/>
          </p:nvSpPr>
          <p:spPr>
            <a:xfrm>
              <a:off x="3065325" y="2086988"/>
              <a:ext cx="58356" cy="17652"/>
            </a:xfrm>
            <a:custGeom>
              <a:avLst/>
              <a:gdLst/>
              <a:ahLst/>
              <a:cxnLst/>
              <a:rect l="l" t="t" r="r" b="b"/>
              <a:pathLst>
                <a:path w="21600" h="21600" extrusionOk="0">
                  <a:moveTo>
                    <a:pt x="11743" y="0"/>
                  </a:moveTo>
                  <a:cubicBezTo>
                    <a:pt x="11377" y="0"/>
                    <a:pt x="10964" y="372"/>
                    <a:pt x="10495" y="1210"/>
                  </a:cubicBezTo>
                  <a:cubicBezTo>
                    <a:pt x="8298" y="5369"/>
                    <a:pt x="5736" y="7138"/>
                    <a:pt x="3276" y="7138"/>
                  </a:cubicBezTo>
                  <a:cubicBezTo>
                    <a:pt x="2516" y="7138"/>
                    <a:pt x="1765" y="6952"/>
                    <a:pt x="1033" y="6641"/>
                  </a:cubicBezTo>
                  <a:cubicBezTo>
                    <a:pt x="1033" y="10738"/>
                    <a:pt x="207" y="16169"/>
                    <a:pt x="0" y="21600"/>
                  </a:cubicBezTo>
                  <a:cubicBezTo>
                    <a:pt x="620" y="20917"/>
                    <a:pt x="1446" y="20234"/>
                    <a:pt x="2262" y="20234"/>
                  </a:cubicBezTo>
                  <a:cubicBezTo>
                    <a:pt x="5144" y="19583"/>
                    <a:pt x="8026" y="16852"/>
                    <a:pt x="10701" y="12072"/>
                  </a:cubicBezTo>
                  <a:cubicBezTo>
                    <a:pt x="10983" y="11141"/>
                    <a:pt x="11321" y="10769"/>
                    <a:pt x="11687" y="10769"/>
                  </a:cubicBezTo>
                  <a:cubicBezTo>
                    <a:pt x="13180" y="10769"/>
                    <a:pt x="15226" y="16976"/>
                    <a:pt x="16869" y="17534"/>
                  </a:cubicBezTo>
                  <a:cubicBezTo>
                    <a:pt x="17085" y="17628"/>
                    <a:pt x="17310" y="17659"/>
                    <a:pt x="17526" y="17659"/>
                  </a:cubicBezTo>
                  <a:cubicBezTo>
                    <a:pt x="18943" y="17659"/>
                    <a:pt x="20351" y="15797"/>
                    <a:pt x="21600" y="13438"/>
                  </a:cubicBezTo>
                  <a:cubicBezTo>
                    <a:pt x="20164" y="12072"/>
                    <a:pt x="18934" y="11421"/>
                    <a:pt x="17488" y="11421"/>
                  </a:cubicBezTo>
                  <a:cubicBezTo>
                    <a:pt x="14531" y="10831"/>
                    <a:pt x="13780" y="0"/>
                    <a:pt x="1174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7" name="Google Shape;1647;p133"/>
            <p:cNvSpPr/>
            <p:nvPr/>
          </p:nvSpPr>
          <p:spPr>
            <a:xfrm>
              <a:off x="3057462" y="2029267"/>
              <a:ext cx="114442" cy="92592"/>
            </a:xfrm>
            <a:custGeom>
              <a:avLst/>
              <a:gdLst/>
              <a:ahLst/>
              <a:cxnLst/>
              <a:rect l="l" t="t" r="r" b="b"/>
              <a:pathLst>
                <a:path w="20783" h="21600" extrusionOk="0">
                  <a:moveTo>
                    <a:pt x="8843" y="0"/>
                  </a:moveTo>
                  <a:cubicBezTo>
                    <a:pt x="7876" y="0"/>
                    <a:pt x="6881" y="598"/>
                    <a:pt x="6881" y="598"/>
                  </a:cubicBezTo>
                  <a:cubicBezTo>
                    <a:pt x="6324" y="663"/>
                    <a:pt x="5743" y="698"/>
                    <a:pt x="5177" y="698"/>
                  </a:cubicBezTo>
                  <a:cubicBezTo>
                    <a:pt x="4610" y="698"/>
                    <a:pt x="4053" y="663"/>
                    <a:pt x="3551" y="598"/>
                  </a:cubicBezTo>
                  <a:cubicBezTo>
                    <a:pt x="3454" y="574"/>
                    <a:pt x="3367" y="556"/>
                    <a:pt x="3284" y="556"/>
                  </a:cubicBezTo>
                  <a:cubicBezTo>
                    <a:pt x="2261" y="556"/>
                    <a:pt x="2367" y="2692"/>
                    <a:pt x="1428" y="2934"/>
                  </a:cubicBezTo>
                  <a:lnTo>
                    <a:pt x="1230" y="2934"/>
                  </a:lnTo>
                  <a:cubicBezTo>
                    <a:pt x="1230" y="4360"/>
                    <a:pt x="926" y="5656"/>
                    <a:pt x="419" y="6821"/>
                  </a:cubicBezTo>
                  <a:cubicBezTo>
                    <a:pt x="-792" y="9158"/>
                    <a:pt x="926" y="12655"/>
                    <a:pt x="1732" y="13696"/>
                  </a:cubicBezTo>
                  <a:cubicBezTo>
                    <a:pt x="1934" y="13956"/>
                    <a:pt x="2036" y="14341"/>
                    <a:pt x="2036" y="14601"/>
                  </a:cubicBezTo>
                  <a:cubicBezTo>
                    <a:pt x="2432" y="14702"/>
                    <a:pt x="2833" y="14755"/>
                    <a:pt x="3238" y="14755"/>
                  </a:cubicBezTo>
                  <a:cubicBezTo>
                    <a:pt x="4380" y="14755"/>
                    <a:pt x="5531" y="14365"/>
                    <a:pt x="6577" y="13696"/>
                  </a:cubicBezTo>
                  <a:cubicBezTo>
                    <a:pt x="6835" y="13530"/>
                    <a:pt x="7051" y="13459"/>
                    <a:pt x="7245" y="13459"/>
                  </a:cubicBezTo>
                  <a:cubicBezTo>
                    <a:pt x="8267" y="13459"/>
                    <a:pt x="8580" y="15424"/>
                    <a:pt x="10109" y="15642"/>
                  </a:cubicBezTo>
                  <a:cubicBezTo>
                    <a:pt x="10814" y="15642"/>
                    <a:pt x="11422" y="15767"/>
                    <a:pt x="12127" y="16027"/>
                  </a:cubicBezTo>
                  <a:cubicBezTo>
                    <a:pt x="11422" y="16548"/>
                    <a:pt x="10616" y="16808"/>
                    <a:pt x="9805" y="16808"/>
                  </a:cubicBezTo>
                  <a:cubicBezTo>
                    <a:pt x="8916" y="16701"/>
                    <a:pt x="7963" y="15518"/>
                    <a:pt x="7254" y="15518"/>
                  </a:cubicBezTo>
                  <a:cubicBezTo>
                    <a:pt x="7079" y="15518"/>
                    <a:pt x="6918" y="15589"/>
                    <a:pt x="6780" y="15767"/>
                  </a:cubicBezTo>
                  <a:cubicBezTo>
                    <a:pt x="5467" y="16678"/>
                    <a:pt x="4053" y="17198"/>
                    <a:pt x="2538" y="17323"/>
                  </a:cubicBezTo>
                  <a:cubicBezTo>
                    <a:pt x="2238" y="17453"/>
                    <a:pt x="1833" y="17453"/>
                    <a:pt x="1529" y="17583"/>
                  </a:cubicBezTo>
                  <a:cubicBezTo>
                    <a:pt x="1327" y="18364"/>
                    <a:pt x="1529" y="19269"/>
                    <a:pt x="1934" y="19920"/>
                  </a:cubicBezTo>
                  <a:lnTo>
                    <a:pt x="2340" y="20435"/>
                  </a:lnTo>
                  <a:cubicBezTo>
                    <a:pt x="2681" y="20304"/>
                    <a:pt x="2934" y="20257"/>
                    <a:pt x="3127" y="20257"/>
                  </a:cubicBezTo>
                  <a:cubicBezTo>
                    <a:pt x="3892" y="20257"/>
                    <a:pt x="3648" y="21085"/>
                    <a:pt x="4053" y="21085"/>
                  </a:cubicBezTo>
                  <a:cubicBezTo>
                    <a:pt x="4762" y="20955"/>
                    <a:pt x="5467" y="20565"/>
                    <a:pt x="6172" y="20050"/>
                  </a:cubicBezTo>
                  <a:cubicBezTo>
                    <a:pt x="6172" y="20050"/>
                    <a:pt x="10717" y="19529"/>
                    <a:pt x="11422" y="19529"/>
                  </a:cubicBezTo>
                  <a:cubicBezTo>
                    <a:pt x="11726" y="19529"/>
                    <a:pt x="12127" y="19529"/>
                    <a:pt x="12329" y="19790"/>
                  </a:cubicBezTo>
                  <a:lnTo>
                    <a:pt x="12329" y="19399"/>
                  </a:lnTo>
                  <a:cubicBezTo>
                    <a:pt x="12329" y="19399"/>
                    <a:pt x="14853" y="20050"/>
                    <a:pt x="14954" y="20695"/>
                  </a:cubicBezTo>
                  <a:cubicBezTo>
                    <a:pt x="15088" y="21204"/>
                    <a:pt x="16543" y="21600"/>
                    <a:pt x="18049" y="21600"/>
                  </a:cubicBezTo>
                  <a:cubicBezTo>
                    <a:pt x="18851" y="21600"/>
                    <a:pt x="19670" y="21488"/>
                    <a:pt x="20301" y="21215"/>
                  </a:cubicBezTo>
                  <a:lnTo>
                    <a:pt x="20707" y="20955"/>
                  </a:lnTo>
                  <a:cubicBezTo>
                    <a:pt x="20808" y="19920"/>
                    <a:pt x="20808" y="18879"/>
                    <a:pt x="20707" y="17973"/>
                  </a:cubicBezTo>
                  <a:cubicBezTo>
                    <a:pt x="20205" y="16678"/>
                    <a:pt x="19597" y="15642"/>
                    <a:pt x="18791" y="14731"/>
                  </a:cubicBezTo>
                  <a:cubicBezTo>
                    <a:pt x="18385" y="13826"/>
                    <a:pt x="18183" y="12785"/>
                    <a:pt x="18183" y="11750"/>
                  </a:cubicBezTo>
                  <a:lnTo>
                    <a:pt x="17580" y="10454"/>
                  </a:lnTo>
                  <a:cubicBezTo>
                    <a:pt x="17580" y="10454"/>
                    <a:pt x="17073" y="7732"/>
                    <a:pt x="15461" y="7082"/>
                  </a:cubicBezTo>
                  <a:cubicBezTo>
                    <a:pt x="13946" y="6437"/>
                    <a:pt x="12937" y="2674"/>
                    <a:pt x="12937" y="2674"/>
                  </a:cubicBezTo>
                  <a:lnTo>
                    <a:pt x="11726" y="2674"/>
                  </a:lnTo>
                  <a:cubicBezTo>
                    <a:pt x="11118" y="1639"/>
                    <a:pt x="10413" y="858"/>
                    <a:pt x="9704" y="213"/>
                  </a:cubicBezTo>
                  <a:cubicBezTo>
                    <a:pt x="9442" y="59"/>
                    <a:pt x="9142" y="0"/>
                    <a:pt x="884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8" name="Google Shape;1648;p133"/>
            <p:cNvSpPr/>
            <p:nvPr/>
          </p:nvSpPr>
          <p:spPr>
            <a:xfrm>
              <a:off x="3069231" y="2112982"/>
              <a:ext cx="56123" cy="33908"/>
            </a:xfrm>
            <a:custGeom>
              <a:avLst/>
              <a:gdLst/>
              <a:ahLst/>
              <a:cxnLst/>
              <a:rect l="l" t="t" r="r" b="b"/>
              <a:pathLst>
                <a:path w="21600" h="21600" extrusionOk="0">
                  <a:moveTo>
                    <a:pt x="19677" y="0"/>
                  </a:moveTo>
                  <a:cubicBezTo>
                    <a:pt x="17969" y="0"/>
                    <a:pt x="8335" y="1422"/>
                    <a:pt x="8335" y="1422"/>
                  </a:cubicBezTo>
                  <a:cubicBezTo>
                    <a:pt x="7057" y="2827"/>
                    <a:pt x="5563" y="3893"/>
                    <a:pt x="3846" y="4249"/>
                  </a:cubicBezTo>
                  <a:cubicBezTo>
                    <a:pt x="2996" y="4249"/>
                    <a:pt x="3504" y="1987"/>
                    <a:pt x="1776" y="1987"/>
                  </a:cubicBezTo>
                  <a:cubicBezTo>
                    <a:pt x="1337" y="1987"/>
                    <a:pt x="771" y="2116"/>
                    <a:pt x="0" y="2472"/>
                  </a:cubicBezTo>
                  <a:cubicBezTo>
                    <a:pt x="1923" y="6721"/>
                    <a:pt x="2352" y="8853"/>
                    <a:pt x="6198" y="10614"/>
                  </a:cubicBezTo>
                  <a:cubicBezTo>
                    <a:pt x="10698" y="12747"/>
                    <a:pt x="5983" y="16640"/>
                    <a:pt x="9624" y="20534"/>
                  </a:cubicBezTo>
                  <a:cubicBezTo>
                    <a:pt x="9839" y="20889"/>
                    <a:pt x="10268" y="21245"/>
                    <a:pt x="10483" y="21600"/>
                  </a:cubicBezTo>
                  <a:cubicBezTo>
                    <a:pt x="10698" y="21245"/>
                    <a:pt x="10902" y="20889"/>
                    <a:pt x="11332" y="20178"/>
                  </a:cubicBezTo>
                  <a:cubicBezTo>
                    <a:pt x="12942" y="18514"/>
                    <a:pt x="16056" y="13748"/>
                    <a:pt x="17491" y="13748"/>
                  </a:cubicBezTo>
                  <a:cubicBezTo>
                    <a:pt x="17588" y="13748"/>
                    <a:pt x="17676" y="13765"/>
                    <a:pt x="17754" y="13813"/>
                  </a:cubicBezTo>
                  <a:cubicBezTo>
                    <a:pt x="17979" y="14039"/>
                    <a:pt x="18223" y="14136"/>
                    <a:pt x="18477" y="14136"/>
                  </a:cubicBezTo>
                  <a:cubicBezTo>
                    <a:pt x="19394" y="14136"/>
                    <a:pt x="20321" y="12795"/>
                    <a:pt x="20321" y="11680"/>
                  </a:cubicBezTo>
                  <a:cubicBezTo>
                    <a:pt x="20321" y="10614"/>
                    <a:pt x="17969" y="6721"/>
                    <a:pt x="19892" y="5671"/>
                  </a:cubicBezTo>
                  <a:cubicBezTo>
                    <a:pt x="21171" y="4960"/>
                    <a:pt x="21385" y="2472"/>
                    <a:pt x="21600" y="711"/>
                  </a:cubicBezTo>
                  <a:cubicBezTo>
                    <a:pt x="20956" y="0"/>
                    <a:pt x="20321" y="0"/>
                    <a:pt x="1967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49" name="Google Shape;1649;p133"/>
            <p:cNvSpPr/>
            <p:nvPr/>
          </p:nvSpPr>
          <p:spPr>
            <a:xfrm>
              <a:off x="3692261" y="2145520"/>
              <a:ext cx="246758" cy="178107"/>
            </a:xfrm>
            <a:custGeom>
              <a:avLst/>
              <a:gdLst/>
              <a:ahLst/>
              <a:cxnLst/>
              <a:rect l="l" t="t" r="r" b="b"/>
              <a:pathLst>
                <a:path w="21600" h="21600" extrusionOk="0">
                  <a:moveTo>
                    <a:pt x="13402" y="0"/>
                  </a:moveTo>
                  <a:cubicBezTo>
                    <a:pt x="13004" y="0"/>
                    <a:pt x="12483" y="477"/>
                    <a:pt x="12210" y="907"/>
                  </a:cubicBezTo>
                  <a:cubicBezTo>
                    <a:pt x="11821" y="1446"/>
                    <a:pt x="12112" y="1784"/>
                    <a:pt x="11821" y="2119"/>
                  </a:cubicBezTo>
                  <a:cubicBezTo>
                    <a:pt x="11237" y="2860"/>
                    <a:pt x="10653" y="3737"/>
                    <a:pt x="10118" y="4613"/>
                  </a:cubicBezTo>
                  <a:cubicBezTo>
                    <a:pt x="9812" y="5179"/>
                    <a:pt x="9264" y="5262"/>
                    <a:pt x="8749" y="5262"/>
                  </a:cubicBezTo>
                  <a:cubicBezTo>
                    <a:pt x="8536" y="5262"/>
                    <a:pt x="8327" y="5250"/>
                    <a:pt x="8145" y="5250"/>
                  </a:cubicBezTo>
                  <a:cubicBezTo>
                    <a:pt x="7930" y="5250"/>
                    <a:pt x="7750" y="5269"/>
                    <a:pt x="7637" y="5355"/>
                  </a:cubicBezTo>
                  <a:cubicBezTo>
                    <a:pt x="7150" y="5761"/>
                    <a:pt x="7832" y="6367"/>
                    <a:pt x="7490" y="6705"/>
                  </a:cubicBezTo>
                  <a:cubicBezTo>
                    <a:pt x="7004" y="7175"/>
                    <a:pt x="6518" y="7578"/>
                    <a:pt x="5934" y="7917"/>
                  </a:cubicBezTo>
                  <a:cubicBezTo>
                    <a:pt x="5643" y="8120"/>
                    <a:pt x="4378" y="8052"/>
                    <a:pt x="4036" y="8726"/>
                  </a:cubicBezTo>
                  <a:cubicBezTo>
                    <a:pt x="3958" y="8864"/>
                    <a:pt x="3878" y="8913"/>
                    <a:pt x="3801" y="8913"/>
                  </a:cubicBezTo>
                  <a:cubicBezTo>
                    <a:pt x="3574" y="8913"/>
                    <a:pt x="3350" y="8504"/>
                    <a:pt x="3126" y="8504"/>
                  </a:cubicBezTo>
                  <a:cubicBezTo>
                    <a:pt x="3039" y="8504"/>
                    <a:pt x="2955" y="8562"/>
                    <a:pt x="2868" y="8726"/>
                  </a:cubicBezTo>
                  <a:cubicBezTo>
                    <a:pt x="2635" y="9236"/>
                    <a:pt x="2353" y="9461"/>
                    <a:pt x="2136" y="9461"/>
                  </a:cubicBezTo>
                  <a:cubicBezTo>
                    <a:pt x="2040" y="9461"/>
                    <a:pt x="1956" y="9414"/>
                    <a:pt x="1896" y="9331"/>
                  </a:cubicBezTo>
                  <a:cubicBezTo>
                    <a:pt x="1847" y="9264"/>
                    <a:pt x="1798" y="9196"/>
                    <a:pt x="1749" y="9064"/>
                  </a:cubicBezTo>
                  <a:cubicBezTo>
                    <a:pt x="1361" y="9467"/>
                    <a:pt x="1070" y="10005"/>
                    <a:pt x="826" y="10614"/>
                  </a:cubicBezTo>
                  <a:cubicBezTo>
                    <a:pt x="630" y="11690"/>
                    <a:pt x="0" y="12635"/>
                    <a:pt x="0" y="13173"/>
                  </a:cubicBezTo>
                  <a:cubicBezTo>
                    <a:pt x="0" y="13714"/>
                    <a:pt x="242" y="14320"/>
                    <a:pt x="242" y="15197"/>
                  </a:cubicBezTo>
                  <a:cubicBezTo>
                    <a:pt x="193" y="15938"/>
                    <a:pt x="388" y="16679"/>
                    <a:pt x="728" y="17217"/>
                  </a:cubicBezTo>
                  <a:cubicBezTo>
                    <a:pt x="923" y="17691"/>
                    <a:pt x="1021" y="18229"/>
                    <a:pt x="1021" y="18767"/>
                  </a:cubicBezTo>
                  <a:cubicBezTo>
                    <a:pt x="1119" y="19038"/>
                    <a:pt x="1263" y="19309"/>
                    <a:pt x="1410" y="19576"/>
                  </a:cubicBezTo>
                  <a:cubicBezTo>
                    <a:pt x="1654" y="20118"/>
                    <a:pt x="2431" y="20791"/>
                    <a:pt x="2529" y="21194"/>
                  </a:cubicBezTo>
                  <a:cubicBezTo>
                    <a:pt x="2577" y="21397"/>
                    <a:pt x="2675" y="21532"/>
                    <a:pt x="2822" y="21600"/>
                  </a:cubicBezTo>
                  <a:cubicBezTo>
                    <a:pt x="2868" y="21532"/>
                    <a:pt x="2917" y="21465"/>
                    <a:pt x="2966" y="21397"/>
                  </a:cubicBezTo>
                  <a:cubicBezTo>
                    <a:pt x="3210" y="20859"/>
                    <a:pt x="3308" y="20185"/>
                    <a:pt x="3259" y="19509"/>
                  </a:cubicBezTo>
                  <a:lnTo>
                    <a:pt x="4231" y="19241"/>
                  </a:lnTo>
                  <a:lnTo>
                    <a:pt x="5010" y="18903"/>
                  </a:lnTo>
                  <a:lnTo>
                    <a:pt x="6518" y="19241"/>
                  </a:lnTo>
                  <a:lnTo>
                    <a:pt x="6518" y="17556"/>
                  </a:lnTo>
                  <a:cubicBezTo>
                    <a:pt x="6518" y="17556"/>
                    <a:pt x="7588" y="15532"/>
                    <a:pt x="8367" y="15532"/>
                  </a:cubicBezTo>
                  <a:cubicBezTo>
                    <a:pt x="9097" y="15532"/>
                    <a:pt x="9777" y="16950"/>
                    <a:pt x="9777" y="16950"/>
                  </a:cubicBezTo>
                  <a:lnTo>
                    <a:pt x="13135" y="17826"/>
                  </a:lnTo>
                  <a:cubicBezTo>
                    <a:pt x="13135" y="17826"/>
                    <a:pt x="13329" y="16476"/>
                    <a:pt x="13670" y="16141"/>
                  </a:cubicBezTo>
                  <a:cubicBezTo>
                    <a:pt x="13735" y="16089"/>
                    <a:pt x="13810" y="16067"/>
                    <a:pt x="13895" y="16067"/>
                  </a:cubicBezTo>
                  <a:cubicBezTo>
                    <a:pt x="14145" y="16067"/>
                    <a:pt x="14465" y="16245"/>
                    <a:pt x="14754" y="16245"/>
                  </a:cubicBezTo>
                  <a:cubicBezTo>
                    <a:pt x="14869" y="16245"/>
                    <a:pt x="14980" y="16218"/>
                    <a:pt x="15080" y="16141"/>
                  </a:cubicBezTo>
                  <a:cubicBezTo>
                    <a:pt x="15615" y="15667"/>
                    <a:pt x="16248" y="15467"/>
                    <a:pt x="16929" y="15400"/>
                  </a:cubicBezTo>
                  <a:cubicBezTo>
                    <a:pt x="17340" y="15400"/>
                    <a:pt x="17626" y="15590"/>
                    <a:pt x="17859" y="15590"/>
                  </a:cubicBezTo>
                  <a:cubicBezTo>
                    <a:pt x="18041" y="15590"/>
                    <a:pt x="18190" y="15473"/>
                    <a:pt x="18339" y="15061"/>
                  </a:cubicBezTo>
                  <a:cubicBezTo>
                    <a:pt x="18419" y="14806"/>
                    <a:pt x="18596" y="14714"/>
                    <a:pt x="18814" y="14714"/>
                  </a:cubicBezTo>
                  <a:cubicBezTo>
                    <a:pt x="19402" y="14714"/>
                    <a:pt x="20286" y="15400"/>
                    <a:pt x="20286" y="15400"/>
                  </a:cubicBezTo>
                  <a:lnTo>
                    <a:pt x="21600" y="15061"/>
                  </a:lnTo>
                  <a:lnTo>
                    <a:pt x="21163" y="13511"/>
                  </a:lnTo>
                  <a:cubicBezTo>
                    <a:pt x="21163" y="13511"/>
                    <a:pt x="19995" y="12635"/>
                    <a:pt x="19995" y="12164"/>
                  </a:cubicBezTo>
                  <a:cubicBezTo>
                    <a:pt x="19995" y="11690"/>
                    <a:pt x="19995" y="11220"/>
                    <a:pt x="19313" y="10479"/>
                  </a:cubicBezTo>
                  <a:cubicBezTo>
                    <a:pt x="18681" y="9737"/>
                    <a:pt x="18243" y="9534"/>
                    <a:pt x="18243" y="9064"/>
                  </a:cubicBezTo>
                  <a:cubicBezTo>
                    <a:pt x="18243" y="8590"/>
                    <a:pt x="18048" y="8455"/>
                    <a:pt x="17464" y="7514"/>
                  </a:cubicBezTo>
                  <a:cubicBezTo>
                    <a:pt x="17125" y="6972"/>
                    <a:pt x="16636" y="6637"/>
                    <a:pt x="16052" y="6570"/>
                  </a:cubicBezTo>
                  <a:lnTo>
                    <a:pt x="15859" y="5828"/>
                  </a:lnTo>
                  <a:lnTo>
                    <a:pt x="15080" y="5625"/>
                  </a:lnTo>
                  <a:cubicBezTo>
                    <a:pt x="15080" y="5625"/>
                    <a:pt x="14643" y="5155"/>
                    <a:pt x="15324" y="4749"/>
                  </a:cubicBezTo>
                  <a:cubicBezTo>
                    <a:pt x="15957" y="4278"/>
                    <a:pt x="15324" y="3063"/>
                    <a:pt x="15227" y="2525"/>
                  </a:cubicBezTo>
                  <a:cubicBezTo>
                    <a:pt x="14838" y="1716"/>
                    <a:pt x="14447" y="907"/>
                    <a:pt x="13961" y="166"/>
                  </a:cubicBezTo>
                  <a:cubicBezTo>
                    <a:pt x="13864" y="166"/>
                    <a:pt x="13766" y="166"/>
                    <a:pt x="13670" y="98"/>
                  </a:cubicBezTo>
                  <a:cubicBezTo>
                    <a:pt x="13593" y="31"/>
                    <a:pt x="13499" y="0"/>
                    <a:pt x="134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0" name="Google Shape;1650;p133"/>
            <p:cNvSpPr/>
            <p:nvPr/>
          </p:nvSpPr>
          <p:spPr>
            <a:xfrm>
              <a:off x="3458400" y="2087546"/>
              <a:ext cx="236905" cy="199258"/>
            </a:xfrm>
            <a:custGeom>
              <a:avLst/>
              <a:gdLst/>
              <a:ahLst/>
              <a:cxnLst/>
              <a:rect l="l" t="t" r="r" b="b"/>
              <a:pathLst>
                <a:path w="21461" h="21600" extrusionOk="0">
                  <a:moveTo>
                    <a:pt x="5450" y="0"/>
                  </a:moveTo>
                  <a:cubicBezTo>
                    <a:pt x="5140" y="0"/>
                    <a:pt x="4917" y="591"/>
                    <a:pt x="4605" y="591"/>
                  </a:cubicBezTo>
                  <a:cubicBezTo>
                    <a:pt x="4593" y="591"/>
                    <a:pt x="4582" y="591"/>
                    <a:pt x="4570" y="588"/>
                  </a:cubicBezTo>
                  <a:cubicBezTo>
                    <a:pt x="4347" y="550"/>
                    <a:pt x="3863" y="440"/>
                    <a:pt x="3461" y="440"/>
                  </a:cubicBezTo>
                  <a:cubicBezTo>
                    <a:pt x="3226" y="440"/>
                    <a:pt x="3020" y="478"/>
                    <a:pt x="2907" y="588"/>
                  </a:cubicBezTo>
                  <a:cubicBezTo>
                    <a:pt x="2555" y="951"/>
                    <a:pt x="2657" y="2216"/>
                    <a:pt x="2454" y="2395"/>
                  </a:cubicBezTo>
                  <a:cubicBezTo>
                    <a:pt x="2303" y="2576"/>
                    <a:pt x="1648" y="3541"/>
                    <a:pt x="1648" y="3962"/>
                  </a:cubicBezTo>
                  <a:cubicBezTo>
                    <a:pt x="1648" y="4143"/>
                    <a:pt x="1600" y="4324"/>
                    <a:pt x="1499" y="4445"/>
                  </a:cubicBezTo>
                  <a:cubicBezTo>
                    <a:pt x="1549" y="4987"/>
                    <a:pt x="1648" y="5710"/>
                    <a:pt x="1699" y="5949"/>
                  </a:cubicBezTo>
                  <a:cubicBezTo>
                    <a:pt x="1699" y="6373"/>
                    <a:pt x="1901" y="8602"/>
                    <a:pt x="1499" y="9144"/>
                  </a:cubicBezTo>
                  <a:cubicBezTo>
                    <a:pt x="1195" y="9504"/>
                    <a:pt x="945" y="9927"/>
                    <a:pt x="793" y="10408"/>
                  </a:cubicBezTo>
                  <a:cubicBezTo>
                    <a:pt x="341" y="10832"/>
                    <a:pt x="88" y="11434"/>
                    <a:pt x="38" y="12096"/>
                  </a:cubicBezTo>
                  <a:cubicBezTo>
                    <a:pt x="-13" y="12940"/>
                    <a:pt x="-13" y="13842"/>
                    <a:pt x="38" y="14686"/>
                  </a:cubicBezTo>
                  <a:cubicBezTo>
                    <a:pt x="38" y="15288"/>
                    <a:pt x="442" y="15772"/>
                    <a:pt x="591" y="16495"/>
                  </a:cubicBezTo>
                  <a:cubicBezTo>
                    <a:pt x="945" y="17036"/>
                    <a:pt x="2505" y="17097"/>
                    <a:pt x="3311" y="17336"/>
                  </a:cubicBezTo>
                  <a:cubicBezTo>
                    <a:pt x="4166" y="17699"/>
                    <a:pt x="4821" y="18543"/>
                    <a:pt x="5073" y="19626"/>
                  </a:cubicBezTo>
                  <a:cubicBezTo>
                    <a:pt x="5174" y="20349"/>
                    <a:pt x="5526" y="21072"/>
                    <a:pt x="6029" y="21553"/>
                  </a:cubicBezTo>
                  <a:cubicBezTo>
                    <a:pt x="6082" y="21586"/>
                    <a:pt x="6149" y="21600"/>
                    <a:pt x="6220" y="21600"/>
                  </a:cubicBezTo>
                  <a:cubicBezTo>
                    <a:pt x="6691" y="21600"/>
                    <a:pt x="7499" y="21012"/>
                    <a:pt x="7892" y="21012"/>
                  </a:cubicBezTo>
                  <a:cubicBezTo>
                    <a:pt x="8395" y="21012"/>
                    <a:pt x="10006" y="21012"/>
                    <a:pt x="10360" y="20712"/>
                  </a:cubicBezTo>
                  <a:cubicBezTo>
                    <a:pt x="10385" y="20652"/>
                    <a:pt x="10436" y="20621"/>
                    <a:pt x="10486" y="20621"/>
                  </a:cubicBezTo>
                  <a:cubicBezTo>
                    <a:pt x="10534" y="20621"/>
                    <a:pt x="10585" y="20652"/>
                    <a:pt x="10610" y="20712"/>
                  </a:cubicBezTo>
                  <a:cubicBezTo>
                    <a:pt x="10863" y="19929"/>
                    <a:pt x="11065" y="19145"/>
                    <a:pt x="11164" y="18301"/>
                  </a:cubicBezTo>
                  <a:cubicBezTo>
                    <a:pt x="11819" y="17457"/>
                    <a:pt x="12524" y="16674"/>
                    <a:pt x="13229" y="15890"/>
                  </a:cubicBezTo>
                  <a:cubicBezTo>
                    <a:pt x="13264" y="15882"/>
                    <a:pt x="13305" y="15879"/>
                    <a:pt x="13353" y="15879"/>
                  </a:cubicBezTo>
                  <a:cubicBezTo>
                    <a:pt x="13450" y="15879"/>
                    <a:pt x="13571" y="15890"/>
                    <a:pt x="13700" y="15890"/>
                  </a:cubicBezTo>
                  <a:cubicBezTo>
                    <a:pt x="13895" y="15890"/>
                    <a:pt x="14109" y="15860"/>
                    <a:pt x="14286" y="15711"/>
                  </a:cubicBezTo>
                  <a:cubicBezTo>
                    <a:pt x="14353" y="15651"/>
                    <a:pt x="14431" y="15623"/>
                    <a:pt x="14516" y="15623"/>
                  </a:cubicBezTo>
                  <a:cubicBezTo>
                    <a:pt x="14936" y="15623"/>
                    <a:pt x="15510" y="16302"/>
                    <a:pt x="15595" y="16855"/>
                  </a:cubicBezTo>
                  <a:cubicBezTo>
                    <a:pt x="15618" y="17012"/>
                    <a:pt x="15657" y="17078"/>
                    <a:pt x="15703" y="17078"/>
                  </a:cubicBezTo>
                  <a:cubicBezTo>
                    <a:pt x="15860" y="17078"/>
                    <a:pt x="16119" y="16385"/>
                    <a:pt x="16351" y="15832"/>
                  </a:cubicBezTo>
                  <a:cubicBezTo>
                    <a:pt x="16703" y="15109"/>
                    <a:pt x="17709" y="12940"/>
                    <a:pt x="17709" y="12396"/>
                  </a:cubicBezTo>
                  <a:cubicBezTo>
                    <a:pt x="17709" y="11854"/>
                    <a:pt x="18566" y="11373"/>
                    <a:pt x="18566" y="11071"/>
                  </a:cubicBezTo>
                  <a:cubicBezTo>
                    <a:pt x="18566" y="10711"/>
                    <a:pt x="18515" y="9988"/>
                    <a:pt x="18768" y="9867"/>
                  </a:cubicBezTo>
                  <a:cubicBezTo>
                    <a:pt x="19069" y="9746"/>
                    <a:pt x="19271" y="8723"/>
                    <a:pt x="19221" y="8421"/>
                  </a:cubicBezTo>
                  <a:cubicBezTo>
                    <a:pt x="19170" y="8058"/>
                    <a:pt x="20126" y="6191"/>
                    <a:pt x="20277" y="5949"/>
                  </a:cubicBezTo>
                  <a:cubicBezTo>
                    <a:pt x="20429" y="5649"/>
                    <a:pt x="21334" y="5831"/>
                    <a:pt x="21385" y="5168"/>
                  </a:cubicBezTo>
                  <a:cubicBezTo>
                    <a:pt x="21435" y="4564"/>
                    <a:pt x="21587" y="3901"/>
                    <a:pt x="21233" y="3783"/>
                  </a:cubicBezTo>
                  <a:cubicBezTo>
                    <a:pt x="20932" y="3662"/>
                    <a:pt x="20530" y="3178"/>
                    <a:pt x="20530" y="2878"/>
                  </a:cubicBezTo>
                  <a:cubicBezTo>
                    <a:pt x="20530" y="2455"/>
                    <a:pt x="20530" y="2034"/>
                    <a:pt x="20629" y="1674"/>
                  </a:cubicBezTo>
                  <a:cubicBezTo>
                    <a:pt x="20176" y="1553"/>
                    <a:pt x="20176" y="1009"/>
                    <a:pt x="19926" y="709"/>
                  </a:cubicBezTo>
                  <a:cubicBezTo>
                    <a:pt x="19726" y="470"/>
                    <a:pt x="19653" y="234"/>
                    <a:pt x="19457" y="234"/>
                  </a:cubicBezTo>
                  <a:cubicBezTo>
                    <a:pt x="19404" y="234"/>
                    <a:pt x="19345" y="250"/>
                    <a:pt x="19271" y="286"/>
                  </a:cubicBezTo>
                  <a:cubicBezTo>
                    <a:pt x="18917" y="407"/>
                    <a:pt x="18465" y="1553"/>
                    <a:pt x="18012" y="1732"/>
                  </a:cubicBezTo>
                  <a:cubicBezTo>
                    <a:pt x="17934" y="1762"/>
                    <a:pt x="17854" y="1773"/>
                    <a:pt x="17769" y="1773"/>
                  </a:cubicBezTo>
                  <a:cubicBezTo>
                    <a:pt x="17302" y="1773"/>
                    <a:pt x="16758" y="1405"/>
                    <a:pt x="16501" y="1251"/>
                  </a:cubicBezTo>
                  <a:cubicBezTo>
                    <a:pt x="16377" y="1188"/>
                    <a:pt x="16105" y="1168"/>
                    <a:pt x="15788" y="1168"/>
                  </a:cubicBezTo>
                  <a:cubicBezTo>
                    <a:pt x="15350" y="1168"/>
                    <a:pt x="14821" y="1204"/>
                    <a:pt x="14465" y="1204"/>
                  </a:cubicBezTo>
                  <a:cubicBezTo>
                    <a:pt x="14353" y="1204"/>
                    <a:pt x="14256" y="1201"/>
                    <a:pt x="14185" y="1190"/>
                  </a:cubicBezTo>
                  <a:cubicBezTo>
                    <a:pt x="14169" y="1188"/>
                    <a:pt x="14150" y="1188"/>
                    <a:pt x="14134" y="1188"/>
                  </a:cubicBezTo>
                  <a:cubicBezTo>
                    <a:pt x="13647" y="1188"/>
                    <a:pt x="13167" y="1985"/>
                    <a:pt x="12827" y="2276"/>
                  </a:cubicBezTo>
                  <a:cubicBezTo>
                    <a:pt x="12524" y="2367"/>
                    <a:pt x="12223" y="2411"/>
                    <a:pt x="11920" y="2411"/>
                  </a:cubicBezTo>
                  <a:cubicBezTo>
                    <a:pt x="11619" y="2411"/>
                    <a:pt x="11315" y="2367"/>
                    <a:pt x="11014" y="2276"/>
                  </a:cubicBezTo>
                  <a:cubicBezTo>
                    <a:pt x="10711" y="2155"/>
                    <a:pt x="9955" y="1311"/>
                    <a:pt x="9654" y="1311"/>
                  </a:cubicBezTo>
                  <a:cubicBezTo>
                    <a:pt x="9101" y="1372"/>
                    <a:pt x="8598" y="1553"/>
                    <a:pt x="8145" y="1853"/>
                  </a:cubicBezTo>
                  <a:cubicBezTo>
                    <a:pt x="8060" y="1916"/>
                    <a:pt x="7986" y="1946"/>
                    <a:pt x="7920" y="1946"/>
                  </a:cubicBezTo>
                  <a:cubicBezTo>
                    <a:pt x="7541" y="1946"/>
                    <a:pt x="7387" y="1058"/>
                    <a:pt x="7086" y="649"/>
                  </a:cubicBezTo>
                  <a:cubicBezTo>
                    <a:pt x="6785" y="228"/>
                    <a:pt x="6080" y="588"/>
                    <a:pt x="5678" y="107"/>
                  </a:cubicBezTo>
                  <a:cubicBezTo>
                    <a:pt x="5595" y="30"/>
                    <a:pt x="5519" y="0"/>
                    <a:pt x="545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1" name="Google Shape;1651;p133"/>
            <p:cNvSpPr/>
            <p:nvPr/>
          </p:nvSpPr>
          <p:spPr>
            <a:xfrm>
              <a:off x="3418241" y="2118283"/>
              <a:ext cx="59132" cy="126980"/>
            </a:xfrm>
            <a:custGeom>
              <a:avLst/>
              <a:gdLst/>
              <a:ahLst/>
              <a:cxnLst/>
              <a:rect l="l" t="t" r="r" b="b"/>
              <a:pathLst>
                <a:path w="21081" h="21600" extrusionOk="0">
                  <a:moveTo>
                    <a:pt x="14801" y="0"/>
                  </a:moveTo>
                  <a:cubicBezTo>
                    <a:pt x="13128" y="0"/>
                    <a:pt x="12550" y="975"/>
                    <a:pt x="13083" y="1652"/>
                  </a:cubicBezTo>
                  <a:cubicBezTo>
                    <a:pt x="13481" y="2502"/>
                    <a:pt x="11889" y="2502"/>
                    <a:pt x="11103" y="3067"/>
                  </a:cubicBezTo>
                  <a:cubicBezTo>
                    <a:pt x="10307" y="3542"/>
                    <a:pt x="6546" y="3637"/>
                    <a:pt x="5154" y="3637"/>
                  </a:cubicBezTo>
                  <a:cubicBezTo>
                    <a:pt x="3969" y="3637"/>
                    <a:pt x="2378" y="4866"/>
                    <a:pt x="1193" y="5056"/>
                  </a:cubicBezTo>
                  <a:lnTo>
                    <a:pt x="0" y="5056"/>
                  </a:lnTo>
                  <a:cubicBezTo>
                    <a:pt x="398" y="7795"/>
                    <a:pt x="1193" y="7606"/>
                    <a:pt x="3969" y="8365"/>
                  </a:cubicBezTo>
                  <a:cubicBezTo>
                    <a:pt x="6935" y="9215"/>
                    <a:pt x="4168" y="10349"/>
                    <a:pt x="5353" y="11009"/>
                  </a:cubicBezTo>
                  <a:cubicBezTo>
                    <a:pt x="6546" y="11579"/>
                    <a:pt x="6148" y="13183"/>
                    <a:pt x="6546" y="15172"/>
                  </a:cubicBezTo>
                  <a:cubicBezTo>
                    <a:pt x="6745" y="16307"/>
                    <a:pt x="6935" y="19426"/>
                    <a:pt x="7134" y="21600"/>
                  </a:cubicBezTo>
                  <a:cubicBezTo>
                    <a:pt x="8725" y="21505"/>
                    <a:pt x="10307" y="21410"/>
                    <a:pt x="11889" y="21410"/>
                  </a:cubicBezTo>
                  <a:cubicBezTo>
                    <a:pt x="13634" y="21410"/>
                    <a:pt x="14873" y="20444"/>
                    <a:pt x="16003" y="20444"/>
                  </a:cubicBezTo>
                  <a:cubicBezTo>
                    <a:pt x="16293" y="20444"/>
                    <a:pt x="16573" y="20504"/>
                    <a:pt x="16844" y="20655"/>
                  </a:cubicBezTo>
                  <a:cubicBezTo>
                    <a:pt x="16058" y="19426"/>
                    <a:pt x="14665" y="18761"/>
                    <a:pt x="14665" y="17912"/>
                  </a:cubicBezTo>
                  <a:cubicBezTo>
                    <a:pt x="14267" y="16492"/>
                    <a:pt x="14068" y="15172"/>
                    <a:pt x="14267" y="13753"/>
                  </a:cubicBezTo>
                  <a:cubicBezTo>
                    <a:pt x="14665" y="12713"/>
                    <a:pt x="15660" y="11863"/>
                    <a:pt x="17441" y="11199"/>
                  </a:cubicBezTo>
                  <a:cubicBezTo>
                    <a:pt x="18038" y="10444"/>
                    <a:pt x="19023" y="9780"/>
                    <a:pt x="20018" y="9120"/>
                  </a:cubicBezTo>
                  <a:cubicBezTo>
                    <a:pt x="21600" y="8365"/>
                    <a:pt x="21003" y="4866"/>
                    <a:pt x="20804" y="4107"/>
                  </a:cubicBezTo>
                  <a:cubicBezTo>
                    <a:pt x="20804" y="3732"/>
                    <a:pt x="20416" y="2597"/>
                    <a:pt x="20217" y="1747"/>
                  </a:cubicBezTo>
                  <a:cubicBezTo>
                    <a:pt x="19855" y="1829"/>
                    <a:pt x="19466" y="1877"/>
                    <a:pt x="19077" y="1877"/>
                  </a:cubicBezTo>
                  <a:cubicBezTo>
                    <a:pt x="18607" y="1877"/>
                    <a:pt x="18164" y="1808"/>
                    <a:pt x="17839" y="1652"/>
                  </a:cubicBezTo>
                  <a:cubicBezTo>
                    <a:pt x="15859" y="1273"/>
                    <a:pt x="17640" y="328"/>
                    <a:pt x="15461" y="43"/>
                  </a:cubicBezTo>
                  <a:cubicBezTo>
                    <a:pt x="15226" y="13"/>
                    <a:pt x="15009" y="0"/>
                    <a:pt x="1480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2" name="Google Shape;1652;p133"/>
            <p:cNvSpPr/>
            <p:nvPr/>
          </p:nvSpPr>
          <p:spPr>
            <a:xfrm>
              <a:off x="3400464" y="2145215"/>
              <a:ext cx="37230" cy="107834"/>
            </a:xfrm>
            <a:custGeom>
              <a:avLst/>
              <a:gdLst/>
              <a:ahLst/>
              <a:cxnLst/>
              <a:rect l="l" t="t" r="r" b="b"/>
              <a:pathLst>
                <a:path w="21600" h="21600" extrusionOk="0">
                  <a:moveTo>
                    <a:pt x="1295" y="0"/>
                  </a:moveTo>
                  <a:cubicBezTo>
                    <a:pt x="971" y="0"/>
                    <a:pt x="324" y="0"/>
                    <a:pt x="0" y="112"/>
                  </a:cubicBezTo>
                  <a:cubicBezTo>
                    <a:pt x="647" y="1336"/>
                    <a:pt x="1295" y="2560"/>
                    <a:pt x="2266" y="2784"/>
                  </a:cubicBezTo>
                  <a:cubicBezTo>
                    <a:pt x="4517" y="3338"/>
                    <a:pt x="5812" y="4343"/>
                    <a:pt x="5165" y="5232"/>
                  </a:cubicBezTo>
                  <a:cubicBezTo>
                    <a:pt x="4841" y="6680"/>
                    <a:pt x="3870" y="9687"/>
                    <a:pt x="5488" y="11135"/>
                  </a:cubicBezTo>
                  <a:cubicBezTo>
                    <a:pt x="7416" y="12913"/>
                    <a:pt x="8387" y="14808"/>
                    <a:pt x="8387" y="16810"/>
                  </a:cubicBezTo>
                  <a:cubicBezTo>
                    <a:pt x="9034" y="18481"/>
                    <a:pt x="10314" y="20040"/>
                    <a:pt x="12904" y="21600"/>
                  </a:cubicBezTo>
                  <a:cubicBezTo>
                    <a:pt x="13551" y="21376"/>
                    <a:pt x="14508" y="21265"/>
                    <a:pt x="15155" y="21041"/>
                  </a:cubicBezTo>
                  <a:cubicBezTo>
                    <a:pt x="17098" y="20482"/>
                    <a:pt x="19349" y="20264"/>
                    <a:pt x="21600" y="20152"/>
                  </a:cubicBezTo>
                  <a:cubicBezTo>
                    <a:pt x="21291" y="17480"/>
                    <a:pt x="20967" y="13807"/>
                    <a:pt x="20644" y="12471"/>
                  </a:cubicBezTo>
                  <a:cubicBezTo>
                    <a:pt x="20320" y="10129"/>
                    <a:pt x="20967" y="8351"/>
                    <a:pt x="19025" y="7569"/>
                  </a:cubicBezTo>
                  <a:cubicBezTo>
                    <a:pt x="16774" y="6904"/>
                    <a:pt x="21600" y="5456"/>
                    <a:pt x="16450" y="4455"/>
                  </a:cubicBezTo>
                  <a:cubicBezTo>
                    <a:pt x="12257" y="3561"/>
                    <a:pt x="10638" y="3785"/>
                    <a:pt x="10314" y="559"/>
                  </a:cubicBezTo>
                  <a:cubicBezTo>
                    <a:pt x="7740" y="559"/>
                    <a:pt x="3870" y="112"/>
                    <a:pt x="129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3" name="Google Shape;1653;p133"/>
            <p:cNvSpPr/>
            <p:nvPr/>
          </p:nvSpPr>
          <p:spPr>
            <a:xfrm>
              <a:off x="3575527" y="2102990"/>
              <a:ext cx="148968" cy="238415"/>
            </a:xfrm>
            <a:custGeom>
              <a:avLst/>
              <a:gdLst/>
              <a:ahLst/>
              <a:cxnLst/>
              <a:rect l="l" t="t" r="r" b="b"/>
              <a:pathLst>
                <a:path w="21600" h="21600" extrusionOk="0">
                  <a:moveTo>
                    <a:pt x="16036" y="0"/>
                  </a:moveTo>
                  <a:cubicBezTo>
                    <a:pt x="15878" y="301"/>
                    <a:pt x="15878" y="653"/>
                    <a:pt x="15878" y="1006"/>
                  </a:cubicBezTo>
                  <a:cubicBezTo>
                    <a:pt x="15878" y="1257"/>
                    <a:pt x="16522" y="1661"/>
                    <a:pt x="17003" y="1762"/>
                  </a:cubicBezTo>
                  <a:cubicBezTo>
                    <a:pt x="17570" y="1861"/>
                    <a:pt x="17327" y="2465"/>
                    <a:pt x="17246" y="2969"/>
                  </a:cubicBezTo>
                  <a:cubicBezTo>
                    <a:pt x="17165" y="3474"/>
                    <a:pt x="15716" y="3322"/>
                    <a:pt x="15474" y="3573"/>
                  </a:cubicBezTo>
                  <a:cubicBezTo>
                    <a:pt x="15231" y="3826"/>
                    <a:pt x="13701" y="5335"/>
                    <a:pt x="13782" y="5638"/>
                  </a:cubicBezTo>
                  <a:cubicBezTo>
                    <a:pt x="13863" y="5891"/>
                    <a:pt x="13540" y="6746"/>
                    <a:pt x="13058" y="6847"/>
                  </a:cubicBezTo>
                  <a:cubicBezTo>
                    <a:pt x="12653" y="6948"/>
                    <a:pt x="12734" y="7552"/>
                    <a:pt x="12734" y="7853"/>
                  </a:cubicBezTo>
                  <a:cubicBezTo>
                    <a:pt x="12734" y="8106"/>
                    <a:pt x="11363" y="8508"/>
                    <a:pt x="11363" y="8961"/>
                  </a:cubicBezTo>
                  <a:cubicBezTo>
                    <a:pt x="11363" y="9416"/>
                    <a:pt x="9752" y="11229"/>
                    <a:pt x="9189" y="11833"/>
                  </a:cubicBezTo>
                  <a:cubicBezTo>
                    <a:pt x="8818" y="12295"/>
                    <a:pt x="8450" y="12874"/>
                    <a:pt x="8185" y="12874"/>
                  </a:cubicBezTo>
                  <a:cubicBezTo>
                    <a:pt x="8108" y="12874"/>
                    <a:pt x="8035" y="12818"/>
                    <a:pt x="7980" y="12688"/>
                  </a:cubicBezTo>
                  <a:cubicBezTo>
                    <a:pt x="7844" y="12219"/>
                    <a:pt x="6895" y="11677"/>
                    <a:pt x="6215" y="11677"/>
                  </a:cubicBezTo>
                  <a:cubicBezTo>
                    <a:pt x="6093" y="11677"/>
                    <a:pt x="5983" y="11693"/>
                    <a:pt x="5884" y="11732"/>
                  </a:cubicBezTo>
                  <a:cubicBezTo>
                    <a:pt x="5626" y="11870"/>
                    <a:pt x="5321" y="11902"/>
                    <a:pt x="5030" y="11902"/>
                  </a:cubicBezTo>
                  <a:cubicBezTo>
                    <a:pt x="4762" y="11902"/>
                    <a:pt x="4512" y="11874"/>
                    <a:pt x="4332" y="11874"/>
                  </a:cubicBezTo>
                  <a:cubicBezTo>
                    <a:pt x="4277" y="11874"/>
                    <a:pt x="4232" y="11876"/>
                    <a:pt x="4192" y="11881"/>
                  </a:cubicBezTo>
                  <a:cubicBezTo>
                    <a:pt x="2982" y="12536"/>
                    <a:pt x="1934" y="13241"/>
                    <a:pt x="886" y="13947"/>
                  </a:cubicBezTo>
                  <a:cubicBezTo>
                    <a:pt x="647" y="14652"/>
                    <a:pt x="404" y="15307"/>
                    <a:pt x="0" y="15962"/>
                  </a:cubicBezTo>
                  <a:cubicBezTo>
                    <a:pt x="485" y="16263"/>
                    <a:pt x="886" y="16614"/>
                    <a:pt x="1210" y="17019"/>
                  </a:cubicBezTo>
                  <a:cubicBezTo>
                    <a:pt x="1500" y="17267"/>
                    <a:pt x="1883" y="17322"/>
                    <a:pt x="2265" y="17322"/>
                  </a:cubicBezTo>
                  <a:cubicBezTo>
                    <a:pt x="2581" y="17322"/>
                    <a:pt x="2894" y="17283"/>
                    <a:pt x="3148" y="17283"/>
                  </a:cubicBezTo>
                  <a:cubicBezTo>
                    <a:pt x="3269" y="17283"/>
                    <a:pt x="3379" y="17292"/>
                    <a:pt x="3468" y="17320"/>
                  </a:cubicBezTo>
                  <a:cubicBezTo>
                    <a:pt x="4030" y="17873"/>
                    <a:pt x="4354" y="18478"/>
                    <a:pt x="4273" y="19132"/>
                  </a:cubicBezTo>
                  <a:cubicBezTo>
                    <a:pt x="4111" y="19486"/>
                    <a:pt x="3387" y="20391"/>
                    <a:pt x="3707" y="20844"/>
                  </a:cubicBezTo>
                  <a:lnTo>
                    <a:pt x="7737" y="20844"/>
                  </a:lnTo>
                  <a:lnTo>
                    <a:pt x="9028" y="20594"/>
                  </a:lnTo>
                  <a:cubicBezTo>
                    <a:pt x="9028" y="20594"/>
                    <a:pt x="13411" y="20722"/>
                    <a:pt x="15617" y="20722"/>
                  </a:cubicBezTo>
                  <a:cubicBezTo>
                    <a:pt x="16169" y="20722"/>
                    <a:pt x="16584" y="20713"/>
                    <a:pt x="16764" y="20695"/>
                  </a:cubicBezTo>
                  <a:cubicBezTo>
                    <a:pt x="16805" y="20688"/>
                    <a:pt x="16853" y="20686"/>
                    <a:pt x="16904" y="20686"/>
                  </a:cubicBezTo>
                  <a:cubicBezTo>
                    <a:pt x="17949" y="20686"/>
                    <a:pt x="20872" y="21600"/>
                    <a:pt x="20872" y="21600"/>
                  </a:cubicBezTo>
                  <a:cubicBezTo>
                    <a:pt x="20953" y="21046"/>
                    <a:pt x="21196" y="20493"/>
                    <a:pt x="21600" y="19939"/>
                  </a:cubicBezTo>
                  <a:cubicBezTo>
                    <a:pt x="21357" y="19888"/>
                    <a:pt x="21196" y="19787"/>
                    <a:pt x="21115" y="19636"/>
                  </a:cubicBezTo>
                  <a:cubicBezTo>
                    <a:pt x="20953" y="19335"/>
                    <a:pt x="19666" y="18781"/>
                    <a:pt x="19261" y="18427"/>
                  </a:cubicBezTo>
                  <a:cubicBezTo>
                    <a:pt x="19019" y="18227"/>
                    <a:pt x="18780" y="18025"/>
                    <a:pt x="18618" y="17774"/>
                  </a:cubicBezTo>
                  <a:cubicBezTo>
                    <a:pt x="18618" y="17370"/>
                    <a:pt x="18456" y="16968"/>
                    <a:pt x="18132" y="16665"/>
                  </a:cubicBezTo>
                  <a:cubicBezTo>
                    <a:pt x="17570" y="16263"/>
                    <a:pt x="17246" y="15709"/>
                    <a:pt x="17327" y="15155"/>
                  </a:cubicBezTo>
                  <a:cubicBezTo>
                    <a:pt x="17327" y="14500"/>
                    <a:pt x="16926" y="13997"/>
                    <a:pt x="16926" y="13643"/>
                  </a:cubicBezTo>
                  <a:cubicBezTo>
                    <a:pt x="16926" y="13241"/>
                    <a:pt x="17890" y="12536"/>
                    <a:pt x="18294" y="11732"/>
                  </a:cubicBezTo>
                  <a:cubicBezTo>
                    <a:pt x="18699" y="11277"/>
                    <a:pt x="19180" y="10875"/>
                    <a:pt x="19824" y="10574"/>
                  </a:cubicBezTo>
                  <a:cubicBezTo>
                    <a:pt x="19423" y="10119"/>
                    <a:pt x="19180" y="9666"/>
                    <a:pt x="18938" y="9213"/>
                  </a:cubicBezTo>
                  <a:cubicBezTo>
                    <a:pt x="18618" y="8508"/>
                    <a:pt x="17651" y="8258"/>
                    <a:pt x="16522" y="7603"/>
                  </a:cubicBezTo>
                  <a:cubicBezTo>
                    <a:pt x="15878" y="7300"/>
                    <a:pt x="15555" y="6746"/>
                    <a:pt x="15878" y="6243"/>
                  </a:cubicBezTo>
                  <a:cubicBezTo>
                    <a:pt x="15878" y="6068"/>
                    <a:pt x="16570" y="6015"/>
                    <a:pt x="17342" y="6015"/>
                  </a:cubicBezTo>
                  <a:cubicBezTo>
                    <a:pt x="17687" y="6015"/>
                    <a:pt x="18051" y="6027"/>
                    <a:pt x="18375" y="6040"/>
                  </a:cubicBezTo>
                  <a:cubicBezTo>
                    <a:pt x="18504" y="6047"/>
                    <a:pt x="18625" y="6052"/>
                    <a:pt x="18739" y="6052"/>
                  </a:cubicBezTo>
                  <a:cubicBezTo>
                    <a:pt x="19493" y="6052"/>
                    <a:pt x="19934" y="5914"/>
                    <a:pt x="19585" y="5739"/>
                  </a:cubicBezTo>
                  <a:cubicBezTo>
                    <a:pt x="18699" y="5085"/>
                    <a:pt x="18294" y="4278"/>
                    <a:pt x="18375" y="3423"/>
                  </a:cubicBezTo>
                  <a:cubicBezTo>
                    <a:pt x="18456" y="2516"/>
                    <a:pt x="17890" y="2265"/>
                    <a:pt x="17971" y="1762"/>
                  </a:cubicBezTo>
                  <a:cubicBezTo>
                    <a:pt x="18051" y="1257"/>
                    <a:pt x="17003" y="0"/>
                    <a:pt x="161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4" name="Google Shape;1654;p133"/>
            <p:cNvSpPr/>
            <p:nvPr/>
          </p:nvSpPr>
          <p:spPr>
            <a:xfrm>
              <a:off x="3229640" y="2155309"/>
              <a:ext cx="122488" cy="129415"/>
            </a:xfrm>
            <a:custGeom>
              <a:avLst/>
              <a:gdLst/>
              <a:ahLst/>
              <a:cxnLst/>
              <a:rect l="l" t="t" r="r" b="b"/>
              <a:pathLst>
                <a:path w="21343" h="21600" extrusionOk="0">
                  <a:moveTo>
                    <a:pt x="7821" y="0"/>
                  </a:moveTo>
                  <a:cubicBezTo>
                    <a:pt x="7352" y="0"/>
                    <a:pt x="6734" y="330"/>
                    <a:pt x="6619" y="821"/>
                  </a:cubicBezTo>
                  <a:cubicBezTo>
                    <a:pt x="6478" y="1363"/>
                    <a:pt x="5717" y="1905"/>
                    <a:pt x="5130" y="1905"/>
                  </a:cubicBezTo>
                  <a:cubicBezTo>
                    <a:pt x="4913" y="1905"/>
                    <a:pt x="4719" y="1829"/>
                    <a:pt x="4586" y="1655"/>
                  </a:cubicBezTo>
                  <a:cubicBezTo>
                    <a:pt x="4325" y="1278"/>
                    <a:pt x="3800" y="775"/>
                    <a:pt x="3362" y="775"/>
                  </a:cubicBezTo>
                  <a:cubicBezTo>
                    <a:pt x="3154" y="775"/>
                    <a:pt x="2969" y="889"/>
                    <a:pt x="2845" y="1189"/>
                  </a:cubicBezTo>
                  <a:cubicBezTo>
                    <a:pt x="2788" y="1524"/>
                    <a:pt x="2518" y="1693"/>
                    <a:pt x="2231" y="1693"/>
                  </a:cubicBezTo>
                  <a:cubicBezTo>
                    <a:pt x="2036" y="1693"/>
                    <a:pt x="1838" y="1617"/>
                    <a:pt x="1683" y="1469"/>
                  </a:cubicBezTo>
                  <a:cubicBezTo>
                    <a:pt x="1391" y="2582"/>
                    <a:pt x="1100" y="3881"/>
                    <a:pt x="1683" y="4254"/>
                  </a:cubicBezTo>
                  <a:cubicBezTo>
                    <a:pt x="2262" y="4529"/>
                    <a:pt x="2456" y="5274"/>
                    <a:pt x="2262" y="5829"/>
                  </a:cubicBezTo>
                  <a:cubicBezTo>
                    <a:pt x="2165" y="6294"/>
                    <a:pt x="3521" y="7407"/>
                    <a:pt x="2942" y="7962"/>
                  </a:cubicBezTo>
                  <a:cubicBezTo>
                    <a:pt x="2814" y="8085"/>
                    <a:pt x="2682" y="8127"/>
                    <a:pt x="2549" y="8127"/>
                  </a:cubicBezTo>
                  <a:cubicBezTo>
                    <a:pt x="2257" y="8127"/>
                    <a:pt x="1957" y="7920"/>
                    <a:pt x="1705" y="7920"/>
                  </a:cubicBezTo>
                  <a:cubicBezTo>
                    <a:pt x="1550" y="7920"/>
                    <a:pt x="1409" y="7996"/>
                    <a:pt x="1294" y="8241"/>
                  </a:cubicBezTo>
                  <a:cubicBezTo>
                    <a:pt x="812" y="8982"/>
                    <a:pt x="2067" y="9634"/>
                    <a:pt x="1586" y="10281"/>
                  </a:cubicBezTo>
                  <a:cubicBezTo>
                    <a:pt x="1100" y="10929"/>
                    <a:pt x="326" y="11022"/>
                    <a:pt x="521" y="12229"/>
                  </a:cubicBezTo>
                  <a:cubicBezTo>
                    <a:pt x="715" y="13435"/>
                    <a:pt x="618" y="14269"/>
                    <a:pt x="132" y="14641"/>
                  </a:cubicBezTo>
                  <a:cubicBezTo>
                    <a:pt x="-257" y="15014"/>
                    <a:pt x="229" y="15014"/>
                    <a:pt x="1391" y="15754"/>
                  </a:cubicBezTo>
                  <a:cubicBezTo>
                    <a:pt x="2553" y="16402"/>
                    <a:pt x="4295" y="17240"/>
                    <a:pt x="4105" y="18353"/>
                  </a:cubicBezTo>
                  <a:cubicBezTo>
                    <a:pt x="3910" y="19467"/>
                    <a:pt x="3521" y="19653"/>
                    <a:pt x="3040" y="21600"/>
                  </a:cubicBezTo>
                  <a:cubicBezTo>
                    <a:pt x="5170" y="21600"/>
                    <a:pt x="8943" y="20114"/>
                    <a:pt x="13398" y="19374"/>
                  </a:cubicBezTo>
                  <a:cubicBezTo>
                    <a:pt x="14295" y="19230"/>
                    <a:pt x="15192" y="19153"/>
                    <a:pt x="16076" y="19153"/>
                  </a:cubicBezTo>
                  <a:cubicBezTo>
                    <a:pt x="17485" y="19153"/>
                    <a:pt x="18868" y="19344"/>
                    <a:pt x="20181" y="19742"/>
                  </a:cubicBezTo>
                  <a:cubicBezTo>
                    <a:pt x="20274" y="19094"/>
                    <a:pt x="20468" y="18353"/>
                    <a:pt x="20181" y="18074"/>
                  </a:cubicBezTo>
                  <a:cubicBezTo>
                    <a:pt x="19500" y="16868"/>
                    <a:pt x="19019" y="15568"/>
                    <a:pt x="18727" y="14269"/>
                  </a:cubicBezTo>
                  <a:cubicBezTo>
                    <a:pt x="18824" y="13621"/>
                    <a:pt x="20084" y="11767"/>
                    <a:pt x="20084" y="10840"/>
                  </a:cubicBezTo>
                  <a:cubicBezTo>
                    <a:pt x="19986" y="9909"/>
                    <a:pt x="21343" y="9354"/>
                    <a:pt x="21343" y="8521"/>
                  </a:cubicBezTo>
                  <a:cubicBezTo>
                    <a:pt x="21246" y="6662"/>
                    <a:pt x="20857" y="4902"/>
                    <a:pt x="20181" y="3141"/>
                  </a:cubicBezTo>
                  <a:cubicBezTo>
                    <a:pt x="19889" y="3141"/>
                    <a:pt x="19695" y="3048"/>
                    <a:pt x="19500" y="2861"/>
                  </a:cubicBezTo>
                  <a:cubicBezTo>
                    <a:pt x="19257" y="2590"/>
                    <a:pt x="18665" y="2451"/>
                    <a:pt x="17985" y="2451"/>
                  </a:cubicBezTo>
                  <a:cubicBezTo>
                    <a:pt x="17030" y="2451"/>
                    <a:pt x="15903" y="2730"/>
                    <a:pt x="15338" y="3323"/>
                  </a:cubicBezTo>
                  <a:cubicBezTo>
                    <a:pt x="15139" y="3530"/>
                    <a:pt x="14909" y="3615"/>
                    <a:pt x="14661" y="3615"/>
                  </a:cubicBezTo>
                  <a:cubicBezTo>
                    <a:pt x="13685" y="3615"/>
                    <a:pt x="12470" y="2303"/>
                    <a:pt x="12240" y="1934"/>
                  </a:cubicBezTo>
                  <a:cubicBezTo>
                    <a:pt x="12015" y="1507"/>
                    <a:pt x="11170" y="758"/>
                    <a:pt x="10313" y="758"/>
                  </a:cubicBezTo>
                  <a:cubicBezTo>
                    <a:pt x="10044" y="758"/>
                    <a:pt x="9779" y="830"/>
                    <a:pt x="9527" y="1007"/>
                  </a:cubicBezTo>
                  <a:cubicBezTo>
                    <a:pt x="9142" y="1266"/>
                    <a:pt x="8846" y="1388"/>
                    <a:pt x="8647" y="1388"/>
                  </a:cubicBezTo>
                  <a:cubicBezTo>
                    <a:pt x="8342" y="1388"/>
                    <a:pt x="8250" y="1101"/>
                    <a:pt x="8364" y="542"/>
                  </a:cubicBezTo>
                  <a:cubicBezTo>
                    <a:pt x="8404" y="161"/>
                    <a:pt x="8148" y="0"/>
                    <a:pt x="78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5" name="Google Shape;1655;p133"/>
            <p:cNvSpPr/>
            <p:nvPr/>
          </p:nvSpPr>
          <p:spPr>
            <a:xfrm>
              <a:off x="3337113" y="2145773"/>
              <a:ext cx="85593" cy="133448"/>
            </a:xfrm>
            <a:custGeom>
              <a:avLst/>
              <a:gdLst/>
              <a:ahLst/>
              <a:cxnLst/>
              <a:rect l="l" t="t" r="r" b="b"/>
              <a:pathLst>
                <a:path w="21600" h="21600" extrusionOk="0">
                  <a:moveTo>
                    <a:pt x="15987" y="0"/>
                  </a:moveTo>
                  <a:cubicBezTo>
                    <a:pt x="15181" y="222"/>
                    <a:pt x="15040" y="924"/>
                    <a:pt x="14778" y="924"/>
                  </a:cubicBezTo>
                  <a:cubicBezTo>
                    <a:pt x="14726" y="924"/>
                    <a:pt x="14662" y="891"/>
                    <a:pt x="14586" y="809"/>
                  </a:cubicBezTo>
                  <a:cubicBezTo>
                    <a:pt x="14330" y="534"/>
                    <a:pt x="9837" y="291"/>
                    <a:pt x="6246" y="291"/>
                  </a:cubicBezTo>
                  <a:cubicBezTo>
                    <a:pt x="3994" y="291"/>
                    <a:pt x="2093" y="386"/>
                    <a:pt x="1824" y="628"/>
                  </a:cubicBezTo>
                  <a:cubicBezTo>
                    <a:pt x="1261" y="1260"/>
                    <a:pt x="2944" y="3419"/>
                    <a:pt x="2803" y="3957"/>
                  </a:cubicBezTo>
                  <a:cubicBezTo>
                    <a:pt x="2803" y="4318"/>
                    <a:pt x="2381" y="4589"/>
                    <a:pt x="2106" y="4589"/>
                  </a:cubicBezTo>
                  <a:cubicBezTo>
                    <a:pt x="3085" y="6297"/>
                    <a:pt x="3648" y="8005"/>
                    <a:pt x="3789" y="9807"/>
                  </a:cubicBezTo>
                  <a:cubicBezTo>
                    <a:pt x="3789" y="10615"/>
                    <a:pt x="1824" y="11153"/>
                    <a:pt x="1965" y="12056"/>
                  </a:cubicBezTo>
                  <a:cubicBezTo>
                    <a:pt x="1965" y="12955"/>
                    <a:pt x="141" y="14753"/>
                    <a:pt x="0" y="15381"/>
                  </a:cubicBezTo>
                  <a:cubicBezTo>
                    <a:pt x="282" y="16641"/>
                    <a:pt x="1120" y="17901"/>
                    <a:pt x="2106" y="19071"/>
                  </a:cubicBezTo>
                  <a:cubicBezTo>
                    <a:pt x="2522" y="19342"/>
                    <a:pt x="2240" y="20061"/>
                    <a:pt x="2106" y="20689"/>
                  </a:cubicBezTo>
                  <a:cubicBezTo>
                    <a:pt x="4064" y="21140"/>
                    <a:pt x="5466" y="21592"/>
                    <a:pt x="5888" y="21592"/>
                  </a:cubicBezTo>
                  <a:cubicBezTo>
                    <a:pt x="5926" y="21600"/>
                    <a:pt x="5978" y="21600"/>
                    <a:pt x="6035" y="21600"/>
                  </a:cubicBezTo>
                  <a:cubicBezTo>
                    <a:pt x="7302" y="21600"/>
                    <a:pt x="13299" y="19839"/>
                    <a:pt x="15706" y="18981"/>
                  </a:cubicBezTo>
                  <a:cubicBezTo>
                    <a:pt x="17670" y="18353"/>
                    <a:pt x="19917" y="17901"/>
                    <a:pt x="21600" y="17364"/>
                  </a:cubicBezTo>
                  <a:cubicBezTo>
                    <a:pt x="20474" y="16194"/>
                    <a:pt x="19917" y="14843"/>
                    <a:pt x="19635" y="13493"/>
                  </a:cubicBezTo>
                  <a:cubicBezTo>
                    <a:pt x="19635" y="11875"/>
                    <a:pt x="19213" y="10344"/>
                    <a:pt x="18374" y="8908"/>
                  </a:cubicBezTo>
                  <a:cubicBezTo>
                    <a:pt x="17670" y="7738"/>
                    <a:pt x="18093" y="5308"/>
                    <a:pt x="18234" y="4138"/>
                  </a:cubicBezTo>
                  <a:cubicBezTo>
                    <a:pt x="18515" y="3419"/>
                    <a:pt x="17952" y="2607"/>
                    <a:pt x="16973" y="2159"/>
                  </a:cubicBezTo>
                  <a:cubicBezTo>
                    <a:pt x="16550" y="1979"/>
                    <a:pt x="16269" y="989"/>
                    <a:pt x="159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6" name="Google Shape;1656;p133"/>
            <p:cNvSpPr/>
            <p:nvPr/>
          </p:nvSpPr>
          <p:spPr>
            <a:xfrm>
              <a:off x="3096468" y="2112424"/>
              <a:ext cx="150329" cy="116178"/>
            </a:xfrm>
            <a:custGeom>
              <a:avLst/>
              <a:gdLst/>
              <a:ahLst/>
              <a:cxnLst/>
              <a:rect l="l" t="t" r="r" b="b"/>
              <a:pathLst>
                <a:path w="21247" h="21600" extrusionOk="0">
                  <a:moveTo>
                    <a:pt x="4083" y="0"/>
                  </a:moveTo>
                  <a:cubicBezTo>
                    <a:pt x="4083" y="0"/>
                    <a:pt x="4162" y="1448"/>
                    <a:pt x="3455" y="1759"/>
                  </a:cubicBezTo>
                  <a:cubicBezTo>
                    <a:pt x="2749" y="2169"/>
                    <a:pt x="3613" y="3305"/>
                    <a:pt x="3613" y="3617"/>
                  </a:cubicBezTo>
                  <a:cubicBezTo>
                    <a:pt x="3613" y="3876"/>
                    <a:pt x="3222" y="4286"/>
                    <a:pt x="2868" y="4286"/>
                  </a:cubicBezTo>
                  <a:cubicBezTo>
                    <a:pt x="2799" y="4286"/>
                    <a:pt x="2731" y="4272"/>
                    <a:pt x="2670" y="4239"/>
                  </a:cubicBezTo>
                  <a:cubicBezTo>
                    <a:pt x="2627" y="4211"/>
                    <a:pt x="2577" y="4196"/>
                    <a:pt x="2527" y="4196"/>
                  </a:cubicBezTo>
                  <a:cubicBezTo>
                    <a:pt x="1979" y="4196"/>
                    <a:pt x="885" y="5531"/>
                    <a:pt x="312" y="6097"/>
                  </a:cubicBezTo>
                  <a:cubicBezTo>
                    <a:pt x="233" y="6200"/>
                    <a:pt x="79" y="6304"/>
                    <a:pt x="0" y="6512"/>
                  </a:cubicBezTo>
                  <a:cubicBezTo>
                    <a:pt x="1022" y="7544"/>
                    <a:pt x="864" y="8784"/>
                    <a:pt x="2040" y="9921"/>
                  </a:cubicBezTo>
                  <a:cubicBezTo>
                    <a:pt x="3377" y="11057"/>
                    <a:pt x="4477" y="12712"/>
                    <a:pt x="5262" y="14570"/>
                  </a:cubicBezTo>
                  <a:cubicBezTo>
                    <a:pt x="6047" y="13641"/>
                    <a:pt x="7226" y="12297"/>
                    <a:pt x="7226" y="11675"/>
                  </a:cubicBezTo>
                  <a:cubicBezTo>
                    <a:pt x="7226" y="11189"/>
                    <a:pt x="7398" y="11043"/>
                    <a:pt x="7653" y="11043"/>
                  </a:cubicBezTo>
                  <a:cubicBezTo>
                    <a:pt x="7882" y="11043"/>
                    <a:pt x="8183" y="11165"/>
                    <a:pt x="8481" y="11264"/>
                  </a:cubicBezTo>
                  <a:cubicBezTo>
                    <a:pt x="8560" y="11288"/>
                    <a:pt x="8642" y="11297"/>
                    <a:pt x="8725" y="11297"/>
                  </a:cubicBezTo>
                  <a:cubicBezTo>
                    <a:pt x="9377" y="11297"/>
                    <a:pt x="10123" y="10642"/>
                    <a:pt x="10682" y="10642"/>
                  </a:cubicBezTo>
                  <a:cubicBezTo>
                    <a:pt x="11309" y="10642"/>
                    <a:pt x="12961" y="13641"/>
                    <a:pt x="12961" y="14570"/>
                  </a:cubicBezTo>
                  <a:cubicBezTo>
                    <a:pt x="12883" y="15291"/>
                    <a:pt x="13040" y="16121"/>
                    <a:pt x="13273" y="16842"/>
                  </a:cubicBezTo>
                  <a:cubicBezTo>
                    <a:pt x="13352" y="16946"/>
                    <a:pt x="13352" y="17050"/>
                    <a:pt x="13431" y="17154"/>
                  </a:cubicBezTo>
                  <a:cubicBezTo>
                    <a:pt x="14058" y="16842"/>
                    <a:pt x="14768" y="16739"/>
                    <a:pt x="15474" y="16635"/>
                  </a:cubicBezTo>
                  <a:cubicBezTo>
                    <a:pt x="15790" y="16635"/>
                    <a:pt x="16338" y="18705"/>
                    <a:pt x="16259" y="19945"/>
                  </a:cubicBezTo>
                  <a:cubicBezTo>
                    <a:pt x="16144" y="20855"/>
                    <a:pt x="16707" y="21600"/>
                    <a:pt x="17173" y="21600"/>
                  </a:cubicBezTo>
                  <a:cubicBezTo>
                    <a:pt x="17338" y="21600"/>
                    <a:pt x="17492" y="21506"/>
                    <a:pt x="17596" y="21289"/>
                  </a:cubicBezTo>
                  <a:cubicBezTo>
                    <a:pt x="17962" y="20643"/>
                    <a:pt x="18374" y="19818"/>
                    <a:pt x="18578" y="19818"/>
                  </a:cubicBezTo>
                  <a:cubicBezTo>
                    <a:pt x="18636" y="19818"/>
                    <a:pt x="18675" y="19884"/>
                    <a:pt x="18693" y="20049"/>
                  </a:cubicBezTo>
                  <a:cubicBezTo>
                    <a:pt x="18693" y="20355"/>
                    <a:pt x="19008" y="20459"/>
                    <a:pt x="19324" y="20666"/>
                  </a:cubicBezTo>
                  <a:cubicBezTo>
                    <a:pt x="19482" y="20148"/>
                    <a:pt x="19793" y="19945"/>
                    <a:pt x="20030" y="19530"/>
                  </a:cubicBezTo>
                  <a:cubicBezTo>
                    <a:pt x="20424" y="18809"/>
                    <a:pt x="19482" y="18083"/>
                    <a:pt x="19793" y="17154"/>
                  </a:cubicBezTo>
                  <a:cubicBezTo>
                    <a:pt x="19879" y="16932"/>
                    <a:pt x="19980" y="16857"/>
                    <a:pt x="20091" y="16857"/>
                  </a:cubicBezTo>
                  <a:cubicBezTo>
                    <a:pt x="20306" y="16857"/>
                    <a:pt x="20564" y="17130"/>
                    <a:pt x="20815" y="17130"/>
                  </a:cubicBezTo>
                  <a:cubicBezTo>
                    <a:pt x="20923" y="17130"/>
                    <a:pt x="21026" y="17083"/>
                    <a:pt x="21130" y="16946"/>
                  </a:cubicBezTo>
                  <a:cubicBezTo>
                    <a:pt x="21600" y="16328"/>
                    <a:pt x="20500" y="15088"/>
                    <a:pt x="20578" y="14570"/>
                  </a:cubicBezTo>
                  <a:cubicBezTo>
                    <a:pt x="20815" y="13848"/>
                    <a:pt x="20578" y="13122"/>
                    <a:pt x="20109" y="12712"/>
                  </a:cubicBezTo>
                  <a:cubicBezTo>
                    <a:pt x="19636" y="12401"/>
                    <a:pt x="19872" y="10953"/>
                    <a:pt x="20109" y="9713"/>
                  </a:cubicBezTo>
                  <a:cubicBezTo>
                    <a:pt x="19951" y="9506"/>
                    <a:pt x="19793" y="9298"/>
                    <a:pt x="19715" y="9095"/>
                  </a:cubicBezTo>
                  <a:cubicBezTo>
                    <a:pt x="19403" y="8473"/>
                    <a:pt x="19636" y="6922"/>
                    <a:pt x="19087" y="6922"/>
                  </a:cubicBezTo>
                  <a:cubicBezTo>
                    <a:pt x="18460" y="6922"/>
                    <a:pt x="18539" y="5785"/>
                    <a:pt x="19087" y="5578"/>
                  </a:cubicBezTo>
                  <a:cubicBezTo>
                    <a:pt x="19557" y="5375"/>
                    <a:pt x="18066" y="4545"/>
                    <a:pt x="18066" y="3720"/>
                  </a:cubicBezTo>
                  <a:cubicBezTo>
                    <a:pt x="17987" y="2688"/>
                    <a:pt x="17596" y="1655"/>
                    <a:pt x="16965" y="929"/>
                  </a:cubicBezTo>
                  <a:cubicBezTo>
                    <a:pt x="16958" y="929"/>
                    <a:pt x="16951" y="929"/>
                    <a:pt x="16940" y="929"/>
                  </a:cubicBezTo>
                  <a:cubicBezTo>
                    <a:pt x="16596" y="929"/>
                    <a:pt x="15460" y="2895"/>
                    <a:pt x="14922" y="2895"/>
                  </a:cubicBezTo>
                  <a:cubicBezTo>
                    <a:pt x="14585" y="2895"/>
                    <a:pt x="13922" y="2150"/>
                    <a:pt x="13431" y="2150"/>
                  </a:cubicBezTo>
                  <a:cubicBezTo>
                    <a:pt x="13237" y="2150"/>
                    <a:pt x="13069" y="2263"/>
                    <a:pt x="12961" y="2584"/>
                  </a:cubicBezTo>
                  <a:cubicBezTo>
                    <a:pt x="12872" y="2900"/>
                    <a:pt x="12750" y="2999"/>
                    <a:pt x="12607" y="2999"/>
                  </a:cubicBezTo>
                  <a:cubicBezTo>
                    <a:pt x="12356" y="2999"/>
                    <a:pt x="12051" y="2702"/>
                    <a:pt x="11771" y="2702"/>
                  </a:cubicBezTo>
                  <a:cubicBezTo>
                    <a:pt x="11632" y="2702"/>
                    <a:pt x="11503" y="2772"/>
                    <a:pt x="11388" y="2999"/>
                  </a:cubicBezTo>
                  <a:cubicBezTo>
                    <a:pt x="11298" y="3173"/>
                    <a:pt x="11212" y="3249"/>
                    <a:pt x="11130" y="3249"/>
                  </a:cubicBezTo>
                  <a:cubicBezTo>
                    <a:pt x="10782" y="3249"/>
                    <a:pt x="10524" y="1961"/>
                    <a:pt x="10524" y="1961"/>
                  </a:cubicBezTo>
                  <a:lnTo>
                    <a:pt x="10524" y="1344"/>
                  </a:lnTo>
                  <a:lnTo>
                    <a:pt x="10212" y="1448"/>
                  </a:lnTo>
                  <a:cubicBezTo>
                    <a:pt x="9678" y="1721"/>
                    <a:pt x="8979" y="1829"/>
                    <a:pt x="8309" y="1829"/>
                  </a:cubicBezTo>
                  <a:cubicBezTo>
                    <a:pt x="7190" y="1829"/>
                    <a:pt x="6144" y="1523"/>
                    <a:pt x="6047" y="1136"/>
                  </a:cubicBezTo>
                  <a:cubicBezTo>
                    <a:pt x="5968" y="519"/>
                    <a:pt x="4083" y="0"/>
                    <a:pt x="408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7" name="Google Shape;1657;p133"/>
            <p:cNvSpPr/>
            <p:nvPr/>
          </p:nvSpPr>
          <p:spPr>
            <a:xfrm>
              <a:off x="3168720" y="2201338"/>
              <a:ext cx="83941" cy="83386"/>
            </a:xfrm>
            <a:custGeom>
              <a:avLst/>
              <a:gdLst/>
              <a:ahLst/>
              <a:cxnLst/>
              <a:rect l="l" t="t" r="r" b="b"/>
              <a:pathLst>
                <a:path w="21463" h="21600" extrusionOk="0">
                  <a:moveTo>
                    <a:pt x="9519" y="0"/>
                  </a:moveTo>
                  <a:cubicBezTo>
                    <a:pt x="8242" y="145"/>
                    <a:pt x="6958" y="434"/>
                    <a:pt x="5680" y="723"/>
                  </a:cubicBezTo>
                  <a:cubicBezTo>
                    <a:pt x="5966" y="1590"/>
                    <a:pt x="5395" y="2595"/>
                    <a:pt x="5252" y="3455"/>
                  </a:cubicBezTo>
                  <a:cubicBezTo>
                    <a:pt x="4974" y="4323"/>
                    <a:pt x="2270" y="6050"/>
                    <a:pt x="1135" y="7055"/>
                  </a:cubicBezTo>
                  <a:cubicBezTo>
                    <a:pt x="707" y="7634"/>
                    <a:pt x="279" y="8212"/>
                    <a:pt x="0" y="8928"/>
                  </a:cubicBezTo>
                  <a:cubicBezTo>
                    <a:pt x="2127" y="10366"/>
                    <a:pt x="4546" y="11950"/>
                    <a:pt x="6679" y="13533"/>
                  </a:cubicBezTo>
                  <a:cubicBezTo>
                    <a:pt x="10369" y="16561"/>
                    <a:pt x="14350" y="19294"/>
                    <a:pt x="18611" y="21455"/>
                  </a:cubicBezTo>
                  <a:cubicBezTo>
                    <a:pt x="19039" y="21600"/>
                    <a:pt x="19467" y="21600"/>
                    <a:pt x="19895" y="21600"/>
                  </a:cubicBezTo>
                  <a:cubicBezTo>
                    <a:pt x="20601" y="18578"/>
                    <a:pt x="21172" y="18145"/>
                    <a:pt x="21457" y="16561"/>
                  </a:cubicBezTo>
                  <a:cubicBezTo>
                    <a:pt x="21600" y="14978"/>
                    <a:pt x="19039" y="13677"/>
                    <a:pt x="17476" y="12528"/>
                  </a:cubicBezTo>
                  <a:cubicBezTo>
                    <a:pt x="15913" y="11523"/>
                    <a:pt x="15064" y="11523"/>
                    <a:pt x="15770" y="10800"/>
                  </a:cubicBezTo>
                  <a:cubicBezTo>
                    <a:pt x="16341" y="10222"/>
                    <a:pt x="16484" y="8928"/>
                    <a:pt x="16341" y="7055"/>
                  </a:cubicBezTo>
                  <a:cubicBezTo>
                    <a:pt x="16198" y="6628"/>
                    <a:pt x="16198" y="6195"/>
                    <a:pt x="16484" y="5617"/>
                  </a:cubicBezTo>
                  <a:cubicBezTo>
                    <a:pt x="15913" y="5472"/>
                    <a:pt x="15485" y="5183"/>
                    <a:pt x="15342" y="4901"/>
                  </a:cubicBezTo>
                  <a:cubicBezTo>
                    <a:pt x="15310" y="4658"/>
                    <a:pt x="15232" y="4559"/>
                    <a:pt x="15115" y="4559"/>
                  </a:cubicBezTo>
                  <a:cubicBezTo>
                    <a:pt x="14739" y="4559"/>
                    <a:pt x="14007" y="5604"/>
                    <a:pt x="13358" y="6484"/>
                  </a:cubicBezTo>
                  <a:cubicBezTo>
                    <a:pt x="13157" y="6845"/>
                    <a:pt x="12859" y="7003"/>
                    <a:pt x="12535" y="7003"/>
                  </a:cubicBezTo>
                  <a:cubicBezTo>
                    <a:pt x="11705" y="7003"/>
                    <a:pt x="10732" y="5958"/>
                    <a:pt x="10939" y="4612"/>
                  </a:cubicBezTo>
                  <a:cubicBezTo>
                    <a:pt x="11082" y="2884"/>
                    <a:pt x="9947" y="0"/>
                    <a:pt x="95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8" name="Google Shape;1658;p133"/>
            <p:cNvSpPr/>
            <p:nvPr/>
          </p:nvSpPr>
          <p:spPr>
            <a:xfrm>
              <a:off x="3133697" y="2169663"/>
              <a:ext cx="58081" cy="65583"/>
            </a:xfrm>
            <a:custGeom>
              <a:avLst/>
              <a:gdLst/>
              <a:ahLst/>
              <a:cxnLst/>
              <a:rect l="l" t="t" r="r" b="b"/>
              <a:pathLst>
                <a:path w="21095" h="21600" extrusionOk="0">
                  <a:moveTo>
                    <a:pt x="13927" y="0"/>
                  </a:moveTo>
                  <a:cubicBezTo>
                    <a:pt x="12518" y="0"/>
                    <a:pt x="10795" y="986"/>
                    <a:pt x="9165" y="986"/>
                  </a:cubicBezTo>
                  <a:cubicBezTo>
                    <a:pt x="8935" y="986"/>
                    <a:pt x="8704" y="961"/>
                    <a:pt x="8474" y="919"/>
                  </a:cubicBezTo>
                  <a:cubicBezTo>
                    <a:pt x="7608" y="827"/>
                    <a:pt x="6835" y="618"/>
                    <a:pt x="6245" y="618"/>
                  </a:cubicBezTo>
                  <a:cubicBezTo>
                    <a:pt x="5591" y="618"/>
                    <a:pt x="5149" y="877"/>
                    <a:pt x="5048" y="1829"/>
                  </a:cubicBezTo>
                  <a:cubicBezTo>
                    <a:pt x="5048" y="2932"/>
                    <a:pt x="2017" y="5129"/>
                    <a:pt x="0" y="6774"/>
                  </a:cubicBezTo>
                  <a:cubicBezTo>
                    <a:pt x="405" y="7693"/>
                    <a:pt x="811" y="8603"/>
                    <a:pt x="1004" y="9338"/>
                  </a:cubicBezTo>
                  <a:cubicBezTo>
                    <a:pt x="1612" y="12813"/>
                    <a:pt x="3832" y="15929"/>
                    <a:pt x="6862" y="17942"/>
                  </a:cubicBezTo>
                  <a:cubicBezTo>
                    <a:pt x="8677" y="19219"/>
                    <a:pt x="10694" y="20506"/>
                    <a:pt x="12721" y="21600"/>
                  </a:cubicBezTo>
                  <a:cubicBezTo>
                    <a:pt x="13117" y="20873"/>
                    <a:pt x="13725" y="19955"/>
                    <a:pt x="14332" y="19403"/>
                  </a:cubicBezTo>
                  <a:cubicBezTo>
                    <a:pt x="15944" y="18125"/>
                    <a:pt x="19988" y="16296"/>
                    <a:pt x="20181" y="14826"/>
                  </a:cubicBezTo>
                  <a:cubicBezTo>
                    <a:pt x="20587" y="13548"/>
                    <a:pt x="21600" y="12086"/>
                    <a:pt x="20789" y="10984"/>
                  </a:cubicBezTo>
                  <a:cubicBezTo>
                    <a:pt x="19988" y="9706"/>
                    <a:pt x="19583" y="8236"/>
                    <a:pt x="19785" y="6774"/>
                  </a:cubicBezTo>
                  <a:cubicBezTo>
                    <a:pt x="19785" y="5312"/>
                    <a:pt x="15539" y="0"/>
                    <a:pt x="1392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59" name="Google Shape;1659;p133"/>
            <p:cNvSpPr/>
            <p:nvPr/>
          </p:nvSpPr>
          <p:spPr>
            <a:xfrm>
              <a:off x="3058097" y="1785629"/>
              <a:ext cx="168787" cy="141158"/>
            </a:xfrm>
            <a:custGeom>
              <a:avLst/>
              <a:gdLst/>
              <a:ahLst/>
              <a:cxnLst/>
              <a:rect l="l" t="t" r="r" b="b"/>
              <a:pathLst>
                <a:path w="21505" h="21600" extrusionOk="0">
                  <a:moveTo>
                    <a:pt x="10055" y="0"/>
                  </a:moveTo>
                  <a:cubicBezTo>
                    <a:pt x="9419" y="764"/>
                    <a:pt x="8995" y="1785"/>
                    <a:pt x="8711" y="2891"/>
                  </a:cubicBezTo>
                  <a:cubicBezTo>
                    <a:pt x="8217" y="4339"/>
                    <a:pt x="5383" y="6547"/>
                    <a:pt x="5241" y="8673"/>
                  </a:cubicBezTo>
                  <a:cubicBezTo>
                    <a:pt x="5170" y="10800"/>
                    <a:pt x="2478" y="14118"/>
                    <a:pt x="782" y="18624"/>
                  </a:cubicBezTo>
                  <a:cubicBezTo>
                    <a:pt x="355" y="19477"/>
                    <a:pt x="142" y="20498"/>
                    <a:pt x="0" y="21600"/>
                  </a:cubicBezTo>
                  <a:lnTo>
                    <a:pt x="10126" y="21600"/>
                  </a:lnTo>
                  <a:lnTo>
                    <a:pt x="10126" y="16668"/>
                  </a:lnTo>
                  <a:cubicBezTo>
                    <a:pt x="10126" y="15903"/>
                    <a:pt x="12747" y="14968"/>
                    <a:pt x="12747" y="14289"/>
                  </a:cubicBezTo>
                  <a:lnTo>
                    <a:pt x="12747" y="5782"/>
                  </a:lnTo>
                  <a:cubicBezTo>
                    <a:pt x="12747" y="5782"/>
                    <a:pt x="16459" y="5860"/>
                    <a:pt x="19022" y="5860"/>
                  </a:cubicBezTo>
                  <a:cubicBezTo>
                    <a:pt x="20301" y="5860"/>
                    <a:pt x="21293" y="5840"/>
                    <a:pt x="21387" y="5782"/>
                  </a:cubicBezTo>
                  <a:cubicBezTo>
                    <a:pt x="21529" y="4253"/>
                    <a:pt x="21529" y="2720"/>
                    <a:pt x="21458" y="1191"/>
                  </a:cubicBezTo>
                  <a:cubicBezTo>
                    <a:pt x="21102" y="512"/>
                    <a:pt x="21600" y="0"/>
                    <a:pt x="196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0" name="Google Shape;1660;p133"/>
            <p:cNvSpPr/>
            <p:nvPr/>
          </p:nvSpPr>
          <p:spPr>
            <a:xfrm>
              <a:off x="3058000" y="1793415"/>
              <a:ext cx="242976" cy="276227"/>
            </a:xfrm>
            <a:custGeom>
              <a:avLst/>
              <a:gdLst/>
              <a:ahLst/>
              <a:cxnLst/>
              <a:rect l="l" t="t" r="r" b="b"/>
              <a:pathLst>
                <a:path w="21512" h="21600" extrusionOk="0">
                  <a:moveTo>
                    <a:pt x="14870" y="0"/>
                  </a:moveTo>
                  <a:cubicBezTo>
                    <a:pt x="14969" y="781"/>
                    <a:pt x="14920" y="1565"/>
                    <a:pt x="14821" y="2302"/>
                  </a:cubicBezTo>
                  <a:cubicBezTo>
                    <a:pt x="14772" y="2346"/>
                    <a:pt x="14093" y="2362"/>
                    <a:pt x="13211" y="2362"/>
                  </a:cubicBezTo>
                  <a:cubicBezTo>
                    <a:pt x="11446" y="2362"/>
                    <a:pt x="8866" y="2302"/>
                    <a:pt x="8866" y="2302"/>
                  </a:cubicBezTo>
                  <a:lnTo>
                    <a:pt x="8866" y="6649"/>
                  </a:lnTo>
                  <a:cubicBezTo>
                    <a:pt x="8866" y="7040"/>
                    <a:pt x="6996" y="7518"/>
                    <a:pt x="6996" y="7865"/>
                  </a:cubicBezTo>
                  <a:lnTo>
                    <a:pt x="6996" y="10429"/>
                  </a:lnTo>
                  <a:lnTo>
                    <a:pt x="9" y="10429"/>
                  </a:lnTo>
                  <a:cubicBezTo>
                    <a:pt x="-88" y="11472"/>
                    <a:pt x="648" y="11821"/>
                    <a:pt x="994" y="12256"/>
                  </a:cubicBezTo>
                  <a:cubicBezTo>
                    <a:pt x="1585" y="12821"/>
                    <a:pt x="599" y="13820"/>
                    <a:pt x="1387" y="14863"/>
                  </a:cubicBezTo>
                  <a:cubicBezTo>
                    <a:pt x="2225" y="15907"/>
                    <a:pt x="1239" y="17471"/>
                    <a:pt x="846" y="18036"/>
                  </a:cubicBezTo>
                  <a:cubicBezTo>
                    <a:pt x="648" y="18514"/>
                    <a:pt x="552" y="18992"/>
                    <a:pt x="552" y="19470"/>
                  </a:cubicBezTo>
                  <a:lnTo>
                    <a:pt x="599" y="19470"/>
                  </a:lnTo>
                  <a:cubicBezTo>
                    <a:pt x="1102" y="19349"/>
                    <a:pt x="1012" y="18629"/>
                    <a:pt x="1506" y="18629"/>
                  </a:cubicBezTo>
                  <a:cubicBezTo>
                    <a:pt x="1544" y="18629"/>
                    <a:pt x="1587" y="18635"/>
                    <a:pt x="1634" y="18643"/>
                  </a:cubicBezTo>
                  <a:cubicBezTo>
                    <a:pt x="1904" y="18665"/>
                    <a:pt x="2175" y="18677"/>
                    <a:pt x="2445" y="18677"/>
                  </a:cubicBezTo>
                  <a:cubicBezTo>
                    <a:pt x="2716" y="18677"/>
                    <a:pt x="2986" y="18665"/>
                    <a:pt x="3258" y="18643"/>
                  </a:cubicBezTo>
                  <a:cubicBezTo>
                    <a:pt x="3258" y="18643"/>
                    <a:pt x="3772" y="18443"/>
                    <a:pt x="4234" y="18443"/>
                  </a:cubicBezTo>
                  <a:cubicBezTo>
                    <a:pt x="4378" y="18443"/>
                    <a:pt x="4517" y="18463"/>
                    <a:pt x="4634" y="18514"/>
                  </a:cubicBezTo>
                  <a:cubicBezTo>
                    <a:pt x="5029" y="18730"/>
                    <a:pt x="5323" y="18992"/>
                    <a:pt x="5620" y="19339"/>
                  </a:cubicBezTo>
                  <a:lnTo>
                    <a:pt x="6260" y="19339"/>
                  </a:lnTo>
                  <a:cubicBezTo>
                    <a:pt x="6260" y="19339"/>
                    <a:pt x="6751" y="20601"/>
                    <a:pt x="7490" y="20817"/>
                  </a:cubicBezTo>
                  <a:cubicBezTo>
                    <a:pt x="7833" y="20948"/>
                    <a:pt x="8177" y="21251"/>
                    <a:pt x="8325" y="21600"/>
                  </a:cubicBezTo>
                  <a:cubicBezTo>
                    <a:pt x="8866" y="21600"/>
                    <a:pt x="9259" y="21425"/>
                    <a:pt x="9259" y="21035"/>
                  </a:cubicBezTo>
                  <a:cubicBezTo>
                    <a:pt x="9259" y="20741"/>
                    <a:pt x="9372" y="20390"/>
                    <a:pt x="9684" y="20390"/>
                  </a:cubicBezTo>
                  <a:cubicBezTo>
                    <a:pt x="9836" y="20390"/>
                    <a:pt x="10036" y="20474"/>
                    <a:pt x="10294" y="20686"/>
                  </a:cubicBezTo>
                  <a:cubicBezTo>
                    <a:pt x="10571" y="20902"/>
                    <a:pt x="10755" y="20979"/>
                    <a:pt x="10885" y="20979"/>
                  </a:cubicBezTo>
                  <a:cubicBezTo>
                    <a:pt x="11145" y="20979"/>
                    <a:pt x="11179" y="20658"/>
                    <a:pt x="11278" y="20513"/>
                  </a:cubicBezTo>
                  <a:cubicBezTo>
                    <a:pt x="11316" y="20456"/>
                    <a:pt x="11383" y="20434"/>
                    <a:pt x="11469" y="20434"/>
                  </a:cubicBezTo>
                  <a:cubicBezTo>
                    <a:pt x="11707" y="20434"/>
                    <a:pt x="12095" y="20601"/>
                    <a:pt x="12459" y="20601"/>
                  </a:cubicBezTo>
                  <a:cubicBezTo>
                    <a:pt x="12852" y="20557"/>
                    <a:pt x="13247" y="20470"/>
                    <a:pt x="13591" y="20295"/>
                  </a:cubicBezTo>
                  <a:cubicBezTo>
                    <a:pt x="13591" y="20295"/>
                    <a:pt x="15744" y="20323"/>
                    <a:pt x="17652" y="20323"/>
                  </a:cubicBezTo>
                  <a:cubicBezTo>
                    <a:pt x="19085" y="20323"/>
                    <a:pt x="20380" y="20307"/>
                    <a:pt x="20529" y="20251"/>
                  </a:cubicBezTo>
                  <a:cubicBezTo>
                    <a:pt x="20872" y="20079"/>
                    <a:pt x="20776" y="18861"/>
                    <a:pt x="20776" y="18861"/>
                  </a:cubicBezTo>
                  <a:lnTo>
                    <a:pt x="20185" y="18340"/>
                  </a:lnTo>
                  <a:lnTo>
                    <a:pt x="18512" y="4042"/>
                  </a:lnTo>
                  <a:lnTo>
                    <a:pt x="21512" y="4042"/>
                  </a:lnTo>
                  <a:cubicBezTo>
                    <a:pt x="18315" y="2086"/>
                    <a:pt x="15560" y="478"/>
                    <a:pt x="15214" y="260"/>
                  </a:cubicBezTo>
                  <a:cubicBezTo>
                    <a:pt x="15066" y="216"/>
                    <a:pt x="14969" y="87"/>
                    <a:pt x="148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1" name="Google Shape;1661;p133"/>
            <p:cNvSpPr/>
            <p:nvPr/>
          </p:nvSpPr>
          <p:spPr>
            <a:xfrm>
              <a:off x="3152033" y="1845658"/>
              <a:ext cx="336196" cy="321926"/>
            </a:xfrm>
            <a:custGeom>
              <a:avLst/>
              <a:gdLst/>
              <a:ahLst/>
              <a:cxnLst/>
              <a:rect l="l" t="t" r="r" b="b"/>
              <a:pathLst>
                <a:path w="21560" h="21600" extrusionOk="0">
                  <a:moveTo>
                    <a:pt x="7413" y="0"/>
                  </a:moveTo>
                  <a:lnTo>
                    <a:pt x="8626" y="12268"/>
                  </a:lnTo>
                  <a:lnTo>
                    <a:pt x="9054" y="12716"/>
                  </a:lnTo>
                  <a:cubicBezTo>
                    <a:pt x="9054" y="12716"/>
                    <a:pt x="9088" y="13759"/>
                    <a:pt x="8875" y="13909"/>
                  </a:cubicBezTo>
                  <a:cubicBezTo>
                    <a:pt x="8768" y="13956"/>
                    <a:pt x="7823" y="13970"/>
                    <a:pt x="6779" y="13970"/>
                  </a:cubicBezTo>
                  <a:cubicBezTo>
                    <a:pt x="5385" y="13970"/>
                    <a:pt x="3814" y="13946"/>
                    <a:pt x="3814" y="13946"/>
                  </a:cubicBezTo>
                  <a:cubicBezTo>
                    <a:pt x="3565" y="14096"/>
                    <a:pt x="3315" y="14171"/>
                    <a:pt x="3030" y="14207"/>
                  </a:cubicBezTo>
                  <a:cubicBezTo>
                    <a:pt x="2766" y="14207"/>
                    <a:pt x="2485" y="14065"/>
                    <a:pt x="2298" y="14065"/>
                  </a:cubicBezTo>
                  <a:cubicBezTo>
                    <a:pt x="2231" y="14065"/>
                    <a:pt x="2176" y="14084"/>
                    <a:pt x="2139" y="14133"/>
                  </a:cubicBezTo>
                  <a:cubicBezTo>
                    <a:pt x="2067" y="14258"/>
                    <a:pt x="2043" y="14533"/>
                    <a:pt x="1864" y="14533"/>
                  </a:cubicBezTo>
                  <a:cubicBezTo>
                    <a:pt x="1776" y="14533"/>
                    <a:pt x="1649" y="14467"/>
                    <a:pt x="1462" y="14281"/>
                  </a:cubicBezTo>
                  <a:cubicBezTo>
                    <a:pt x="1275" y="14099"/>
                    <a:pt x="1130" y="14028"/>
                    <a:pt x="1020" y="14028"/>
                  </a:cubicBezTo>
                  <a:cubicBezTo>
                    <a:pt x="794" y="14028"/>
                    <a:pt x="712" y="14329"/>
                    <a:pt x="712" y="14581"/>
                  </a:cubicBezTo>
                  <a:cubicBezTo>
                    <a:pt x="712" y="14879"/>
                    <a:pt x="392" y="15028"/>
                    <a:pt x="0" y="15066"/>
                  </a:cubicBezTo>
                  <a:cubicBezTo>
                    <a:pt x="72" y="15139"/>
                    <a:pt x="107" y="15251"/>
                    <a:pt x="143" y="15364"/>
                  </a:cubicBezTo>
                  <a:lnTo>
                    <a:pt x="356" y="15736"/>
                  </a:lnTo>
                  <a:cubicBezTo>
                    <a:pt x="356" y="16034"/>
                    <a:pt x="392" y="16334"/>
                    <a:pt x="571" y="16594"/>
                  </a:cubicBezTo>
                  <a:cubicBezTo>
                    <a:pt x="820" y="16854"/>
                    <a:pt x="1070" y="17154"/>
                    <a:pt x="1247" y="17526"/>
                  </a:cubicBezTo>
                  <a:cubicBezTo>
                    <a:pt x="1247" y="17899"/>
                    <a:pt x="1247" y="18234"/>
                    <a:pt x="1247" y="18607"/>
                  </a:cubicBezTo>
                  <a:cubicBezTo>
                    <a:pt x="1247" y="18607"/>
                    <a:pt x="1340" y="19071"/>
                    <a:pt x="1508" y="19071"/>
                  </a:cubicBezTo>
                  <a:cubicBezTo>
                    <a:pt x="1548" y="19071"/>
                    <a:pt x="1592" y="19044"/>
                    <a:pt x="1639" y="18981"/>
                  </a:cubicBezTo>
                  <a:cubicBezTo>
                    <a:pt x="1687" y="18917"/>
                    <a:pt x="1739" y="18893"/>
                    <a:pt x="1796" y="18893"/>
                  </a:cubicBezTo>
                  <a:cubicBezTo>
                    <a:pt x="1927" y="18893"/>
                    <a:pt x="2075" y="19019"/>
                    <a:pt x="2194" y="19019"/>
                  </a:cubicBezTo>
                  <a:cubicBezTo>
                    <a:pt x="2257" y="19019"/>
                    <a:pt x="2313" y="18981"/>
                    <a:pt x="2353" y="18869"/>
                  </a:cubicBezTo>
                  <a:cubicBezTo>
                    <a:pt x="2396" y="18746"/>
                    <a:pt x="2469" y="18704"/>
                    <a:pt x="2558" y="18704"/>
                  </a:cubicBezTo>
                  <a:cubicBezTo>
                    <a:pt x="2770" y="18704"/>
                    <a:pt x="3069" y="18944"/>
                    <a:pt x="3243" y="18944"/>
                  </a:cubicBezTo>
                  <a:cubicBezTo>
                    <a:pt x="3480" y="18944"/>
                    <a:pt x="3978" y="18267"/>
                    <a:pt x="4147" y="18267"/>
                  </a:cubicBezTo>
                  <a:cubicBezTo>
                    <a:pt x="4155" y="18267"/>
                    <a:pt x="4164" y="18268"/>
                    <a:pt x="4170" y="18272"/>
                  </a:cubicBezTo>
                  <a:cubicBezTo>
                    <a:pt x="4421" y="18534"/>
                    <a:pt x="4598" y="18906"/>
                    <a:pt x="4669" y="19279"/>
                  </a:cubicBezTo>
                  <a:cubicBezTo>
                    <a:pt x="4669" y="19577"/>
                    <a:pt x="5346" y="19876"/>
                    <a:pt x="5097" y="19949"/>
                  </a:cubicBezTo>
                  <a:cubicBezTo>
                    <a:pt x="4848" y="20024"/>
                    <a:pt x="4848" y="20434"/>
                    <a:pt x="5097" y="20434"/>
                  </a:cubicBezTo>
                  <a:cubicBezTo>
                    <a:pt x="5382" y="20434"/>
                    <a:pt x="5240" y="20957"/>
                    <a:pt x="5417" y="21217"/>
                  </a:cubicBezTo>
                  <a:cubicBezTo>
                    <a:pt x="5502" y="21374"/>
                    <a:pt x="5639" y="21503"/>
                    <a:pt x="5772" y="21503"/>
                  </a:cubicBezTo>
                  <a:cubicBezTo>
                    <a:pt x="5861" y="21503"/>
                    <a:pt x="5951" y="21443"/>
                    <a:pt x="6024" y="21292"/>
                  </a:cubicBezTo>
                  <a:cubicBezTo>
                    <a:pt x="6081" y="21173"/>
                    <a:pt x="6153" y="21127"/>
                    <a:pt x="6227" y="21127"/>
                  </a:cubicBezTo>
                  <a:cubicBezTo>
                    <a:pt x="6388" y="21127"/>
                    <a:pt x="6569" y="21338"/>
                    <a:pt x="6665" y="21517"/>
                  </a:cubicBezTo>
                  <a:cubicBezTo>
                    <a:pt x="6702" y="21574"/>
                    <a:pt x="6763" y="21600"/>
                    <a:pt x="6834" y="21600"/>
                  </a:cubicBezTo>
                  <a:cubicBezTo>
                    <a:pt x="7037" y="21600"/>
                    <a:pt x="7325" y="21392"/>
                    <a:pt x="7379" y="21144"/>
                  </a:cubicBezTo>
                  <a:cubicBezTo>
                    <a:pt x="7439" y="20952"/>
                    <a:pt x="7664" y="20821"/>
                    <a:pt x="7838" y="20821"/>
                  </a:cubicBezTo>
                  <a:cubicBezTo>
                    <a:pt x="7969" y="20821"/>
                    <a:pt x="8070" y="20894"/>
                    <a:pt x="8055" y="21069"/>
                  </a:cubicBezTo>
                  <a:cubicBezTo>
                    <a:pt x="8013" y="21287"/>
                    <a:pt x="8044" y="21403"/>
                    <a:pt x="8148" y="21403"/>
                  </a:cubicBezTo>
                  <a:cubicBezTo>
                    <a:pt x="8223" y="21403"/>
                    <a:pt x="8334" y="21343"/>
                    <a:pt x="8483" y="21217"/>
                  </a:cubicBezTo>
                  <a:cubicBezTo>
                    <a:pt x="8561" y="21163"/>
                    <a:pt x="8659" y="21129"/>
                    <a:pt x="8747" y="21129"/>
                  </a:cubicBezTo>
                  <a:cubicBezTo>
                    <a:pt x="8779" y="21129"/>
                    <a:pt x="8810" y="21134"/>
                    <a:pt x="8839" y="21144"/>
                  </a:cubicBezTo>
                  <a:cubicBezTo>
                    <a:pt x="8947" y="20771"/>
                    <a:pt x="9054" y="20397"/>
                    <a:pt x="9196" y="20062"/>
                  </a:cubicBezTo>
                  <a:cubicBezTo>
                    <a:pt x="9339" y="19801"/>
                    <a:pt x="8947" y="19242"/>
                    <a:pt x="9124" y="19167"/>
                  </a:cubicBezTo>
                  <a:cubicBezTo>
                    <a:pt x="9303" y="19092"/>
                    <a:pt x="9979" y="19242"/>
                    <a:pt x="10158" y="18682"/>
                  </a:cubicBezTo>
                  <a:cubicBezTo>
                    <a:pt x="10266" y="18347"/>
                    <a:pt x="10407" y="18049"/>
                    <a:pt x="10586" y="17787"/>
                  </a:cubicBezTo>
                  <a:cubicBezTo>
                    <a:pt x="10586" y="17787"/>
                    <a:pt x="10646" y="16754"/>
                    <a:pt x="10931" y="16754"/>
                  </a:cubicBezTo>
                  <a:cubicBezTo>
                    <a:pt x="10957" y="16754"/>
                    <a:pt x="10985" y="16762"/>
                    <a:pt x="11014" y="16781"/>
                  </a:cubicBezTo>
                  <a:cubicBezTo>
                    <a:pt x="11212" y="16895"/>
                    <a:pt x="11451" y="17069"/>
                    <a:pt x="11614" y="17069"/>
                  </a:cubicBezTo>
                  <a:cubicBezTo>
                    <a:pt x="11713" y="17069"/>
                    <a:pt x="11785" y="17002"/>
                    <a:pt x="11798" y="16819"/>
                  </a:cubicBezTo>
                  <a:cubicBezTo>
                    <a:pt x="11834" y="16334"/>
                    <a:pt x="12261" y="16594"/>
                    <a:pt x="12369" y="16146"/>
                  </a:cubicBezTo>
                  <a:cubicBezTo>
                    <a:pt x="12463" y="15849"/>
                    <a:pt x="12590" y="15765"/>
                    <a:pt x="12738" y="15765"/>
                  </a:cubicBezTo>
                  <a:cubicBezTo>
                    <a:pt x="12811" y="15765"/>
                    <a:pt x="12891" y="15786"/>
                    <a:pt x="12974" y="15811"/>
                  </a:cubicBezTo>
                  <a:cubicBezTo>
                    <a:pt x="13040" y="15837"/>
                    <a:pt x="13104" y="15849"/>
                    <a:pt x="13161" y="15849"/>
                  </a:cubicBezTo>
                  <a:cubicBezTo>
                    <a:pt x="13348" y="15849"/>
                    <a:pt x="13473" y="15721"/>
                    <a:pt x="13473" y="15549"/>
                  </a:cubicBezTo>
                  <a:cubicBezTo>
                    <a:pt x="13473" y="15289"/>
                    <a:pt x="14080" y="15401"/>
                    <a:pt x="14577" y="15066"/>
                  </a:cubicBezTo>
                  <a:cubicBezTo>
                    <a:pt x="14971" y="14772"/>
                    <a:pt x="15233" y="14523"/>
                    <a:pt x="15412" y="14523"/>
                  </a:cubicBezTo>
                  <a:cubicBezTo>
                    <a:pt x="15460" y="14523"/>
                    <a:pt x="15503" y="14540"/>
                    <a:pt x="15540" y="14581"/>
                  </a:cubicBezTo>
                  <a:cubicBezTo>
                    <a:pt x="15636" y="14680"/>
                    <a:pt x="16049" y="14715"/>
                    <a:pt x="16439" y="14715"/>
                  </a:cubicBezTo>
                  <a:cubicBezTo>
                    <a:pt x="16778" y="14715"/>
                    <a:pt x="17097" y="14690"/>
                    <a:pt x="17179" y="14654"/>
                  </a:cubicBezTo>
                  <a:cubicBezTo>
                    <a:pt x="17342" y="14588"/>
                    <a:pt x="17680" y="14273"/>
                    <a:pt x="18090" y="14273"/>
                  </a:cubicBezTo>
                  <a:cubicBezTo>
                    <a:pt x="18131" y="14273"/>
                    <a:pt x="18172" y="14275"/>
                    <a:pt x="18214" y="14281"/>
                  </a:cubicBezTo>
                  <a:cubicBezTo>
                    <a:pt x="18287" y="14300"/>
                    <a:pt x="18375" y="14307"/>
                    <a:pt x="18476" y="14307"/>
                  </a:cubicBezTo>
                  <a:cubicBezTo>
                    <a:pt x="19009" y="14307"/>
                    <a:pt x="19855" y="14096"/>
                    <a:pt x="20245" y="14096"/>
                  </a:cubicBezTo>
                  <a:cubicBezTo>
                    <a:pt x="20673" y="14096"/>
                    <a:pt x="20886" y="13611"/>
                    <a:pt x="21029" y="13461"/>
                  </a:cubicBezTo>
                  <a:cubicBezTo>
                    <a:pt x="21172" y="13313"/>
                    <a:pt x="21314" y="12566"/>
                    <a:pt x="21457" y="12454"/>
                  </a:cubicBezTo>
                  <a:cubicBezTo>
                    <a:pt x="21600" y="12306"/>
                    <a:pt x="21564" y="9771"/>
                    <a:pt x="21528" y="8726"/>
                  </a:cubicBezTo>
                  <a:cubicBezTo>
                    <a:pt x="21101" y="8838"/>
                    <a:pt x="20458" y="8986"/>
                    <a:pt x="20458" y="8986"/>
                  </a:cubicBezTo>
                  <a:cubicBezTo>
                    <a:pt x="20458" y="8986"/>
                    <a:pt x="20458" y="7906"/>
                    <a:pt x="19817" y="7496"/>
                  </a:cubicBezTo>
                  <a:cubicBezTo>
                    <a:pt x="19354" y="7271"/>
                    <a:pt x="18855" y="7085"/>
                    <a:pt x="18355" y="7048"/>
                  </a:cubicBezTo>
                  <a:cubicBezTo>
                    <a:pt x="18142" y="6600"/>
                    <a:pt x="17858" y="6153"/>
                    <a:pt x="17536" y="5780"/>
                  </a:cubicBezTo>
                  <a:cubicBezTo>
                    <a:pt x="17323" y="5518"/>
                    <a:pt x="13081" y="2461"/>
                    <a:pt x="95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2" name="Google Shape;1662;p133"/>
            <p:cNvSpPr/>
            <p:nvPr/>
          </p:nvSpPr>
          <p:spPr>
            <a:xfrm>
              <a:off x="3289867" y="2061551"/>
              <a:ext cx="164709" cy="115975"/>
            </a:xfrm>
            <a:custGeom>
              <a:avLst/>
              <a:gdLst/>
              <a:ahLst/>
              <a:cxnLst/>
              <a:rect l="l" t="t" r="r" b="b"/>
              <a:pathLst>
                <a:path w="21480" h="21600" extrusionOk="0">
                  <a:moveTo>
                    <a:pt x="13375" y="0"/>
                  </a:moveTo>
                  <a:cubicBezTo>
                    <a:pt x="13024" y="0"/>
                    <a:pt x="12528" y="690"/>
                    <a:pt x="11668" y="1507"/>
                  </a:cubicBezTo>
                  <a:cubicBezTo>
                    <a:pt x="10656" y="2541"/>
                    <a:pt x="9423" y="2126"/>
                    <a:pt x="9423" y="2853"/>
                  </a:cubicBezTo>
                  <a:cubicBezTo>
                    <a:pt x="9423" y="3429"/>
                    <a:pt x="9148" y="3741"/>
                    <a:pt x="8741" y="3741"/>
                  </a:cubicBezTo>
                  <a:cubicBezTo>
                    <a:pt x="8639" y="3741"/>
                    <a:pt x="8526" y="3722"/>
                    <a:pt x="8407" y="3680"/>
                  </a:cubicBezTo>
                  <a:cubicBezTo>
                    <a:pt x="8238" y="3609"/>
                    <a:pt x="8070" y="3552"/>
                    <a:pt x="7911" y="3552"/>
                  </a:cubicBezTo>
                  <a:cubicBezTo>
                    <a:pt x="7594" y="3552"/>
                    <a:pt x="7319" y="3783"/>
                    <a:pt x="7177" y="4610"/>
                  </a:cubicBezTo>
                  <a:cubicBezTo>
                    <a:pt x="6959" y="5852"/>
                    <a:pt x="6089" y="5026"/>
                    <a:pt x="6016" y="6372"/>
                  </a:cubicBezTo>
                  <a:cubicBezTo>
                    <a:pt x="5986" y="6934"/>
                    <a:pt x="5847" y="7137"/>
                    <a:pt x="5646" y="7137"/>
                  </a:cubicBezTo>
                  <a:cubicBezTo>
                    <a:pt x="5331" y="7137"/>
                    <a:pt x="4862" y="6646"/>
                    <a:pt x="4422" y="6268"/>
                  </a:cubicBezTo>
                  <a:cubicBezTo>
                    <a:pt x="4369" y="6230"/>
                    <a:pt x="4323" y="6211"/>
                    <a:pt x="4276" y="6211"/>
                  </a:cubicBezTo>
                  <a:cubicBezTo>
                    <a:pt x="3678" y="6211"/>
                    <a:pt x="3552" y="9163"/>
                    <a:pt x="3552" y="9163"/>
                  </a:cubicBezTo>
                  <a:cubicBezTo>
                    <a:pt x="3188" y="9891"/>
                    <a:pt x="2901" y="10717"/>
                    <a:pt x="2682" y="11544"/>
                  </a:cubicBezTo>
                  <a:cubicBezTo>
                    <a:pt x="2318" y="13098"/>
                    <a:pt x="1015" y="12682"/>
                    <a:pt x="579" y="12890"/>
                  </a:cubicBezTo>
                  <a:cubicBezTo>
                    <a:pt x="218" y="13098"/>
                    <a:pt x="1015" y="14756"/>
                    <a:pt x="724" y="15375"/>
                  </a:cubicBezTo>
                  <a:cubicBezTo>
                    <a:pt x="437" y="16409"/>
                    <a:pt x="218" y="17344"/>
                    <a:pt x="0" y="18379"/>
                  </a:cubicBezTo>
                  <a:cubicBezTo>
                    <a:pt x="506" y="18586"/>
                    <a:pt x="1015" y="18997"/>
                    <a:pt x="1306" y="19725"/>
                  </a:cubicBezTo>
                  <a:cubicBezTo>
                    <a:pt x="1478" y="20136"/>
                    <a:pt x="2388" y="21600"/>
                    <a:pt x="3119" y="21600"/>
                  </a:cubicBezTo>
                  <a:cubicBezTo>
                    <a:pt x="3304" y="21600"/>
                    <a:pt x="3476" y="21506"/>
                    <a:pt x="3625" y="21274"/>
                  </a:cubicBezTo>
                  <a:cubicBezTo>
                    <a:pt x="4048" y="20613"/>
                    <a:pt x="4865" y="20301"/>
                    <a:pt x="5576" y="20301"/>
                  </a:cubicBezTo>
                  <a:cubicBezTo>
                    <a:pt x="6082" y="20301"/>
                    <a:pt x="6529" y="20457"/>
                    <a:pt x="6740" y="20759"/>
                  </a:cubicBezTo>
                  <a:cubicBezTo>
                    <a:pt x="6899" y="21024"/>
                    <a:pt x="7041" y="21137"/>
                    <a:pt x="7160" y="21137"/>
                  </a:cubicBezTo>
                  <a:cubicBezTo>
                    <a:pt x="7369" y="21137"/>
                    <a:pt x="7518" y="20802"/>
                    <a:pt x="7610" y="20344"/>
                  </a:cubicBezTo>
                  <a:cubicBezTo>
                    <a:pt x="7683" y="19725"/>
                    <a:pt x="6813" y="17136"/>
                    <a:pt x="7104" y="16513"/>
                  </a:cubicBezTo>
                  <a:cubicBezTo>
                    <a:pt x="7250" y="16220"/>
                    <a:pt x="8341" y="16097"/>
                    <a:pt x="9594" y="16097"/>
                  </a:cubicBezTo>
                  <a:cubicBezTo>
                    <a:pt x="11414" y="16097"/>
                    <a:pt x="13570" y="16352"/>
                    <a:pt x="13699" y="16721"/>
                  </a:cubicBezTo>
                  <a:cubicBezTo>
                    <a:pt x="13729" y="16792"/>
                    <a:pt x="13755" y="16820"/>
                    <a:pt x="13778" y="16820"/>
                  </a:cubicBezTo>
                  <a:cubicBezTo>
                    <a:pt x="13927" y="16820"/>
                    <a:pt x="14016" y="15682"/>
                    <a:pt x="14641" y="15682"/>
                  </a:cubicBezTo>
                  <a:cubicBezTo>
                    <a:pt x="14665" y="15682"/>
                    <a:pt x="14688" y="15682"/>
                    <a:pt x="14714" y="15686"/>
                  </a:cubicBezTo>
                  <a:cubicBezTo>
                    <a:pt x="15353" y="15771"/>
                    <a:pt x="16229" y="16187"/>
                    <a:pt x="16771" y="16187"/>
                  </a:cubicBezTo>
                  <a:cubicBezTo>
                    <a:pt x="16907" y="16187"/>
                    <a:pt x="17019" y="16163"/>
                    <a:pt x="17105" y="16102"/>
                  </a:cubicBezTo>
                  <a:cubicBezTo>
                    <a:pt x="17611" y="15894"/>
                    <a:pt x="18121" y="14652"/>
                    <a:pt x="18627" y="14652"/>
                  </a:cubicBezTo>
                  <a:cubicBezTo>
                    <a:pt x="19063" y="14652"/>
                    <a:pt x="20439" y="14548"/>
                    <a:pt x="20730" y="13925"/>
                  </a:cubicBezTo>
                  <a:cubicBezTo>
                    <a:pt x="21091" y="13410"/>
                    <a:pt x="21600" y="13410"/>
                    <a:pt x="21454" y="12479"/>
                  </a:cubicBezTo>
                  <a:lnTo>
                    <a:pt x="21454" y="12375"/>
                  </a:lnTo>
                  <a:cubicBezTo>
                    <a:pt x="21163" y="11960"/>
                    <a:pt x="20803" y="11752"/>
                    <a:pt x="20439" y="11648"/>
                  </a:cubicBezTo>
                  <a:cubicBezTo>
                    <a:pt x="20148" y="11648"/>
                    <a:pt x="20366" y="9787"/>
                    <a:pt x="20221" y="9579"/>
                  </a:cubicBezTo>
                  <a:cubicBezTo>
                    <a:pt x="20211" y="9527"/>
                    <a:pt x="20178" y="9508"/>
                    <a:pt x="20135" y="9508"/>
                  </a:cubicBezTo>
                  <a:cubicBezTo>
                    <a:pt x="19946" y="9508"/>
                    <a:pt x="19506" y="9858"/>
                    <a:pt x="19153" y="9858"/>
                  </a:cubicBezTo>
                  <a:cubicBezTo>
                    <a:pt x="19070" y="9858"/>
                    <a:pt x="18987" y="9839"/>
                    <a:pt x="18918" y="9787"/>
                  </a:cubicBezTo>
                  <a:cubicBezTo>
                    <a:pt x="18481" y="9579"/>
                    <a:pt x="18266" y="8441"/>
                    <a:pt x="17830" y="8441"/>
                  </a:cubicBezTo>
                  <a:cubicBezTo>
                    <a:pt x="17469" y="8441"/>
                    <a:pt x="17396" y="7718"/>
                    <a:pt x="17396" y="6991"/>
                  </a:cubicBezTo>
                  <a:cubicBezTo>
                    <a:pt x="17396" y="6164"/>
                    <a:pt x="16599" y="5437"/>
                    <a:pt x="16163" y="4922"/>
                  </a:cubicBezTo>
                  <a:cubicBezTo>
                    <a:pt x="15730" y="4402"/>
                    <a:pt x="15584" y="2952"/>
                    <a:pt x="15293" y="2645"/>
                  </a:cubicBezTo>
                  <a:cubicBezTo>
                    <a:pt x="14932" y="2437"/>
                    <a:pt x="15147" y="1507"/>
                    <a:pt x="15293" y="572"/>
                  </a:cubicBezTo>
                  <a:cubicBezTo>
                    <a:pt x="15157" y="600"/>
                    <a:pt x="15018" y="609"/>
                    <a:pt x="14883" y="609"/>
                  </a:cubicBezTo>
                  <a:cubicBezTo>
                    <a:pt x="14443" y="609"/>
                    <a:pt x="14013" y="477"/>
                    <a:pt x="13626" y="161"/>
                  </a:cubicBezTo>
                  <a:cubicBezTo>
                    <a:pt x="13550" y="52"/>
                    <a:pt x="13467" y="0"/>
                    <a:pt x="1337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3" name="Google Shape;1663;p133"/>
            <p:cNvSpPr/>
            <p:nvPr/>
          </p:nvSpPr>
          <p:spPr>
            <a:xfrm>
              <a:off x="3406489" y="1879007"/>
              <a:ext cx="310121" cy="250511"/>
            </a:xfrm>
            <a:custGeom>
              <a:avLst/>
              <a:gdLst/>
              <a:ahLst/>
              <a:cxnLst/>
              <a:rect l="l" t="t" r="r" b="b"/>
              <a:pathLst>
                <a:path w="21445" h="21600" extrusionOk="0">
                  <a:moveTo>
                    <a:pt x="16494" y="0"/>
                  </a:moveTo>
                  <a:lnTo>
                    <a:pt x="10498" y="4791"/>
                  </a:lnTo>
                  <a:lnTo>
                    <a:pt x="7962" y="7428"/>
                  </a:lnTo>
                  <a:cubicBezTo>
                    <a:pt x="7962" y="7428"/>
                    <a:pt x="6308" y="8193"/>
                    <a:pt x="5808" y="8290"/>
                  </a:cubicBezTo>
                  <a:lnTo>
                    <a:pt x="5617" y="8338"/>
                  </a:lnTo>
                  <a:cubicBezTo>
                    <a:pt x="5617" y="9680"/>
                    <a:pt x="5694" y="12987"/>
                    <a:pt x="5540" y="13129"/>
                  </a:cubicBezTo>
                  <a:cubicBezTo>
                    <a:pt x="5424" y="13225"/>
                    <a:pt x="5272" y="14233"/>
                    <a:pt x="5079" y="14423"/>
                  </a:cubicBezTo>
                  <a:cubicBezTo>
                    <a:pt x="4925" y="14616"/>
                    <a:pt x="4733" y="15239"/>
                    <a:pt x="4234" y="15239"/>
                  </a:cubicBezTo>
                  <a:cubicBezTo>
                    <a:pt x="3797" y="15239"/>
                    <a:pt x="2829" y="15495"/>
                    <a:pt x="2259" y="15495"/>
                  </a:cubicBezTo>
                  <a:cubicBezTo>
                    <a:pt x="2178" y="15495"/>
                    <a:pt x="2105" y="15490"/>
                    <a:pt x="2043" y="15477"/>
                  </a:cubicBezTo>
                  <a:cubicBezTo>
                    <a:pt x="1998" y="15469"/>
                    <a:pt x="1954" y="15466"/>
                    <a:pt x="1910" y="15466"/>
                  </a:cubicBezTo>
                  <a:cubicBezTo>
                    <a:pt x="1475" y="15466"/>
                    <a:pt x="1138" y="15871"/>
                    <a:pt x="928" y="15956"/>
                  </a:cubicBezTo>
                  <a:cubicBezTo>
                    <a:pt x="660" y="16052"/>
                    <a:pt x="351" y="16052"/>
                    <a:pt x="44" y="16052"/>
                  </a:cubicBezTo>
                  <a:cubicBezTo>
                    <a:pt x="6" y="16437"/>
                    <a:pt x="-33" y="16916"/>
                    <a:pt x="44" y="17012"/>
                  </a:cubicBezTo>
                  <a:cubicBezTo>
                    <a:pt x="121" y="17060"/>
                    <a:pt x="237" y="17778"/>
                    <a:pt x="505" y="18018"/>
                  </a:cubicBezTo>
                  <a:cubicBezTo>
                    <a:pt x="774" y="18257"/>
                    <a:pt x="1159" y="18641"/>
                    <a:pt x="1159" y="18976"/>
                  </a:cubicBezTo>
                  <a:cubicBezTo>
                    <a:pt x="1159" y="19313"/>
                    <a:pt x="1198" y="19647"/>
                    <a:pt x="1428" y="19647"/>
                  </a:cubicBezTo>
                  <a:cubicBezTo>
                    <a:pt x="1621" y="19647"/>
                    <a:pt x="1735" y="20174"/>
                    <a:pt x="1966" y="20319"/>
                  </a:cubicBezTo>
                  <a:cubicBezTo>
                    <a:pt x="2000" y="20330"/>
                    <a:pt x="2036" y="20336"/>
                    <a:pt x="2073" y="20336"/>
                  </a:cubicBezTo>
                  <a:cubicBezTo>
                    <a:pt x="2291" y="20336"/>
                    <a:pt x="2538" y="20157"/>
                    <a:pt x="2627" y="20157"/>
                  </a:cubicBezTo>
                  <a:cubicBezTo>
                    <a:pt x="2643" y="20157"/>
                    <a:pt x="2654" y="20161"/>
                    <a:pt x="2657" y="20174"/>
                  </a:cubicBezTo>
                  <a:cubicBezTo>
                    <a:pt x="2734" y="20319"/>
                    <a:pt x="2657" y="21180"/>
                    <a:pt x="2773" y="21180"/>
                  </a:cubicBezTo>
                  <a:cubicBezTo>
                    <a:pt x="2966" y="21180"/>
                    <a:pt x="3157" y="21324"/>
                    <a:pt x="3350" y="21517"/>
                  </a:cubicBezTo>
                  <a:cubicBezTo>
                    <a:pt x="3281" y="21130"/>
                    <a:pt x="3395" y="20631"/>
                    <a:pt x="3695" y="20631"/>
                  </a:cubicBezTo>
                  <a:cubicBezTo>
                    <a:pt x="3730" y="20631"/>
                    <a:pt x="3769" y="20638"/>
                    <a:pt x="3811" y="20653"/>
                  </a:cubicBezTo>
                  <a:cubicBezTo>
                    <a:pt x="4195" y="20846"/>
                    <a:pt x="3888" y="21276"/>
                    <a:pt x="4272" y="21517"/>
                  </a:cubicBezTo>
                  <a:cubicBezTo>
                    <a:pt x="4376" y="21574"/>
                    <a:pt x="4469" y="21600"/>
                    <a:pt x="4548" y="21600"/>
                  </a:cubicBezTo>
                  <a:cubicBezTo>
                    <a:pt x="4735" y="21600"/>
                    <a:pt x="4847" y="21449"/>
                    <a:pt x="4847" y="21180"/>
                  </a:cubicBezTo>
                  <a:cubicBezTo>
                    <a:pt x="4847" y="20846"/>
                    <a:pt x="5309" y="20078"/>
                    <a:pt x="5463" y="19934"/>
                  </a:cubicBezTo>
                  <a:cubicBezTo>
                    <a:pt x="5617" y="19744"/>
                    <a:pt x="5540" y="18784"/>
                    <a:pt x="5770" y="18497"/>
                  </a:cubicBezTo>
                  <a:cubicBezTo>
                    <a:pt x="5870" y="18410"/>
                    <a:pt x="6031" y="18379"/>
                    <a:pt x="6212" y="18379"/>
                  </a:cubicBezTo>
                  <a:cubicBezTo>
                    <a:pt x="6520" y="18379"/>
                    <a:pt x="6883" y="18466"/>
                    <a:pt x="7078" y="18497"/>
                  </a:cubicBezTo>
                  <a:cubicBezTo>
                    <a:pt x="7085" y="18499"/>
                    <a:pt x="7094" y="18499"/>
                    <a:pt x="7101" y="18499"/>
                  </a:cubicBezTo>
                  <a:cubicBezTo>
                    <a:pt x="7310" y="18499"/>
                    <a:pt x="7476" y="18029"/>
                    <a:pt x="7711" y="18029"/>
                  </a:cubicBezTo>
                  <a:cubicBezTo>
                    <a:pt x="7764" y="18029"/>
                    <a:pt x="7822" y="18053"/>
                    <a:pt x="7885" y="18114"/>
                  </a:cubicBezTo>
                  <a:cubicBezTo>
                    <a:pt x="8230" y="18497"/>
                    <a:pt x="8769" y="18163"/>
                    <a:pt x="8998" y="18545"/>
                  </a:cubicBezTo>
                  <a:cubicBezTo>
                    <a:pt x="9195" y="18871"/>
                    <a:pt x="9335" y="19575"/>
                    <a:pt x="9609" y="19575"/>
                  </a:cubicBezTo>
                  <a:cubicBezTo>
                    <a:pt x="9658" y="19575"/>
                    <a:pt x="9710" y="19553"/>
                    <a:pt x="9768" y="19503"/>
                  </a:cubicBezTo>
                  <a:cubicBezTo>
                    <a:pt x="10114" y="19217"/>
                    <a:pt x="10536" y="19072"/>
                    <a:pt x="10920" y="19072"/>
                  </a:cubicBezTo>
                  <a:cubicBezTo>
                    <a:pt x="11189" y="19072"/>
                    <a:pt x="11766" y="19695"/>
                    <a:pt x="11997" y="19840"/>
                  </a:cubicBezTo>
                  <a:cubicBezTo>
                    <a:pt x="12227" y="19910"/>
                    <a:pt x="12458" y="19947"/>
                    <a:pt x="12683" y="19947"/>
                  </a:cubicBezTo>
                  <a:cubicBezTo>
                    <a:pt x="12909" y="19947"/>
                    <a:pt x="13130" y="19910"/>
                    <a:pt x="13342" y="19840"/>
                  </a:cubicBezTo>
                  <a:cubicBezTo>
                    <a:pt x="13639" y="19608"/>
                    <a:pt x="13972" y="18974"/>
                    <a:pt x="14340" y="18974"/>
                  </a:cubicBezTo>
                  <a:cubicBezTo>
                    <a:pt x="14352" y="18974"/>
                    <a:pt x="14366" y="18974"/>
                    <a:pt x="14379" y="18976"/>
                  </a:cubicBezTo>
                  <a:cubicBezTo>
                    <a:pt x="14438" y="18983"/>
                    <a:pt x="14517" y="18987"/>
                    <a:pt x="14607" y="18987"/>
                  </a:cubicBezTo>
                  <a:cubicBezTo>
                    <a:pt x="14893" y="18987"/>
                    <a:pt x="15299" y="18958"/>
                    <a:pt x="15629" y="18958"/>
                  </a:cubicBezTo>
                  <a:cubicBezTo>
                    <a:pt x="15868" y="18958"/>
                    <a:pt x="16066" y="18974"/>
                    <a:pt x="16148" y="19024"/>
                  </a:cubicBezTo>
                  <a:cubicBezTo>
                    <a:pt x="16374" y="19147"/>
                    <a:pt x="16767" y="19440"/>
                    <a:pt x="17116" y="19440"/>
                  </a:cubicBezTo>
                  <a:cubicBezTo>
                    <a:pt x="17179" y="19440"/>
                    <a:pt x="17241" y="19429"/>
                    <a:pt x="17300" y="19407"/>
                  </a:cubicBezTo>
                  <a:cubicBezTo>
                    <a:pt x="17684" y="19265"/>
                    <a:pt x="17991" y="18353"/>
                    <a:pt x="18300" y="18257"/>
                  </a:cubicBezTo>
                  <a:cubicBezTo>
                    <a:pt x="18319" y="18233"/>
                    <a:pt x="18347" y="18222"/>
                    <a:pt x="18381" y="18222"/>
                  </a:cubicBezTo>
                  <a:cubicBezTo>
                    <a:pt x="18414" y="18222"/>
                    <a:pt x="18452" y="18233"/>
                    <a:pt x="18491" y="18257"/>
                  </a:cubicBezTo>
                  <a:lnTo>
                    <a:pt x="18491" y="17633"/>
                  </a:lnTo>
                  <a:cubicBezTo>
                    <a:pt x="18491" y="16676"/>
                    <a:pt x="18645" y="17060"/>
                    <a:pt x="18761" y="16101"/>
                  </a:cubicBezTo>
                  <a:cubicBezTo>
                    <a:pt x="18914" y="15191"/>
                    <a:pt x="20836" y="12650"/>
                    <a:pt x="20990" y="12508"/>
                  </a:cubicBezTo>
                  <a:cubicBezTo>
                    <a:pt x="21143" y="12363"/>
                    <a:pt x="21143" y="8578"/>
                    <a:pt x="21143" y="8049"/>
                  </a:cubicBezTo>
                  <a:cubicBezTo>
                    <a:pt x="21181" y="7428"/>
                    <a:pt x="21258" y="6757"/>
                    <a:pt x="21413" y="6182"/>
                  </a:cubicBezTo>
                  <a:cubicBezTo>
                    <a:pt x="21567" y="5414"/>
                    <a:pt x="21106" y="5462"/>
                    <a:pt x="21143" y="4791"/>
                  </a:cubicBezTo>
                  <a:cubicBezTo>
                    <a:pt x="21181" y="4120"/>
                    <a:pt x="20606" y="3593"/>
                    <a:pt x="20606" y="3162"/>
                  </a:cubicBezTo>
                  <a:cubicBezTo>
                    <a:pt x="20606" y="2875"/>
                    <a:pt x="20567" y="1725"/>
                    <a:pt x="20529" y="862"/>
                  </a:cubicBezTo>
                  <a:lnTo>
                    <a:pt x="19413" y="1629"/>
                  </a:lnTo>
                  <a:cubicBezTo>
                    <a:pt x="19184" y="1198"/>
                    <a:pt x="18875" y="813"/>
                    <a:pt x="18530" y="479"/>
                  </a:cubicBezTo>
                  <a:cubicBezTo>
                    <a:pt x="17954" y="0"/>
                    <a:pt x="16494" y="0"/>
                    <a:pt x="1649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4" name="Google Shape;1664;p133"/>
            <p:cNvSpPr/>
            <p:nvPr/>
          </p:nvSpPr>
          <p:spPr>
            <a:xfrm>
              <a:off x="3673900" y="1879007"/>
              <a:ext cx="200824" cy="344269"/>
            </a:xfrm>
            <a:custGeom>
              <a:avLst/>
              <a:gdLst/>
              <a:ahLst/>
              <a:cxnLst/>
              <a:rect l="l" t="t" r="r" b="b"/>
              <a:pathLst>
                <a:path w="21502" h="21600" extrusionOk="0">
                  <a:moveTo>
                    <a:pt x="5059" y="0"/>
                  </a:moveTo>
                  <a:lnTo>
                    <a:pt x="3155" y="627"/>
                  </a:lnTo>
                  <a:cubicBezTo>
                    <a:pt x="3215" y="1255"/>
                    <a:pt x="3275" y="2092"/>
                    <a:pt x="3275" y="2301"/>
                  </a:cubicBezTo>
                  <a:cubicBezTo>
                    <a:pt x="3275" y="2579"/>
                    <a:pt x="4225" y="2964"/>
                    <a:pt x="4165" y="3486"/>
                  </a:cubicBezTo>
                  <a:cubicBezTo>
                    <a:pt x="4105" y="3975"/>
                    <a:pt x="4763" y="3940"/>
                    <a:pt x="4524" y="4498"/>
                  </a:cubicBezTo>
                  <a:cubicBezTo>
                    <a:pt x="4285" y="4917"/>
                    <a:pt x="4165" y="5405"/>
                    <a:pt x="4165" y="5857"/>
                  </a:cubicBezTo>
                  <a:cubicBezTo>
                    <a:pt x="4165" y="6242"/>
                    <a:pt x="4165" y="8996"/>
                    <a:pt x="3869" y="9101"/>
                  </a:cubicBezTo>
                  <a:cubicBezTo>
                    <a:pt x="3630" y="9205"/>
                    <a:pt x="654" y="11019"/>
                    <a:pt x="478" y="11716"/>
                  </a:cubicBezTo>
                  <a:cubicBezTo>
                    <a:pt x="299" y="12414"/>
                    <a:pt x="0" y="12134"/>
                    <a:pt x="0" y="12831"/>
                  </a:cubicBezTo>
                  <a:lnTo>
                    <a:pt x="0" y="13250"/>
                  </a:lnTo>
                  <a:cubicBezTo>
                    <a:pt x="179" y="13285"/>
                    <a:pt x="239" y="13390"/>
                    <a:pt x="478" y="13530"/>
                  </a:cubicBezTo>
                  <a:cubicBezTo>
                    <a:pt x="714" y="13668"/>
                    <a:pt x="774" y="14087"/>
                    <a:pt x="1428" y="14087"/>
                  </a:cubicBezTo>
                  <a:cubicBezTo>
                    <a:pt x="2083" y="14087"/>
                    <a:pt x="2797" y="14958"/>
                    <a:pt x="2737" y="15307"/>
                  </a:cubicBezTo>
                  <a:cubicBezTo>
                    <a:pt x="2677" y="15657"/>
                    <a:pt x="3095" y="15830"/>
                    <a:pt x="3036" y="16459"/>
                  </a:cubicBezTo>
                  <a:cubicBezTo>
                    <a:pt x="2976" y="17051"/>
                    <a:pt x="3334" y="17609"/>
                    <a:pt x="3929" y="18063"/>
                  </a:cubicBezTo>
                  <a:cubicBezTo>
                    <a:pt x="4187" y="18184"/>
                    <a:pt x="3907" y="18278"/>
                    <a:pt x="3321" y="18278"/>
                  </a:cubicBezTo>
                  <a:cubicBezTo>
                    <a:pt x="3234" y="18278"/>
                    <a:pt x="3136" y="18276"/>
                    <a:pt x="3036" y="18271"/>
                  </a:cubicBezTo>
                  <a:cubicBezTo>
                    <a:pt x="2797" y="18260"/>
                    <a:pt x="2528" y="18254"/>
                    <a:pt x="2273" y="18254"/>
                  </a:cubicBezTo>
                  <a:cubicBezTo>
                    <a:pt x="1702" y="18254"/>
                    <a:pt x="1192" y="18290"/>
                    <a:pt x="1192" y="18411"/>
                  </a:cubicBezTo>
                  <a:cubicBezTo>
                    <a:pt x="953" y="18760"/>
                    <a:pt x="1192" y="19143"/>
                    <a:pt x="1667" y="19353"/>
                  </a:cubicBezTo>
                  <a:cubicBezTo>
                    <a:pt x="2501" y="19805"/>
                    <a:pt x="3215" y="19945"/>
                    <a:pt x="3451" y="20469"/>
                  </a:cubicBezTo>
                  <a:cubicBezTo>
                    <a:pt x="3630" y="20852"/>
                    <a:pt x="3869" y="21201"/>
                    <a:pt x="4285" y="21549"/>
                  </a:cubicBezTo>
                  <a:cubicBezTo>
                    <a:pt x="4358" y="21581"/>
                    <a:pt x="4453" y="21600"/>
                    <a:pt x="4562" y="21600"/>
                  </a:cubicBezTo>
                  <a:cubicBezTo>
                    <a:pt x="4814" y="21600"/>
                    <a:pt x="5145" y="21503"/>
                    <a:pt x="5474" y="21236"/>
                  </a:cubicBezTo>
                  <a:cubicBezTo>
                    <a:pt x="5580" y="21151"/>
                    <a:pt x="5683" y="21121"/>
                    <a:pt x="5789" y="21121"/>
                  </a:cubicBezTo>
                  <a:cubicBezTo>
                    <a:pt x="6063" y="21121"/>
                    <a:pt x="6337" y="21333"/>
                    <a:pt x="6614" y="21333"/>
                  </a:cubicBezTo>
                  <a:cubicBezTo>
                    <a:pt x="6709" y="21333"/>
                    <a:pt x="6807" y="21307"/>
                    <a:pt x="6902" y="21236"/>
                  </a:cubicBezTo>
                  <a:cubicBezTo>
                    <a:pt x="7320" y="20887"/>
                    <a:pt x="8868" y="20922"/>
                    <a:pt x="9224" y="20782"/>
                  </a:cubicBezTo>
                  <a:cubicBezTo>
                    <a:pt x="9938" y="20609"/>
                    <a:pt x="10533" y="20399"/>
                    <a:pt x="11187" y="20190"/>
                  </a:cubicBezTo>
                  <a:cubicBezTo>
                    <a:pt x="11545" y="19980"/>
                    <a:pt x="10712" y="19667"/>
                    <a:pt x="11306" y="19492"/>
                  </a:cubicBezTo>
                  <a:cubicBezTo>
                    <a:pt x="11475" y="19426"/>
                    <a:pt x="11765" y="19415"/>
                    <a:pt x="12107" y="19415"/>
                  </a:cubicBezTo>
                  <a:cubicBezTo>
                    <a:pt x="12276" y="19415"/>
                    <a:pt x="12455" y="19419"/>
                    <a:pt x="12640" y="19419"/>
                  </a:cubicBezTo>
                  <a:cubicBezTo>
                    <a:pt x="13278" y="19419"/>
                    <a:pt x="13962" y="19387"/>
                    <a:pt x="14342" y="19108"/>
                  </a:cubicBezTo>
                  <a:cubicBezTo>
                    <a:pt x="14996" y="18655"/>
                    <a:pt x="15711" y="18201"/>
                    <a:pt x="16425" y="17783"/>
                  </a:cubicBezTo>
                  <a:cubicBezTo>
                    <a:pt x="16780" y="17609"/>
                    <a:pt x="16425" y="17434"/>
                    <a:pt x="16900" y="17191"/>
                  </a:cubicBezTo>
                  <a:cubicBezTo>
                    <a:pt x="17247" y="16959"/>
                    <a:pt x="17921" y="16702"/>
                    <a:pt x="18412" y="16702"/>
                  </a:cubicBezTo>
                  <a:cubicBezTo>
                    <a:pt x="18513" y="16702"/>
                    <a:pt x="18605" y="16714"/>
                    <a:pt x="18687" y="16737"/>
                  </a:cubicBezTo>
                  <a:cubicBezTo>
                    <a:pt x="18803" y="16772"/>
                    <a:pt x="18923" y="16807"/>
                    <a:pt x="19042" y="16807"/>
                  </a:cubicBezTo>
                  <a:lnTo>
                    <a:pt x="18982" y="16737"/>
                  </a:lnTo>
                  <a:lnTo>
                    <a:pt x="19221" y="16179"/>
                  </a:lnTo>
                  <a:cubicBezTo>
                    <a:pt x="19221" y="16179"/>
                    <a:pt x="18209" y="15865"/>
                    <a:pt x="18209" y="15377"/>
                  </a:cubicBezTo>
                  <a:cubicBezTo>
                    <a:pt x="18209" y="14888"/>
                    <a:pt x="18448" y="14402"/>
                    <a:pt x="17793" y="14402"/>
                  </a:cubicBezTo>
                  <a:cubicBezTo>
                    <a:pt x="17139" y="14402"/>
                    <a:pt x="16960" y="14018"/>
                    <a:pt x="17495" y="13703"/>
                  </a:cubicBezTo>
                  <a:cubicBezTo>
                    <a:pt x="18032" y="13390"/>
                    <a:pt x="16721" y="12728"/>
                    <a:pt x="17674" y="12728"/>
                  </a:cubicBezTo>
                  <a:cubicBezTo>
                    <a:pt x="18567" y="12728"/>
                    <a:pt x="17913" y="11856"/>
                    <a:pt x="18567" y="11786"/>
                  </a:cubicBezTo>
                  <a:cubicBezTo>
                    <a:pt x="19221" y="11681"/>
                    <a:pt x="19401" y="11367"/>
                    <a:pt x="19401" y="10984"/>
                  </a:cubicBezTo>
                  <a:cubicBezTo>
                    <a:pt x="19401" y="10565"/>
                    <a:pt x="20886" y="10322"/>
                    <a:pt x="21244" y="10252"/>
                  </a:cubicBezTo>
                  <a:cubicBezTo>
                    <a:pt x="21600" y="10147"/>
                    <a:pt x="21483" y="8891"/>
                    <a:pt x="21483" y="8891"/>
                  </a:cubicBezTo>
                  <a:lnTo>
                    <a:pt x="21483" y="5335"/>
                  </a:lnTo>
                  <a:lnTo>
                    <a:pt x="5059"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5" name="Google Shape;1665;p133"/>
            <p:cNvSpPr/>
            <p:nvPr/>
          </p:nvSpPr>
          <p:spPr>
            <a:xfrm>
              <a:off x="3890729" y="1687814"/>
              <a:ext cx="214717" cy="226191"/>
            </a:xfrm>
            <a:custGeom>
              <a:avLst/>
              <a:gdLst/>
              <a:ahLst/>
              <a:cxnLst/>
              <a:rect l="l" t="t" r="r" b="b"/>
              <a:pathLst>
                <a:path w="21127" h="21600" extrusionOk="0">
                  <a:moveTo>
                    <a:pt x="704" y="0"/>
                  </a:moveTo>
                  <a:cubicBezTo>
                    <a:pt x="649" y="213"/>
                    <a:pt x="594" y="371"/>
                    <a:pt x="539" y="530"/>
                  </a:cubicBezTo>
                  <a:cubicBezTo>
                    <a:pt x="48" y="1858"/>
                    <a:pt x="869" y="2228"/>
                    <a:pt x="267" y="2972"/>
                  </a:cubicBezTo>
                  <a:cubicBezTo>
                    <a:pt x="-334" y="3715"/>
                    <a:pt x="267" y="4565"/>
                    <a:pt x="267" y="5892"/>
                  </a:cubicBezTo>
                  <a:lnTo>
                    <a:pt x="267" y="21176"/>
                  </a:lnTo>
                  <a:lnTo>
                    <a:pt x="12298" y="21176"/>
                  </a:lnTo>
                  <a:lnTo>
                    <a:pt x="13009" y="20699"/>
                  </a:lnTo>
                  <a:cubicBezTo>
                    <a:pt x="13069" y="20651"/>
                    <a:pt x="13139" y="20629"/>
                    <a:pt x="13213" y="20629"/>
                  </a:cubicBezTo>
                  <a:cubicBezTo>
                    <a:pt x="13538" y="20629"/>
                    <a:pt x="13940" y="21016"/>
                    <a:pt x="13940" y="21016"/>
                  </a:cubicBezTo>
                  <a:lnTo>
                    <a:pt x="16510" y="21016"/>
                  </a:lnTo>
                  <a:cubicBezTo>
                    <a:pt x="16727" y="21336"/>
                    <a:pt x="17111" y="21547"/>
                    <a:pt x="17548" y="21600"/>
                  </a:cubicBezTo>
                  <a:cubicBezTo>
                    <a:pt x="18149" y="21600"/>
                    <a:pt x="17767" y="20699"/>
                    <a:pt x="18696" y="20699"/>
                  </a:cubicBezTo>
                  <a:cubicBezTo>
                    <a:pt x="19681" y="20699"/>
                    <a:pt x="19407" y="19265"/>
                    <a:pt x="20008" y="19265"/>
                  </a:cubicBezTo>
                  <a:cubicBezTo>
                    <a:pt x="20136" y="19265"/>
                    <a:pt x="20230" y="19270"/>
                    <a:pt x="20308" y="19270"/>
                  </a:cubicBezTo>
                  <a:cubicBezTo>
                    <a:pt x="20592" y="19270"/>
                    <a:pt x="20615" y="19205"/>
                    <a:pt x="21046" y="18575"/>
                  </a:cubicBezTo>
                  <a:lnTo>
                    <a:pt x="21101" y="18469"/>
                  </a:lnTo>
                  <a:cubicBezTo>
                    <a:pt x="21101" y="18205"/>
                    <a:pt x="21101" y="17938"/>
                    <a:pt x="21101" y="17674"/>
                  </a:cubicBezTo>
                  <a:cubicBezTo>
                    <a:pt x="21266" y="16771"/>
                    <a:pt x="20610" y="16824"/>
                    <a:pt x="20228" y="15497"/>
                  </a:cubicBezTo>
                  <a:cubicBezTo>
                    <a:pt x="19789" y="14170"/>
                    <a:pt x="18149" y="12206"/>
                    <a:pt x="18094" y="11465"/>
                  </a:cubicBezTo>
                  <a:cubicBezTo>
                    <a:pt x="18039" y="10721"/>
                    <a:pt x="17164" y="10244"/>
                    <a:pt x="17164" y="9447"/>
                  </a:cubicBezTo>
                  <a:cubicBezTo>
                    <a:pt x="17218" y="8651"/>
                    <a:pt x="16727" y="8544"/>
                    <a:pt x="15799" y="7270"/>
                  </a:cubicBezTo>
                  <a:cubicBezTo>
                    <a:pt x="14868" y="5996"/>
                    <a:pt x="14648" y="3715"/>
                    <a:pt x="14868" y="3662"/>
                  </a:cubicBezTo>
                  <a:cubicBezTo>
                    <a:pt x="14875" y="3659"/>
                    <a:pt x="14883" y="3657"/>
                    <a:pt x="14890" y="3657"/>
                  </a:cubicBezTo>
                  <a:cubicBezTo>
                    <a:pt x="15182" y="3657"/>
                    <a:pt x="15916" y="5539"/>
                    <a:pt x="16235" y="6209"/>
                  </a:cubicBezTo>
                  <a:cubicBezTo>
                    <a:pt x="16510" y="6846"/>
                    <a:pt x="17493" y="8810"/>
                    <a:pt x="18204" y="8810"/>
                  </a:cubicBezTo>
                  <a:cubicBezTo>
                    <a:pt x="18895" y="8810"/>
                    <a:pt x="19175" y="5992"/>
                    <a:pt x="19389" y="5992"/>
                  </a:cubicBezTo>
                  <a:cubicBezTo>
                    <a:pt x="19394" y="5992"/>
                    <a:pt x="19402" y="5994"/>
                    <a:pt x="19407" y="5996"/>
                  </a:cubicBezTo>
                  <a:cubicBezTo>
                    <a:pt x="19407" y="5996"/>
                    <a:pt x="19462" y="6050"/>
                    <a:pt x="19462" y="6050"/>
                  </a:cubicBezTo>
                  <a:lnTo>
                    <a:pt x="19517" y="5519"/>
                  </a:lnTo>
                  <a:lnTo>
                    <a:pt x="19899" y="4723"/>
                  </a:lnTo>
                  <a:lnTo>
                    <a:pt x="18476" y="1221"/>
                  </a:lnTo>
                  <a:cubicBezTo>
                    <a:pt x="18369" y="1327"/>
                    <a:pt x="18314" y="1434"/>
                    <a:pt x="18204" y="1540"/>
                  </a:cubicBezTo>
                  <a:cubicBezTo>
                    <a:pt x="18162" y="1591"/>
                    <a:pt x="18092" y="1610"/>
                    <a:pt x="18000" y="1610"/>
                  </a:cubicBezTo>
                  <a:cubicBezTo>
                    <a:pt x="17688" y="1610"/>
                    <a:pt x="17126" y="1385"/>
                    <a:pt x="16550" y="1385"/>
                  </a:cubicBezTo>
                  <a:cubicBezTo>
                    <a:pt x="16407" y="1385"/>
                    <a:pt x="16265" y="1400"/>
                    <a:pt x="16126" y="1434"/>
                  </a:cubicBezTo>
                  <a:cubicBezTo>
                    <a:pt x="15921" y="1480"/>
                    <a:pt x="15729" y="1502"/>
                    <a:pt x="15542" y="1502"/>
                  </a:cubicBezTo>
                  <a:cubicBezTo>
                    <a:pt x="14875" y="1502"/>
                    <a:pt x="14294" y="1233"/>
                    <a:pt x="13610" y="903"/>
                  </a:cubicBezTo>
                  <a:cubicBezTo>
                    <a:pt x="13383" y="777"/>
                    <a:pt x="13021" y="724"/>
                    <a:pt x="12602" y="724"/>
                  </a:cubicBezTo>
                  <a:cubicBezTo>
                    <a:pt x="11419" y="724"/>
                    <a:pt x="9792" y="1148"/>
                    <a:pt x="9508" y="1540"/>
                  </a:cubicBezTo>
                  <a:cubicBezTo>
                    <a:pt x="9326" y="1865"/>
                    <a:pt x="8924" y="2008"/>
                    <a:pt x="8462" y="2008"/>
                  </a:cubicBezTo>
                  <a:cubicBezTo>
                    <a:pt x="8093" y="2008"/>
                    <a:pt x="7686" y="1916"/>
                    <a:pt x="7322" y="1751"/>
                  </a:cubicBezTo>
                  <a:cubicBezTo>
                    <a:pt x="6174" y="1221"/>
                    <a:pt x="4969" y="903"/>
                    <a:pt x="3711" y="743"/>
                  </a:cubicBezTo>
                  <a:cubicBezTo>
                    <a:pt x="2181" y="584"/>
                    <a:pt x="979" y="371"/>
                    <a:pt x="70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6" name="Google Shape;1666;p133"/>
            <p:cNvSpPr/>
            <p:nvPr/>
          </p:nvSpPr>
          <p:spPr>
            <a:xfrm>
              <a:off x="3581089" y="2330296"/>
              <a:ext cx="110691" cy="129492"/>
            </a:xfrm>
            <a:custGeom>
              <a:avLst/>
              <a:gdLst/>
              <a:ahLst/>
              <a:cxnLst/>
              <a:rect l="l" t="t" r="r" b="b"/>
              <a:pathLst>
                <a:path w="20885" h="21600" extrusionOk="0">
                  <a:moveTo>
                    <a:pt x="10698" y="0"/>
                  </a:moveTo>
                  <a:lnTo>
                    <a:pt x="9961" y="186"/>
                  </a:lnTo>
                  <a:cubicBezTo>
                    <a:pt x="10066" y="1667"/>
                    <a:pt x="10066" y="3152"/>
                    <a:pt x="9861" y="4636"/>
                  </a:cubicBezTo>
                  <a:cubicBezTo>
                    <a:pt x="9861" y="4636"/>
                    <a:pt x="5559" y="4818"/>
                    <a:pt x="4616" y="4818"/>
                  </a:cubicBezTo>
                  <a:cubicBezTo>
                    <a:pt x="4511" y="4818"/>
                    <a:pt x="3774" y="4911"/>
                    <a:pt x="2937" y="5004"/>
                  </a:cubicBezTo>
                  <a:cubicBezTo>
                    <a:pt x="2726" y="5284"/>
                    <a:pt x="2516" y="5563"/>
                    <a:pt x="2310" y="5745"/>
                  </a:cubicBezTo>
                  <a:cubicBezTo>
                    <a:pt x="1783" y="6210"/>
                    <a:pt x="3463" y="6857"/>
                    <a:pt x="3774" y="7509"/>
                  </a:cubicBezTo>
                  <a:cubicBezTo>
                    <a:pt x="3985" y="8156"/>
                    <a:pt x="1573" y="7970"/>
                    <a:pt x="1678" y="8901"/>
                  </a:cubicBezTo>
                  <a:cubicBezTo>
                    <a:pt x="1573" y="9827"/>
                    <a:pt x="1051" y="10660"/>
                    <a:pt x="104" y="11126"/>
                  </a:cubicBezTo>
                  <a:cubicBezTo>
                    <a:pt x="-523" y="11587"/>
                    <a:pt x="1889" y="13533"/>
                    <a:pt x="1994" y="14184"/>
                  </a:cubicBezTo>
                  <a:cubicBezTo>
                    <a:pt x="2099" y="14831"/>
                    <a:pt x="2621" y="15483"/>
                    <a:pt x="4721" y="17336"/>
                  </a:cubicBezTo>
                  <a:cubicBezTo>
                    <a:pt x="6923" y="19282"/>
                    <a:pt x="5769" y="19654"/>
                    <a:pt x="8497" y="21600"/>
                  </a:cubicBezTo>
                  <a:cubicBezTo>
                    <a:pt x="8808" y="21042"/>
                    <a:pt x="9545" y="20674"/>
                    <a:pt x="10277" y="20674"/>
                  </a:cubicBezTo>
                  <a:cubicBezTo>
                    <a:pt x="12167" y="20674"/>
                    <a:pt x="11430" y="19561"/>
                    <a:pt x="10803" y="17890"/>
                  </a:cubicBezTo>
                  <a:cubicBezTo>
                    <a:pt x="10244" y="16553"/>
                    <a:pt x="11201" y="16392"/>
                    <a:pt x="12201" y="16392"/>
                  </a:cubicBezTo>
                  <a:cubicBezTo>
                    <a:pt x="12512" y="16392"/>
                    <a:pt x="12832" y="16409"/>
                    <a:pt x="13110" y="16409"/>
                  </a:cubicBezTo>
                  <a:cubicBezTo>
                    <a:pt x="14263" y="16409"/>
                    <a:pt x="13842" y="14459"/>
                    <a:pt x="14789" y="14459"/>
                  </a:cubicBezTo>
                  <a:cubicBezTo>
                    <a:pt x="15694" y="14459"/>
                    <a:pt x="15923" y="16604"/>
                    <a:pt x="16780" y="16604"/>
                  </a:cubicBezTo>
                  <a:cubicBezTo>
                    <a:pt x="16813" y="16604"/>
                    <a:pt x="16847" y="16600"/>
                    <a:pt x="16885" y="16596"/>
                  </a:cubicBezTo>
                  <a:cubicBezTo>
                    <a:pt x="16981" y="16574"/>
                    <a:pt x="17077" y="16566"/>
                    <a:pt x="17168" y="16566"/>
                  </a:cubicBezTo>
                  <a:cubicBezTo>
                    <a:pt x="17852" y="16566"/>
                    <a:pt x="18450" y="17023"/>
                    <a:pt x="19240" y="17023"/>
                  </a:cubicBezTo>
                  <a:cubicBezTo>
                    <a:pt x="19388" y="17023"/>
                    <a:pt x="19551" y="17006"/>
                    <a:pt x="19718" y="16964"/>
                  </a:cubicBezTo>
                  <a:cubicBezTo>
                    <a:pt x="20871" y="16777"/>
                    <a:pt x="20871" y="14645"/>
                    <a:pt x="20871" y="12979"/>
                  </a:cubicBezTo>
                  <a:cubicBezTo>
                    <a:pt x="20871" y="11215"/>
                    <a:pt x="21077" y="9920"/>
                    <a:pt x="19924" y="9269"/>
                  </a:cubicBezTo>
                  <a:cubicBezTo>
                    <a:pt x="18771" y="8621"/>
                    <a:pt x="17828" y="7137"/>
                    <a:pt x="19192" y="6489"/>
                  </a:cubicBezTo>
                  <a:cubicBezTo>
                    <a:pt x="20555" y="6117"/>
                    <a:pt x="20871" y="4543"/>
                    <a:pt x="19718" y="3799"/>
                  </a:cubicBezTo>
                  <a:cubicBezTo>
                    <a:pt x="19464" y="3596"/>
                    <a:pt x="19139" y="3524"/>
                    <a:pt x="18785" y="3524"/>
                  </a:cubicBezTo>
                  <a:cubicBezTo>
                    <a:pt x="17861" y="3524"/>
                    <a:pt x="16746" y="4031"/>
                    <a:pt x="16230" y="4031"/>
                  </a:cubicBezTo>
                  <a:cubicBezTo>
                    <a:pt x="16048" y="4031"/>
                    <a:pt x="15943" y="3968"/>
                    <a:pt x="15943" y="3799"/>
                  </a:cubicBezTo>
                  <a:cubicBezTo>
                    <a:pt x="15943" y="3245"/>
                    <a:pt x="16148" y="1574"/>
                    <a:pt x="16359" y="186"/>
                  </a:cubicBezTo>
                  <a:cubicBezTo>
                    <a:pt x="13631" y="93"/>
                    <a:pt x="10698" y="0"/>
                    <a:pt x="106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7" name="Google Shape;1667;p133"/>
            <p:cNvSpPr/>
            <p:nvPr/>
          </p:nvSpPr>
          <p:spPr>
            <a:xfrm>
              <a:off x="3591918" y="2331412"/>
              <a:ext cx="42333" cy="28886"/>
            </a:xfrm>
            <a:custGeom>
              <a:avLst/>
              <a:gdLst/>
              <a:ahLst/>
              <a:cxnLst/>
              <a:rect l="l" t="t" r="r" b="b"/>
              <a:pathLst>
                <a:path w="20829" h="21600" extrusionOk="0">
                  <a:moveTo>
                    <a:pt x="20647" y="0"/>
                  </a:moveTo>
                  <a:lnTo>
                    <a:pt x="18189" y="815"/>
                  </a:lnTo>
                  <a:lnTo>
                    <a:pt x="4513" y="815"/>
                  </a:lnTo>
                  <a:cubicBezTo>
                    <a:pt x="4513" y="1233"/>
                    <a:pt x="4513" y="1233"/>
                    <a:pt x="4513" y="1233"/>
                  </a:cubicBezTo>
                  <a:cubicBezTo>
                    <a:pt x="6160" y="4988"/>
                    <a:pt x="5062" y="9975"/>
                    <a:pt x="2329" y="11625"/>
                  </a:cubicBezTo>
                  <a:cubicBezTo>
                    <a:pt x="-678" y="13294"/>
                    <a:pt x="-678" y="17447"/>
                    <a:pt x="1780" y="17864"/>
                  </a:cubicBezTo>
                  <a:cubicBezTo>
                    <a:pt x="3427" y="17864"/>
                    <a:pt x="3153" y="19950"/>
                    <a:pt x="2329" y="21600"/>
                  </a:cubicBezTo>
                  <a:cubicBezTo>
                    <a:pt x="4513" y="21183"/>
                    <a:pt x="6160" y="20766"/>
                    <a:pt x="6709" y="20766"/>
                  </a:cubicBezTo>
                  <a:cubicBezTo>
                    <a:pt x="9442" y="20766"/>
                    <a:pt x="20385" y="19950"/>
                    <a:pt x="20385" y="19950"/>
                  </a:cubicBezTo>
                  <a:cubicBezTo>
                    <a:pt x="20922" y="13294"/>
                    <a:pt x="20922" y="6637"/>
                    <a:pt x="206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8" name="Google Shape;1668;p133"/>
            <p:cNvSpPr/>
            <p:nvPr/>
          </p:nvSpPr>
          <p:spPr>
            <a:xfrm>
              <a:off x="3626121" y="2300269"/>
              <a:ext cx="141369" cy="182850"/>
            </a:xfrm>
            <a:custGeom>
              <a:avLst/>
              <a:gdLst/>
              <a:ahLst/>
              <a:cxnLst/>
              <a:rect l="l" t="t" r="r" b="b"/>
              <a:pathLst>
                <a:path w="21463" h="21600" extrusionOk="0">
                  <a:moveTo>
                    <a:pt x="18732" y="0"/>
                  </a:moveTo>
                  <a:lnTo>
                    <a:pt x="17465" y="330"/>
                  </a:lnTo>
                  <a:lnTo>
                    <a:pt x="15694" y="593"/>
                  </a:lnTo>
                  <a:cubicBezTo>
                    <a:pt x="15863" y="1249"/>
                    <a:pt x="15609" y="1905"/>
                    <a:pt x="15185" y="2430"/>
                  </a:cubicBezTo>
                  <a:cubicBezTo>
                    <a:pt x="14596" y="3152"/>
                    <a:pt x="14342" y="4005"/>
                    <a:pt x="14258" y="4859"/>
                  </a:cubicBezTo>
                  <a:cubicBezTo>
                    <a:pt x="14258" y="4859"/>
                    <a:pt x="11108" y="3604"/>
                    <a:pt x="10011" y="3604"/>
                  </a:cubicBezTo>
                  <a:cubicBezTo>
                    <a:pt x="9961" y="3604"/>
                    <a:pt x="9914" y="3607"/>
                    <a:pt x="9872" y="3613"/>
                  </a:cubicBezTo>
                  <a:cubicBezTo>
                    <a:pt x="9279" y="3646"/>
                    <a:pt x="8690" y="3661"/>
                    <a:pt x="8097" y="3661"/>
                  </a:cubicBezTo>
                  <a:cubicBezTo>
                    <a:pt x="7508" y="3661"/>
                    <a:pt x="6919" y="3646"/>
                    <a:pt x="6326" y="3613"/>
                  </a:cubicBezTo>
                  <a:cubicBezTo>
                    <a:pt x="6157" y="4662"/>
                    <a:pt x="5991" y="5845"/>
                    <a:pt x="5991" y="6171"/>
                  </a:cubicBezTo>
                  <a:cubicBezTo>
                    <a:pt x="5991" y="6297"/>
                    <a:pt x="6083" y="6342"/>
                    <a:pt x="6241" y="6342"/>
                  </a:cubicBezTo>
                  <a:cubicBezTo>
                    <a:pt x="6673" y="6342"/>
                    <a:pt x="7573" y="6001"/>
                    <a:pt x="8313" y="6001"/>
                  </a:cubicBezTo>
                  <a:cubicBezTo>
                    <a:pt x="8582" y="6001"/>
                    <a:pt x="8833" y="6049"/>
                    <a:pt x="9029" y="6171"/>
                  </a:cubicBezTo>
                  <a:cubicBezTo>
                    <a:pt x="9957" y="6699"/>
                    <a:pt x="9787" y="7813"/>
                    <a:pt x="8690" y="8143"/>
                  </a:cubicBezTo>
                  <a:cubicBezTo>
                    <a:pt x="7508" y="8601"/>
                    <a:pt x="8267" y="9653"/>
                    <a:pt x="9194" y="10111"/>
                  </a:cubicBezTo>
                  <a:cubicBezTo>
                    <a:pt x="10207" y="10572"/>
                    <a:pt x="9957" y="11426"/>
                    <a:pt x="9957" y="12672"/>
                  </a:cubicBezTo>
                  <a:cubicBezTo>
                    <a:pt x="9957" y="13853"/>
                    <a:pt x="9957" y="15363"/>
                    <a:pt x="9029" y="15560"/>
                  </a:cubicBezTo>
                  <a:cubicBezTo>
                    <a:pt x="8933" y="15575"/>
                    <a:pt x="8844" y="15581"/>
                    <a:pt x="8756" y="15581"/>
                  </a:cubicBezTo>
                  <a:cubicBezTo>
                    <a:pt x="8066" y="15581"/>
                    <a:pt x="7558" y="15213"/>
                    <a:pt x="6973" y="15213"/>
                  </a:cubicBezTo>
                  <a:cubicBezTo>
                    <a:pt x="6900" y="15213"/>
                    <a:pt x="6827" y="15219"/>
                    <a:pt x="6750" y="15234"/>
                  </a:cubicBezTo>
                  <a:cubicBezTo>
                    <a:pt x="6719" y="15237"/>
                    <a:pt x="6692" y="15240"/>
                    <a:pt x="6665" y="15240"/>
                  </a:cubicBezTo>
                  <a:cubicBezTo>
                    <a:pt x="5976" y="15240"/>
                    <a:pt x="5791" y="13724"/>
                    <a:pt x="5063" y="13724"/>
                  </a:cubicBezTo>
                  <a:cubicBezTo>
                    <a:pt x="4301" y="13724"/>
                    <a:pt x="4724" y="15102"/>
                    <a:pt x="3796" y="15102"/>
                  </a:cubicBezTo>
                  <a:cubicBezTo>
                    <a:pt x="3612" y="15102"/>
                    <a:pt x="3411" y="15096"/>
                    <a:pt x="3207" y="15096"/>
                  </a:cubicBezTo>
                  <a:cubicBezTo>
                    <a:pt x="2299" y="15096"/>
                    <a:pt x="1371" y="15186"/>
                    <a:pt x="1856" y="16151"/>
                  </a:cubicBezTo>
                  <a:cubicBezTo>
                    <a:pt x="2445" y="17334"/>
                    <a:pt x="3038" y="18122"/>
                    <a:pt x="1517" y="18122"/>
                  </a:cubicBezTo>
                  <a:cubicBezTo>
                    <a:pt x="843" y="18122"/>
                    <a:pt x="335" y="18385"/>
                    <a:pt x="0" y="18844"/>
                  </a:cubicBezTo>
                  <a:lnTo>
                    <a:pt x="335" y="19042"/>
                  </a:lnTo>
                  <a:cubicBezTo>
                    <a:pt x="1432" y="19698"/>
                    <a:pt x="2360" y="20617"/>
                    <a:pt x="2953" y="21600"/>
                  </a:cubicBezTo>
                  <a:cubicBezTo>
                    <a:pt x="4154" y="20977"/>
                    <a:pt x="5352" y="20414"/>
                    <a:pt x="5760" y="20414"/>
                  </a:cubicBezTo>
                  <a:cubicBezTo>
                    <a:pt x="5783" y="20414"/>
                    <a:pt x="5802" y="20417"/>
                    <a:pt x="5822" y="20420"/>
                  </a:cubicBezTo>
                  <a:cubicBezTo>
                    <a:pt x="6164" y="20554"/>
                    <a:pt x="6472" y="20932"/>
                    <a:pt x="7004" y="20932"/>
                  </a:cubicBezTo>
                  <a:cubicBezTo>
                    <a:pt x="7254" y="20932"/>
                    <a:pt x="7554" y="20848"/>
                    <a:pt x="7932" y="20617"/>
                  </a:cubicBezTo>
                  <a:cubicBezTo>
                    <a:pt x="8471" y="20255"/>
                    <a:pt x="9033" y="20087"/>
                    <a:pt x="9479" y="20087"/>
                  </a:cubicBezTo>
                  <a:cubicBezTo>
                    <a:pt x="10007" y="20087"/>
                    <a:pt x="10376" y="20321"/>
                    <a:pt x="10376" y="20746"/>
                  </a:cubicBezTo>
                  <a:cubicBezTo>
                    <a:pt x="10376" y="21100"/>
                    <a:pt x="10446" y="21255"/>
                    <a:pt x="10600" y="21255"/>
                  </a:cubicBezTo>
                  <a:cubicBezTo>
                    <a:pt x="10796" y="21255"/>
                    <a:pt x="11127" y="21016"/>
                    <a:pt x="11643" y="20617"/>
                  </a:cubicBezTo>
                  <a:cubicBezTo>
                    <a:pt x="12656" y="19829"/>
                    <a:pt x="13584" y="20746"/>
                    <a:pt x="13584" y="19236"/>
                  </a:cubicBezTo>
                  <a:cubicBezTo>
                    <a:pt x="13584" y="17726"/>
                    <a:pt x="14681" y="19107"/>
                    <a:pt x="14681" y="17400"/>
                  </a:cubicBezTo>
                  <a:cubicBezTo>
                    <a:pt x="14681" y="15758"/>
                    <a:pt x="14935" y="14050"/>
                    <a:pt x="14935" y="13328"/>
                  </a:cubicBezTo>
                  <a:cubicBezTo>
                    <a:pt x="14935" y="12541"/>
                    <a:pt x="17550" y="11819"/>
                    <a:pt x="17550" y="10572"/>
                  </a:cubicBezTo>
                  <a:cubicBezTo>
                    <a:pt x="17550" y="9389"/>
                    <a:pt x="19829" y="6959"/>
                    <a:pt x="19829" y="5449"/>
                  </a:cubicBezTo>
                  <a:cubicBezTo>
                    <a:pt x="19744" y="4467"/>
                    <a:pt x="20164" y="3547"/>
                    <a:pt x="20926" y="2891"/>
                  </a:cubicBezTo>
                  <a:cubicBezTo>
                    <a:pt x="21431" y="2037"/>
                    <a:pt x="21600" y="1183"/>
                    <a:pt x="21346" y="330"/>
                  </a:cubicBezTo>
                  <a:lnTo>
                    <a:pt x="18732"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69" name="Google Shape;1669;p133"/>
            <p:cNvSpPr/>
            <p:nvPr/>
          </p:nvSpPr>
          <p:spPr>
            <a:xfrm>
              <a:off x="3834361" y="1881213"/>
              <a:ext cx="329175" cy="421898"/>
            </a:xfrm>
            <a:custGeom>
              <a:avLst/>
              <a:gdLst/>
              <a:ahLst/>
              <a:cxnLst/>
              <a:rect l="l" t="t" r="r" b="b"/>
              <a:pathLst>
                <a:path w="21322" h="21600" extrusionOk="0">
                  <a:moveTo>
                    <a:pt x="17614" y="0"/>
                  </a:moveTo>
                  <a:lnTo>
                    <a:pt x="17542" y="29"/>
                  </a:lnTo>
                  <a:cubicBezTo>
                    <a:pt x="17227" y="393"/>
                    <a:pt x="17232" y="430"/>
                    <a:pt x="17044" y="430"/>
                  </a:cubicBezTo>
                  <a:cubicBezTo>
                    <a:pt x="16997" y="430"/>
                    <a:pt x="16938" y="427"/>
                    <a:pt x="16859" y="427"/>
                  </a:cubicBezTo>
                  <a:cubicBezTo>
                    <a:pt x="16463" y="427"/>
                    <a:pt x="16607" y="1196"/>
                    <a:pt x="15995" y="1196"/>
                  </a:cubicBezTo>
                  <a:cubicBezTo>
                    <a:pt x="15382" y="1196"/>
                    <a:pt x="15635" y="1679"/>
                    <a:pt x="15239" y="1679"/>
                  </a:cubicBezTo>
                  <a:cubicBezTo>
                    <a:pt x="14950" y="1650"/>
                    <a:pt x="14699" y="1537"/>
                    <a:pt x="14554" y="1366"/>
                  </a:cubicBezTo>
                  <a:lnTo>
                    <a:pt x="12862" y="1366"/>
                  </a:lnTo>
                  <a:cubicBezTo>
                    <a:pt x="12862" y="1366"/>
                    <a:pt x="12599" y="1158"/>
                    <a:pt x="12366" y="1158"/>
                  </a:cubicBezTo>
                  <a:cubicBezTo>
                    <a:pt x="12313" y="1158"/>
                    <a:pt x="12261" y="1170"/>
                    <a:pt x="12215" y="1196"/>
                  </a:cubicBezTo>
                  <a:lnTo>
                    <a:pt x="11783" y="1452"/>
                  </a:lnTo>
                  <a:lnTo>
                    <a:pt x="3827" y="1452"/>
                  </a:lnTo>
                  <a:lnTo>
                    <a:pt x="3827" y="3671"/>
                  </a:lnTo>
                  <a:lnTo>
                    <a:pt x="2603" y="3671"/>
                  </a:lnTo>
                  <a:lnTo>
                    <a:pt x="2603" y="7142"/>
                  </a:lnTo>
                  <a:cubicBezTo>
                    <a:pt x="2603" y="7142"/>
                    <a:pt x="2710" y="8195"/>
                    <a:pt x="2459" y="8253"/>
                  </a:cubicBezTo>
                  <a:cubicBezTo>
                    <a:pt x="2207" y="8310"/>
                    <a:pt x="1343" y="8508"/>
                    <a:pt x="1343" y="8850"/>
                  </a:cubicBezTo>
                  <a:cubicBezTo>
                    <a:pt x="1343" y="9163"/>
                    <a:pt x="1235" y="9419"/>
                    <a:pt x="839" y="9504"/>
                  </a:cubicBezTo>
                  <a:cubicBezTo>
                    <a:pt x="443" y="9561"/>
                    <a:pt x="839" y="10273"/>
                    <a:pt x="299" y="10273"/>
                  </a:cubicBezTo>
                  <a:cubicBezTo>
                    <a:pt x="-278" y="10273"/>
                    <a:pt x="515" y="10813"/>
                    <a:pt x="190" y="11069"/>
                  </a:cubicBezTo>
                  <a:cubicBezTo>
                    <a:pt x="-133" y="11326"/>
                    <a:pt x="-25" y="11667"/>
                    <a:pt x="371" y="11667"/>
                  </a:cubicBezTo>
                  <a:cubicBezTo>
                    <a:pt x="767" y="11667"/>
                    <a:pt x="622" y="12036"/>
                    <a:pt x="622" y="12435"/>
                  </a:cubicBezTo>
                  <a:cubicBezTo>
                    <a:pt x="622" y="12833"/>
                    <a:pt x="1235" y="13089"/>
                    <a:pt x="1235" y="13089"/>
                  </a:cubicBezTo>
                  <a:lnTo>
                    <a:pt x="1090" y="13545"/>
                  </a:lnTo>
                  <a:cubicBezTo>
                    <a:pt x="1450" y="13886"/>
                    <a:pt x="1775" y="14228"/>
                    <a:pt x="2063" y="14598"/>
                  </a:cubicBezTo>
                  <a:cubicBezTo>
                    <a:pt x="2135" y="14796"/>
                    <a:pt x="2603" y="15309"/>
                    <a:pt x="2135" y="15508"/>
                  </a:cubicBezTo>
                  <a:cubicBezTo>
                    <a:pt x="1631" y="15735"/>
                    <a:pt x="1954" y="15907"/>
                    <a:pt x="1954" y="15907"/>
                  </a:cubicBezTo>
                  <a:lnTo>
                    <a:pt x="2531" y="15964"/>
                  </a:lnTo>
                  <a:lnTo>
                    <a:pt x="2674" y="16305"/>
                  </a:lnTo>
                  <a:cubicBezTo>
                    <a:pt x="3106" y="16305"/>
                    <a:pt x="3467" y="16447"/>
                    <a:pt x="3719" y="16704"/>
                  </a:cubicBezTo>
                  <a:cubicBezTo>
                    <a:pt x="4151" y="17101"/>
                    <a:pt x="4295" y="17158"/>
                    <a:pt x="4295" y="17358"/>
                  </a:cubicBezTo>
                  <a:cubicBezTo>
                    <a:pt x="4295" y="17557"/>
                    <a:pt x="4619" y="17614"/>
                    <a:pt x="5087" y="17927"/>
                  </a:cubicBezTo>
                  <a:cubicBezTo>
                    <a:pt x="5591" y="18268"/>
                    <a:pt x="5591" y="18467"/>
                    <a:pt x="5591" y="18638"/>
                  </a:cubicBezTo>
                  <a:cubicBezTo>
                    <a:pt x="5591" y="18837"/>
                    <a:pt x="6490" y="19179"/>
                    <a:pt x="6490" y="19179"/>
                  </a:cubicBezTo>
                  <a:lnTo>
                    <a:pt x="6779" y="19804"/>
                  </a:lnTo>
                  <a:cubicBezTo>
                    <a:pt x="6958" y="19833"/>
                    <a:pt x="7067" y="19947"/>
                    <a:pt x="7139" y="20061"/>
                  </a:cubicBezTo>
                  <a:cubicBezTo>
                    <a:pt x="7247" y="20289"/>
                    <a:pt x="7426" y="20459"/>
                    <a:pt x="7679" y="20602"/>
                  </a:cubicBezTo>
                  <a:cubicBezTo>
                    <a:pt x="7679" y="20602"/>
                    <a:pt x="7903" y="20716"/>
                    <a:pt x="8147" y="20716"/>
                  </a:cubicBezTo>
                  <a:cubicBezTo>
                    <a:pt x="8271" y="20716"/>
                    <a:pt x="8399" y="20687"/>
                    <a:pt x="8507" y="20602"/>
                  </a:cubicBezTo>
                  <a:cubicBezTo>
                    <a:pt x="8591" y="20517"/>
                    <a:pt x="8688" y="20489"/>
                    <a:pt x="8783" y="20489"/>
                  </a:cubicBezTo>
                  <a:cubicBezTo>
                    <a:pt x="9012" y="20489"/>
                    <a:pt x="9227" y="20659"/>
                    <a:pt x="9227" y="20659"/>
                  </a:cubicBezTo>
                  <a:cubicBezTo>
                    <a:pt x="9227" y="20659"/>
                    <a:pt x="9491" y="20487"/>
                    <a:pt x="9726" y="20487"/>
                  </a:cubicBezTo>
                  <a:cubicBezTo>
                    <a:pt x="9779" y="20487"/>
                    <a:pt x="9830" y="20495"/>
                    <a:pt x="9874" y="20516"/>
                  </a:cubicBezTo>
                  <a:cubicBezTo>
                    <a:pt x="10019" y="20630"/>
                    <a:pt x="10774" y="21085"/>
                    <a:pt x="11387" y="21569"/>
                  </a:cubicBezTo>
                  <a:cubicBezTo>
                    <a:pt x="11674" y="21455"/>
                    <a:pt x="11998" y="21399"/>
                    <a:pt x="12323" y="21342"/>
                  </a:cubicBezTo>
                  <a:cubicBezTo>
                    <a:pt x="12333" y="21340"/>
                    <a:pt x="12343" y="21340"/>
                    <a:pt x="12353" y="21340"/>
                  </a:cubicBezTo>
                  <a:cubicBezTo>
                    <a:pt x="12593" y="21340"/>
                    <a:pt x="12897" y="21600"/>
                    <a:pt x="13069" y="21600"/>
                  </a:cubicBezTo>
                  <a:cubicBezTo>
                    <a:pt x="13100" y="21600"/>
                    <a:pt x="13128" y="21591"/>
                    <a:pt x="13151" y="21569"/>
                  </a:cubicBezTo>
                  <a:cubicBezTo>
                    <a:pt x="13358" y="21404"/>
                    <a:pt x="13616" y="21297"/>
                    <a:pt x="13902" y="21297"/>
                  </a:cubicBezTo>
                  <a:cubicBezTo>
                    <a:pt x="13963" y="21297"/>
                    <a:pt x="14023" y="21303"/>
                    <a:pt x="14088" y="21313"/>
                  </a:cubicBezTo>
                  <a:cubicBezTo>
                    <a:pt x="14206" y="21353"/>
                    <a:pt x="14388" y="21381"/>
                    <a:pt x="14552" y="21381"/>
                  </a:cubicBezTo>
                  <a:cubicBezTo>
                    <a:pt x="14736" y="21381"/>
                    <a:pt x="14896" y="21346"/>
                    <a:pt x="14915" y="21256"/>
                  </a:cubicBezTo>
                  <a:cubicBezTo>
                    <a:pt x="14915" y="21142"/>
                    <a:pt x="15167" y="21029"/>
                    <a:pt x="15347" y="20914"/>
                  </a:cubicBezTo>
                  <a:cubicBezTo>
                    <a:pt x="15418" y="20857"/>
                    <a:pt x="15490" y="20800"/>
                    <a:pt x="15527" y="20743"/>
                  </a:cubicBezTo>
                  <a:cubicBezTo>
                    <a:pt x="15563" y="20544"/>
                    <a:pt x="16282" y="20203"/>
                    <a:pt x="16571" y="20174"/>
                  </a:cubicBezTo>
                  <a:cubicBezTo>
                    <a:pt x="16704" y="20148"/>
                    <a:pt x="16846" y="20128"/>
                    <a:pt x="16972" y="20128"/>
                  </a:cubicBezTo>
                  <a:cubicBezTo>
                    <a:pt x="17120" y="20128"/>
                    <a:pt x="17250" y="20155"/>
                    <a:pt x="17327" y="20231"/>
                  </a:cubicBezTo>
                  <a:cubicBezTo>
                    <a:pt x="17435" y="20317"/>
                    <a:pt x="17542" y="20374"/>
                    <a:pt x="17687" y="20402"/>
                  </a:cubicBezTo>
                  <a:cubicBezTo>
                    <a:pt x="17759" y="19804"/>
                    <a:pt x="17938" y="19463"/>
                    <a:pt x="17687" y="19463"/>
                  </a:cubicBezTo>
                  <a:cubicBezTo>
                    <a:pt x="17110" y="19406"/>
                    <a:pt x="16644" y="19093"/>
                    <a:pt x="16463" y="18667"/>
                  </a:cubicBezTo>
                  <a:cubicBezTo>
                    <a:pt x="16212" y="18154"/>
                    <a:pt x="15490" y="17813"/>
                    <a:pt x="15347" y="17500"/>
                  </a:cubicBezTo>
                  <a:cubicBezTo>
                    <a:pt x="15167" y="17158"/>
                    <a:pt x="14303" y="17244"/>
                    <a:pt x="14122" y="16988"/>
                  </a:cubicBezTo>
                  <a:cubicBezTo>
                    <a:pt x="13943" y="16704"/>
                    <a:pt x="14375" y="16704"/>
                    <a:pt x="14375" y="16390"/>
                  </a:cubicBezTo>
                  <a:cubicBezTo>
                    <a:pt x="14375" y="16219"/>
                    <a:pt x="14618" y="16184"/>
                    <a:pt x="14869" y="16184"/>
                  </a:cubicBezTo>
                  <a:cubicBezTo>
                    <a:pt x="15050" y="16184"/>
                    <a:pt x="15234" y="16203"/>
                    <a:pt x="15338" y="16203"/>
                  </a:cubicBezTo>
                  <a:cubicBezTo>
                    <a:pt x="15380" y="16203"/>
                    <a:pt x="15408" y="16199"/>
                    <a:pt x="15418" y="16191"/>
                  </a:cubicBezTo>
                  <a:cubicBezTo>
                    <a:pt x="15527" y="15792"/>
                    <a:pt x="15599" y="15394"/>
                    <a:pt x="15563" y="14996"/>
                  </a:cubicBezTo>
                  <a:cubicBezTo>
                    <a:pt x="15563" y="14598"/>
                    <a:pt x="16212" y="14228"/>
                    <a:pt x="15995" y="14029"/>
                  </a:cubicBezTo>
                  <a:cubicBezTo>
                    <a:pt x="15743" y="13829"/>
                    <a:pt x="16212" y="13743"/>
                    <a:pt x="16535" y="13545"/>
                  </a:cubicBezTo>
                  <a:cubicBezTo>
                    <a:pt x="16859" y="13346"/>
                    <a:pt x="16607" y="12776"/>
                    <a:pt x="16931" y="12520"/>
                  </a:cubicBezTo>
                  <a:cubicBezTo>
                    <a:pt x="17255" y="12236"/>
                    <a:pt x="17506" y="11723"/>
                    <a:pt x="17759" y="11723"/>
                  </a:cubicBezTo>
                  <a:cubicBezTo>
                    <a:pt x="18083" y="11667"/>
                    <a:pt x="18299" y="11467"/>
                    <a:pt x="18299" y="11212"/>
                  </a:cubicBezTo>
                  <a:cubicBezTo>
                    <a:pt x="18299" y="10927"/>
                    <a:pt x="18874" y="10414"/>
                    <a:pt x="18802" y="9960"/>
                  </a:cubicBezTo>
                  <a:cubicBezTo>
                    <a:pt x="18731" y="9476"/>
                    <a:pt x="18478" y="8907"/>
                    <a:pt x="18874" y="8508"/>
                  </a:cubicBezTo>
                  <a:cubicBezTo>
                    <a:pt x="19234" y="8224"/>
                    <a:pt x="19415" y="7854"/>
                    <a:pt x="19343" y="7455"/>
                  </a:cubicBezTo>
                  <a:cubicBezTo>
                    <a:pt x="19270" y="7142"/>
                    <a:pt x="19847" y="7057"/>
                    <a:pt x="20098" y="6858"/>
                  </a:cubicBezTo>
                  <a:cubicBezTo>
                    <a:pt x="20566" y="6631"/>
                    <a:pt x="20998" y="6289"/>
                    <a:pt x="21322" y="5919"/>
                  </a:cubicBezTo>
                  <a:cubicBezTo>
                    <a:pt x="21107" y="5691"/>
                    <a:pt x="20855" y="5464"/>
                    <a:pt x="20530" y="5322"/>
                  </a:cubicBezTo>
                  <a:cubicBezTo>
                    <a:pt x="20062" y="5151"/>
                    <a:pt x="19738" y="4496"/>
                    <a:pt x="19738" y="3643"/>
                  </a:cubicBezTo>
                  <a:cubicBezTo>
                    <a:pt x="19738" y="3045"/>
                    <a:pt x="19630" y="2476"/>
                    <a:pt x="19451" y="1879"/>
                  </a:cubicBezTo>
                  <a:cubicBezTo>
                    <a:pt x="19270" y="1423"/>
                    <a:pt x="18874" y="1024"/>
                    <a:pt x="18336" y="797"/>
                  </a:cubicBezTo>
                  <a:cubicBezTo>
                    <a:pt x="17938" y="627"/>
                    <a:pt x="17687" y="341"/>
                    <a:pt x="176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0" name="Google Shape;1670;p133"/>
            <p:cNvSpPr/>
            <p:nvPr/>
          </p:nvSpPr>
          <p:spPr>
            <a:xfrm>
              <a:off x="4228417" y="2111308"/>
              <a:ext cx="34932" cy="38904"/>
            </a:xfrm>
            <a:custGeom>
              <a:avLst/>
              <a:gdLst/>
              <a:ahLst/>
              <a:cxnLst/>
              <a:rect l="l" t="t" r="r" b="b"/>
              <a:pathLst>
                <a:path w="19677" h="21600" extrusionOk="0">
                  <a:moveTo>
                    <a:pt x="15422" y="0"/>
                  </a:moveTo>
                  <a:cubicBezTo>
                    <a:pt x="14179" y="620"/>
                    <a:pt x="13236" y="1239"/>
                    <a:pt x="12294" y="2168"/>
                  </a:cubicBezTo>
                  <a:cubicBezTo>
                    <a:pt x="11865" y="2718"/>
                    <a:pt x="11251" y="2901"/>
                    <a:pt x="10465" y="2901"/>
                  </a:cubicBezTo>
                  <a:cubicBezTo>
                    <a:pt x="9522" y="2901"/>
                    <a:pt x="8351" y="2647"/>
                    <a:pt x="6979" y="2478"/>
                  </a:cubicBezTo>
                  <a:cubicBezTo>
                    <a:pt x="5094" y="5252"/>
                    <a:pt x="3536" y="8026"/>
                    <a:pt x="1336" y="10490"/>
                  </a:cubicBezTo>
                  <a:cubicBezTo>
                    <a:pt x="-221" y="13574"/>
                    <a:pt x="-535" y="17277"/>
                    <a:pt x="1022" y="20375"/>
                  </a:cubicBezTo>
                  <a:cubicBezTo>
                    <a:pt x="1294" y="20882"/>
                    <a:pt x="2094" y="21135"/>
                    <a:pt x="3079" y="21135"/>
                  </a:cubicBezTo>
                  <a:cubicBezTo>
                    <a:pt x="4465" y="21135"/>
                    <a:pt x="6194" y="20657"/>
                    <a:pt x="7294" y="19755"/>
                  </a:cubicBezTo>
                  <a:cubicBezTo>
                    <a:pt x="7951" y="19375"/>
                    <a:pt x="8508" y="19206"/>
                    <a:pt x="9022" y="19206"/>
                  </a:cubicBezTo>
                  <a:cubicBezTo>
                    <a:pt x="10165" y="19206"/>
                    <a:pt x="11094" y="20107"/>
                    <a:pt x="12608" y="21600"/>
                  </a:cubicBezTo>
                  <a:cubicBezTo>
                    <a:pt x="14179" y="19755"/>
                    <a:pt x="15736" y="17897"/>
                    <a:pt x="17308" y="16052"/>
                  </a:cubicBezTo>
                  <a:cubicBezTo>
                    <a:pt x="14494" y="14503"/>
                    <a:pt x="11979" y="14193"/>
                    <a:pt x="11351" y="13574"/>
                  </a:cubicBezTo>
                  <a:cubicBezTo>
                    <a:pt x="10736" y="12659"/>
                    <a:pt x="14808" y="8955"/>
                    <a:pt x="17936" y="8026"/>
                  </a:cubicBezTo>
                  <a:cubicBezTo>
                    <a:pt x="21065" y="7407"/>
                    <a:pt x="19494" y="3703"/>
                    <a:pt x="16994" y="1239"/>
                  </a:cubicBezTo>
                  <a:lnTo>
                    <a:pt x="15422"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1" name="Google Shape;1671;p133"/>
            <p:cNvSpPr/>
            <p:nvPr/>
          </p:nvSpPr>
          <p:spPr>
            <a:xfrm>
              <a:off x="4122223" y="1997389"/>
              <a:ext cx="133574" cy="119145"/>
            </a:xfrm>
            <a:custGeom>
              <a:avLst/>
              <a:gdLst/>
              <a:ahLst/>
              <a:cxnLst/>
              <a:rect l="l" t="t" r="r" b="b"/>
              <a:pathLst>
                <a:path w="21190" h="21600" extrusionOk="0">
                  <a:moveTo>
                    <a:pt x="6554" y="0"/>
                  </a:moveTo>
                  <a:cubicBezTo>
                    <a:pt x="5761" y="1310"/>
                    <a:pt x="4703" y="2520"/>
                    <a:pt x="3468" y="3324"/>
                  </a:cubicBezTo>
                  <a:cubicBezTo>
                    <a:pt x="2941" y="4028"/>
                    <a:pt x="1529" y="4331"/>
                    <a:pt x="1706" y="5439"/>
                  </a:cubicBezTo>
                  <a:cubicBezTo>
                    <a:pt x="1883" y="6851"/>
                    <a:pt x="1441" y="8161"/>
                    <a:pt x="560" y="9168"/>
                  </a:cubicBezTo>
                  <a:cubicBezTo>
                    <a:pt x="-410" y="10579"/>
                    <a:pt x="121" y="12593"/>
                    <a:pt x="383" y="14207"/>
                  </a:cubicBezTo>
                  <a:cubicBezTo>
                    <a:pt x="696" y="14133"/>
                    <a:pt x="1010" y="14101"/>
                    <a:pt x="1320" y="14101"/>
                  </a:cubicBezTo>
                  <a:cubicBezTo>
                    <a:pt x="1891" y="14101"/>
                    <a:pt x="2458" y="14211"/>
                    <a:pt x="3030" y="14409"/>
                  </a:cubicBezTo>
                  <a:cubicBezTo>
                    <a:pt x="3171" y="14570"/>
                    <a:pt x="3287" y="14644"/>
                    <a:pt x="3388" y="14644"/>
                  </a:cubicBezTo>
                  <a:cubicBezTo>
                    <a:pt x="3657" y="14644"/>
                    <a:pt x="3806" y="14083"/>
                    <a:pt x="3999" y="13200"/>
                  </a:cubicBezTo>
                  <a:cubicBezTo>
                    <a:pt x="4144" y="12538"/>
                    <a:pt x="4394" y="12299"/>
                    <a:pt x="4691" y="12299"/>
                  </a:cubicBezTo>
                  <a:cubicBezTo>
                    <a:pt x="4937" y="12299"/>
                    <a:pt x="5218" y="12464"/>
                    <a:pt x="5496" y="12694"/>
                  </a:cubicBezTo>
                  <a:cubicBezTo>
                    <a:pt x="5983" y="13168"/>
                    <a:pt x="6301" y="13890"/>
                    <a:pt x="6928" y="13890"/>
                  </a:cubicBezTo>
                  <a:cubicBezTo>
                    <a:pt x="7101" y="13890"/>
                    <a:pt x="7294" y="13834"/>
                    <a:pt x="7528" y="13701"/>
                  </a:cubicBezTo>
                  <a:cubicBezTo>
                    <a:pt x="7934" y="13448"/>
                    <a:pt x="8155" y="13352"/>
                    <a:pt x="8308" y="13352"/>
                  </a:cubicBezTo>
                  <a:cubicBezTo>
                    <a:pt x="8517" y="13352"/>
                    <a:pt x="8594" y="13526"/>
                    <a:pt x="8847" y="13701"/>
                  </a:cubicBezTo>
                  <a:cubicBezTo>
                    <a:pt x="8988" y="13756"/>
                    <a:pt x="9221" y="13775"/>
                    <a:pt x="9507" y="13775"/>
                  </a:cubicBezTo>
                  <a:cubicBezTo>
                    <a:pt x="10143" y="13775"/>
                    <a:pt x="11032" y="13678"/>
                    <a:pt x="11627" y="13678"/>
                  </a:cubicBezTo>
                  <a:cubicBezTo>
                    <a:pt x="11780" y="13678"/>
                    <a:pt x="11917" y="13687"/>
                    <a:pt x="12021" y="13701"/>
                  </a:cubicBezTo>
                  <a:cubicBezTo>
                    <a:pt x="12729" y="13802"/>
                    <a:pt x="18812" y="21361"/>
                    <a:pt x="18812" y="21361"/>
                  </a:cubicBezTo>
                  <a:lnTo>
                    <a:pt x="18812" y="21462"/>
                  </a:lnTo>
                  <a:cubicBezTo>
                    <a:pt x="19247" y="21517"/>
                    <a:pt x="19601" y="21600"/>
                    <a:pt x="19862" y="21600"/>
                  </a:cubicBezTo>
                  <a:cubicBezTo>
                    <a:pt x="20076" y="21600"/>
                    <a:pt x="20228" y="21540"/>
                    <a:pt x="20309" y="21361"/>
                  </a:cubicBezTo>
                  <a:cubicBezTo>
                    <a:pt x="20574" y="21057"/>
                    <a:pt x="20928" y="20855"/>
                    <a:pt x="21190" y="20653"/>
                  </a:cubicBezTo>
                  <a:cubicBezTo>
                    <a:pt x="19959" y="19241"/>
                    <a:pt x="18812" y="17733"/>
                    <a:pt x="17843" y="16120"/>
                  </a:cubicBezTo>
                  <a:cubicBezTo>
                    <a:pt x="15988" y="13499"/>
                    <a:pt x="13872" y="12087"/>
                    <a:pt x="12729" y="12087"/>
                  </a:cubicBezTo>
                  <a:cubicBezTo>
                    <a:pt x="11583" y="12087"/>
                    <a:pt x="11406" y="9770"/>
                    <a:pt x="10698" y="9669"/>
                  </a:cubicBezTo>
                  <a:cubicBezTo>
                    <a:pt x="9994" y="9572"/>
                    <a:pt x="8409" y="6244"/>
                    <a:pt x="8409" y="4129"/>
                  </a:cubicBezTo>
                  <a:cubicBezTo>
                    <a:pt x="8143" y="2616"/>
                    <a:pt x="7528" y="1108"/>
                    <a:pt x="655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2" name="Google Shape;1672;p133"/>
            <p:cNvSpPr/>
            <p:nvPr/>
          </p:nvSpPr>
          <p:spPr>
            <a:xfrm>
              <a:off x="4052778" y="2065507"/>
              <a:ext cx="298684" cy="239582"/>
            </a:xfrm>
            <a:custGeom>
              <a:avLst/>
              <a:gdLst/>
              <a:ahLst/>
              <a:cxnLst/>
              <a:rect l="l" t="t" r="r" b="b"/>
              <a:pathLst>
                <a:path w="21262" h="21600" extrusionOk="0">
                  <a:moveTo>
                    <a:pt x="7140" y="0"/>
                  </a:moveTo>
                  <a:cubicBezTo>
                    <a:pt x="7012" y="0"/>
                    <a:pt x="6904" y="121"/>
                    <a:pt x="6817" y="423"/>
                  </a:cubicBezTo>
                  <a:cubicBezTo>
                    <a:pt x="6730" y="862"/>
                    <a:pt x="6663" y="1141"/>
                    <a:pt x="6543" y="1141"/>
                  </a:cubicBezTo>
                  <a:cubicBezTo>
                    <a:pt x="6497" y="1141"/>
                    <a:pt x="6445" y="1104"/>
                    <a:pt x="6382" y="1024"/>
                  </a:cubicBezTo>
                  <a:cubicBezTo>
                    <a:pt x="6125" y="926"/>
                    <a:pt x="5871" y="871"/>
                    <a:pt x="5615" y="871"/>
                  </a:cubicBezTo>
                  <a:cubicBezTo>
                    <a:pt x="5474" y="871"/>
                    <a:pt x="5335" y="887"/>
                    <a:pt x="5194" y="924"/>
                  </a:cubicBezTo>
                  <a:cubicBezTo>
                    <a:pt x="5273" y="1724"/>
                    <a:pt x="4640" y="2677"/>
                    <a:pt x="4640" y="3128"/>
                  </a:cubicBezTo>
                  <a:cubicBezTo>
                    <a:pt x="4640" y="3578"/>
                    <a:pt x="4364" y="3978"/>
                    <a:pt x="4008" y="4079"/>
                  </a:cubicBezTo>
                  <a:cubicBezTo>
                    <a:pt x="3770" y="4079"/>
                    <a:pt x="3493" y="4982"/>
                    <a:pt x="3138" y="5433"/>
                  </a:cubicBezTo>
                  <a:cubicBezTo>
                    <a:pt x="2780" y="5883"/>
                    <a:pt x="3058" y="6935"/>
                    <a:pt x="2703" y="7287"/>
                  </a:cubicBezTo>
                  <a:cubicBezTo>
                    <a:pt x="2345" y="7637"/>
                    <a:pt x="1793" y="7737"/>
                    <a:pt x="2069" y="8089"/>
                  </a:cubicBezTo>
                  <a:cubicBezTo>
                    <a:pt x="2345" y="8439"/>
                    <a:pt x="1634" y="9141"/>
                    <a:pt x="1634" y="9843"/>
                  </a:cubicBezTo>
                  <a:cubicBezTo>
                    <a:pt x="1634" y="10543"/>
                    <a:pt x="1594" y="11245"/>
                    <a:pt x="1475" y="11896"/>
                  </a:cubicBezTo>
                  <a:cubicBezTo>
                    <a:pt x="1450" y="11928"/>
                    <a:pt x="1381" y="11938"/>
                    <a:pt x="1287" y="11938"/>
                  </a:cubicBezTo>
                  <a:cubicBezTo>
                    <a:pt x="1165" y="11938"/>
                    <a:pt x="999" y="11921"/>
                    <a:pt x="838" y="11921"/>
                  </a:cubicBezTo>
                  <a:cubicBezTo>
                    <a:pt x="556" y="11921"/>
                    <a:pt x="289" y="11972"/>
                    <a:pt x="289" y="12246"/>
                  </a:cubicBezTo>
                  <a:cubicBezTo>
                    <a:pt x="289" y="12848"/>
                    <a:pt x="-146" y="12848"/>
                    <a:pt x="51" y="13300"/>
                  </a:cubicBezTo>
                  <a:cubicBezTo>
                    <a:pt x="210" y="13751"/>
                    <a:pt x="1119" y="13650"/>
                    <a:pt x="1318" y="14251"/>
                  </a:cubicBezTo>
                  <a:cubicBezTo>
                    <a:pt x="1515" y="14802"/>
                    <a:pt x="2306" y="15404"/>
                    <a:pt x="2544" y="16307"/>
                  </a:cubicBezTo>
                  <a:cubicBezTo>
                    <a:pt x="2780" y="17057"/>
                    <a:pt x="3255" y="17558"/>
                    <a:pt x="3889" y="17708"/>
                  </a:cubicBezTo>
                  <a:cubicBezTo>
                    <a:pt x="4127" y="17708"/>
                    <a:pt x="3968" y="18260"/>
                    <a:pt x="3889" y="19362"/>
                  </a:cubicBezTo>
                  <a:cubicBezTo>
                    <a:pt x="4048" y="19412"/>
                    <a:pt x="4205" y="19512"/>
                    <a:pt x="4364" y="19613"/>
                  </a:cubicBezTo>
                  <a:cubicBezTo>
                    <a:pt x="4562" y="19764"/>
                    <a:pt x="5512" y="19613"/>
                    <a:pt x="5828" y="19963"/>
                  </a:cubicBezTo>
                  <a:cubicBezTo>
                    <a:pt x="6183" y="20315"/>
                    <a:pt x="7173" y="21216"/>
                    <a:pt x="7488" y="21216"/>
                  </a:cubicBezTo>
                  <a:cubicBezTo>
                    <a:pt x="8043" y="21266"/>
                    <a:pt x="8597" y="21367"/>
                    <a:pt x="9151" y="21568"/>
                  </a:cubicBezTo>
                  <a:cubicBezTo>
                    <a:pt x="9173" y="21589"/>
                    <a:pt x="9194" y="21600"/>
                    <a:pt x="9216" y="21600"/>
                  </a:cubicBezTo>
                  <a:cubicBezTo>
                    <a:pt x="9404" y="21600"/>
                    <a:pt x="9642" y="20928"/>
                    <a:pt x="10101" y="20615"/>
                  </a:cubicBezTo>
                  <a:cubicBezTo>
                    <a:pt x="10456" y="20338"/>
                    <a:pt x="10870" y="20132"/>
                    <a:pt x="11117" y="20132"/>
                  </a:cubicBezTo>
                  <a:cubicBezTo>
                    <a:pt x="11225" y="20132"/>
                    <a:pt x="11303" y="20173"/>
                    <a:pt x="11326" y="20265"/>
                  </a:cubicBezTo>
                  <a:cubicBezTo>
                    <a:pt x="11415" y="20523"/>
                    <a:pt x="11610" y="20674"/>
                    <a:pt x="11817" y="20674"/>
                  </a:cubicBezTo>
                  <a:cubicBezTo>
                    <a:pt x="11892" y="20674"/>
                    <a:pt x="11966" y="20653"/>
                    <a:pt x="12040" y="20615"/>
                  </a:cubicBezTo>
                  <a:cubicBezTo>
                    <a:pt x="12276" y="20514"/>
                    <a:pt x="12514" y="20416"/>
                    <a:pt x="12751" y="20365"/>
                  </a:cubicBezTo>
                  <a:cubicBezTo>
                    <a:pt x="13106" y="20265"/>
                    <a:pt x="13502" y="20164"/>
                    <a:pt x="13899" y="20164"/>
                  </a:cubicBezTo>
                  <a:cubicBezTo>
                    <a:pt x="14175" y="20164"/>
                    <a:pt x="14847" y="18861"/>
                    <a:pt x="15796" y="18861"/>
                  </a:cubicBezTo>
                  <a:cubicBezTo>
                    <a:pt x="16161" y="18861"/>
                    <a:pt x="16417" y="18893"/>
                    <a:pt x="16621" y="18893"/>
                  </a:cubicBezTo>
                  <a:cubicBezTo>
                    <a:pt x="16928" y="18893"/>
                    <a:pt x="17118" y="18822"/>
                    <a:pt x="17380" y="18461"/>
                  </a:cubicBezTo>
                  <a:cubicBezTo>
                    <a:pt x="17775" y="17910"/>
                    <a:pt x="20900" y="13801"/>
                    <a:pt x="21178" y="13499"/>
                  </a:cubicBezTo>
                  <a:cubicBezTo>
                    <a:pt x="21454" y="13200"/>
                    <a:pt x="20979" y="13099"/>
                    <a:pt x="20703" y="13099"/>
                  </a:cubicBezTo>
                  <a:cubicBezTo>
                    <a:pt x="19990" y="13099"/>
                    <a:pt x="19318" y="12898"/>
                    <a:pt x="18724" y="12498"/>
                  </a:cubicBezTo>
                  <a:cubicBezTo>
                    <a:pt x="17695" y="11997"/>
                    <a:pt x="16114" y="11245"/>
                    <a:pt x="15796" y="11194"/>
                  </a:cubicBezTo>
                  <a:cubicBezTo>
                    <a:pt x="15520" y="11094"/>
                    <a:pt x="15125" y="10243"/>
                    <a:pt x="14847" y="10042"/>
                  </a:cubicBezTo>
                  <a:cubicBezTo>
                    <a:pt x="14491" y="9592"/>
                    <a:pt x="14175" y="8990"/>
                    <a:pt x="13977" y="8389"/>
                  </a:cubicBezTo>
                  <a:cubicBezTo>
                    <a:pt x="13937" y="8238"/>
                    <a:pt x="14016" y="7989"/>
                    <a:pt x="14175" y="7687"/>
                  </a:cubicBezTo>
                  <a:cubicBezTo>
                    <a:pt x="13991" y="7419"/>
                    <a:pt x="13841" y="7287"/>
                    <a:pt x="13704" y="7287"/>
                  </a:cubicBezTo>
                  <a:cubicBezTo>
                    <a:pt x="13634" y="7287"/>
                    <a:pt x="13569" y="7319"/>
                    <a:pt x="13502" y="7387"/>
                  </a:cubicBezTo>
                  <a:cubicBezTo>
                    <a:pt x="13408" y="7477"/>
                    <a:pt x="13170" y="7550"/>
                    <a:pt x="12978" y="7550"/>
                  </a:cubicBezTo>
                  <a:cubicBezTo>
                    <a:pt x="12850" y="7550"/>
                    <a:pt x="12744" y="7518"/>
                    <a:pt x="12711" y="7438"/>
                  </a:cubicBezTo>
                  <a:cubicBezTo>
                    <a:pt x="12514" y="6935"/>
                    <a:pt x="12552" y="6333"/>
                    <a:pt x="12751" y="5833"/>
                  </a:cubicBezTo>
                  <a:cubicBezTo>
                    <a:pt x="13027" y="5433"/>
                    <a:pt x="13265" y="4982"/>
                    <a:pt x="13462" y="4532"/>
                  </a:cubicBezTo>
                  <a:cubicBezTo>
                    <a:pt x="13462" y="4532"/>
                    <a:pt x="10733" y="773"/>
                    <a:pt x="10456" y="672"/>
                  </a:cubicBezTo>
                  <a:cubicBezTo>
                    <a:pt x="10390" y="652"/>
                    <a:pt x="10296" y="642"/>
                    <a:pt x="10187" y="642"/>
                  </a:cubicBezTo>
                  <a:cubicBezTo>
                    <a:pt x="9893" y="642"/>
                    <a:pt x="9489" y="702"/>
                    <a:pt x="9222" y="702"/>
                  </a:cubicBezTo>
                  <a:cubicBezTo>
                    <a:pt x="9122" y="702"/>
                    <a:pt x="9043" y="693"/>
                    <a:pt x="8992" y="672"/>
                  </a:cubicBezTo>
                  <a:cubicBezTo>
                    <a:pt x="8871" y="610"/>
                    <a:pt x="8839" y="514"/>
                    <a:pt x="8734" y="514"/>
                  </a:cubicBezTo>
                  <a:cubicBezTo>
                    <a:pt x="8667" y="514"/>
                    <a:pt x="8570" y="556"/>
                    <a:pt x="8398" y="672"/>
                  </a:cubicBezTo>
                  <a:cubicBezTo>
                    <a:pt x="8295" y="739"/>
                    <a:pt x="8207" y="766"/>
                    <a:pt x="8128" y="766"/>
                  </a:cubicBezTo>
                  <a:cubicBezTo>
                    <a:pt x="7850" y="766"/>
                    <a:pt x="7705" y="416"/>
                    <a:pt x="7488" y="222"/>
                  </a:cubicBezTo>
                  <a:cubicBezTo>
                    <a:pt x="7362" y="85"/>
                    <a:pt x="7245" y="0"/>
                    <a:pt x="71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3" name="Google Shape;1673;p133"/>
            <p:cNvSpPr/>
            <p:nvPr/>
          </p:nvSpPr>
          <p:spPr>
            <a:xfrm>
              <a:off x="4097420" y="1620507"/>
              <a:ext cx="27805" cy="37839"/>
            </a:xfrm>
            <a:custGeom>
              <a:avLst/>
              <a:gdLst/>
              <a:ahLst/>
              <a:cxnLst/>
              <a:rect l="l" t="t" r="r" b="b"/>
              <a:pathLst>
                <a:path w="19411" h="21600" extrusionOk="0">
                  <a:moveTo>
                    <a:pt x="11756" y="0"/>
                  </a:moveTo>
                  <a:cubicBezTo>
                    <a:pt x="11349" y="0"/>
                    <a:pt x="10924" y="14"/>
                    <a:pt x="10464" y="29"/>
                  </a:cubicBezTo>
                  <a:cubicBezTo>
                    <a:pt x="10464" y="347"/>
                    <a:pt x="10464" y="984"/>
                    <a:pt x="10464" y="1621"/>
                  </a:cubicBezTo>
                  <a:cubicBezTo>
                    <a:pt x="10464" y="5110"/>
                    <a:pt x="3877" y="12407"/>
                    <a:pt x="0" y="19066"/>
                  </a:cubicBezTo>
                  <a:lnTo>
                    <a:pt x="6976" y="21600"/>
                  </a:lnTo>
                  <a:cubicBezTo>
                    <a:pt x="9685" y="17170"/>
                    <a:pt x="13190" y="13044"/>
                    <a:pt x="17457" y="9236"/>
                  </a:cubicBezTo>
                  <a:cubicBezTo>
                    <a:pt x="20060" y="7108"/>
                    <a:pt x="21600" y="0"/>
                    <a:pt x="1175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4" name="Google Shape;1674;p133"/>
            <p:cNvSpPr/>
            <p:nvPr/>
          </p:nvSpPr>
          <p:spPr>
            <a:xfrm>
              <a:off x="4106854" y="1562204"/>
              <a:ext cx="138393" cy="113945"/>
            </a:xfrm>
            <a:custGeom>
              <a:avLst/>
              <a:gdLst/>
              <a:ahLst/>
              <a:cxnLst/>
              <a:rect l="l" t="t" r="r" b="b"/>
              <a:pathLst>
                <a:path w="21600" h="21600" extrusionOk="0">
                  <a:moveTo>
                    <a:pt x="20385" y="0"/>
                  </a:moveTo>
                  <a:cubicBezTo>
                    <a:pt x="19257" y="423"/>
                    <a:pt x="18042" y="635"/>
                    <a:pt x="16917" y="635"/>
                  </a:cubicBezTo>
                  <a:cubicBezTo>
                    <a:pt x="16815" y="620"/>
                    <a:pt x="16716" y="615"/>
                    <a:pt x="16625" y="615"/>
                  </a:cubicBezTo>
                  <a:cubicBezTo>
                    <a:pt x="15041" y="615"/>
                    <a:pt x="14550" y="2211"/>
                    <a:pt x="12666" y="2211"/>
                  </a:cubicBezTo>
                  <a:cubicBezTo>
                    <a:pt x="11491" y="2211"/>
                    <a:pt x="10648" y="2394"/>
                    <a:pt x="10046" y="2394"/>
                  </a:cubicBezTo>
                  <a:cubicBezTo>
                    <a:pt x="9626" y="2394"/>
                    <a:pt x="9322" y="2308"/>
                    <a:pt x="9108" y="2005"/>
                  </a:cubicBezTo>
                  <a:cubicBezTo>
                    <a:pt x="8918" y="1731"/>
                    <a:pt x="8783" y="1615"/>
                    <a:pt x="8625" y="1615"/>
                  </a:cubicBezTo>
                  <a:cubicBezTo>
                    <a:pt x="8348" y="1615"/>
                    <a:pt x="7992" y="1957"/>
                    <a:pt x="7113" y="2423"/>
                  </a:cubicBezTo>
                  <a:cubicBezTo>
                    <a:pt x="6468" y="2817"/>
                    <a:pt x="5937" y="2981"/>
                    <a:pt x="5490" y="2981"/>
                  </a:cubicBezTo>
                  <a:cubicBezTo>
                    <a:pt x="4975" y="2981"/>
                    <a:pt x="4576" y="2764"/>
                    <a:pt x="4251" y="2423"/>
                  </a:cubicBezTo>
                  <a:cubicBezTo>
                    <a:pt x="4101" y="2269"/>
                    <a:pt x="3962" y="2202"/>
                    <a:pt x="3836" y="2202"/>
                  </a:cubicBezTo>
                  <a:cubicBezTo>
                    <a:pt x="3444" y="2202"/>
                    <a:pt x="3167" y="2817"/>
                    <a:pt x="3036" y="3370"/>
                  </a:cubicBezTo>
                  <a:cubicBezTo>
                    <a:pt x="2862" y="4216"/>
                    <a:pt x="3123" y="5798"/>
                    <a:pt x="1128" y="6110"/>
                  </a:cubicBezTo>
                  <a:cubicBezTo>
                    <a:pt x="1041" y="6851"/>
                    <a:pt x="780" y="7586"/>
                    <a:pt x="1128" y="8115"/>
                  </a:cubicBezTo>
                  <a:cubicBezTo>
                    <a:pt x="1651" y="8851"/>
                    <a:pt x="1041" y="9798"/>
                    <a:pt x="954" y="10956"/>
                  </a:cubicBezTo>
                  <a:cubicBezTo>
                    <a:pt x="3384" y="10956"/>
                    <a:pt x="3036" y="13379"/>
                    <a:pt x="2430" y="14120"/>
                  </a:cubicBezTo>
                  <a:cubicBezTo>
                    <a:pt x="1476" y="15384"/>
                    <a:pt x="693" y="16754"/>
                    <a:pt x="0" y="18225"/>
                  </a:cubicBezTo>
                  <a:lnTo>
                    <a:pt x="174" y="18331"/>
                  </a:lnTo>
                  <a:lnTo>
                    <a:pt x="435" y="19701"/>
                  </a:lnTo>
                  <a:lnTo>
                    <a:pt x="3297" y="21600"/>
                  </a:lnTo>
                  <a:cubicBezTo>
                    <a:pt x="4164" y="20754"/>
                    <a:pt x="5205" y="20018"/>
                    <a:pt x="6246" y="19595"/>
                  </a:cubicBezTo>
                  <a:cubicBezTo>
                    <a:pt x="7113" y="19389"/>
                    <a:pt x="17001" y="12749"/>
                    <a:pt x="17001" y="12749"/>
                  </a:cubicBezTo>
                  <a:cubicBezTo>
                    <a:pt x="17001" y="12749"/>
                    <a:pt x="17871" y="10956"/>
                    <a:pt x="17784" y="10432"/>
                  </a:cubicBezTo>
                  <a:cubicBezTo>
                    <a:pt x="17523" y="9379"/>
                    <a:pt x="17610" y="8221"/>
                    <a:pt x="18042" y="7269"/>
                  </a:cubicBezTo>
                  <a:cubicBezTo>
                    <a:pt x="18564" y="6533"/>
                    <a:pt x="17436" y="5269"/>
                    <a:pt x="17784" y="4005"/>
                  </a:cubicBezTo>
                  <a:cubicBezTo>
                    <a:pt x="18129" y="2740"/>
                    <a:pt x="19779" y="2211"/>
                    <a:pt x="19779" y="2211"/>
                  </a:cubicBezTo>
                  <a:lnTo>
                    <a:pt x="21600" y="423"/>
                  </a:lnTo>
                  <a:lnTo>
                    <a:pt x="20385"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5" name="Google Shape;1675;p133"/>
            <p:cNvSpPr/>
            <p:nvPr/>
          </p:nvSpPr>
          <p:spPr>
            <a:xfrm>
              <a:off x="5921125" y="1536640"/>
              <a:ext cx="70807" cy="96397"/>
            </a:xfrm>
            <a:custGeom>
              <a:avLst/>
              <a:gdLst/>
              <a:ahLst/>
              <a:cxnLst/>
              <a:rect l="l" t="t" r="r" b="b"/>
              <a:pathLst>
                <a:path w="19897" h="21600" extrusionOk="0">
                  <a:moveTo>
                    <a:pt x="12276" y="0"/>
                  </a:moveTo>
                  <a:cubicBezTo>
                    <a:pt x="11492" y="625"/>
                    <a:pt x="10402" y="994"/>
                    <a:pt x="9312" y="994"/>
                  </a:cubicBezTo>
                  <a:cubicBezTo>
                    <a:pt x="9034" y="977"/>
                    <a:pt x="8749" y="966"/>
                    <a:pt x="8464" y="966"/>
                  </a:cubicBezTo>
                  <a:cubicBezTo>
                    <a:pt x="6988" y="966"/>
                    <a:pt x="5463" y="1245"/>
                    <a:pt x="4152" y="1870"/>
                  </a:cubicBezTo>
                  <a:cubicBezTo>
                    <a:pt x="3689" y="2245"/>
                    <a:pt x="2278" y="3114"/>
                    <a:pt x="874" y="3984"/>
                  </a:cubicBezTo>
                  <a:cubicBezTo>
                    <a:pt x="1501" y="4859"/>
                    <a:pt x="1344" y="6228"/>
                    <a:pt x="2591" y="6353"/>
                  </a:cubicBezTo>
                  <a:cubicBezTo>
                    <a:pt x="4181" y="6467"/>
                    <a:pt x="4166" y="8388"/>
                    <a:pt x="2684" y="8388"/>
                  </a:cubicBezTo>
                  <a:cubicBezTo>
                    <a:pt x="2556" y="8388"/>
                    <a:pt x="2428" y="8371"/>
                    <a:pt x="2278" y="8342"/>
                  </a:cubicBezTo>
                  <a:cubicBezTo>
                    <a:pt x="2157" y="8319"/>
                    <a:pt x="2036" y="8308"/>
                    <a:pt x="1929" y="8308"/>
                  </a:cubicBezTo>
                  <a:cubicBezTo>
                    <a:pt x="418" y="8308"/>
                    <a:pt x="525" y="10604"/>
                    <a:pt x="2128" y="12582"/>
                  </a:cubicBezTo>
                  <a:cubicBezTo>
                    <a:pt x="3846" y="14696"/>
                    <a:pt x="-1157" y="17185"/>
                    <a:pt x="254" y="18310"/>
                  </a:cubicBezTo>
                  <a:cubicBezTo>
                    <a:pt x="1501" y="19304"/>
                    <a:pt x="411" y="20674"/>
                    <a:pt x="1031" y="21418"/>
                  </a:cubicBezTo>
                  <a:cubicBezTo>
                    <a:pt x="1152" y="21543"/>
                    <a:pt x="1508" y="21600"/>
                    <a:pt x="2028" y="21600"/>
                  </a:cubicBezTo>
                  <a:cubicBezTo>
                    <a:pt x="4216" y="21600"/>
                    <a:pt x="9283" y="20543"/>
                    <a:pt x="11806" y="18435"/>
                  </a:cubicBezTo>
                  <a:cubicBezTo>
                    <a:pt x="13830" y="16741"/>
                    <a:pt x="14870" y="16298"/>
                    <a:pt x="15775" y="16298"/>
                  </a:cubicBezTo>
                  <a:cubicBezTo>
                    <a:pt x="16267" y="16298"/>
                    <a:pt x="16723" y="16434"/>
                    <a:pt x="17272" y="16565"/>
                  </a:cubicBezTo>
                  <a:cubicBezTo>
                    <a:pt x="17471" y="16605"/>
                    <a:pt x="17671" y="16628"/>
                    <a:pt x="17856" y="16628"/>
                  </a:cubicBezTo>
                  <a:cubicBezTo>
                    <a:pt x="19317" y="16628"/>
                    <a:pt x="20443" y="15451"/>
                    <a:pt x="19616" y="14570"/>
                  </a:cubicBezTo>
                  <a:cubicBezTo>
                    <a:pt x="18369" y="12457"/>
                    <a:pt x="17899" y="10087"/>
                    <a:pt x="18212" y="7848"/>
                  </a:cubicBezTo>
                  <a:cubicBezTo>
                    <a:pt x="18369" y="5978"/>
                    <a:pt x="15241" y="2614"/>
                    <a:pt x="1227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6" name="Google Shape;1676;p133"/>
            <p:cNvSpPr/>
            <p:nvPr/>
          </p:nvSpPr>
          <p:spPr>
            <a:xfrm>
              <a:off x="5165855" y="1819790"/>
              <a:ext cx="84224" cy="116456"/>
            </a:xfrm>
            <a:custGeom>
              <a:avLst/>
              <a:gdLst/>
              <a:ahLst/>
              <a:cxnLst/>
              <a:rect l="l" t="t" r="r" b="b"/>
              <a:pathLst>
                <a:path w="20207" h="21600" extrusionOk="0">
                  <a:moveTo>
                    <a:pt x="1649" y="0"/>
                  </a:moveTo>
                  <a:cubicBezTo>
                    <a:pt x="1302" y="0"/>
                    <a:pt x="919" y="193"/>
                    <a:pt x="341" y="776"/>
                  </a:cubicBezTo>
                  <a:cubicBezTo>
                    <a:pt x="-1393" y="2634"/>
                    <a:pt x="4077" y="2634"/>
                    <a:pt x="3542" y="4074"/>
                  </a:cubicBezTo>
                  <a:cubicBezTo>
                    <a:pt x="3006" y="5414"/>
                    <a:pt x="1272" y="4487"/>
                    <a:pt x="1010" y="5621"/>
                  </a:cubicBezTo>
                  <a:cubicBezTo>
                    <a:pt x="743" y="7583"/>
                    <a:pt x="1138" y="9539"/>
                    <a:pt x="2075" y="11393"/>
                  </a:cubicBezTo>
                  <a:cubicBezTo>
                    <a:pt x="3140" y="13665"/>
                    <a:pt x="3675" y="16035"/>
                    <a:pt x="3809" y="18406"/>
                  </a:cubicBezTo>
                  <a:cubicBezTo>
                    <a:pt x="5142" y="18199"/>
                    <a:pt x="5811" y="17785"/>
                    <a:pt x="7010" y="17785"/>
                  </a:cubicBezTo>
                  <a:cubicBezTo>
                    <a:pt x="8610" y="17785"/>
                    <a:pt x="10740" y="17578"/>
                    <a:pt x="10873" y="16238"/>
                  </a:cubicBezTo>
                  <a:cubicBezTo>
                    <a:pt x="10989" y="15193"/>
                    <a:pt x="12248" y="14290"/>
                    <a:pt x="13283" y="14290"/>
                  </a:cubicBezTo>
                  <a:cubicBezTo>
                    <a:pt x="13465" y="14290"/>
                    <a:pt x="13648" y="14323"/>
                    <a:pt x="13806" y="14384"/>
                  </a:cubicBezTo>
                  <a:cubicBezTo>
                    <a:pt x="14743" y="14798"/>
                    <a:pt x="16209" y="17992"/>
                    <a:pt x="16343" y="19643"/>
                  </a:cubicBezTo>
                  <a:cubicBezTo>
                    <a:pt x="16477" y="20259"/>
                    <a:pt x="16745" y="20984"/>
                    <a:pt x="17140" y="21600"/>
                  </a:cubicBezTo>
                  <a:cubicBezTo>
                    <a:pt x="17542" y="21186"/>
                    <a:pt x="18211" y="20777"/>
                    <a:pt x="18741" y="20466"/>
                  </a:cubicBezTo>
                  <a:cubicBezTo>
                    <a:pt x="19008" y="19540"/>
                    <a:pt x="19544" y="18608"/>
                    <a:pt x="20207" y="17889"/>
                  </a:cubicBezTo>
                  <a:cubicBezTo>
                    <a:pt x="19410" y="14074"/>
                    <a:pt x="18874" y="10466"/>
                    <a:pt x="18345" y="10466"/>
                  </a:cubicBezTo>
                  <a:cubicBezTo>
                    <a:pt x="17694" y="10466"/>
                    <a:pt x="16301" y="13467"/>
                    <a:pt x="14999" y="13467"/>
                  </a:cubicBezTo>
                  <a:cubicBezTo>
                    <a:pt x="14956" y="13467"/>
                    <a:pt x="14920" y="13462"/>
                    <a:pt x="14877" y="13458"/>
                  </a:cubicBezTo>
                  <a:cubicBezTo>
                    <a:pt x="13411" y="13251"/>
                    <a:pt x="13411" y="9332"/>
                    <a:pt x="15145" y="9332"/>
                  </a:cubicBezTo>
                  <a:cubicBezTo>
                    <a:pt x="16873" y="9332"/>
                    <a:pt x="18874" y="6345"/>
                    <a:pt x="18874" y="5414"/>
                  </a:cubicBezTo>
                  <a:cubicBezTo>
                    <a:pt x="18874" y="4487"/>
                    <a:pt x="17140" y="4487"/>
                    <a:pt x="15406" y="4487"/>
                  </a:cubicBezTo>
                  <a:cubicBezTo>
                    <a:pt x="13544" y="4487"/>
                    <a:pt x="9942" y="4694"/>
                    <a:pt x="9942" y="4694"/>
                  </a:cubicBezTo>
                  <a:cubicBezTo>
                    <a:pt x="9942" y="4694"/>
                    <a:pt x="7539" y="4074"/>
                    <a:pt x="7539" y="2836"/>
                  </a:cubicBezTo>
                  <a:cubicBezTo>
                    <a:pt x="7539" y="1703"/>
                    <a:pt x="6742" y="776"/>
                    <a:pt x="4472" y="776"/>
                  </a:cubicBezTo>
                  <a:cubicBezTo>
                    <a:pt x="2872" y="776"/>
                    <a:pt x="2343" y="0"/>
                    <a:pt x="16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7" name="Google Shape;1677;p133"/>
            <p:cNvSpPr/>
            <p:nvPr/>
          </p:nvSpPr>
          <p:spPr>
            <a:xfrm>
              <a:off x="4774341" y="1606103"/>
              <a:ext cx="558566" cy="607358"/>
            </a:xfrm>
            <a:custGeom>
              <a:avLst/>
              <a:gdLst/>
              <a:ahLst/>
              <a:cxnLst/>
              <a:rect l="l" t="t" r="r" b="b"/>
              <a:pathLst>
                <a:path w="21600" h="21600" extrusionOk="0">
                  <a:moveTo>
                    <a:pt x="7415" y="0"/>
                  </a:moveTo>
                  <a:lnTo>
                    <a:pt x="7114" y="40"/>
                  </a:lnTo>
                  <a:cubicBezTo>
                    <a:pt x="7114" y="40"/>
                    <a:pt x="6942" y="494"/>
                    <a:pt x="6813" y="554"/>
                  </a:cubicBezTo>
                  <a:cubicBezTo>
                    <a:pt x="6533" y="633"/>
                    <a:pt x="6297" y="731"/>
                    <a:pt x="6039" y="851"/>
                  </a:cubicBezTo>
                  <a:cubicBezTo>
                    <a:pt x="6005" y="873"/>
                    <a:pt x="5959" y="882"/>
                    <a:pt x="5907" y="882"/>
                  </a:cubicBezTo>
                  <a:cubicBezTo>
                    <a:pt x="5635" y="882"/>
                    <a:pt x="5166" y="633"/>
                    <a:pt x="4879" y="633"/>
                  </a:cubicBezTo>
                  <a:cubicBezTo>
                    <a:pt x="4535" y="633"/>
                    <a:pt x="4320" y="969"/>
                    <a:pt x="4470" y="1048"/>
                  </a:cubicBezTo>
                  <a:cubicBezTo>
                    <a:pt x="4643" y="1127"/>
                    <a:pt x="4600" y="1740"/>
                    <a:pt x="4600" y="1740"/>
                  </a:cubicBezTo>
                  <a:cubicBezTo>
                    <a:pt x="4600" y="1740"/>
                    <a:pt x="4779" y="2455"/>
                    <a:pt x="5022" y="2455"/>
                  </a:cubicBezTo>
                  <a:cubicBezTo>
                    <a:pt x="5032" y="2455"/>
                    <a:pt x="5041" y="2453"/>
                    <a:pt x="5051" y="2451"/>
                  </a:cubicBezTo>
                  <a:cubicBezTo>
                    <a:pt x="5074" y="2446"/>
                    <a:pt x="5099" y="2444"/>
                    <a:pt x="5123" y="2444"/>
                  </a:cubicBezTo>
                  <a:cubicBezTo>
                    <a:pt x="5384" y="2444"/>
                    <a:pt x="5654" y="2713"/>
                    <a:pt x="5438" y="2768"/>
                  </a:cubicBezTo>
                  <a:cubicBezTo>
                    <a:pt x="5180" y="2866"/>
                    <a:pt x="5029" y="3084"/>
                    <a:pt x="5029" y="3321"/>
                  </a:cubicBezTo>
                  <a:cubicBezTo>
                    <a:pt x="5007" y="3558"/>
                    <a:pt x="5051" y="3835"/>
                    <a:pt x="4879" y="3875"/>
                  </a:cubicBezTo>
                  <a:cubicBezTo>
                    <a:pt x="4643" y="3875"/>
                    <a:pt x="4470" y="4072"/>
                    <a:pt x="4513" y="4290"/>
                  </a:cubicBezTo>
                  <a:cubicBezTo>
                    <a:pt x="4513" y="4606"/>
                    <a:pt x="4105" y="4507"/>
                    <a:pt x="4040" y="4626"/>
                  </a:cubicBezTo>
                  <a:cubicBezTo>
                    <a:pt x="3954" y="4902"/>
                    <a:pt x="3869" y="5159"/>
                    <a:pt x="3739" y="5416"/>
                  </a:cubicBezTo>
                  <a:cubicBezTo>
                    <a:pt x="3654" y="5495"/>
                    <a:pt x="3117" y="5535"/>
                    <a:pt x="3095" y="5792"/>
                  </a:cubicBezTo>
                  <a:cubicBezTo>
                    <a:pt x="3054" y="6035"/>
                    <a:pt x="2841" y="6349"/>
                    <a:pt x="2690" y="6349"/>
                  </a:cubicBezTo>
                  <a:cubicBezTo>
                    <a:pt x="2681" y="6349"/>
                    <a:pt x="2673" y="6348"/>
                    <a:pt x="2666" y="6345"/>
                  </a:cubicBezTo>
                  <a:cubicBezTo>
                    <a:pt x="2565" y="6333"/>
                    <a:pt x="2434" y="6288"/>
                    <a:pt x="2326" y="6288"/>
                  </a:cubicBezTo>
                  <a:cubicBezTo>
                    <a:pt x="2250" y="6288"/>
                    <a:pt x="2185" y="6311"/>
                    <a:pt x="2150" y="6385"/>
                  </a:cubicBezTo>
                  <a:cubicBezTo>
                    <a:pt x="2126" y="6423"/>
                    <a:pt x="2090" y="6438"/>
                    <a:pt x="2047" y="6438"/>
                  </a:cubicBezTo>
                  <a:cubicBezTo>
                    <a:pt x="1915" y="6438"/>
                    <a:pt x="1719" y="6307"/>
                    <a:pt x="1618" y="6307"/>
                  </a:cubicBezTo>
                  <a:cubicBezTo>
                    <a:pt x="1598" y="6307"/>
                    <a:pt x="1581" y="6313"/>
                    <a:pt x="1569" y="6325"/>
                  </a:cubicBezTo>
                  <a:cubicBezTo>
                    <a:pt x="1461" y="6405"/>
                    <a:pt x="967" y="6780"/>
                    <a:pt x="967" y="7017"/>
                  </a:cubicBezTo>
                  <a:cubicBezTo>
                    <a:pt x="967" y="7254"/>
                    <a:pt x="1504" y="7254"/>
                    <a:pt x="1461" y="7551"/>
                  </a:cubicBezTo>
                  <a:cubicBezTo>
                    <a:pt x="1461" y="7828"/>
                    <a:pt x="1591" y="8105"/>
                    <a:pt x="1805" y="8302"/>
                  </a:cubicBezTo>
                  <a:cubicBezTo>
                    <a:pt x="1956" y="8440"/>
                    <a:pt x="2213" y="8796"/>
                    <a:pt x="2063" y="8974"/>
                  </a:cubicBezTo>
                  <a:cubicBezTo>
                    <a:pt x="1972" y="9086"/>
                    <a:pt x="1859" y="9138"/>
                    <a:pt x="1702" y="9138"/>
                  </a:cubicBezTo>
                  <a:cubicBezTo>
                    <a:pt x="1637" y="9138"/>
                    <a:pt x="1564" y="9129"/>
                    <a:pt x="1483" y="9112"/>
                  </a:cubicBezTo>
                  <a:cubicBezTo>
                    <a:pt x="1442" y="9104"/>
                    <a:pt x="1407" y="9100"/>
                    <a:pt x="1377" y="9100"/>
                  </a:cubicBezTo>
                  <a:cubicBezTo>
                    <a:pt x="1250" y="9100"/>
                    <a:pt x="1199" y="9163"/>
                    <a:pt x="1015" y="9163"/>
                  </a:cubicBezTo>
                  <a:cubicBezTo>
                    <a:pt x="948" y="9163"/>
                    <a:pt x="864" y="9154"/>
                    <a:pt x="752" y="9132"/>
                  </a:cubicBezTo>
                  <a:cubicBezTo>
                    <a:pt x="704" y="9125"/>
                    <a:pt x="661" y="9121"/>
                    <a:pt x="621" y="9121"/>
                  </a:cubicBezTo>
                  <a:cubicBezTo>
                    <a:pt x="252" y="9121"/>
                    <a:pt x="218" y="9428"/>
                    <a:pt x="43" y="9606"/>
                  </a:cubicBezTo>
                  <a:lnTo>
                    <a:pt x="0" y="9666"/>
                  </a:lnTo>
                  <a:cubicBezTo>
                    <a:pt x="236" y="9844"/>
                    <a:pt x="323" y="10160"/>
                    <a:pt x="709" y="10278"/>
                  </a:cubicBezTo>
                  <a:cubicBezTo>
                    <a:pt x="791" y="10311"/>
                    <a:pt x="872" y="10323"/>
                    <a:pt x="949" y="10323"/>
                  </a:cubicBezTo>
                  <a:cubicBezTo>
                    <a:pt x="1176" y="10323"/>
                    <a:pt x="1371" y="10219"/>
                    <a:pt x="1479" y="10219"/>
                  </a:cubicBezTo>
                  <a:cubicBezTo>
                    <a:pt x="1536" y="10219"/>
                    <a:pt x="1569" y="10248"/>
                    <a:pt x="1569" y="10338"/>
                  </a:cubicBezTo>
                  <a:cubicBezTo>
                    <a:pt x="1569" y="10654"/>
                    <a:pt x="494" y="10575"/>
                    <a:pt x="494" y="10674"/>
                  </a:cubicBezTo>
                  <a:cubicBezTo>
                    <a:pt x="474" y="10769"/>
                    <a:pt x="1490" y="11964"/>
                    <a:pt x="2083" y="11964"/>
                  </a:cubicBezTo>
                  <a:cubicBezTo>
                    <a:pt x="2106" y="11964"/>
                    <a:pt x="2128" y="11962"/>
                    <a:pt x="2150" y="11959"/>
                  </a:cubicBezTo>
                  <a:cubicBezTo>
                    <a:pt x="2708" y="11859"/>
                    <a:pt x="3117" y="11287"/>
                    <a:pt x="2944" y="11187"/>
                  </a:cubicBezTo>
                  <a:cubicBezTo>
                    <a:pt x="2785" y="11114"/>
                    <a:pt x="2994" y="10806"/>
                    <a:pt x="3145" y="10806"/>
                  </a:cubicBezTo>
                  <a:cubicBezTo>
                    <a:pt x="3157" y="10806"/>
                    <a:pt x="3170" y="10808"/>
                    <a:pt x="3180" y="10812"/>
                  </a:cubicBezTo>
                  <a:cubicBezTo>
                    <a:pt x="3331" y="10872"/>
                    <a:pt x="3224" y="11444"/>
                    <a:pt x="3396" y="11563"/>
                  </a:cubicBezTo>
                  <a:cubicBezTo>
                    <a:pt x="3568" y="11701"/>
                    <a:pt x="3503" y="11939"/>
                    <a:pt x="3396" y="12255"/>
                  </a:cubicBezTo>
                  <a:cubicBezTo>
                    <a:pt x="3267" y="12552"/>
                    <a:pt x="3503" y="13145"/>
                    <a:pt x="3525" y="13481"/>
                  </a:cubicBezTo>
                  <a:cubicBezTo>
                    <a:pt x="3568" y="13816"/>
                    <a:pt x="3804" y="14311"/>
                    <a:pt x="3890" y="14805"/>
                  </a:cubicBezTo>
                  <a:cubicBezTo>
                    <a:pt x="4040" y="15497"/>
                    <a:pt x="4277" y="16169"/>
                    <a:pt x="4621" y="16781"/>
                  </a:cubicBezTo>
                  <a:cubicBezTo>
                    <a:pt x="4922" y="17355"/>
                    <a:pt x="5159" y="18441"/>
                    <a:pt x="5373" y="18699"/>
                  </a:cubicBezTo>
                  <a:cubicBezTo>
                    <a:pt x="5588" y="18956"/>
                    <a:pt x="6125" y="19766"/>
                    <a:pt x="6125" y="20260"/>
                  </a:cubicBezTo>
                  <a:cubicBezTo>
                    <a:pt x="6125" y="20754"/>
                    <a:pt x="6684" y="21426"/>
                    <a:pt x="6878" y="21565"/>
                  </a:cubicBezTo>
                  <a:cubicBezTo>
                    <a:pt x="6915" y="21588"/>
                    <a:pt x="6958" y="21600"/>
                    <a:pt x="7005" y="21600"/>
                  </a:cubicBezTo>
                  <a:cubicBezTo>
                    <a:pt x="7226" y="21600"/>
                    <a:pt x="7520" y="21355"/>
                    <a:pt x="7608" y="21110"/>
                  </a:cubicBezTo>
                  <a:cubicBezTo>
                    <a:pt x="7716" y="20814"/>
                    <a:pt x="8296" y="20676"/>
                    <a:pt x="8339" y="20418"/>
                  </a:cubicBezTo>
                  <a:cubicBezTo>
                    <a:pt x="8360" y="20161"/>
                    <a:pt x="8425" y="19944"/>
                    <a:pt x="8640" y="19924"/>
                  </a:cubicBezTo>
                  <a:cubicBezTo>
                    <a:pt x="8833" y="19904"/>
                    <a:pt x="8833" y="19687"/>
                    <a:pt x="8833" y="19410"/>
                  </a:cubicBezTo>
                  <a:cubicBezTo>
                    <a:pt x="8812" y="19074"/>
                    <a:pt x="8898" y="18758"/>
                    <a:pt x="9070" y="18461"/>
                  </a:cubicBezTo>
                  <a:cubicBezTo>
                    <a:pt x="9263" y="18086"/>
                    <a:pt x="9306" y="17671"/>
                    <a:pt x="9177" y="17275"/>
                  </a:cubicBezTo>
                  <a:cubicBezTo>
                    <a:pt x="9091" y="16960"/>
                    <a:pt x="9113" y="16623"/>
                    <a:pt x="9242" y="16346"/>
                  </a:cubicBezTo>
                  <a:cubicBezTo>
                    <a:pt x="9349" y="16069"/>
                    <a:pt x="9306" y="15754"/>
                    <a:pt x="9521" y="15734"/>
                  </a:cubicBezTo>
                  <a:cubicBezTo>
                    <a:pt x="9843" y="15655"/>
                    <a:pt x="10123" y="15477"/>
                    <a:pt x="10294" y="15240"/>
                  </a:cubicBezTo>
                  <a:cubicBezTo>
                    <a:pt x="10531" y="14943"/>
                    <a:pt x="11241" y="14528"/>
                    <a:pt x="11477" y="14350"/>
                  </a:cubicBezTo>
                  <a:cubicBezTo>
                    <a:pt x="11950" y="13994"/>
                    <a:pt x="12379" y="13579"/>
                    <a:pt x="12745" y="13145"/>
                  </a:cubicBezTo>
                  <a:cubicBezTo>
                    <a:pt x="12960" y="12788"/>
                    <a:pt x="13626" y="12670"/>
                    <a:pt x="13927" y="12373"/>
                  </a:cubicBezTo>
                  <a:cubicBezTo>
                    <a:pt x="14228" y="12078"/>
                    <a:pt x="14099" y="11919"/>
                    <a:pt x="14163" y="11603"/>
                  </a:cubicBezTo>
                  <a:cubicBezTo>
                    <a:pt x="14228" y="11287"/>
                    <a:pt x="15195" y="11149"/>
                    <a:pt x="15561" y="11149"/>
                  </a:cubicBezTo>
                  <a:lnTo>
                    <a:pt x="15754" y="11149"/>
                  </a:lnTo>
                  <a:cubicBezTo>
                    <a:pt x="15732" y="10674"/>
                    <a:pt x="15646" y="10220"/>
                    <a:pt x="15475" y="9784"/>
                  </a:cubicBezTo>
                  <a:cubicBezTo>
                    <a:pt x="15323" y="9429"/>
                    <a:pt x="15260" y="9053"/>
                    <a:pt x="15281" y="8677"/>
                  </a:cubicBezTo>
                  <a:cubicBezTo>
                    <a:pt x="15345" y="8460"/>
                    <a:pt x="15625" y="8618"/>
                    <a:pt x="15711" y="8362"/>
                  </a:cubicBezTo>
                  <a:cubicBezTo>
                    <a:pt x="15797" y="8105"/>
                    <a:pt x="14916" y="8105"/>
                    <a:pt x="15195" y="7748"/>
                  </a:cubicBezTo>
                  <a:cubicBezTo>
                    <a:pt x="15288" y="7630"/>
                    <a:pt x="15350" y="7591"/>
                    <a:pt x="15405" y="7591"/>
                  </a:cubicBezTo>
                  <a:cubicBezTo>
                    <a:pt x="15515" y="7591"/>
                    <a:pt x="15596" y="7748"/>
                    <a:pt x="15839" y="7748"/>
                  </a:cubicBezTo>
                  <a:cubicBezTo>
                    <a:pt x="16227" y="7748"/>
                    <a:pt x="16355" y="7926"/>
                    <a:pt x="16355" y="8143"/>
                  </a:cubicBezTo>
                  <a:cubicBezTo>
                    <a:pt x="16355" y="8362"/>
                    <a:pt x="16743" y="8500"/>
                    <a:pt x="16743" y="8500"/>
                  </a:cubicBezTo>
                  <a:cubicBezTo>
                    <a:pt x="16743" y="8500"/>
                    <a:pt x="17344" y="8460"/>
                    <a:pt x="17623" y="8460"/>
                  </a:cubicBezTo>
                  <a:cubicBezTo>
                    <a:pt x="17903" y="8460"/>
                    <a:pt x="18182" y="8460"/>
                    <a:pt x="18182" y="8618"/>
                  </a:cubicBezTo>
                  <a:cubicBezTo>
                    <a:pt x="18182" y="8796"/>
                    <a:pt x="17860" y="9369"/>
                    <a:pt x="17581" y="9369"/>
                  </a:cubicBezTo>
                  <a:cubicBezTo>
                    <a:pt x="17302" y="9369"/>
                    <a:pt x="17302" y="10101"/>
                    <a:pt x="17516" y="10160"/>
                  </a:cubicBezTo>
                  <a:cubicBezTo>
                    <a:pt x="17527" y="10163"/>
                    <a:pt x="17537" y="10164"/>
                    <a:pt x="17548" y="10164"/>
                  </a:cubicBezTo>
                  <a:cubicBezTo>
                    <a:pt x="17769" y="10164"/>
                    <a:pt x="17953" y="9586"/>
                    <a:pt x="18097" y="9586"/>
                  </a:cubicBezTo>
                  <a:cubicBezTo>
                    <a:pt x="18225" y="9586"/>
                    <a:pt x="18269" y="10298"/>
                    <a:pt x="18397" y="11010"/>
                  </a:cubicBezTo>
                  <a:cubicBezTo>
                    <a:pt x="18419" y="10970"/>
                    <a:pt x="18462" y="10950"/>
                    <a:pt x="18505" y="10950"/>
                  </a:cubicBezTo>
                  <a:cubicBezTo>
                    <a:pt x="18698" y="10950"/>
                    <a:pt x="18612" y="10338"/>
                    <a:pt x="18720" y="10160"/>
                  </a:cubicBezTo>
                  <a:cubicBezTo>
                    <a:pt x="18849" y="9982"/>
                    <a:pt x="18784" y="9429"/>
                    <a:pt x="18891" y="9429"/>
                  </a:cubicBezTo>
                  <a:cubicBezTo>
                    <a:pt x="18953" y="9429"/>
                    <a:pt x="19261" y="9521"/>
                    <a:pt x="19412" y="9521"/>
                  </a:cubicBezTo>
                  <a:cubicBezTo>
                    <a:pt x="19470" y="9521"/>
                    <a:pt x="19505" y="9507"/>
                    <a:pt x="19493" y="9468"/>
                  </a:cubicBezTo>
                  <a:cubicBezTo>
                    <a:pt x="19472" y="9310"/>
                    <a:pt x="19838" y="8816"/>
                    <a:pt x="19773" y="8559"/>
                  </a:cubicBezTo>
                  <a:cubicBezTo>
                    <a:pt x="19708" y="8302"/>
                    <a:pt x="19988" y="7966"/>
                    <a:pt x="19988" y="7650"/>
                  </a:cubicBezTo>
                  <a:cubicBezTo>
                    <a:pt x="19988" y="7333"/>
                    <a:pt x="20289" y="7254"/>
                    <a:pt x="20504" y="7076"/>
                  </a:cubicBezTo>
                  <a:cubicBezTo>
                    <a:pt x="20673" y="6936"/>
                    <a:pt x="20937" y="6758"/>
                    <a:pt x="21072" y="6758"/>
                  </a:cubicBezTo>
                  <a:cubicBezTo>
                    <a:pt x="21108" y="6758"/>
                    <a:pt x="21135" y="6771"/>
                    <a:pt x="21148" y="6800"/>
                  </a:cubicBezTo>
                  <a:cubicBezTo>
                    <a:pt x="21185" y="6889"/>
                    <a:pt x="21345" y="6966"/>
                    <a:pt x="21446" y="6966"/>
                  </a:cubicBezTo>
                  <a:cubicBezTo>
                    <a:pt x="21524" y="6966"/>
                    <a:pt x="21567" y="6920"/>
                    <a:pt x="21492" y="6800"/>
                  </a:cubicBezTo>
                  <a:cubicBezTo>
                    <a:pt x="21299" y="6543"/>
                    <a:pt x="21299" y="6365"/>
                    <a:pt x="21427" y="6305"/>
                  </a:cubicBezTo>
                  <a:cubicBezTo>
                    <a:pt x="21557" y="6247"/>
                    <a:pt x="21600" y="5970"/>
                    <a:pt x="21600" y="5970"/>
                  </a:cubicBezTo>
                  <a:cubicBezTo>
                    <a:pt x="21600" y="5970"/>
                    <a:pt x="21213" y="5910"/>
                    <a:pt x="21148" y="5733"/>
                  </a:cubicBezTo>
                  <a:cubicBezTo>
                    <a:pt x="21084" y="5555"/>
                    <a:pt x="20848" y="5376"/>
                    <a:pt x="20848" y="5238"/>
                  </a:cubicBezTo>
                  <a:cubicBezTo>
                    <a:pt x="20848" y="5183"/>
                    <a:pt x="20813" y="5160"/>
                    <a:pt x="20761" y="5160"/>
                  </a:cubicBezTo>
                  <a:cubicBezTo>
                    <a:pt x="20680" y="5160"/>
                    <a:pt x="20556" y="5214"/>
                    <a:pt x="20439" y="5298"/>
                  </a:cubicBezTo>
                  <a:cubicBezTo>
                    <a:pt x="20403" y="5324"/>
                    <a:pt x="20360" y="5334"/>
                    <a:pt x="20314" y="5334"/>
                  </a:cubicBezTo>
                  <a:cubicBezTo>
                    <a:pt x="20180" y="5334"/>
                    <a:pt x="20008" y="5250"/>
                    <a:pt x="19807" y="5250"/>
                  </a:cubicBezTo>
                  <a:cubicBezTo>
                    <a:pt x="19715" y="5250"/>
                    <a:pt x="19618" y="5267"/>
                    <a:pt x="19515" y="5318"/>
                  </a:cubicBezTo>
                  <a:cubicBezTo>
                    <a:pt x="19144" y="5525"/>
                    <a:pt x="19031" y="5733"/>
                    <a:pt x="18871" y="5733"/>
                  </a:cubicBezTo>
                  <a:cubicBezTo>
                    <a:pt x="18863" y="5733"/>
                    <a:pt x="18856" y="5733"/>
                    <a:pt x="18849" y="5733"/>
                  </a:cubicBezTo>
                  <a:cubicBezTo>
                    <a:pt x="18830" y="5729"/>
                    <a:pt x="18814" y="5727"/>
                    <a:pt x="18799" y="5727"/>
                  </a:cubicBezTo>
                  <a:cubicBezTo>
                    <a:pt x="18662" y="5727"/>
                    <a:pt x="18681" y="5886"/>
                    <a:pt x="18526" y="6029"/>
                  </a:cubicBezTo>
                  <a:cubicBezTo>
                    <a:pt x="18375" y="6167"/>
                    <a:pt x="18269" y="6345"/>
                    <a:pt x="18161" y="6345"/>
                  </a:cubicBezTo>
                  <a:cubicBezTo>
                    <a:pt x="18032" y="6385"/>
                    <a:pt x="17903" y="6424"/>
                    <a:pt x="17774" y="6484"/>
                  </a:cubicBezTo>
                  <a:cubicBezTo>
                    <a:pt x="17774" y="6484"/>
                    <a:pt x="17989" y="6919"/>
                    <a:pt x="17860" y="7136"/>
                  </a:cubicBezTo>
                  <a:cubicBezTo>
                    <a:pt x="17814" y="7207"/>
                    <a:pt x="17745" y="7227"/>
                    <a:pt x="17660" y="7227"/>
                  </a:cubicBezTo>
                  <a:cubicBezTo>
                    <a:pt x="17552" y="7227"/>
                    <a:pt x="17418" y="7195"/>
                    <a:pt x="17271" y="7195"/>
                  </a:cubicBezTo>
                  <a:cubicBezTo>
                    <a:pt x="17211" y="7195"/>
                    <a:pt x="17150" y="7200"/>
                    <a:pt x="17087" y="7214"/>
                  </a:cubicBezTo>
                  <a:cubicBezTo>
                    <a:pt x="17031" y="7228"/>
                    <a:pt x="16981" y="7233"/>
                    <a:pt x="16933" y="7233"/>
                  </a:cubicBezTo>
                  <a:cubicBezTo>
                    <a:pt x="16741" y="7233"/>
                    <a:pt x="16602" y="7144"/>
                    <a:pt x="16447" y="7144"/>
                  </a:cubicBezTo>
                  <a:cubicBezTo>
                    <a:pt x="16418" y="7144"/>
                    <a:pt x="16388" y="7148"/>
                    <a:pt x="16355" y="7156"/>
                  </a:cubicBezTo>
                  <a:cubicBezTo>
                    <a:pt x="16325" y="7163"/>
                    <a:pt x="16294" y="7167"/>
                    <a:pt x="16266" y="7167"/>
                  </a:cubicBezTo>
                  <a:cubicBezTo>
                    <a:pt x="16086" y="7167"/>
                    <a:pt x="15946" y="7036"/>
                    <a:pt x="15837" y="7036"/>
                  </a:cubicBezTo>
                  <a:cubicBezTo>
                    <a:pt x="15831" y="7036"/>
                    <a:pt x="15825" y="7036"/>
                    <a:pt x="15819" y="7037"/>
                  </a:cubicBezTo>
                  <a:cubicBezTo>
                    <a:pt x="15811" y="7039"/>
                    <a:pt x="15802" y="7040"/>
                    <a:pt x="15794" y="7040"/>
                  </a:cubicBezTo>
                  <a:cubicBezTo>
                    <a:pt x="15670" y="7040"/>
                    <a:pt x="15522" y="6765"/>
                    <a:pt x="15581" y="6543"/>
                  </a:cubicBezTo>
                  <a:cubicBezTo>
                    <a:pt x="15633" y="6368"/>
                    <a:pt x="15519" y="6117"/>
                    <a:pt x="15405" y="6117"/>
                  </a:cubicBezTo>
                  <a:cubicBezTo>
                    <a:pt x="15377" y="6117"/>
                    <a:pt x="15349" y="6132"/>
                    <a:pt x="15323" y="6167"/>
                  </a:cubicBezTo>
                  <a:cubicBezTo>
                    <a:pt x="15217" y="6345"/>
                    <a:pt x="15023" y="6267"/>
                    <a:pt x="15023" y="6523"/>
                  </a:cubicBezTo>
                  <a:cubicBezTo>
                    <a:pt x="15023" y="6780"/>
                    <a:pt x="15173" y="7096"/>
                    <a:pt x="15002" y="7274"/>
                  </a:cubicBezTo>
                  <a:cubicBezTo>
                    <a:pt x="14876" y="7389"/>
                    <a:pt x="14417" y="7463"/>
                    <a:pt x="14062" y="7463"/>
                  </a:cubicBezTo>
                  <a:cubicBezTo>
                    <a:pt x="13870" y="7463"/>
                    <a:pt x="13708" y="7442"/>
                    <a:pt x="13647" y="7393"/>
                  </a:cubicBezTo>
                  <a:cubicBezTo>
                    <a:pt x="13476" y="7254"/>
                    <a:pt x="12659" y="7156"/>
                    <a:pt x="12637" y="7017"/>
                  </a:cubicBezTo>
                  <a:cubicBezTo>
                    <a:pt x="12616" y="6879"/>
                    <a:pt x="12358" y="6602"/>
                    <a:pt x="12208" y="6602"/>
                  </a:cubicBezTo>
                  <a:cubicBezTo>
                    <a:pt x="12068" y="6602"/>
                    <a:pt x="11742" y="6746"/>
                    <a:pt x="11568" y="6746"/>
                  </a:cubicBezTo>
                  <a:cubicBezTo>
                    <a:pt x="11528" y="6746"/>
                    <a:pt x="11497" y="6739"/>
                    <a:pt x="11477" y="6721"/>
                  </a:cubicBezTo>
                  <a:cubicBezTo>
                    <a:pt x="11283" y="6562"/>
                    <a:pt x="11068" y="6444"/>
                    <a:pt x="10832" y="6385"/>
                  </a:cubicBezTo>
                  <a:cubicBezTo>
                    <a:pt x="10617" y="6345"/>
                    <a:pt x="10273" y="6207"/>
                    <a:pt x="10252" y="6088"/>
                  </a:cubicBezTo>
                  <a:cubicBezTo>
                    <a:pt x="10209" y="5970"/>
                    <a:pt x="9715" y="5910"/>
                    <a:pt x="9629" y="5792"/>
                  </a:cubicBezTo>
                  <a:cubicBezTo>
                    <a:pt x="9542" y="5673"/>
                    <a:pt x="9221" y="5653"/>
                    <a:pt x="9221" y="5495"/>
                  </a:cubicBezTo>
                  <a:cubicBezTo>
                    <a:pt x="9221" y="5356"/>
                    <a:pt x="9349" y="5119"/>
                    <a:pt x="9349" y="4942"/>
                  </a:cubicBezTo>
                  <a:cubicBezTo>
                    <a:pt x="9349" y="4764"/>
                    <a:pt x="9715" y="4606"/>
                    <a:pt x="9715" y="4487"/>
                  </a:cubicBezTo>
                  <a:cubicBezTo>
                    <a:pt x="9715" y="4369"/>
                    <a:pt x="9392" y="4171"/>
                    <a:pt x="9392" y="4171"/>
                  </a:cubicBezTo>
                  <a:cubicBezTo>
                    <a:pt x="9392" y="4171"/>
                    <a:pt x="9177" y="3795"/>
                    <a:pt x="8920" y="3795"/>
                  </a:cubicBezTo>
                  <a:cubicBezTo>
                    <a:pt x="8662" y="3795"/>
                    <a:pt x="8489" y="3380"/>
                    <a:pt x="8274" y="3341"/>
                  </a:cubicBezTo>
                  <a:cubicBezTo>
                    <a:pt x="8059" y="3321"/>
                    <a:pt x="8124" y="2906"/>
                    <a:pt x="8016" y="2768"/>
                  </a:cubicBezTo>
                  <a:cubicBezTo>
                    <a:pt x="7913" y="2641"/>
                    <a:pt x="7948" y="2401"/>
                    <a:pt x="8076" y="2401"/>
                  </a:cubicBezTo>
                  <a:cubicBezTo>
                    <a:pt x="8107" y="2401"/>
                    <a:pt x="8146" y="2415"/>
                    <a:pt x="8189" y="2451"/>
                  </a:cubicBezTo>
                  <a:cubicBezTo>
                    <a:pt x="8249" y="2501"/>
                    <a:pt x="8323" y="2523"/>
                    <a:pt x="8397" y="2523"/>
                  </a:cubicBezTo>
                  <a:cubicBezTo>
                    <a:pt x="8587" y="2523"/>
                    <a:pt x="8770" y="2375"/>
                    <a:pt x="8662" y="2175"/>
                  </a:cubicBezTo>
                  <a:cubicBezTo>
                    <a:pt x="8489" y="1917"/>
                    <a:pt x="8232" y="1680"/>
                    <a:pt x="8232" y="1542"/>
                  </a:cubicBezTo>
                  <a:cubicBezTo>
                    <a:pt x="8232" y="1403"/>
                    <a:pt x="8404" y="969"/>
                    <a:pt x="8189" y="851"/>
                  </a:cubicBezTo>
                  <a:cubicBezTo>
                    <a:pt x="7974" y="731"/>
                    <a:pt x="7801" y="554"/>
                    <a:pt x="7737" y="356"/>
                  </a:cubicBezTo>
                  <a:cubicBezTo>
                    <a:pt x="7673" y="198"/>
                    <a:pt x="7565" y="79"/>
                    <a:pt x="741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8" name="Google Shape;1678;p133"/>
            <p:cNvSpPr/>
            <p:nvPr/>
          </p:nvSpPr>
          <p:spPr>
            <a:xfrm>
              <a:off x="5161165" y="1182482"/>
              <a:ext cx="631446" cy="278103"/>
            </a:xfrm>
            <a:custGeom>
              <a:avLst/>
              <a:gdLst/>
              <a:ahLst/>
              <a:cxnLst/>
              <a:rect l="l" t="t" r="r" b="b"/>
              <a:pathLst>
                <a:path w="21546" h="21600" extrusionOk="0">
                  <a:moveTo>
                    <a:pt x="7136" y="0"/>
                  </a:moveTo>
                  <a:cubicBezTo>
                    <a:pt x="7032" y="0"/>
                    <a:pt x="7010" y="370"/>
                    <a:pt x="6941" y="528"/>
                  </a:cubicBezTo>
                  <a:cubicBezTo>
                    <a:pt x="6865" y="745"/>
                    <a:pt x="6618" y="788"/>
                    <a:pt x="6580" y="1133"/>
                  </a:cubicBezTo>
                  <a:cubicBezTo>
                    <a:pt x="6524" y="1434"/>
                    <a:pt x="6239" y="1564"/>
                    <a:pt x="6296" y="1911"/>
                  </a:cubicBezTo>
                  <a:cubicBezTo>
                    <a:pt x="6315" y="2385"/>
                    <a:pt x="6410" y="2860"/>
                    <a:pt x="6524" y="3248"/>
                  </a:cubicBezTo>
                  <a:cubicBezTo>
                    <a:pt x="6618" y="3463"/>
                    <a:pt x="6562" y="4024"/>
                    <a:pt x="6505" y="4197"/>
                  </a:cubicBezTo>
                  <a:cubicBezTo>
                    <a:pt x="6448" y="4414"/>
                    <a:pt x="6012" y="4542"/>
                    <a:pt x="5935" y="4889"/>
                  </a:cubicBezTo>
                  <a:cubicBezTo>
                    <a:pt x="5915" y="4972"/>
                    <a:pt x="5884" y="5005"/>
                    <a:pt x="5846" y="5005"/>
                  </a:cubicBezTo>
                  <a:cubicBezTo>
                    <a:pt x="5746" y="5005"/>
                    <a:pt x="5594" y="4763"/>
                    <a:pt x="5443" y="4542"/>
                  </a:cubicBezTo>
                  <a:cubicBezTo>
                    <a:pt x="5369" y="4450"/>
                    <a:pt x="5288" y="4404"/>
                    <a:pt x="5206" y="4404"/>
                  </a:cubicBezTo>
                  <a:cubicBezTo>
                    <a:pt x="5099" y="4404"/>
                    <a:pt x="4990" y="4481"/>
                    <a:pt x="4893" y="4629"/>
                  </a:cubicBezTo>
                  <a:cubicBezTo>
                    <a:pt x="4880" y="4658"/>
                    <a:pt x="4862" y="4670"/>
                    <a:pt x="4841" y="4670"/>
                  </a:cubicBezTo>
                  <a:cubicBezTo>
                    <a:pt x="4701" y="4670"/>
                    <a:pt x="4408" y="4148"/>
                    <a:pt x="4342" y="4111"/>
                  </a:cubicBezTo>
                  <a:cubicBezTo>
                    <a:pt x="4251" y="4026"/>
                    <a:pt x="4212" y="3203"/>
                    <a:pt x="4122" y="3203"/>
                  </a:cubicBezTo>
                  <a:cubicBezTo>
                    <a:pt x="4120" y="3203"/>
                    <a:pt x="4117" y="3203"/>
                    <a:pt x="4115" y="3205"/>
                  </a:cubicBezTo>
                  <a:cubicBezTo>
                    <a:pt x="3793" y="3118"/>
                    <a:pt x="3470" y="2988"/>
                    <a:pt x="3167" y="2817"/>
                  </a:cubicBezTo>
                  <a:cubicBezTo>
                    <a:pt x="3119" y="2789"/>
                    <a:pt x="3056" y="2775"/>
                    <a:pt x="2991" y="2775"/>
                  </a:cubicBezTo>
                  <a:cubicBezTo>
                    <a:pt x="2850" y="2775"/>
                    <a:pt x="2700" y="2840"/>
                    <a:pt x="2674" y="2988"/>
                  </a:cubicBezTo>
                  <a:cubicBezTo>
                    <a:pt x="2636" y="3248"/>
                    <a:pt x="2276" y="3205"/>
                    <a:pt x="2200" y="3463"/>
                  </a:cubicBezTo>
                  <a:cubicBezTo>
                    <a:pt x="2143" y="3766"/>
                    <a:pt x="1859" y="3896"/>
                    <a:pt x="1745" y="4197"/>
                  </a:cubicBezTo>
                  <a:cubicBezTo>
                    <a:pt x="1650" y="4499"/>
                    <a:pt x="1308" y="4499"/>
                    <a:pt x="1232" y="4889"/>
                  </a:cubicBezTo>
                  <a:cubicBezTo>
                    <a:pt x="1138" y="5320"/>
                    <a:pt x="721" y="5535"/>
                    <a:pt x="588" y="5578"/>
                  </a:cubicBezTo>
                  <a:cubicBezTo>
                    <a:pt x="474" y="5622"/>
                    <a:pt x="151" y="5752"/>
                    <a:pt x="113" y="6010"/>
                  </a:cubicBezTo>
                  <a:cubicBezTo>
                    <a:pt x="113" y="6096"/>
                    <a:pt x="57" y="6096"/>
                    <a:pt x="0" y="6096"/>
                  </a:cubicBezTo>
                  <a:cubicBezTo>
                    <a:pt x="0" y="6183"/>
                    <a:pt x="19" y="6226"/>
                    <a:pt x="19" y="6313"/>
                  </a:cubicBezTo>
                  <a:cubicBezTo>
                    <a:pt x="113" y="7392"/>
                    <a:pt x="304" y="7349"/>
                    <a:pt x="512" y="7780"/>
                  </a:cubicBezTo>
                  <a:cubicBezTo>
                    <a:pt x="683" y="8168"/>
                    <a:pt x="891" y="8472"/>
                    <a:pt x="1138" y="8556"/>
                  </a:cubicBezTo>
                  <a:cubicBezTo>
                    <a:pt x="1404" y="8686"/>
                    <a:pt x="1631" y="9118"/>
                    <a:pt x="1726" y="9679"/>
                  </a:cubicBezTo>
                  <a:cubicBezTo>
                    <a:pt x="1783" y="10154"/>
                    <a:pt x="1915" y="10585"/>
                    <a:pt x="2086" y="10889"/>
                  </a:cubicBezTo>
                  <a:cubicBezTo>
                    <a:pt x="2219" y="11147"/>
                    <a:pt x="2048" y="11925"/>
                    <a:pt x="2048" y="12529"/>
                  </a:cubicBezTo>
                  <a:cubicBezTo>
                    <a:pt x="2048" y="13132"/>
                    <a:pt x="1745" y="13262"/>
                    <a:pt x="1896" y="13867"/>
                  </a:cubicBezTo>
                  <a:cubicBezTo>
                    <a:pt x="2048" y="14428"/>
                    <a:pt x="3129" y="14730"/>
                    <a:pt x="3433" y="14730"/>
                  </a:cubicBezTo>
                  <a:cubicBezTo>
                    <a:pt x="3755" y="14730"/>
                    <a:pt x="3850" y="15421"/>
                    <a:pt x="3944" y="15464"/>
                  </a:cubicBezTo>
                  <a:cubicBezTo>
                    <a:pt x="4153" y="15551"/>
                    <a:pt x="4172" y="16069"/>
                    <a:pt x="4399" y="16197"/>
                  </a:cubicBezTo>
                  <a:cubicBezTo>
                    <a:pt x="4684" y="16327"/>
                    <a:pt x="4893" y="16888"/>
                    <a:pt x="4931" y="17536"/>
                  </a:cubicBezTo>
                  <a:cubicBezTo>
                    <a:pt x="5006" y="18486"/>
                    <a:pt x="5272" y="18787"/>
                    <a:pt x="5329" y="19177"/>
                  </a:cubicBezTo>
                  <a:cubicBezTo>
                    <a:pt x="5346" y="19368"/>
                    <a:pt x="5453" y="19416"/>
                    <a:pt x="5598" y="19416"/>
                  </a:cubicBezTo>
                  <a:cubicBezTo>
                    <a:pt x="5732" y="19416"/>
                    <a:pt x="5897" y="19376"/>
                    <a:pt x="6051" y="19376"/>
                  </a:cubicBezTo>
                  <a:cubicBezTo>
                    <a:pt x="6103" y="19376"/>
                    <a:pt x="6154" y="19380"/>
                    <a:pt x="6201" y="19392"/>
                  </a:cubicBezTo>
                  <a:cubicBezTo>
                    <a:pt x="6381" y="19457"/>
                    <a:pt x="6723" y="19457"/>
                    <a:pt x="7053" y="19457"/>
                  </a:cubicBezTo>
                  <a:cubicBezTo>
                    <a:pt x="7381" y="19457"/>
                    <a:pt x="7699" y="19457"/>
                    <a:pt x="7832" y="19522"/>
                  </a:cubicBezTo>
                  <a:cubicBezTo>
                    <a:pt x="8098" y="19609"/>
                    <a:pt x="8724" y="19522"/>
                    <a:pt x="9084" y="20127"/>
                  </a:cubicBezTo>
                  <a:cubicBezTo>
                    <a:pt x="9238" y="20418"/>
                    <a:pt x="9360" y="20473"/>
                    <a:pt x="9469" y="20473"/>
                  </a:cubicBezTo>
                  <a:cubicBezTo>
                    <a:pt x="9534" y="20473"/>
                    <a:pt x="9593" y="20454"/>
                    <a:pt x="9650" y="20454"/>
                  </a:cubicBezTo>
                  <a:cubicBezTo>
                    <a:pt x="9709" y="20454"/>
                    <a:pt x="9765" y="20473"/>
                    <a:pt x="9823" y="20558"/>
                  </a:cubicBezTo>
                  <a:cubicBezTo>
                    <a:pt x="9990" y="20834"/>
                    <a:pt x="10194" y="20972"/>
                    <a:pt x="10395" y="20972"/>
                  </a:cubicBezTo>
                  <a:cubicBezTo>
                    <a:pt x="10445" y="20972"/>
                    <a:pt x="10495" y="20964"/>
                    <a:pt x="10544" y="20946"/>
                  </a:cubicBezTo>
                  <a:cubicBezTo>
                    <a:pt x="10563" y="20940"/>
                    <a:pt x="10581" y="20938"/>
                    <a:pt x="10597" y="20938"/>
                  </a:cubicBezTo>
                  <a:cubicBezTo>
                    <a:pt x="10848" y="20938"/>
                    <a:pt x="10862" y="21513"/>
                    <a:pt x="11075" y="21594"/>
                  </a:cubicBezTo>
                  <a:cubicBezTo>
                    <a:pt x="11085" y="21598"/>
                    <a:pt x="11096" y="21600"/>
                    <a:pt x="11107" y="21600"/>
                  </a:cubicBezTo>
                  <a:cubicBezTo>
                    <a:pt x="11339" y="21600"/>
                    <a:pt x="11725" y="20745"/>
                    <a:pt x="12251" y="20127"/>
                  </a:cubicBezTo>
                  <a:cubicBezTo>
                    <a:pt x="12484" y="19878"/>
                    <a:pt x="12737" y="19798"/>
                    <a:pt x="12975" y="19798"/>
                  </a:cubicBezTo>
                  <a:cubicBezTo>
                    <a:pt x="13317" y="19798"/>
                    <a:pt x="13627" y="19963"/>
                    <a:pt x="13806" y="20040"/>
                  </a:cubicBezTo>
                  <a:cubicBezTo>
                    <a:pt x="14280" y="20040"/>
                    <a:pt x="14735" y="19609"/>
                    <a:pt x="15039" y="18787"/>
                  </a:cubicBezTo>
                  <a:cubicBezTo>
                    <a:pt x="15399" y="17838"/>
                    <a:pt x="15835" y="18054"/>
                    <a:pt x="15892" y="17233"/>
                  </a:cubicBezTo>
                  <a:cubicBezTo>
                    <a:pt x="15930" y="16414"/>
                    <a:pt x="15531" y="16069"/>
                    <a:pt x="15703" y="15378"/>
                  </a:cubicBezTo>
                  <a:cubicBezTo>
                    <a:pt x="15792" y="15001"/>
                    <a:pt x="15958" y="14779"/>
                    <a:pt x="16126" y="14779"/>
                  </a:cubicBezTo>
                  <a:cubicBezTo>
                    <a:pt x="16208" y="14779"/>
                    <a:pt x="16291" y="14832"/>
                    <a:pt x="16366" y="14946"/>
                  </a:cubicBezTo>
                  <a:cubicBezTo>
                    <a:pt x="16516" y="15108"/>
                    <a:pt x="16676" y="15187"/>
                    <a:pt x="16837" y="15187"/>
                  </a:cubicBezTo>
                  <a:cubicBezTo>
                    <a:pt x="17061" y="15187"/>
                    <a:pt x="17286" y="15033"/>
                    <a:pt x="17485" y="14730"/>
                  </a:cubicBezTo>
                  <a:cubicBezTo>
                    <a:pt x="17921" y="13997"/>
                    <a:pt x="18092" y="14125"/>
                    <a:pt x="18490" y="13997"/>
                  </a:cubicBezTo>
                  <a:cubicBezTo>
                    <a:pt x="18888" y="13910"/>
                    <a:pt x="18850" y="13305"/>
                    <a:pt x="19116" y="12657"/>
                  </a:cubicBezTo>
                  <a:cubicBezTo>
                    <a:pt x="19324" y="12139"/>
                    <a:pt x="19628" y="11838"/>
                    <a:pt x="19951" y="11838"/>
                  </a:cubicBezTo>
                  <a:cubicBezTo>
                    <a:pt x="20178" y="11838"/>
                    <a:pt x="20475" y="11361"/>
                    <a:pt x="20723" y="11361"/>
                  </a:cubicBezTo>
                  <a:cubicBezTo>
                    <a:pt x="20764" y="11361"/>
                    <a:pt x="20804" y="11375"/>
                    <a:pt x="20842" y="11407"/>
                  </a:cubicBezTo>
                  <a:cubicBezTo>
                    <a:pt x="20962" y="11505"/>
                    <a:pt x="21110" y="11576"/>
                    <a:pt x="21239" y="11576"/>
                  </a:cubicBezTo>
                  <a:cubicBezTo>
                    <a:pt x="21395" y="11576"/>
                    <a:pt x="21522" y="11474"/>
                    <a:pt x="21543" y="11190"/>
                  </a:cubicBezTo>
                  <a:cubicBezTo>
                    <a:pt x="21600" y="10672"/>
                    <a:pt x="20898" y="9636"/>
                    <a:pt x="20671" y="8990"/>
                  </a:cubicBezTo>
                  <a:cubicBezTo>
                    <a:pt x="20590" y="8769"/>
                    <a:pt x="20479" y="8667"/>
                    <a:pt x="20369" y="8667"/>
                  </a:cubicBezTo>
                  <a:cubicBezTo>
                    <a:pt x="20220" y="8667"/>
                    <a:pt x="20073" y="8856"/>
                    <a:pt x="20007" y="9205"/>
                  </a:cubicBezTo>
                  <a:cubicBezTo>
                    <a:pt x="19987" y="9354"/>
                    <a:pt x="19959" y="9407"/>
                    <a:pt x="19921" y="9407"/>
                  </a:cubicBezTo>
                  <a:cubicBezTo>
                    <a:pt x="19816" y="9407"/>
                    <a:pt x="19636" y="8990"/>
                    <a:pt x="19343" y="8990"/>
                  </a:cubicBezTo>
                  <a:cubicBezTo>
                    <a:pt x="19090" y="8990"/>
                    <a:pt x="18983" y="9214"/>
                    <a:pt x="18871" y="9214"/>
                  </a:cubicBezTo>
                  <a:cubicBezTo>
                    <a:pt x="18806" y="9214"/>
                    <a:pt x="18739" y="9140"/>
                    <a:pt x="18641" y="8903"/>
                  </a:cubicBezTo>
                  <a:cubicBezTo>
                    <a:pt x="18377" y="8255"/>
                    <a:pt x="18718" y="8082"/>
                    <a:pt x="18718" y="8082"/>
                  </a:cubicBezTo>
                  <a:lnTo>
                    <a:pt x="18775" y="7262"/>
                  </a:lnTo>
                  <a:lnTo>
                    <a:pt x="19324" y="4672"/>
                  </a:lnTo>
                  <a:cubicBezTo>
                    <a:pt x="19211" y="4558"/>
                    <a:pt x="19097" y="4499"/>
                    <a:pt x="18988" y="4499"/>
                  </a:cubicBezTo>
                  <a:cubicBezTo>
                    <a:pt x="18935" y="4499"/>
                    <a:pt x="18882" y="4515"/>
                    <a:pt x="18832" y="4542"/>
                  </a:cubicBezTo>
                  <a:cubicBezTo>
                    <a:pt x="18779" y="4595"/>
                    <a:pt x="18707" y="4621"/>
                    <a:pt x="18632" y="4621"/>
                  </a:cubicBezTo>
                  <a:cubicBezTo>
                    <a:pt x="18461" y="4621"/>
                    <a:pt x="18270" y="4493"/>
                    <a:pt x="18243" y="4284"/>
                  </a:cubicBezTo>
                  <a:cubicBezTo>
                    <a:pt x="18212" y="4093"/>
                    <a:pt x="18003" y="3995"/>
                    <a:pt x="17796" y="3995"/>
                  </a:cubicBezTo>
                  <a:cubicBezTo>
                    <a:pt x="17626" y="3995"/>
                    <a:pt x="17458" y="4062"/>
                    <a:pt x="17390" y="4197"/>
                  </a:cubicBezTo>
                  <a:cubicBezTo>
                    <a:pt x="17220" y="4456"/>
                    <a:pt x="16859" y="4716"/>
                    <a:pt x="16840" y="5017"/>
                  </a:cubicBezTo>
                  <a:cubicBezTo>
                    <a:pt x="16822" y="5364"/>
                    <a:pt x="16423" y="5277"/>
                    <a:pt x="16290" y="5492"/>
                  </a:cubicBezTo>
                  <a:cubicBezTo>
                    <a:pt x="16139" y="5752"/>
                    <a:pt x="15418" y="5838"/>
                    <a:pt x="15399" y="6053"/>
                  </a:cubicBezTo>
                  <a:cubicBezTo>
                    <a:pt x="15389" y="6161"/>
                    <a:pt x="15190" y="6216"/>
                    <a:pt x="14979" y="6216"/>
                  </a:cubicBezTo>
                  <a:cubicBezTo>
                    <a:pt x="14768" y="6216"/>
                    <a:pt x="14546" y="6161"/>
                    <a:pt x="14489" y="6053"/>
                  </a:cubicBezTo>
                  <a:cubicBezTo>
                    <a:pt x="14356" y="5795"/>
                    <a:pt x="13692" y="6053"/>
                    <a:pt x="13616" y="5665"/>
                  </a:cubicBezTo>
                  <a:cubicBezTo>
                    <a:pt x="13521" y="5277"/>
                    <a:pt x="13237" y="5104"/>
                    <a:pt x="13237" y="4759"/>
                  </a:cubicBezTo>
                  <a:cubicBezTo>
                    <a:pt x="13237" y="4456"/>
                    <a:pt x="12744" y="4414"/>
                    <a:pt x="12668" y="4154"/>
                  </a:cubicBezTo>
                  <a:cubicBezTo>
                    <a:pt x="12623" y="3914"/>
                    <a:pt x="12349" y="3782"/>
                    <a:pt x="12220" y="3782"/>
                  </a:cubicBezTo>
                  <a:cubicBezTo>
                    <a:pt x="12188" y="3782"/>
                    <a:pt x="12163" y="3792"/>
                    <a:pt x="12156" y="3809"/>
                  </a:cubicBezTo>
                  <a:cubicBezTo>
                    <a:pt x="12150" y="3817"/>
                    <a:pt x="12141" y="3821"/>
                    <a:pt x="12128" y="3821"/>
                  </a:cubicBezTo>
                  <a:cubicBezTo>
                    <a:pt x="12012" y="3821"/>
                    <a:pt x="11630" y="3502"/>
                    <a:pt x="11511" y="3463"/>
                  </a:cubicBezTo>
                  <a:cubicBezTo>
                    <a:pt x="11502" y="3461"/>
                    <a:pt x="11492" y="3459"/>
                    <a:pt x="11481" y="3459"/>
                  </a:cubicBezTo>
                  <a:cubicBezTo>
                    <a:pt x="11340" y="3459"/>
                    <a:pt x="11008" y="3679"/>
                    <a:pt x="10885" y="3679"/>
                  </a:cubicBezTo>
                  <a:cubicBezTo>
                    <a:pt x="10772" y="3679"/>
                    <a:pt x="10544" y="4197"/>
                    <a:pt x="10392" y="4241"/>
                  </a:cubicBezTo>
                  <a:cubicBezTo>
                    <a:pt x="10388" y="4243"/>
                    <a:pt x="10382" y="4243"/>
                    <a:pt x="10377" y="4243"/>
                  </a:cubicBezTo>
                  <a:cubicBezTo>
                    <a:pt x="10248" y="4243"/>
                    <a:pt x="9946" y="3792"/>
                    <a:pt x="9821" y="3792"/>
                  </a:cubicBezTo>
                  <a:cubicBezTo>
                    <a:pt x="9806" y="3792"/>
                    <a:pt x="9795" y="3796"/>
                    <a:pt x="9785" y="3809"/>
                  </a:cubicBezTo>
                  <a:cubicBezTo>
                    <a:pt x="9778" y="3821"/>
                    <a:pt x="9770" y="3827"/>
                    <a:pt x="9759" y="3827"/>
                  </a:cubicBezTo>
                  <a:cubicBezTo>
                    <a:pt x="9664" y="3827"/>
                    <a:pt x="9454" y="3305"/>
                    <a:pt x="9368" y="3031"/>
                  </a:cubicBezTo>
                  <a:cubicBezTo>
                    <a:pt x="9273" y="2773"/>
                    <a:pt x="9368" y="1952"/>
                    <a:pt x="9292" y="1651"/>
                  </a:cubicBezTo>
                  <a:cubicBezTo>
                    <a:pt x="9198" y="1349"/>
                    <a:pt x="8762" y="1393"/>
                    <a:pt x="8609" y="1176"/>
                  </a:cubicBezTo>
                  <a:cubicBezTo>
                    <a:pt x="8458" y="959"/>
                    <a:pt x="8287" y="788"/>
                    <a:pt x="8117" y="701"/>
                  </a:cubicBezTo>
                  <a:cubicBezTo>
                    <a:pt x="8090" y="709"/>
                    <a:pt x="8064" y="711"/>
                    <a:pt x="8038" y="711"/>
                  </a:cubicBezTo>
                  <a:cubicBezTo>
                    <a:pt x="7914" y="711"/>
                    <a:pt x="7791" y="628"/>
                    <a:pt x="7681" y="485"/>
                  </a:cubicBezTo>
                  <a:cubicBezTo>
                    <a:pt x="7529" y="270"/>
                    <a:pt x="7358" y="97"/>
                    <a:pt x="7169" y="10"/>
                  </a:cubicBezTo>
                  <a:cubicBezTo>
                    <a:pt x="7156" y="2"/>
                    <a:pt x="7145" y="0"/>
                    <a:pt x="713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79" name="Google Shape;1679;p133"/>
            <p:cNvSpPr/>
            <p:nvPr/>
          </p:nvSpPr>
          <p:spPr>
            <a:xfrm>
              <a:off x="4094392" y="1672243"/>
              <a:ext cx="12701" cy="28354"/>
            </a:xfrm>
            <a:custGeom>
              <a:avLst/>
              <a:gdLst/>
              <a:ahLst/>
              <a:cxnLst/>
              <a:rect l="l" t="t" r="r" b="b"/>
              <a:pathLst>
                <a:path w="21600" h="21600" extrusionOk="0">
                  <a:moveTo>
                    <a:pt x="21600" y="0"/>
                  </a:moveTo>
                  <a:cubicBezTo>
                    <a:pt x="18037" y="0"/>
                    <a:pt x="13212" y="0"/>
                    <a:pt x="8388" y="425"/>
                  </a:cubicBezTo>
                  <a:cubicBezTo>
                    <a:pt x="2412" y="1275"/>
                    <a:pt x="0" y="10162"/>
                    <a:pt x="0" y="11438"/>
                  </a:cubicBezTo>
                  <a:cubicBezTo>
                    <a:pt x="2412" y="15244"/>
                    <a:pt x="7182" y="19069"/>
                    <a:pt x="15624" y="21600"/>
                  </a:cubicBezTo>
                  <a:cubicBezTo>
                    <a:pt x="18037" y="14819"/>
                    <a:pt x="19188" y="5931"/>
                    <a:pt x="20394" y="2975"/>
                  </a:cubicBezTo>
                  <a:cubicBezTo>
                    <a:pt x="21600" y="2125"/>
                    <a:pt x="21600" y="1275"/>
                    <a:pt x="2160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0" name="Google Shape;1680;p133"/>
            <p:cNvSpPr/>
            <p:nvPr/>
          </p:nvSpPr>
          <p:spPr>
            <a:xfrm>
              <a:off x="4078501" y="1654465"/>
              <a:ext cx="29470" cy="86151"/>
            </a:xfrm>
            <a:custGeom>
              <a:avLst/>
              <a:gdLst/>
              <a:ahLst/>
              <a:cxnLst/>
              <a:rect l="l" t="t" r="r" b="b"/>
              <a:pathLst>
                <a:path w="21600" h="21600" extrusionOk="0">
                  <a:moveTo>
                    <a:pt x="13867" y="0"/>
                  </a:moveTo>
                  <a:cubicBezTo>
                    <a:pt x="13049" y="699"/>
                    <a:pt x="12231" y="1532"/>
                    <a:pt x="11822" y="2372"/>
                  </a:cubicBezTo>
                  <a:cubicBezTo>
                    <a:pt x="9387" y="5576"/>
                    <a:pt x="5298" y="8781"/>
                    <a:pt x="0" y="11566"/>
                  </a:cubicBezTo>
                  <a:lnTo>
                    <a:pt x="10596" y="20761"/>
                  </a:lnTo>
                  <a:lnTo>
                    <a:pt x="10187" y="21320"/>
                  </a:lnTo>
                  <a:lnTo>
                    <a:pt x="11413" y="21600"/>
                  </a:lnTo>
                  <a:cubicBezTo>
                    <a:pt x="12231" y="19088"/>
                    <a:pt x="13867" y="16583"/>
                    <a:pt x="16302" y="14078"/>
                  </a:cubicBezTo>
                  <a:cubicBezTo>
                    <a:pt x="17529" y="13378"/>
                    <a:pt x="17938" y="12406"/>
                    <a:pt x="17938" y="11566"/>
                  </a:cubicBezTo>
                  <a:cubicBezTo>
                    <a:pt x="15484" y="10733"/>
                    <a:pt x="13458" y="9474"/>
                    <a:pt x="12640" y="8222"/>
                  </a:cubicBezTo>
                  <a:cubicBezTo>
                    <a:pt x="12640" y="7802"/>
                    <a:pt x="13458" y="4737"/>
                    <a:pt x="15893" y="4597"/>
                  </a:cubicBezTo>
                  <a:cubicBezTo>
                    <a:pt x="16507" y="4527"/>
                    <a:pt x="17213" y="4495"/>
                    <a:pt x="17975" y="4495"/>
                  </a:cubicBezTo>
                  <a:cubicBezTo>
                    <a:pt x="18756" y="4495"/>
                    <a:pt x="19555" y="4527"/>
                    <a:pt x="20373" y="4597"/>
                  </a:cubicBezTo>
                  <a:cubicBezTo>
                    <a:pt x="20782" y="3624"/>
                    <a:pt x="21191" y="2232"/>
                    <a:pt x="21600" y="1113"/>
                  </a:cubicBezTo>
                  <a:lnTo>
                    <a:pt x="13867"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1" name="Google Shape;1681;p133"/>
            <p:cNvSpPr/>
            <p:nvPr/>
          </p:nvSpPr>
          <p:spPr>
            <a:xfrm>
              <a:off x="4094072" y="1652791"/>
              <a:ext cx="85035" cy="96168"/>
            </a:xfrm>
            <a:custGeom>
              <a:avLst/>
              <a:gdLst/>
              <a:ahLst/>
              <a:cxnLst/>
              <a:rect l="l" t="t" r="r" b="b"/>
              <a:pathLst>
                <a:path w="21600" h="21600" extrusionOk="0">
                  <a:moveTo>
                    <a:pt x="19906" y="0"/>
                  </a:moveTo>
                  <a:cubicBezTo>
                    <a:pt x="17786" y="1003"/>
                    <a:pt x="15673" y="1999"/>
                    <a:pt x="13412" y="2871"/>
                  </a:cubicBezTo>
                  <a:cubicBezTo>
                    <a:pt x="11718" y="3372"/>
                    <a:pt x="10024" y="4244"/>
                    <a:pt x="8613" y="5246"/>
                  </a:cubicBezTo>
                  <a:lnTo>
                    <a:pt x="3955" y="2996"/>
                  </a:lnTo>
                  <a:lnTo>
                    <a:pt x="3530" y="1373"/>
                  </a:lnTo>
                  <a:lnTo>
                    <a:pt x="3388" y="1373"/>
                  </a:lnTo>
                  <a:cubicBezTo>
                    <a:pt x="3247" y="2871"/>
                    <a:pt x="2963" y="4745"/>
                    <a:pt x="2822" y="5372"/>
                  </a:cubicBezTo>
                  <a:cubicBezTo>
                    <a:pt x="2545" y="6368"/>
                    <a:pt x="2545" y="11985"/>
                    <a:pt x="1694" y="13107"/>
                  </a:cubicBezTo>
                  <a:cubicBezTo>
                    <a:pt x="709" y="15232"/>
                    <a:pt x="142" y="17476"/>
                    <a:pt x="0" y="19851"/>
                  </a:cubicBezTo>
                  <a:cubicBezTo>
                    <a:pt x="1411" y="20597"/>
                    <a:pt x="2963" y="21224"/>
                    <a:pt x="4516" y="21600"/>
                  </a:cubicBezTo>
                  <a:cubicBezTo>
                    <a:pt x="6494" y="21600"/>
                    <a:pt x="8046" y="20472"/>
                    <a:pt x="8613" y="18854"/>
                  </a:cubicBezTo>
                  <a:cubicBezTo>
                    <a:pt x="8613" y="17727"/>
                    <a:pt x="10165" y="17601"/>
                    <a:pt x="11860" y="17601"/>
                  </a:cubicBezTo>
                  <a:cubicBezTo>
                    <a:pt x="13412" y="17601"/>
                    <a:pt x="13554" y="15858"/>
                    <a:pt x="14823" y="15357"/>
                  </a:cubicBezTo>
                  <a:cubicBezTo>
                    <a:pt x="16092" y="14730"/>
                    <a:pt x="12143" y="11609"/>
                    <a:pt x="11009" y="11239"/>
                  </a:cubicBezTo>
                  <a:cubicBezTo>
                    <a:pt x="9740" y="10863"/>
                    <a:pt x="12001" y="8493"/>
                    <a:pt x="16092" y="8368"/>
                  </a:cubicBezTo>
                  <a:cubicBezTo>
                    <a:pt x="20047" y="8117"/>
                    <a:pt x="19062" y="6870"/>
                    <a:pt x="21317" y="6870"/>
                  </a:cubicBezTo>
                  <a:lnTo>
                    <a:pt x="21600" y="6870"/>
                  </a:lnTo>
                  <a:cubicBezTo>
                    <a:pt x="21175" y="5372"/>
                    <a:pt x="20756" y="3372"/>
                    <a:pt x="20473" y="2250"/>
                  </a:cubicBezTo>
                  <a:cubicBezTo>
                    <a:pt x="20189" y="1498"/>
                    <a:pt x="20047" y="752"/>
                    <a:pt x="1990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2" name="Google Shape;1682;p133"/>
            <p:cNvSpPr/>
            <p:nvPr/>
          </p:nvSpPr>
          <p:spPr>
            <a:xfrm>
              <a:off x="4797116" y="1417472"/>
              <a:ext cx="219546" cy="94925"/>
            </a:xfrm>
            <a:custGeom>
              <a:avLst/>
              <a:gdLst/>
              <a:ahLst/>
              <a:cxnLst/>
              <a:rect l="l" t="t" r="r" b="b"/>
              <a:pathLst>
                <a:path w="21550" h="21600" extrusionOk="0">
                  <a:moveTo>
                    <a:pt x="9830" y="0"/>
                  </a:moveTo>
                  <a:cubicBezTo>
                    <a:pt x="9200" y="0"/>
                    <a:pt x="8322" y="658"/>
                    <a:pt x="8240" y="2204"/>
                  </a:cubicBezTo>
                  <a:cubicBezTo>
                    <a:pt x="8210" y="3249"/>
                    <a:pt x="8013" y="3716"/>
                    <a:pt x="7662" y="3716"/>
                  </a:cubicBezTo>
                  <a:cubicBezTo>
                    <a:pt x="7376" y="3716"/>
                    <a:pt x="6982" y="3405"/>
                    <a:pt x="6492" y="2833"/>
                  </a:cubicBezTo>
                  <a:cubicBezTo>
                    <a:pt x="5987" y="2216"/>
                    <a:pt x="5352" y="1904"/>
                    <a:pt x="4827" y="1904"/>
                  </a:cubicBezTo>
                  <a:cubicBezTo>
                    <a:pt x="4276" y="1904"/>
                    <a:pt x="3848" y="2251"/>
                    <a:pt x="3821" y="2960"/>
                  </a:cubicBezTo>
                  <a:cubicBezTo>
                    <a:pt x="3766" y="4351"/>
                    <a:pt x="3002" y="5742"/>
                    <a:pt x="2621" y="6123"/>
                  </a:cubicBezTo>
                  <a:cubicBezTo>
                    <a:pt x="2292" y="6885"/>
                    <a:pt x="2128" y="7767"/>
                    <a:pt x="2019" y="8777"/>
                  </a:cubicBezTo>
                  <a:cubicBezTo>
                    <a:pt x="2292" y="9158"/>
                    <a:pt x="2566" y="9666"/>
                    <a:pt x="2728" y="10295"/>
                  </a:cubicBezTo>
                  <a:cubicBezTo>
                    <a:pt x="2910" y="10838"/>
                    <a:pt x="3236" y="11091"/>
                    <a:pt x="3547" y="11091"/>
                  </a:cubicBezTo>
                  <a:cubicBezTo>
                    <a:pt x="3896" y="11091"/>
                    <a:pt x="4224" y="10774"/>
                    <a:pt x="4311" y="10168"/>
                  </a:cubicBezTo>
                  <a:cubicBezTo>
                    <a:pt x="4341" y="9960"/>
                    <a:pt x="4423" y="9868"/>
                    <a:pt x="4540" y="9868"/>
                  </a:cubicBezTo>
                  <a:cubicBezTo>
                    <a:pt x="5058" y="9868"/>
                    <a:pt x="6283" y="11663"/>
                    <a:pt x="7040" y="13204"/>
                  </a:cubicBezTo>
                  <a:cubicBezTo>
                    <a:pt x="7966" y="14975"/>
                    <a:pt x="6547" y="13711"/>
                    <a:pt x="6166" y="15610"/>
                  </a:cubicBezTo>
                  <a:cubicBezTo>
                    <a:pt x="6026" y="16250"/>
                    <a:pt x="5780" y="16429"/>
                    <a:pt x="5511" y="16429"/>
                  </a:cubicBezTo>
                  <a:cubicBezTo>
                    <a:pt x="5183" y="16429"/>
                    <a:pt x="4817" y="16170"/>
                    <a:pt x="4565" y="16170"/>
                  </a:cubicBezTo>
                  <a:cubicBezTo>
                    <a:pt x="4453" y="16170"/>
                    <a:pt x="4364" y="16222"/>
                    <a:pt x="4311" y="16366"/>
                  </a:cubicBezTo>
                  <a:cubicBezTo>
                    <a:pt x="4025" y="16920"/>
                    <a:pt x="2459" y="17278"/>
                    <a:pt x="1698" y="17278"/>
                  </a:cubicBezTo>
                  <a:cubicBezTo>
                    <a:pt x="1585" y="17278"/>
                    <a:pt x="1491" y="17272"/>
                    <a:pt x="1419" y="17255"/>
                  </a:cubicBezTo>
                  <a:cubicBezTo>
                    <a:pt x="1389" y="17237"/>
                    <a:pt x="1359" y="17232"/>
                    <a:pt x="1327" y="17232"/>
                  </a:cubicBezTo>
                  <a:cubicBezTo>
                    <a:pt x="774" y="17232"/>
                    <a:pt x="-50" y="19199"/>
                    <a:pt x="2" y="20036"/>
                  </a:cubicBezTo>
                  <a:cubicBezTo>
                    <a:pt x="15" y="20255"/>
                    <a:pt x="154" y="20330"/>
                    <a:pt x="368" y="20330"/>
                  </a:cubicBezTo>
                  <a:cubicBezTo>
                    <a:pt x="752" y="20330"/>
                    <a:pt x="1371" y="20100"/>
                    <a:pt x="1924" y="20100"/>
                  </a:cubicBezTo>
                  <a:cubicBezTo>
                    <a:pt x="2290" y="20100"/>
                    <a:pt x="2626" y="20198"/>
                    <a:pt x="2838" y="20544"/>
                  </a:cubicBezTo>
                  <a:cubicBezTo>
                    <a:pt x="2985" y="20798"/>
                    <a:pt x="3134" y="20884"/>
                    <a:pt x="3283" y="20884"/>
                  </a:cubicBezTo>
                  <a:cubicBezTo>
                    <a:pt x="3634" y="20884"/>
                    <a:pt x="3975" y="20382"/>
                    <a:pt x="4252" y="20382"/>
                  </a:cubicBezTo>
                  <a:cubicBezTo>
                    <a:pt x="4379" y="20382"/>
                    <a:pt x="4491" y="20486"/>
                    <a:pt x="4583" y="20792"/>
                  </a:cubicBezTo>
                  <a:cubicBezTo>
                    <a:pt x="4789" y="21386"/>
                    <a:pt x="5076" y="21508"/>
                    <a:pt x="5364" y="21508"/>
                  </a:cubicBezTo>
                  <a:cubicBezTo>
                    <a:pt x="5563" y="21508"/>
                    <a:pt x="5760" y="21450"/>
                    <a:pt x="5932" y="21450"/>
                  </a:cubicBezTo>
                  <a:cubicBezTo>
                    <a:pt x="6041" y="21450"/>
                    <a:pt x="6141" y="21473"/>
                    <a:pt x="6221" y="21554"/>
                  </a:cubicBezTo>
                  <a:cubicBezTo>
                    <a:pt x="6440" y="21583"/>
                    <a:pt x="6656" y="21600"/>
                    <a:pt x="6875" y="21600"/>
                  </a:cubicBezTo>
                  <a:cubicBezTo>
                    <a:pt x="7530" y="21600"/>
                    <a:pt x="8185" y="21456"/>
                    <a:pt x="8839" y="21173"/>
                  </a:cubicBezTo>
                  <a:cubicBezTo>
                    <a:pt x="9056" y="20544"/>
                    <a:pt x="9166" y="19655"/>
                    <a:pt x="9111" y="18772"/>
                  </a:cubicBezTo>
                  <a:cubicBezTo>
                    <a:pt x="9111" y="17509"/>
                    <a:pt x="9549" y="17884"/>
                    <a:pt x="9985" y="17509"/>
                  </a:cubicBezTo>
                  <a:cubicBezTo>
                    <a:pt x="10420" y="17255"/>
                    <a:pt x="10749" y="15864"/>
                    <a:pt x="11130" y="15864"/>
                  </a:cubicBezTo>
                  <a:cubicBezTo>
                    <a:pt x="11416" y="15864"/>
                    <a:pt x="11824" y="14906"/>
                    <a:pt x="12140" y="14906"/>
                  </a:cubicBezTo>
                  <a:cubicBezTo>
                    <a:pt x="12188" y="14906"/>
                    <a:pt x="12232" y="14929"/>
                    <a:pt x="12275" y="14975"/>
                  </a:cubicBezTo>
                  <a:cubicBezTo>
                    <a:pt x="12573" y="15171"/>
                    <a:pt x="12905" y="16135"/>
                    <a:pt x="13241" y="16135"/>
                  </a:cubicBezTo>
                  <a:cubicBezTo>
                    <a:pt x="13338" y="16135"/>
                    <a:pt x="13435" y="16060"/>
                    <a:pt x="13532" y="15864"/>
                  </a:cubicBezTo>
                  <a:cubicBezTo>
                    <a:pt x="13967" y="14975"/>
                    <a:pt x="14077" y="15737"/>
                    <a:pt x="14677" y="13965"/>
                  </a:cubicBezTo>
                  <a:cubicBezTo>
                    <a:pt x="15098" y="12828"/>
                    <a:pt x="15404" y="12580"/>
                    <a:pt x="15775" y="12580"/>
                  </a:cubicBezTo>
                  <a:cubicBezTo>
                    <a:pt x="15979" y="12580"/>
                    <a:pt x="16203" y="12655"/>
                    <a:pt x="16477" y="12701"/>
                  </a:cubicBezTo>
                  <a:cubicBezTo>
                    <a:pt x="16586" y="12759"/>
                    <a:pt x="16696" y="12788"/>
                    <a:pt x="16803" y="12788"/>
                  </a:cubicBezTo>
                  <a:cubicBezTo>
                    <a:pt x="17380" y="12788"/>
                    <a:pt x="17873" y="11957"/>
                    <a:pt x="18057" y="10676"/>
                  </a:cubicBezTo>
                  <a:cubicBezTo>
                    <a:pt x="18331" y="9412"/>
                    <a:pt x="19096" y="9412"/>
                    <a:pt x="19586" y="8529"/>
                  </a:cubicBezTo>
                  <a:cubicBezTo>
                    <a:pt x="20186" y="7767"/>
                    <a:pt x="20731" y="7011"/>
                    <a:pt x="21331" y="6504"/>
                  </a:cubicBezTo>
                  <a:cubicBezTo>
                    <a:pt x="21495" y="6250"/>
                    <a:pt x="21550" y="5996"/>
                    <a:pt x="21550" y="5494"/>
                  </a:cubicBezTo>
                  <a:cubicBezTo>
                    <a:pt x="21271" y="4946"/>
                    <a:pt x="21050" y="4865"/>
                    <a:pt x="20848" y="4865"/>
                  </a:cubicBezTo>
                  <a:cubicBezTo>
                    <a:pt x="20771" y="4865"/>
                    <a:pt x="20696" y="4876"/>
                    <a:pt x="20621" y="4876"/>
                  </a:cubicBezTo>
                  <a:cubicBezTo>
                    <a:pt x="20402" y="4876"/>
                    <a:pt x="20186" y="4778"/>
                    <a:pt x="19915" y="3976"/>
                  </a:cubicBezTo>
                  <a:cubicBezTo>
                    <a:pt x="19546" y="2937"/>
                    <a:pt x="19292" y="2724"/>
                    <a:pt x="19028" y="2724"/>
                  </a:cubicBezTo>
                  <a:cubicBezTo>
                    <a:pt x="18844" y="2724"/>
                    <a:pt x="18657" y="2828"/>
                    <a:pt x="18423" y="2828"/>
                  </a:cubicBezTo>
                  <a:cubicBezTo>
                    <a:pt x="18299" y="2828"/>
                    <a:pt x="18160" y="2799"/>
                    <a:pt x="18005" y="2712"/>
                  </a:cubicBezTo>
                  <a:cubicBezTo>
                    <a:pt x="17363" y="2245"/>
                    <a:pt x="15312" y="1714"/>
                    <a:pt x="13985" y="1714"/>
                  </a:cubicBezTo>
                  <a:cubicBezTo>
                    <a:pt x="13504" y="1714"/>
                    <a:pt x="13119" y="1783"/>
                    <a:pt x="12929" y="1951"/>
                  </a:cubicBezTo>
                  <a:cubicBezTo>
                    <a:pt x="12815" y="2072"/>
                    <a:pt x="12680" y="2129"/>
                    <a:pt x="12536" y="2129"/>
                  </a:cubicBezTo>
                  <a:cubicBezTo>
                    <a:pt x="11784" y="2129"/>
                    <a:pt x="10724" y="710"/>
                    <a:pt x="10313" y="179"/>
                  </a:cubicBezTo>
                  <a:cubicBezTo>
                    <a:pt x="10196" y="63"/>
                    <a:pt x="10024" y="0"/>
                    <a:pt x="983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3" name="Google Shape;1683;p133"/>
            <p:cNvSpPr/>
            <p:nvPr/>
          </p:nvSpPr>
          <p:spPr>
            <a:xfrm>
              <a:off x="4194119" y="1404918"/>
              <a:ext cx="137309" cy="62921"/>
            </a:xfrm>
            <a:custGeom>
              <a:avLst/>
              <a:gdLst/>
              <a:ahLst/>
              <a:cxnLst/>
              <a:rect l="l" t="t" r="r" b="b"/>
              <a:pathLst>
                <a:path w="21263" h="21600" extrusionOk="0">
                  <a:moveTo>
                    <a:pt x="1119" y="0"/>
                  </a:moveTo>
                  <a:cubicBezTo>
                    <a:pt x="774" y="383"/>
                    <a:pt x="342" y="766"/>
                    <a:pt x="0" y="1341"/>
                  </a:cubicBezTo>
                  <a:cubicBezTo>
                    <a:pt x="1807" y="3630"/>
                    <a:pt x="4473" y="3056"/>
                    <a:pt x="4819" y="7444"/>
                  </a:cubicBezTo>
                  <a:cubicBezTo>
                    <a:pt x="5251" y="12598"/>
                    <a:pt x="6453" y="10500"/>
                    <a:pt x="6024" y="14888"/>
                  </a:cubicBezTo>
                  <a:cubicBezTo>
                    <a:pt x="5852" y="15645"/>
                    <a:pt x="5592" y="16603"/>
                    <a:pt x="5251" y="17177"/>
                  </a:cubicBezTo>
                  <a:cubicBezTo>
                    <a:pt x="5753" y="17343"/>
                    <a:pt x="6256" y="17438"/>
                    <a:pt x="6751" y="17438"/>
                  </a:cubicBezTo>
                  <a:cubicBezTo>
                    <a:pt x="7356" y="17438"/>
                    <a:pt x="7953" y="17299"/>
                    <a:pt x="8518" y="16986"/>
                  </a:cubicBezTo>
                  <a:cubicBezTo>
                    <a:pt x="8675" y="16838"/>
                    <a:pt x="8813" y="16777"/>
                    <a:pt x="8942" y="16777"/>
                  </a:cubicBezTo>
                  <a:cubicBezTo>
                    <a:pt x="9669" y="16777"/>
                    <a:pt x="10026" y="18884"/>
                    <a:pt x="10757" y="20991"/>
                  </a:cubicBezTo>
                  <a:cubicBezTo>
                    <a:pt x="10757" y="21182"/>
                    <a:pt x="10843" y="21374"/>
                    <a:pt x="10843" y="21565"/>
                  </a:cubicBezTo>
                  <a:cubicBezTo>
                    <a:pt x="11962" y="21182"/>
                    <a:pt x="12909" y="20416"/>
                    <a:pt x="14028" y="20033"/>
                  </a:cubicBezTo>
                  <a:cubicBezTo>
                    <a:pt x="14264" y="19989"/>
                    <a:pt x="14499" y="19963"/>
                    <a:pt x="14735" y="19963"/>
                  </a:cubicBezTo>
                  <a:cubicBezTo>
                    <a:pt x="15442" y="19963"/>
                    <a:pt x="16137" y="20181"/>
                    <a:pt x="16781" y="20607"/>
                  </a:cubicBezTo>
                  <a:cubicBezTo>
                    <a:pt x="16608" y="20033"/>
                    <a:pt x="16522" y="19467"/>
                    <a:pt x="16608" y="19084"/>
                  </a:cubicBezTo>
                  <a:cubicBezTo>
                    <a:pt x="16675" y="18797"/>
                    <a:pt x="16809" y="18675"/>
                    <a:pt x="16982" y="18675"/>
                  </a:cubicBezTo>
                  <a:cubicBezTo>
                    <a:pt x="17504" y="18675"/>
                    <a:pt x="18376" y="19746"/>
                    <a:pt x="18761" y="20607"/>
                  </a:cubicBezTo>
                  <a:cubicBezTo>
                    <a:pt x="19153" y="21260"/>
                    <a:pt x="19629" y="21600"/>
                    <a:pt x="20104" y="21600"/>
                  </a:cubicBezTo>
                  <a:cubicBezTo>
                    <a:pt x="20469" y="21600"/>
                    <a:pt x="20838" y="21400"/>
                    <a:pt x="21172" y="20991"/>
                  </a:cubicBezTo>
                  <a:cubicBezTo>
                    <a:pt x="21600" y="20033"/>
                    <a:pt x="20398" y="18892"/>
                    <a:pt x="20139" y="17935"/>
                  </a:cubicBezTo>
                  <a:cubicBezTo>
                    <a:pt x="20053" y="17369"/>
                    <a:pt x="20398" y="16220"/>
                    <a:pt x="20740" y="15262"/>
                  </a:cubicBezTo>
                  <a:cubicBezTo>
                    <a:pt x="19966" y="14313"/>
                    <a:pt x="19193" y="12972"/>
                    <a:pt x="18847" y="12972"/>
                  </a:cubicBezTo>
                  <a:cubicBezTo>
                    <a:pt x="18843" y="12981"/>
                    <a:pt x="18835" y="12981"/>
                    <a:pt x="18831" y="12981"/>
                  </a:cubicBezTo>
                  <a:cubicBezTo>
                    <a:pt x="18584" y="12981"/>
                    <a:pt x="18407" y="8584"/>
                    <a:pt x="17901" y="8584"/>
                  </a:cubicBezTo>
                  <a:cubicBezTo>
                    <a:pt x="17386" y="8584"/>
                    <a:pt x="17386" y="7635"/>
                    <a:pt x="16781" y="7635"/>
                  </a:cubicBezTo>
                  <a:cubicBezTo>
                    <a:pt x="16267" y="7635"/>
                    <a:pt x="14201" y="7635"/>
                    <a:pt x="13596" y="8584"/>
                  </a:cubicBezTo>
                  <a:cubicBezTo>
                    <a:pt x="13522" y="8706"/>
                    <a:pt x="13443" y="8767"/>
                    <a:pt x="13361" y="8767"/>
                  </a:cubicBezTo>
                  <a:cubicBezTo>
                    <a:pt x="12819" y="8767"/>
                    <a:pt x="12218" y="6295"/>
                    <a:pt x="11617" y="6295"/>
                  </a:cubicBezTo>
                  <a:cubicBezTo>
                    <a:pt x="10843" y="6112"/>
                    <a:pt x="10156" y="4963"/>
                    <a:pt x="9724" y="3630"/>
                  </a:cubicBezTo>
                  <a:cubicBezTo>
                    <a:pt x="9598" y="3230"/>
                    <a:pt x="9206" y="3117"/>
                    <a:pt x="8691" y="3117"/>
                  </a:cubicBezTo>
                  <a:cubicBezTo>
                    <a:pt x="8035" y="3117"/>
                    <a:pt x="7183" y="3300"/>
                    <a:pt x="6429" y="3300"/>
                  </a:cubicBezTo>
                  <a:cubicBezTo>
                    <a:pt x="5785" y="3300"/>
                    <a:pt x="5211" y="3169"/>
                    <a:pt x="4905" y="2673"/>
                  </a:cubicBezTo>
                  <a:cubicBezTo>
                    <a:pt x="3786" y="958"/>
                    <a:pt x="2494" y="0"/>
                    <a:pt x="1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4" name="Google Shape;1684;p133"/>
            <p:cNvSpPr/>
            <p:nvPr/>
          </p:nvSpPr>
          <p:spPr>
            <a:xfrm>
              <a:off x="3917893" y="1443263"/>
              <a:ext cx="374601" cy="151175"/>
            </a:xfrm>
            <a:custGeom>
              <a:avLst/>
              <a:gdLst/>
              <a:ahLst/>
              <a:cxnLst/>
              <a:rect l="l" t="t" r="r" b="b"/>
              <a:pathLst>
                <a:path w="21481" h="21600" extrusionOk="0">
                  <a:moveTo>
                    <a:pt x="1100" y="0"/>
                  </a:moveTo>
                  <a:cubicBezTo>
                    <a:pt x="900" y="0"/>
                    <a:pt x="701" y="80"/>
                    <a:pt x="511" y="239"/>
                  </a:cubicBezTo>
                  <a:cubicBezTo>
                    <a:pt x="383" y="319"/>
                    <a:pt x="605" y="1431"/>
                    <a:pt x="605" y="2225"/>
                  </a:cubicBezTo>
                  <a:cubicBezTo>
                    <a:pt x="605" y="2939"/>
                    <a:pt x="287" y="3098"/>
                    <a:pt x="287" y="3576"/>
                  </a:cubicBezTo>
                  <a:cubicBezTo>
                    <a:pt x="287" y="4051"/>
                    <a:pt x="160" y="4211"/>
                    <a:pt x="0" y="4529"/>
                  </a:cubicBezTo>
                  <a:cubicBezTo>
                    <a:pt x="192" y="5004"/>
                    <a:pt x="415" y="5323"/>
                    <a:pt x="669" y="5403"/>
                  </a:cubicBezTo>
                  <a:cubicBezTo>
                    <a:pt x="1148" y="5403"/>
                    <a:pt x="1338" y="4131"/>
                    <a:pt x="1753" y="3732"/>
                  </a:cubicBezTo>
                  <a:cubicBezTo>
                    <a:pt x="1907" y="3587"/>
                    <a:pt x="2132" y="3558"/>
                    <a:pt x="2365" y="3558"/>
                  </a:cubicBezTo>
                  <a:cubicBezTo>
                    <a:pt x="2497" y="3558"/>
                    <a:pt x="2634" y="3569"/>
                    <a:pt x="2760" y="3569"/>
                  </a:cubicBezTo>
                  <a:cubicBezTo>
                    <a:pt x="3009" y="3569"/>
                    <a:pt x="3221" y="3533"/>
                    <a:pt x="3314" y="3337"/>
                  </a:cubicBezTo>
                  <a:cubicBezTo>
                    <a:pt x="3538" y="2779"/>
                    <a:pt x="2742" y="2145"/>
                    <a:pt x="2454" y="1511"/>
                  </a:cubicBezTo>
                  <a:cubicBezTo>
                    <a:pt x="2295" y="1112"/>
                    <a:pt x="2199" y="558"/>
                    <a:pt x="2167" y="0"/>
                  </a:cubicBezTo>
                  <a:cubicBezTo>
                    <a:pt x="2071" y="181"/>
                    <a:pt x="1940" y="268"/>
                    <a:pt x="1814" y="268"/>
                  </a:cubicBezTo>
                  <a:cubicBezTo>
                    <a:pt x="1772" y="268"/>
                    <a:pt x="1729" y="261"/>
                    <a:pt x="1690" y="239"/>
                  </a:cubicBezTo>
                  <a:cubicBezTo>
                    <a:pt x="1498" y="80"/>
                    <a:pt x="1299" y="0"/>
                    <a:pt x="1100" y="0"/>
                  </a:cubicBezTo>
                  <a:close/>
                  <a:moveTo>
                    <a:pt x="9059" y="101"/>
                  </a:moveTo>
                  <a:cubicBezTo>
                    <a:pt x="7971" y="101"/>
                    <a:pt x="6890" y="1054"/>
                    <a:pt x="6056" y="2859"/>
                  </a:cubicBezTo>
                  <a:cubicBezTo>
                    <a:pt x="5874" y="3283"/>
                    <a:pt x="5525" y="3406"/>
                    <a:pt x="5140" y="3406"/>
                  </a:cubicBezTo>
                  <a:cubicBezTo>
                    <a:pt x="4610" y="3406"/>
                    <a:pt x="4014" y="3171"/>
                    <a:pt x="3703" y="3171"/>
                  </a:cubicBezTo>
                  <a:cubicBezTo>
                    <a:pt x="3605" y="3171"/>
                    <a:pt x="3536" y="3196"/>
                    <a:pt x="3506" y="3258"/>
                  </a:cubicBezTo>
                  <a:cubicBezTo>
                    <a:pt x="3346" y="3576"/>
                    <a:pt x="3569" y="4924"/>
                    <a:pt x="2932" y="5482"/>
                  </a:cubicBezTo>
                  <a:cubicBezTo>
                    <a:pt x="2675" y="5751"/>
                    <a:pt x="2285" y="5790"/>
                    <a:pt x="1886" y="5790"/>
                  </a:cubicBezTo>
                  <a:cubicBezTo>
                    <a:pt x="1713" y="5790"/>
                    <a:pt x="1540" y="5783"/>
                    <a:pt x="1375" y="5783"/>
                  </a:cubicBezTo>
                  <a:cubicBezTo>
                    <a:pt x="1018" y="5783"/>
                    <a:pt x="698" y="5819"/>
                    <a:pt x="511" y="6037"/>
                  </a:cubicBezTo>
                  <a:cubicBezTo>
                    <a:pt x="74" y="6580"/>
                    <a:pt x="-119" y="8262"/>
                    <a:pt x="261" y="8262"/>
                  </a:cubicBezTo>
                  <a:cubicBezTo>
                    <a:pt x="269" y="8262"/>
                    <a:pt x="278" y="8262"/>
                    <a:pt x="287" y="8262"/>
                  </a:cubicBezTo>
                  <a:cubicBezTo>
                    <a:pt x="333" y="8240"/>
                    <a:pt x="375" y="8233"/>
                    <a:pt x="416" y="8233"/>
                  </a:cubicBezTo>
                  <a:cubicBezTo>
                    <a:pt x="711" y="8233"/>
                    <a:pt x="850" y="8704"/>
                    <a:pt x="765" y="9055"/>
                  </a:cubicBezTo>
                  <a:cubicBezTo>
                    <a:pt x="637" y="9530"/>
                    <a:pt x="1084" y="10722"/>
                    <a:pt x="861" y="11276"/>
                  </a:cubicBezTo>
                  <a:cubicBezTo>
                    <a:pt x="637" y="11835"/>
                    <a:pt x="637" y="12788"/>
                    <a:pt x="893" y="13342"/>
                  </a:cubicBezTo>
                  <a:cubicBezTo>
                    <a:pt x="1180" y="13820"/>
                    <a:pt x="1212" y="14773"/>
                    <a:pt x="893" y="14929"/>
                  </a:cubicBezTo>
                  <a:cubicBezTo>
                    <a:pt x="573" y="15088"/>
                    <a:pt x="1466" y="16041"/>
                    <a:pt x="1466" y="16440"/>
                  </a:cubicBezTo>
                  <a:cubicBezTo>
                    <a:pt x="1498" y="16915"/>
                    <a:pt x="2231" y="17074"/>
                    <a:pt x="2231" y="17632"/>
                  </a:cubicBezTo>
                  <a:cubicBezTo>
                    <a:pt x="2231" y="18020"/>
                    <a:pt x="2340" y="18216"/>
                    <a:pt x="2526" y="18216"/>
                  </a:cubicBezTo>
                  <a:cubicBezTo>
                    <a:pt x="2606" y="18216"/>
                    <a:pt x="2699" y="18179"/>
                    <a:pt x="2805" y="18107"/>
                  </a:cubicBezTo>
                  <a:cubicBezTo>
                    <a:pt x="2842" y="18074"/>
                    <a:pt x="2878" y="18056"/>
                    <a:pt x="2912" y="18056"/>
                  </a:cubicBezTo>
                  <a:cubicBezTo>
                    <a:pt x="3189" y="18056"/>
                    <a:pt x="3335" y="19154"/>
                    <a:pt x="3506" y="19933"/>
                  </a:cubicBezTo>
                  <a:cubicBezTo>
                    <a:pt x="3584" y="20238"/>
                    <a:pt x="3790" y="20368"/>
                    <a:pt x="4027" y="20368"/>
                  </a:cubicBezTo>
                  <a:cubicBezTo>
                    <a:pt x="4465" y="20368"/>
                    <a:pt x="5004" y="19919"/>
                    <a:pt x="5004" y="19299"/>
                  </a:cubicBezTo>
                  <a:cubicBezTo>
                    <a:pt x="5004" y="18455"/>
                    <a:pt x="5259" y="18143"/>
                    <a:pt x="5647" y="18143"/>
                  </a:cubicBezTo>
                  <a:cubicBezTo>
                    <a:pt x="5734" y="18143"/>
                    <a:pt x="5829" y="18158"/>
                    <a:pt x="5928" y="18187"/>
                  </a:cubicBezTo>
                  <a:cubicBezTo>
                    <a:pt x="6502" y="18266"/>
                    <a:pt x="7235" y="20252"/>
                    <a:pt x="7522" y="20488"/>
                  </a:cubicBezTo>
                  <a:cubicBezTo>
                    <a:pt x="7564" y="20542"/>
                    <a:pt x="7615" y="20564"/>
                    <a:pt x="7673" y="20564"/>
                  </a:cubicBezTo>
                  <a:cubicBezTo>
                    <a:pt x="7962" y="20564"/>
                    <a:pt x="8409" y="20013"/>
                    <a:pt x="8701" y="20013"/>
                  </a:cubicBezTo>
                  <a:cubicBezTo>
                    <a:pt x="9052" y="20013"/>
                    <a:pt x="9562" y="18582"/>
                    <a:pt x="9784" y="18266"/>
                  </a:cubicBezTo>
                  <a:cubicBezTo>
                    <a:pt x="9806" y="18230"/>
                    <a:pt x="9830" y="18216"/>
                    <a:pt x="9856" y="18216"/>
                  </a:cubicBezTo>
                  <a:cubicBezTo>
                    <a:pt x="10029" y="18216"/>
                    <a:pt x="10293" y="18900"/>
                    <a:pt x="10542" y="18900"/>
                  </a:cubicBezTo>
                  <a:cubicBezTo>
                    <a:pt x="10587" y="18900"/>
                    <a:pt x="10632" y="18875"/>
                    <a:pt x="10677" y="18821"/>
                  </a:cubicBezTo>
                  <a:cubicBezTo>
                    <a:pt x="10929" y="18505"/>
                    <a:pt x="11202" y="18092"/>
                    <a:pt x="11416" y="18092"/>
                  </a:cubicBezTo>
                  <a:cubicBezTo>
                    <a:pt x="11471" y="18092"/>
                    <a:pt x="11522" y="18121"/>
                    <a:pt x="11569" y="18187"/>
                  </a:cubicBezTo>
                  <a:cubicBezTo>
                    <a:pt x="11761" y="18505"/>
                    <a:pt x="11060" y="19853"/>
                    <a:pt x="11250" y="20567"/>
                  </a:cubicBezTo>
                  <a:cubicBezTo>
                    <a:pt x="11314" y="20886"/>
                    <a:pt x="11314" y="21285"/>
                    <a:pt x="11282" y="21600"/>
                  </a:cubicBezTo>
                  <a:cubicBezTo>
                    <a:pt x="11983" y="21285"/>
                    <a:pt x="11919" y="20093"/>
                    <a:pt x="11951" y="19535"/>
                  </a:cubicBezTo>
                  <a:cubicBezTo>
                    <a:pt x="11976" y="19118"/>
                    <a:pt x="12089" y="18654"/>
                    <a:pt x="12241" y="18654"/>
                  </a:cubicBezTo>
                  <a:cubicBezTo>
                    <a:pt x="12290" y="18654"/>
                    <a:pt x="12342" y="18705"/>
                    <a:pt x="12398" y="18821"/>
                  </a:cubicBezTo>
                  <a:cubicBezTo>
                    <a:pt x="12530" y="19071"/>
                    <a:pt x="12680" y="19208"/>
                    <a:pt x="12860" y="19208"/>
                  </a:cubicBezTo>
                  <a:cubicBezTo>
                    <a:pt x="13026" y="19208"/>
                    <a:pt x="13219" y="19089"/>
                    <a:pt x="13449" y="18821"/>
                  </a:cubicBezTo>
                  <a:cubicBezTo>
                    <a:pt x="13776" y="18415"/>
                    <a:pt x="13907" y="18140"/>
                    <a:pt x="14009" y="18140"/>
                  </a:cubicBezTo>
                  <a:cubicBezTo>
                    <a:pt x="14066" y="18140"/>
                    <a:pt x="14114" y="18226"/>
                    <a:pt x="14182" y="18426"/>
                  </a:cubicBezTo>
                  <a:cubicBezTo>
                    <a:pt x="14259" y="18679"/>
                    <a:pt x="14371" y="18756"/>
                    <a:pt x="14525" y="18756"/>
                  </a:cubicBezTo>
                  <a:cubicBezTo>
                    <a:pt x="14757" y="18756"/>
                    <a:pt x="15081" y="18582"/>
                    <a:pt x="15521" y="18582"/>
                  </a:cubicBezTo>
                  <a:cubicBezTo>
                    <a:pt x="16201" y="18582"/>
                    <a:pt x="16371" y="17389"/>
                    <a:pt x="16992" y="17389"/>
                  </a:cubicBezTo>
                  <a:cubicBezTo>
                    <a:pt x="17011" y="17389"/>
                    <a:pt x="17031" y="17389"/>
                    <a:pt x="17051" y="17393"/>
                  </a:cubicBezTo>
                  <a:cubicBezTo>
                    <a:pt x="17126" y="17404"/>
                    <a:pt x="17198" y="17411"/>
                    <a:pt x="17271" y="17411"/>
                  </a:cubicBezTo>
                  <a:cubicBezTo>
                    <a:pt x="17635" y="17411"/>
                    <a:pt x="17981" y="17248"/>
                    <a:pt x="18325" y="16915"/>
                  </a:cubicBezTo>
                  <a:lnTo>
                    <a:pt x="18772" y="17313"/>
                  </a:lnTo>
                  <a:cubicBezTo>
                    <a:pt x="18932" y="16915"/>
                    <a:pt x="18932" y="16440"/>
                    <a:pt x="19282" y="16281"/>
                  </a:cubicBezTo>
                  <a:cubicBezTo>
                    <a:pt x="19321" y="16270"/>
                    <a:pt x="19358" y="16263"/>
                    <a:pt x="19394" y="16263"/>
                  </a:cubicBezTo>
                  <a:cubicBezTo>
                    <a:pt x="19785" y="16263"/>
                    <a:pt x="19976" y="16897"/>
                    <a:pt x="20190" y="16897"/>
                  </a:cubicBezTo>
                  <a:cubicBezTo>
                    <a:pt x="20226" y="16897"/>
                    <a:pt x="20262" y="16879"/>
                    <a:pt x="20302" y="16835"/>
                  </a:cubicBezTo>
                  <a:cubicBezTo>
                    <a:pt x="20318" y="16817"/>
                    <a:pt x="20338" y="16806"/>
                    <a:pt x="20360" y="16806"/>
                  </a:cubicBezTo>
                  <a:cubicBezTo>
                    <a:pt x="20584" y="16806"/>
                    <a:pt x="21048" y="17832"/>
                    <a:pt x="21304" y="17832"/>
                  </a:cubicBezTo>
                  <a:cubicBezTo>
                    <a:pt x="21398" y="17832"/>
                    <a:pt x="21465" y="17690"/>
                    <a:pt x="21481" y="17313"/>
                  </a:cubicBezTo>
                  <a:cubicBezTo>
                    <a:pt x="21417" y="16440"/>
                    <a:pt x="21225" y="15567"/>
                    <a:pt x="20971" y="15009"/>
                  </a:cubicBezTo>
                  <a:cubicBezTo>
                    <a:pt x="20780" y="14849"/>
                    <a:pt x="21067" y="12309"/>
                    <a:pt x="20971" y="11835"/>
                  </a:cubicBezTo>
                  <a:cubicBezTo>
                    <a:pt x="20875" y="11356"/>
                    <a:pt x="20652" y="9371"/>
                    <a:pt x="20907" y="9371"/>
                  </a:cubicBezTo>
                  <a:cubicBezTo>
                    <a:pt x="21195" y="9371"/>
                    <a:pt x="20907" y="7943"/>
                    <a:pt x="21225" y="7863"/>
                  </a:cubicBezTo>
                  <a:cubicBezTo>
                    <a:pt x="21195" y="7465"/>
                    <a:pt x="21099" y="7070"/>
                    <a:pt x="21003" y="6751"/>
                  </a:cubicBezTo>
                  <a:cubicBezTo>
                    <a:pt x="20965" y="6675"/>
                    <a:pt x="20905" y="6656"/>
                    <a:pt x="20835" y="6656"/>
                  </a:cubicBezTo>
                  <a:cubicBezTo>
                    <a:pt x="20782" y="6656"/>
                    <a:pt x="20720" y="6667"/>
                    <a:pt x="20658" y="6667"/>
                  </a:cubicBezTo>
                  <a:cubicBezTo>
                    <a:pt x="20462" y="6667"/>
                    <a:pt x="20238" y="6573"/>
                    <a:pt x="20110" y="5798"/>
                  </a:cubicBezTo>
                  <a:cubicBezTo>
                    <a:pt x="19919" y="4450"/>
                    <a:pt x="20110" y="4290"/>
                    <a:pt x="19823" y="3258"/>
                  </a:cubicBezTo>
                  <a:cubicBezTo>
                    <a:pt x="19557" y="2395"/>
                    <a:pt x="19425" y="1475"/>
                    <a:pt x="19164" y="1475"/>
                  </a:cubicBezTo>
                  <a:cubicBezTo>
                    <a:pt x="19113" y="1475"/>
                    <a:pt x="19058" y="1511"/>
                    <a:pt x="18994" y="1591"/>
                  </a:cubicBezTo>
                  <a:cubicBezTo>
                    <a:pt x="18759" y="1689"/>
                    <a:pt x="18510" y="1754"/>
                    <a:pt x="18264" y="1754"/>
                  </a:cubicBezTo>
                  <a:cubicBezTo>
                    <a:pt x="18113" y="1754"/>
                    <a:pt x="17962" y="1728"/>
                    <a:pt x="17816" y="1670"/>
                  </a:cubicBezTo>
                  <a:cubicBezTo>
                    <a:pt x="17322" y="2761"/>
                    <a:pt x="16358" y="3562"/>
                    <a:pt x="15853" y="3562"/>
                  </a:cubicBezTo>
                  <a:cubicBezTo>
                    <a:pt x="15772" y="3562"/>
                    <a:pt x="15702" y="3540"/>
                    <a:pt x="15648" y="3497"/>
                  </a:cubicBezTo>
                  <a:cubicBezTo>
                    <a:pt x="15532" y="3392"/>
                    <a:pt x="15383" y="3352"/>
                    <a:pt x="15216" y="3352"/>
                  </a:cubicBezTo>
                  <a:cubicBezTo>
                    <a:pt x="14748" y="3352"/>
                    <a:pt x="14134" y="3653"/>
                    <a:pt x="13641" y="3653"/>
                  </a:cubicBezTo>
                  <a:cubicBezTo>
                    <a:pt x="12991" y="3653"/>
                    <a:pt x="12822" y="2460"/>
                    <a:pt x="12347" y="2460"/>
                  </a:cubicBezTo>
                  <a:cubicBezTo>
                    <a:pt x="12332" y="2460"/>
                    <a:pt x="12318" y="2460"/>
                    <a:pt x="12302" y="2464"/>
                  </a:cubicBezTo>
                  <a:cubicBezTo>
                    <a:pt x="12273" y="2471"/>
                    <a:pt x="12244" y="2479"/>
                    <a:pt x="12217" y="2479"/>
                  </a:cubicBezTo>
                  <a:cubicBezTo>
                    <a:pt x="11787" y="2479"/>
                    <a:pt x="11730" y="1352"/>
                    <a:pt x="11250" y="1352"/>
                  </a:cubicBezTo>
                  <a:cubicBezTo>
                    <a:pt x="10740" y="1352"/>
                    <a:pt x="11154" y="638"/>
                    <a:pt x="9530" y="159"/>
                  </a:cubicBezTo>
                  <a:cubicBezTo>
                    <a:pt x="9373" y="120"/>
                    <a:pt x="9216" y="101"/>
                    <a:pt x="9059" y="101"/>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5" name="Google Shape;1685;p133"/>
            <p:cNvSpPr/>
            <p:nvPr/>
          </p:nvSpPr>
          <p:spPr>
            <a:xfrm>
              <a:off x="4971088" y="1596669"/>
              <a:ext cx="46245" cy="45573"/>
            </a:xfrm>
            <a:custGeom>
              <a:avLst/>
              <a:gdLst/>
              <a:ahLst/>
              <a:cxnLst/>
              <a:rect l="l" t="t" r="r" b="b"/>
              <a:pathLst>
                <a:path w="20895" h="21600" extrusionOk="0">
                  <a:moveTo>
                    <a:pt x="10290" y="0"/>
                  </a:moveTo>
                  <a:cubicBezTo>
                    <a:pt x="7036" y="0"/>
                    <a:pt x="756" y="3426"/>
                    <a:pt x="0" y="6587"/>
                  </a:cubicBezTo>
                  <a:cubicBezTo>
                    <a:pt x="756" y="7380"/>
                    <a:pt x="1260" y="8162"/>
                    <a:pt x="1501" y="9219"/>
                  </a:cubicBezTo>
                  <a:cubicBezTo>
                    <a:pt x="2509" y="12116"/>
                    <a:pt x="4274" y="14484"/>
                    <a:pt x="6784" y="15806"/>
                  </a:cubicBezTo>
                  <a:cubicBezTo>
                    <a:pt x="8537" y="16852"/>
                    <a:pt x="8285" y="19496"/>
                    <a:pt x="7781" y="21600"/>
                  </a:cubicBezTo>
                  <a:cubicBezTo>
                    <a:pt x="9041" y="21600"/>
                    <a:pt x="10290" y="21600"/>
                    <a:pt x="11803" y="21336"/>
                  </a:cubicBezTo>
                  <a:cubicBezTo>
                    <a:pt x="14312" y="20542"/>
                    <a:pt x="19835" y="11852"/>
                    <a:pt x="20844" y="9484"/>
                  </a:cubicBezTo>
                  <a:cubicBezTo>
                    <a:pt x="21600" y="7116"/>
                    <a:pt x="13808" y="264"/>
                    <a:pt x="1029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6" name="Google Shape;1686;p133"/>
            <p:cNvSpPr/>
            <p:nvPr/>
          </p:nvSpPr>
          <p:spPr>
            <a:xfrm>
              <a:off x="5879779" y="1423812"/>
              <a:ext cx="137277" cy="132433"/>
            </a:xfrm>
            <a:custGeom>
              <a:avLst/>
              <a:gdLst/>
              <a:ahLst/>
              <a:cxnLst/>
              <a:rect l="l" t="t" r="r" b="b"/>
              <a:pathLst>
                <a:path w="21600" h="21600" extrusionOk="0">
                  <a:moveTo>
                    <a:pt x="18188" y="0"/>
                  </a:moveTo>
                  <a:cubicBezTo>
                    <a:pt x="17139" y="0"/>
                    <a:pt x="17314" y="2631"/>
                    <a:pt x="16353" y="2631"/>
                  </a:cubicBezTo>
                  <a:cubicBezTo>
                    <a:pt x="15303" y="2631"/>
                    <a:pt x="15479" y="4169"/>
                    <a:pt x="14166" y="4351"/>
                  </a:cubicBezTo>
                  <a:cubicBezTo>
                    <a:pt x="12769" y="4533"/>
                    <a:pt x="12330" y="4533"/>
                    <a:pt x="12941" y="5621"/>
                  </a:cubicBezTo>
                  <a:cubicBezTo>
                    <a:pt x="13312" y="6275"/>
                    <a:pt x="12921" y="6403"/>
                    <a:pt x="12286" y="6403"/>
                  </a:cubicBezTo>
                  <a:cubicBezTo>
                    <a:pt x="11863" y="6403"/>
                    <a:pt x="11333" y="6345"/>
                    <a:pt x="10846" y="6345"/>
                  </a:cubicBezTo>
                  <a:cubicBezTo>
                    <a:pt x="9621" y="6345"/>
                    <a:pt x="9621" y="5439"/>
                    <a:pt x="8831" y="5439"/>
                  </a:cubicBezTo>
                  <a:cubicBezTo>
                    <a:pt x="8045" y="5439"/>
                    <a:pt x="7434" y="6982"/>
                    <a:pt x="6820" y="7888"/>
                  </a:cubicBezTo>
                  <a:cubicBezTo>
                    <a:pt x="6209" y="8703"/>
                    <a:pt x="2099" y="10697"/>
                    <a:pt x="874" y="11334"/>
                  </a:cubicBezTo>
                  <a:cubicBezTo>
                    <a:pt x="439" y="11693"/>
                    <a:pt x="88" y="12239"/>
                    <a:pt x="0" y="12781"/>
                  </a:cubicBezTo>
                  <a:cubicBezTo>
                    <a:pt x="1401" y="12963"/>
                    <a:pt x="2622" y="13600"/>
                    <a:pt x="3587" y="14688"/>
                  </a:cubicBezTo>
                  <a:cubicBezTo>
                    <a:pt x="4461" y="15954"/>
                    <a:pt x="2538" y="17315"/>
                    <a:pt x="1748" y="18403"/>
                  </a:cubicBezTo>
                  <a:cubicBezTo>
                    <a:pt x="874" y="19490"/>
                    <a:pt x="2275" y="19490"/>
                    <a:pt x="2275" y="20396"/>
                  </a:cubicBezTo>
                  <a:cubicBezTo>
                    <a:pt x="2334" y="21046"/>
                    <a:pt x="2933" y="21600"/>
                    <a:pt x="3400" y="21600"/>
                  </a:cubicBezTo>
                  <a:cubicBezTo>
                    <a:pt x="3583" y="21600"/>
                    <a:pt x="3747" y="21509"/>
                    <a:pt x="3847" y="21302"/>
                  </a:cubicBezTo>
                  <a:cubicBezTo>
                    <a:pt x="4110" y="20814"/>
                    <a:pt x="4465" y="20715"/>
                    <a:pt x="4992" y="20715"/>
                  </a:cubicBezTo>
                  <a:cubicBezTo>
                    <a:pt x="5343" y="20715"/>
                    <a:pt x="5770" y="20760"/>
                    <a:pt x="6297" y="20760"/>
                  </a:cubicBezTo>
                  <a:cubicBezTo>
                    <a:pt x="6648" y="20760"/>
                    <a:pt x="6907" y="20942"/>
                    <a:pt x="7083" y="21211"/>
                  </a:cubicBezTo>
                  <a:cubicBezTo>
                    <a:pt x="7781" y="20578"/>
                    <a:pt x="8659" y="20036"/>
                    <a:pt x="8919" y="19763"/>
                  </a:cubicBezTo>
                  <a:cubicBezTo>
                    <a:pt x="9685" y="19288"/>
                    <a:pt x="10515" y="19019"/>
                    <a:pt x="11409" y="19019"/>
                  </a:cubicBezTo>
                  <a:cubicBezTo>
                    <a:pt x="11540" y="19019"/>
                    <a:pt x="11672" y="19027"/>
                    <a:pt x="11808" y="19040"/>
                  </a:cubicBezTo>
                  <a:cubicBezTo>
                    <a:pt x="12418" y="19040"/>
                    <a:pt x="13029" y="18858"/>
                    <a:pt x="13468" y="18403"/>
                  </a:cubicBezTo>
                  <a:cubicBezTo>
                    <a:pt x="12594" y="17315"/>
                    <a:pt x="11720" y="16409"/>
                    <a:pt x="10670" y="15594"/>
                  </a:cubicBezTo>
                  <a:cubicBezTo>
                    <a:pt x="9533" y="14866"/>
                    <a:pt x="10231" y="12963"/>
                    <a:pt x="11544" y="12603"/>
                  </a:cubicBezTo>
                  <a:cubicBezTo>
                    <a:pt x="12857" y="12239"/>
                    <a:pt x="16089" y="9609"/>
                    <a:pt x="17051" y="8976"/>
                  </a:cubicBezTo>
                  <a:cubicBezTo>
                    <a:pt x="17929" y="8343"/>
                    <a:pt x="17314" y="6436"/>
                    <a:pt x="18100" y="4897"/>
                  </a:cubicBezTo>
                  <a:cubicBezTo>
                    <a:pt x="19150" y="3446"/>
                    <a:pt x="20287" y="2267"/>
                    <a:pt x="21600" y="1179"/>
                  </a:cubicBezTo>
                  <a:cubicBezTo>
                    <a:pt x="21337" y="1088"/>
                    <a:pt x="21077" y="1088"/>
                    <a:pt x="20814" y="1088"/>
                  </a:cubicBezTo>
                  <a:cubicBezTo>
                    <a:pt x="20654" y="1146"/>
                    <a:pt x="20511" y="1175"/>
                    <a:pt x="20379" y="1175"/>
                  </a:cubicBezTo>
                  <a:cubicBezTo>
                    <a:pt x="19469" y="1175"/>
                    <a:pt x="19030" y="0"/>
                    <a:pt x="181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7" name="Google Shape;1687;p133"/>
            <p:cNvSpPr/>
            <p:nvPr/>
          </p:nvSpPr>
          <p:spPr>
            <a:xfrm>
              <a:off x="5013338" y="1727833"/>
              <a:ext cx="151708" cy="88686"/>
            </a:xfrm>
            <a:custGeom>
              <a:avLst/>
              <a:gdLst/>
              <a:ahLst/>
              <a:cxnLst/>
              <a:rect l="l" t="t" r="r" b="b"/>
              <a:pathLst>
                <a:path w="21364" h="21600" extrusionOk="0">
                  <a:moveTo>
                    <a:pt x="4121" y="0"/>
                  </a:moveTo>
                  <a:cubicBezTo>
                    <a:pt x="3771" y="0"/>
                    <a:pt x="3507" y="198"/>
                    <a:pt x="3443" y="544"/>
                  </a:cubicBezTo>
                  <a:cubicBezTo>
                    <a:pt x="3364" y="1217"/>
                    <a:pt x="2739" y="1217"/>
                    <a:pt x="1721" y="1489"/>
                  </a:cubicBezTo>
                  <a:cubicBezTo>
                    <a:pt x="1486" y="2168"/>
                    <a:pt x="468" y="3249"/>
                    <a:pt x="468" y="4330"/>
                  </a:cubicBezTo>
                  <a:cubicBezTo>
                    <a:pt x="468" y="5411"/>
                    <a:pt x="0" y="7171"/>
                    <a:pt x="0" y="8122"/>
                  </a:cubicBezTo>
                  <a:cubicBezTo>
                    <a:pt x="0" y="9067"/>
                    <a:pt x="1093" y="9339"/>
                    <a:pt x="1486" y="10148"/>
                  </a:cubicBezTo>
                  <a:cubicBezTo>
                    <a:pt x="1800" y="10964"/>
                    <a:pt x="3600" y="11371"/>
                    <a:pt x="3679" y="12180"/>
                  </a:cubicBezTo>
                  <a:cubicBezTo>
                    <a:pt x="3832" y="12860"/>
                    <a:pt x="5007" y="13941"/>
                    <a:pt x="5789" y="14077"/>
                  </a:cubicBezTo>
                  <a:cubicBezTo>
                    <a:pt x="6650" y="14620"/>
                    <a:pt x="7511" y="15429"/>
                    <a:pt x="8139" y="16517"/>
                  </a:cubicBezTo>
                  <a:cubicBezTo>
                    <a:pt x="8218" y="16603"/>
                    <a:pt x="8329" y="16640"/>
                    <a:pt x="8461" y="16640"/>
                  </a:cubicBezTo>
                  <a:cubicBezTo>
                    <a:pt x="9125" y="16640"/>
                    <a:pt x="10343" y="15701"/>
                    <a:pt x="10800" y="15701"/>
                  </a:cubicBezTo>
                  <a:cubicBezTo>
                    <a:pt x="11425" y="15701"/>
                    <a:pt x="12286" y="17462"/>
                    <a:pt x="12443" y="18543"/>
                  </a:cubicBezTo>
                  <a:cubicBezTo>
                    <a:pt x="12521" y="19494"/>
                    <a:pt x="15418" y="20031"/>
                    <a:pt x="16121" y="21118"/>
                  </a:cubicBezTo>
                  <a:cubicBezTo>
                    <a:pt x="16343" y="21452"/>
                    <a:pt x="16932" y="21600"/>
                    <a:pt x="17629" y="21600"/>
                  </a:cubicBezTo>
                  <a:cubicBezTo>
                    <a:pt x="18914" y="21600"/>
                    <a:pt x="20568" y="21094"/>
                    <a:pt x="20975" y="20303"/>
                  </a:cubicBezTo>
                  <a:cubicBezTo>
                    <a:pt x="21600" y="19086"/>
                    <a:pt x="21132" y="16918"/>
                    <a:pt x="21132" y="15158"/>
                  </a:cubicBezTo>
                  <a:cubicBezTo>
                    <a:pt x="21054" y="14620"/>
                    <a:pt x="21132" y="14213"/>
                    <a:pt x="21364" y="13941"/>
                  </a:cubicBezTo>
                  <a:lnTo>
                    <a:pt x="20661" y="13941"/>
                  </a:lnTo>
                  <a:cubicBezTo>
                    <a:pt x="20589" y="13947"/>
                    <a:pt x="20518" y="13953"/>
                    <a:pt x="20450" y="13953"/>
                  </a:cubicBezTo>
                  <a:cubicBezTo>
                    <a:pt x="19004" y="13953"/>
                    <a:pt x="18114" y="12712"/>
                    <a:pt x="17125" y="12712"/>
                  </a:cubicBezTo>
                  <a:cubicBezTo>
                    <a:pt x="17079" y="12712"/>
                    <a:pt x="17029" y="12718"/>
                    <a:pt x="16982" y="12724"/>
                  </a:cubicBezTo>
                  <a:cubicBezTo>
                    <a:pt x="16950" y="12730"/>
                    <a:pt x="16914" y="12730"/>
                    <a:pt x="16879" y="12730"/>
                  </a:cubicBezTo>
                  <a:cubicBezTo>
                    <a:pt x="15707" y="12730"/>
                    <a:pt x="12793" y="10636"/>
                    <a:pt x="11504" y="8796"/>
                  </a:cubicBezTo>
                  <a:cubicBezTo>
                    <a:pt x="10171" y="6906"/>
                    <a:pt x="6650" y="2841"/>
                    <a:pt x="5711" y="1217"/>
                  </a:cubicBezTo>
                  <a:cubicBezTo>
                    <a:pt x="5218" y="358"/>
                    <a:pt x="4593" y="0"/>
                    <a:pt x="41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8" name="Google Shape;1688;p133"/>
            <p:cNvSpPr/>
            <p:nvPr/>
          </p:nvSpPr>
          <p:spPr>
            <a:xfrm>
              <a:off x="5237855" y="1770413"/>
              <a:ext cx="171742" cy="388194"/>
            </a:xfrm>
            <a:custGeom>
              <a:avLst/>
              <a:gdLst/>
              <a:ahLst/>
              <a:cxnLst/>
              <a:rect l="l" t="t" r="r" b="b"/>
              <a:pathLst>
                <a:path w="21600" h="21600" extrusionOk="0">
                  <a:moveTo>
                    <a:pt x="12998" y="0"/>
                  </a:moveTo>
                  <a:cubicBezTo>
                    <a:pt x="12806" y="0"/>
                    <a:pt x="12615" y="23"/>
                    <a:pt x="12443" y="73"/>
                  </a:cubicBezTo>
                  <a:cubicBezTo>
                    <a:pt x="12302" y="104"/>
                    <a:pt x="12162" y="167"/>
                    <a:pt x="12025" y="198"/>
                  </a:cubicBezTo>
                  <a:cubicBezTo>
                    <a:pt x="12025" y="198"/>
                    <a:pt x="11814" y="662"/>
                    <a:pt x="11463" y="754"/>
                  </a:cubicBezTo>
                  <a:cubicBezTo>
                    <a:pt x="11046" y="847"/>
                    <a:pt x="11046" y="1094"/>
                    <a:pt x="11674" y="1527"/>
                  </a:cubicBezTo>
                  <a:cubicBezTo>
                    <a:pt x="11913" y="1700"/>
                    <a:pt x="11779" y="1764"/>
                    <a:pt x="11534" y="1764"/>
                  </a:cubicBezTo>
                  <a:cubicBezTo>
                    <a:pt x="11205" y="1764"/>
                    <a:pt x="10676" y="1651"/>
                    <a:pt x="10554" y="1527"/>
                  </a:cubicBezTo>
                  <a:cubicBezTo>
                    <a:pt x="10507" y="1470"/>
                    <a:pt x="10408" y="1446"/>
                    <a:pt x="10274" y="1446"/>
                  </a:cubicBezTo>
                  <a:cubicBezTo>
                    <a:pt x="9824" y="1446"/>
                    <a:pt x="8998" y="1715"/>
                    <a:pt x="8459" y="1929"/>
                  </a:cubicBezTo>
                  <a:cubicBezTo>
                    <a:pt x="7760" y="2207"/>
                    <a:pt x="6781" y="2331"/>
                    <a:pt x="6781" y="2826"/>
                  </a:cubicBezTo>
                  <a:cubicBezTo>
                    <a:pt x="6781" y="3351"/>
                    <a:pt x="5872" y="3847"/>
                    <a:pt x="6083" y="4249"/>
                  </a:cubicBezTo>
                  <a:cubicBezTo>
                    <a:pt x="6223" y="4651"/>
                    <a:pt x="5033" y="5423"/>
                    <a:pt x="5174" y="5671"/>
                  </a:cubicBezTo>
                  <a:cubicBezTo>
                    <a:pt x="5212" y="5732"/>
                    <a:pt x="5097" y="5753"/>
                    <a:pt x="4906" y="5753"/>
                  </a:cubicBezTo>
                  <a:cubicBezTo>
                    <a:pt x="4411" y="5753"/>
                    <a:pt x="3397" y="5609"/>
                    <a:pt x="3145" y="5609"/>
                  </a:cubicBezTo>
                  <a:cubicBezTo>
                    <a:pt x="2867" y="5609"/>
                    <a:pt x="3075" y="6476"/>
                    <a:pt x="2657" y="6754"/>
                  </a:cubicBezTo>
                  <a:cubicBezTo>
                    <a:pt x="2306" y="7032"/>
                    <a:pt x="2587" y="7990"/>
                    <a:pt x="1958" y="7990"/>
                  </a:cubicBezTo>
                  <a:cubicBezTo>
                    <a:pt x="1397" y="7990"/>
                    <a:pt x="909" y="8856"/>
                    <a:pt x="909" y="8856"/>
                  </a:cubicBezTo>
                  <a:cubicBezTo>
                    <a:pt x="561" y="8949"/>
                    <a:pt x="281" y="9072"/>
                    <a:pt x="0" y="9196"/>
                  </a:cubicBezTo>
                  <a:cubicBezTo>
                    <a:pt x="491" y="9692"/>
                    <a:pt x="1330" y="10094"/>
                    <a:pt x="2376" y="10341"/>
                  </a:cubicBezTo>
                  <a:cubicBezTo>
                    <a:pt x="3847" y="10619"/>
                    <a:pt x="4823" y="11979"/>
                    <a:pt x="5244" y="12661"/>
                  </a:cubicBezTo>
                  <a:cubicBezTo>
                    <a:pt x="5662" y="13279"/>
                    <a:pt x="5521" y="13959"/>
                    <a:pt x="4893" y="14515"/>
                  </a:cubicBezTo>
                  <a:cubicBezTo>
                    <a:pt x="4335" y="14948"/>
                    <a:pt x="5033" y="14948"/>
                    <a:pt x="5942" y="15165"/>
                  </a:cubicBezTo>
                  <a:cubicBezTo>
                    <a:pt x="6341" y="15253"/>
                    <a:pt x="6768" y="15321"/>
                    <a:pt x="7180" y="15321"/>
                  </a:cubicBezTo>
                  <a:cubicBezTo>
                    <a:pt x="7630" y="15321"/>
                    <a:pt x="8057" y="15237"/>
                    <a:pt x="8389" y="15010"/>
                  </a:cubicBezTo>
                  <a:cubicBezTo>
                    <a:pt x="9017" y="14608"/>
                    <a:pt x="10347" y="14330"/>
                    <a:pt x="10554" y="13866"/>
                  </a:cubicBezTo>
                  <a:cubicBezTo>
                    <a:pt x="10589" y="13753"/>
                    <a:pt x="10653" y="13708"/>
                    <a:pt x="10736" y="13708"/>
                  </a:cubicBezTo>
                  <a:cubicBezTo>
                    <a:pt x="10995" y="13708"/>
                    <a:pt x="11444" y="14142"/>
                    <a:pt x="11814" y="14330"/>
                  </a:cubicBezTo>
                  <a:cubicBezTo>
                    <a:pt x="12443" y="14701"/>
                    <a:pt x="12794" y="15134"/>
                    <a:pt x="12864" y="15597"/>
                  </a:cubicBezTo>
                  <a:cubicBezTo>
                    <a:pt x="12931" y="16186"/>
                    <a:pt x="13071" y="17639"/>
                    <a:pt x="14191" y="18103"/>
                  </a:cubicBezTo>
                  <a:cubicBezTo>
                    <a:pt x="15100" y="18597"/>
                    <a:pt x="15447" y="19277"/>
                    <a:pt x="15100" y="19928"/>
                  </a:cubicBezTo>
                  <a:cubicBezTo>
                    <a:pt x="14819" y="20268"/>
                    <a:pt x="15658" y="20886"/>
                    <a:pt x="15447" y="21288"/>
                  </a:cubicBezTo>
                  <a:cubicBezTo>
                    <a:pt x="15447" y="21350"/>
                    <a:pt x="15380" y="21473"/>
                    <a:pt x="15310" y="21597"/>
                  </a:cubicBezTo>
                  <a:cubicBezTo>
                    <a:pt x="15329" y="21600"/>
                    <a:pt x="15352" y="21600"/>
                    <a:pt x="15371" y="21600"/>
                  </a:cubicBezTo>
                  <a:cubicBezTo>
                    <a:pt x="16270" y="21600"/>
                    <a:pt x="17406" y="19711"/>
                    <a:pt x="17406" y="19711"/>
                  </a:cubicBezTo>
                  <a:cubicBezTo>
                    <a:pt x="17406" y="19246"/>
                    <a:pt x="16637" y="19217"/>
                    <a:pt x="16637" y="18845"/>
                  </a:cubicBezTo>
                  <a:cubicBezTo>
                    <a:pt x="16707" y="18319"/>
                    <a:pt x="16356" y="17824"/>
                    <a:pt x="15588" y="17422"/>
                  </a:cubicBezTo>
                  <a:cubicBezTo>
                    <a:pt x="14608" y="17021"/>
                    <a:pt x="14120" y="16432"/>
                    <a:pt x="14749" y="16186"/>
                  </a:cubicBezTo>
                  <a:cubicBezTo>
                    <a:pt x="15352" y="15978"/>
                    <a:pt x="14867" y="15377"/>
                    <a:pt x="15128" y="15377"/>
                  </a:cubicBezTo>
                  <a:cubicBezTo>
                    <a:pt x="15138" y="15377"/>
                    <a:pt x="15154" y="15378"/>
                    <a:pt x="15170" y="15381"/>
                  </a:cubicBezTo>
                  <a:cubicBezTo>
                    <a:pt x="15179" y="15383"/>
                    <a:pt x="15189" y="15383"/>
                    <a:pt x="15198" y="15383"/>
                  </a:cubicBezTo>
                  <a:cubicBezTo>
                    <a:pt x="15476" y="15383"/>
                    <a:pt x="15846" y="14973"/>
                    <a:pt x="15240" y="14825"/>
                  </a:cubicBezTo>
                  <a:cubicBezTo>
                    <a:pt x="14608" y="14701"/>
                    <a:pt x="15240" y="14144"/>
                    <a:pt x="14749" y="14052"/>
                  </a:cubicBezTo>
                  <a:cubicBezTo>
                    <a:pt x="13910" y="13804"/>
                    <a:pt x="13211" y="13432"/>
                    <a:pt x="12864" y="13001"/>
                  </a:cubicBezTo>
                  <a:cubicBezTo>
                    <a:pt x="12864" y="12783"/>
                    <a:pt x="13211" y="11516"/>
                    <a:pt x="13352" y="11176"/>
                  </a:cubicBezTo>
                  <a:cubicBezTo>
                    <a:pt x="13422" y="10866"/>
                    <a:pt x="14471" y="10836"/>
                    <a:pt x="14749" y="10836"/>
                  </a:cubicBezTo>
                  <a:cubicBezTo>
                    <a:pt x="14797" y="10836"/>
                    <a:pt x="14867" y="10836"/>
                    <a:pt x="14956" y="10836"/>
                  </a:cubicBezTo>
                  <a:cubicBezTo>
                    <a:pt x="15403" y="10836"/>
                    <a:pt x="16286" y="10815"/>
                    <a:pt x="16637" y="10557"/>
                  </a:cubicBezTo>
                  <a:cubicBezTo>
                    <a:pt x="17055" y="10217"/>
                    <a:pt x="18733" y="10185"/>
                    <a:pt x="18943" y="9970"/>
                  </a:cubicBezTo>
                  <a:cubicBezTo>
                    <a:pt x="19154" y="9723"/>
                    <a:pt x="20203" y="9723"/>
                    <a:pt x="20203" y="9443"/>
                  </a:cubicBezTo>
                  <a:cubicBezTo>
                    <a:pt x="20203" y="9196"/>
                    <a:pt x="21530" y="8485"/>
                    <a:pt x="21530" y="8485"/>
                  </a:cubicBezTo>
                  <a:lnTo>
                    <a:pt x="21600" y="8485"/>
                  </a:lnTo>
                  <a:cubicBezTo>
                    <a:pt x="21559" y="8448"/>
                    <a:pt x="21501" y="8434"/>
                    <a:pt x="21418" y="8434"/>
                  </a:cubicBezTo>
                  <a:cubicBezTo>
                    <a:pt x="21227" y="8434"/>
                    <a:pt x="20905" y="8522"/>
                    <a:pt x="20410" y="8609"/>
                  </a:cubicBezTo>
                  <a:cubicBezTo>
                    <a:pt x="20161" y="8650"/>
                    <a:pt x="19941" y="8669"/>
                    <a:pt x="19747" y="8669"/>
                  </a:cubicBezTo>
                  <a:cubicBezTo>
                    <a:pt x="19077" y="8669"/>
                    <a:pt x="18764" y="8447"/>
                    <a:pt x="18873" y="8207"/>
                  </a:cubicBezTo>
                  <a:cubicBezTo>
                    <a:pt x="18943" y="7898"/>
                    <a:pt x="18104" y="7898"/>
                    <a:pt x="17476" y="7898"/>
                  </a:cubicBezTo>
                  <a:cubicBezTo>
                    <a:pt x="16847" y="7898"/>
                    <a:pt x="17265" y="7465"/>
                    <a:pt x="17476" y="7125"/>
                  </a:cubicBezTo>
                  <a:cubicBezTo>
                    <a:pt x="17686" y="6816"/>
                    <a:pt x="17265" y="6660"/>
                    <a:pt x="16497" y="6629"/>
                  </a:cubicBezTo>
                  <a:cubicBezTo>
                    <a:pt x="15798" y="6598"/>
                    <a:pt x="15447" y="5887"/>
                    <a:pt x="15728" y="5671"/>
                  </a:cubicBezTo>
                  <a:cubicBezTo>
                    <a:pt x="15926" y="5540"/>
                    <a:pt x="15074" y="5409"/>
                    <a:pt x="14289" y="5409"/>
                  </a:cubicBezTo>
                  <a:cubicBezTo>
                    <a:pt x="13961" y="5409"/>
                    <a:pt x="13645" y="5431"/>
                    <a:pt x="13422" y="5485"/>
                  </a:cubicBezTo>
                  <a:cubicBezTo>
                    <a:pt x="13304" y="5513"/>
                    <a:pt x="13218" y="5526"/>
                    <a:pt x="13154" y="5526"/>
                  </a:cubicBezTo>
                  <a:cubicBezTo>
                    <a:pt x="12806" y="5526"/>
                    <a:pt x="13179" y="5138"/>
                    <a:pt x="13001" y="4929"/>
                  </a:cubicBezTo>
                  <a:cubicBezTo>
                    <a:pt x="12723" y="4651"/>
                    <a:pt x="13980" y="3785"/>
                    <a:pt x="15029" y="3289"/>
                  </a:cubicBezTo>
                  <a:cubicBezTo>
                    <a:pt x="16149" y="2826"/>
                    <a:pt x="15658" y="2176"/>
                    <a:pt x="15658" y="1620"/>
                  </a:cubicBezTo>
                  <a:cubicBezTo>
                    <a:pt x="15658" y="1063"/>
                    <a:pt x="15170" y="1063"/>
                    <a:pt x="14679" y="1063"/>
                  </a:cubicBezTo>
                  <a:cubicBezTo>
                    <a:pt x="14191" y="1063"/>
                    <a:pt x="14120" y="722"/>
                    <a:pt x="14120" y="413"/>
                  </a:cubicBezTo>
                  <a:cubicBezTo>
                    <a:pt x="14018" y="167"/>
                    <a:pt x="13508" y="0"/>
                    <a:pt x="129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89" name="Google Shape;1689;p133"/>
            <p:cNvSpPr/>
            <p:nvPr/>
          </p:nvSpPr>
          <p:spPr>
            <a:xfrm>
              <a:off x="5178942" y="1776221"/>
              <a:ext cx="59429" cy="33832"/>
            </a:xfrm>
            <a:custGeom>
              <a:avLst/>
              <a:gdLst/>
              <a:ahLst/>
              <a:cxnLst/>
              <a:rect l="l" t="t" r="r" b="b"/>
              <a:pathLst>
                <a:path w="20804" h="21600" extrusionOk="0">
                  <a:moveTo>
                    <a:pt x="8114" y="0"/>
                  </a:moveTo>
                  <a:cubicBezTo>
                    <a:pt x="7564" y="0"/>
                    <a:pt x="7085" y="308"/>
                    <a:pt x="6614" y="1036"/>
                  </a:cubicBezTo>
                  <a:cubicBezTo>
                    <a:pt x="5060" y="3174"/>
                    <a:pt x="2921" y="2817"/>
                    <a:pt x="1749" y="9197"/>
                  </a:cubicBezTo>
                  <a:cubicBezTo>
                    <a:pt x="1172" y="11334"/>
                    <a:pt x="781" y="13099"/>
                    <a:pt x="0" y="14880"/>
                  </a:cubicBezTo>
                  <a:cubicBezTo>
                    <a:pt x="524" y="16791"/>
                    <a:pt x="1207" y="18119"/>
                    <a:pt x="1758" y="18119"/>
                  </a:cubicBezTo>
                  <a:cubicBezTo>
                    <a:pt x="1829" y="18119"/>
                    <a:pt x="1891" y="18103"/>
                    <a:pt x="1944" y="18070"/>
                  </a:cubicBezTo>
                  <a:cubicBezTo>
                    <a:pt x="2042" y="18005"/>
                    <a:pt x="2148" y="17989"/>
                    <a:pt x="2246" y="17989"/>
                  </a:cubicBezTo>
                  <a:cubicBezTo>
                    <a:pt x="3178" y="17989"/>
                    <a:pt x="4182" y="20386"/>
                    <a:pt x="5948" y="20386"/>
                  </a:cubicBezTo>
                  <a:cubicBezTo>
                    <a:pt x="6215" y="20386"/>
                    <a:pt x="6508" y="20337"/>
                    <a:pt x="6809" y="20207"/>
                  </a:cubicBezTo>
                  <a:cubicBezTo>
                    <a:pt x="7120" y="20062"/>
                    <a:pt x="7413" y="19997"/>
                    <a:pt x="7697" y="19997"/>
                  </a:cubicBezTo>
                  <a:cubicBezTo>
                    <a:pt x="9135" y="19997"/>
                    <a:pt x="10218" y="21600"/>
                    <a:pt x="11985" y="21600"/>
                  </a:cubicBezTo>
                  <a:cubicBezTo>
                    <a:pt x="12420" y="21600"/>
                    <a:pt x="12891" y="21503"/>
                    <a:pt x="13423" y="21260"/>
                  </a:cubicBezTo>
                  <a:cubicBezTo>
                    <a:pt x="14072" y="20904"/>
                    <a:pt x="14702" y="20774"/>
                    <a:pt x="15306" y="20774"/>
                  </a:cubicBezTo>
                  <a:cubicBezTo>
                    <a:pt x="16540" y="20774"/>
                    <a:pt x="17667" y="21309"/>
                    <a:pt x="18590" y="21309"/>
                  </a:cubicBezTo>
                  <a:cubicBezTo>
                    <a:pt x="19372" y="21309"/>
                    <a:pt x="20002" y="20920"/>
                    <a:pt x="20428" y="19495"/>
                  </a:cubicBezTo>
                  <a:cubicBezTo>
                    <a:pt x="21600" y="15949"/>
                    <a:pt x="19656" y="8145"/>
                    <a:pt x="19656" y="8145"/>
                  </a:cubicBezTo>
                  <a:lnTo>
                    <a:pt x="20428" y="7076"/>
                  </a:lnTo>
                  <a:cubicBezTo>
                    <a:pt x="18644" y="3967"/>
                    <a:pt x="17418" y="3303"/>
                    <a:pt x="16362" y="3303"/>
                  </a:cubicBezTo>
                  <a:cubicBezTo>
                    <a:pt x="15563" y="3303"/>
                    <a:pt x="14871" y="3676"/>
                    <a:pt x="14098" y="3676"/>
                  </a:cubicBezTo>
                  <a:cubicBezTo>
                    <a:pt x="13539" y="3676"/>
                    <a:pt x="12953" y="3481"/>
                    <a:pt x="12260" y="2817"/>
                  </a:cubicBezTo>
                  <a:cubicBezTo>
                    <a:pt x="10467" y="1182"/>
                    <a:pt x="9171" y="0"/>
                    <a:pt x="81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0" name="Google Shape;1690;p133"/>
            <p:cNvSpPr/>
            <p:nvPr/>
          </p:nvSpPr>
          <p:spPr>
            <a:xfrm>
              <a:off x="5431279" y="1885803"/>
              <a:ext cx="144976" cy="314572"/>
            </a:xfrm>
            <a:custGeom>
              <a:avLst/>
              <a:gdLst/>
              <a:ahLst/>
              <a:cxnLst/>
              <a:rect l="l" t="t" r="r" b="b"/>
              <a:pathLst>
                <a:path w="21183" h="21600" extrusionOk="0">
                  <a:moveTo>
                    <a:pt x="9646" y="0"/>
                  </a:moveTo>
                  <a:cubicBezTo>
                    <a:pt x="9127" y="0"/>
                    <a:pt x="7904" y="421"/>
                    <a:pt x="7552" y="754"/>
                  </a:cubicBezTo>
                  <a:cubicBezTo>
                    <a:pt x="7400" y="885"/>
                    <a:pt x="7248" y="923"/>
                    <a:pt x="7081" y="923"/>
                  </a:cubicBezTo>
                  <a:cubicBezTo>
                    <a:pt x="6841" y="923"/>
                    <a:pt x="6566" y="845"/>
                    <a:pt x="6207" y="845"/>
                  </a:cubicBezTo>
                  <a:cubicBezTo>
                    <a:pt x="6007" y="845"/>
                    <a:pt x="5781" y="869"/>
                    <a:pt x="5521" y="946"/>
                  </a:cubicBezTo>
                  <a:cubicBezTo>
                    <a:pt x="5340" y="991"/>
                    <a:pt x="5162" y="1008"/>
                    <a:pt x="4984" y="1008"/>
                  </a:cubicBezTo>
                  <a:cubicBezTo>
                    <a:pt x="4395" y="1008"/>
                    <a:pt x="3854" y="805"/>
                    <a:pt x="3446" y="805"/>
                  </a:cubicBezTo>
                  <a:cubicBezTo>
                    <a:pt x="3272" y="805"/>
                    <a:pt x="3124" y="841"/>
                    <a:pt x="3002" y="946"/>
                  </a:cubicBezTo>
                  <a:cubicBezTo>
                    <a:pt x="2879" y="1043"/>
                    <a:pt x="2709" y="1076"/>
                    <a:pt x="2520" y="1076"/>
                  </a:cubicBezTo>
                  <a:cubicBezTo>
                    <a:pt x="2146" y="1076"/>
                    <a:pt x="1686" y="951"/>
                    <a:pt x="1297" y="951"/>
                  </a:cubicBezTo>
                  <a:cubicBezTo>
                    <a:pt x="1112" y="951"/>
                    <a:pt x="945" y="977"/>
                    <a:pt x="812" y="1059"/>
                  </a:cubicBezTo>
                  <a:cubicBezTo>
                    <a:pt x="567" y="1174"/>
                    <a:pt x="322" y="1289"/>
                    <a:pt x="0" y="1365"/>
                  </a:cubicBezTo>
                  <a:cubicBezTo>
                    <a:pt x="485" y="1632"/>
                    <a:pt x="975" y="1898"/>
                    <a:pt x="975" y="2090"/>
                  </a:cubicBezTo>
                  <a:cubicBezTo>
                    <a:pt x="975" y="2471"/>
                    <a:pt x="2516" y="2739"/>
                    <a:pt x="2516" y="3159"/>
                  </a:cubicBezTo>
                  <a:cubicBezTo>
                    <a:pt x="2516" y="3533"/>
                    <a:pt x="3769" y="3857"/>
                    <a:pt x="4536" y="3857"/>
                  </a:cubicBezTo>
                  <a:cubicBezTo>
                    <a:pt x="4702" y="3857"/>
                    <a:pt x="4851" y="3841"/>
                    <a:pt x="4951" y="3807"/>
                  </a:cubicBezTo>
                  <a:cubicBezTo>
                    <a:pt x="5214" y="3718"/>
                    <a:pt x="5618" y="3638"/>
                    <a:pt x="5999" y="3638"/>
                  </a:cubicBezTo>
                  <a:cubicBezTo>
                    <a:pt x="6440" y="3638"/>
                    <a:pt x="6852" y="3746"/>
                    <a:pt x="6981" y="4075"/>
                  </a:cubicBezTo>
                  <a:cubicBezTo>
                    <a:pt x="7144" y="4723"/>
                    <a:pt x="7874" y="4723"/>
                    <a:pt x="7874" y="5142"/>
                  </a:cubicBezTo>
                  <a:cubicBezTo>
                    <a:pt x="7874" y="5600"/>
                    <a:pt x="6007" y="5334"/>
                    <a:pt x="5684" y="5792"/>
                  </a:cubicBezTo>
                  <a:cubicBezTo>
                    <a:pt x="5277" y="6250"/>
                    <a:pt x="8849" y="6784"/>
                    <a:pt x="8849" y="7127"/>
                  </a:cubicBezTo>
                  <a:cubicBezTo>
                    <a:pt x="8849" y="7509"/>
                    <a:pt x="9905" y="7967"/>
                    <a:pt x="10313" y="8425"/>
                  </a:cubicBezTo>
                  <a:cubicBezTo>
                    <a:pt x="10635" y="8844"/>
                    <a:pt x="12343" y="9417"/>
                    <a:pt x="12747" y="9952"/>
                  </a:cubicBezTo>
                  <a:cubicBezTo>
                    <a:pt x="13155" y="10485"/>
                    <a:pt x="14615" y="10753"/>
                    <a:pt x="15104" y="11019"/>
                  </a:cubicBezTo>
                  <a:cubicBezTo>
                    <a:pt x="15753" y="11439"/>
                    <a:pt x="15916" y="11974"/>
                    <a:pt x="15671" y="12470"/>
                  </a:cubicBezTo>
                  <a:cubicBezTo>
                    <a:pt x="15426" y="13271"/>
                    <a:pt x="15753" y="14110"/>
                    <a:pt x="16646" y="14798"/>
                  </a:cubicBezTo>
                  <a:cubicBezTo>
                    <a:pt x="17783" y="15599"/>
                    <a:pt x="15349" y="15981"/>
                    <a:pt x="14615" y="16439"/>
                  </a:cubicBezTo>
                  <a:cubicBezTo>
                    <a:pt x="14003" y="16790"/>
                    <a:pt x="14133" y="17302"/>
                    <a:pt x="12903" y="17302"/>
                  </a:cubicBezTo>
                  <a:cubicBezTo>
                    <a:pt x="12662" y="17302"/>
                    <a:pt x="12373" y="17283"/>
                    <a:pt x="12017" y="17240"/>
                  </a:cubicBezTo>
                  <a:cubicBezTo>
                    <a:pt x="11784" y="17213"/>
                    <a:pt x="11602" y="17200"/>
                    <a:pt x="11461" y="17200"/>
                  </a:cubicBezTo>
                  <a:cubicBezTo>
                    <a:pt x="10246" y="17200"/>
                    <a:pt x="12310" y="18157"/>
                    <a:pt x="12017" y="18500"/>
                  </a:cubicBezTo>
                  <a:cubicBezTo>
                    <a:pt x="11936" y="18568"/>
                    <a:pt x="11747" y="18594"/>
                    <a:pt x="11499" y="18594"/>
                  </a:cubicBezTo>
                  <a:cubicBezTo>
                    <a:pt x="10787" y="18594"/>
                    <a:pt x="9590" y="18385"/>
                    <a:pt x="8982" y="18385"/>
                  </a:cubicBezTo>
                  <a:cubicBezTo>
                    <a:pt x="8753" y="18385"/>
                    <a:pt x="8608" y="18415"/>
                    <a:pt x="8608" y="18500"/>
                  </a:cubicBezTo>
                  <a:cubicBezTo>
                    <a:pt x="8608" y="18728"/>
                    <a:pt x="7634" y="18957"/>
                    <a:pt x="6818" y="19186"/>
                  </a:cubicBezTo>
                  <a:cubicBezTo>
                    <a:pt x="7226" y="19378"/>
                    <a:pt x="7634" y="19530"/>
                    <a:pt x="8119" y="19644"/>
                  </a:cubicBezTo>
                  <a:cubicBezTo>
                    <a:pt x="8849" y="19873"/>
                    <a:pt x="7307" y="20217"/>
                    <a:pt x="7307" y="20903"/>
                  </a:cubicBezTo>
                  <a:cubicBezTo>
                    <a:pt x="7363" y="21381"/>
                    <a:pt x="7852" y="21600"/>
                    <a:pt x="8278" y="21600"/>
                  </a:cubicBezTo>
                  <a:cubicBezTo>
                    <a:pt x="8467" y="21600"/>
                    <a:pt x="8645" y="21558"/>
                    <a:pt x="8767" y="21476"/>
                  </a:cubicBezTo>
                  <a:cubicBezTo>
                    <a:pt x="9501" y="21057"/>
                    <a:pt x="10394" y="20714"/>
                    <a:pt x="11450" y="20484"/>
                  </a:cubicBezTo>
                  <a:cubicBezTo>
                    <a:pt x="12073" y="20374"/>
                    <a:pt x="11499" y="19947"/>
                    <a:pt x="12028" y="19947"/>
                  </a:cubicBezTo>
                  <a:cubicBezTo>
                    <a:pt x="12051" y="19947"/>
                    <a:pt x="12073" y="19947"/>
                    <a:pt x="12099" y="19949"/>
                  </a:cubicBezTo>
                  <a:cubicBezTo>
                    <a:pt x="12829" y="19949"/>
                    <a:pt x="12584" y="19453"/>
                    <a:pt x="12910" y="19186"/>
                  </a:cubicBezTo>
                  <a:cubicBezTo>
                    <a:pt x="13096" y="19035"/>
                    <a:pt x="13333" y="18993"/>
                    <a:pt x="13696" y="18993"/>
                  </a:cubicBezTo>
                  <a:cubicBezTo>
                    <a:pt x="13974" y="18993"/>
                    <a:pt x="14322" y="19018"/>
                    <a:pt x="14778" y="19033"/>
                  </a:cubicBezTo>
                  <a:cubicBezTo>
                    <a:pt x="14811" y="19035"/>
                    <a:pt x="14845" y="19035"/>
                    <a:pt x="14882" y="19035"/>
                  </a:cubicBezTo>
                  <a:cubicBezTo>
                    <a:pt x="15856" y="19035"/>
                    <a:pt x="17346" y="18523"/>
                    <a:pt x="18758" y="18117"/>
                  </a:cubicBezTo>
                  <a:cubicBezTo>
                    <a:pt x="20218" y="17659"/>
                    <a:pt x="20462" y="17546"/>
                    <a:pt x="21033" y="16210"/>
                  </a:cubicBezTo>
                  <a:cubicBezTo>
                    <a:pt x="21600" y="14875"/>
                    <a:pt x="20381" y="13309"/>
                    <a:pt x="20381" y="12890"/>
                  </a:cubicBezTo>
                  <a:cubicBezTo>
                    <a:pt x="20303" y="12512"/>
                    <a:pt x="18391" y="10676"/>
                    <a:pt x="17565" y="10676"/>
                  </a:cubicBezTo>
                  <a:cubicBezTo>
                    <a:pt x="17557" y="10676"/>
                    <a:pt x="17546" y="10676"/>
                    <a:pt x="17539" y="10676"/>
                  </a:cubicBezTo>
                  <a:cubicBezTo>
                    <a:pt x="16809" y="10676"/>
                    <a:pt x="13481" y="8998"/>
                    <a:pt x="12829" y="8730"/>
                  </a:cubicBezTo>
                  <a:cubicBezTo>
                    <a:pt x="12262" y="8463"/>
                    <a:pt x="12425" y="8005"/>
                    <a:pt x="11532" y="7624"/>
                  </a:cubicBezTo>
                  <a:cubicBezTo>
                    <a:pt x="10635" y="7281"/>
                    <a:pt x="10557" y="6365"/>
                    <a:pt x="10798" y="5677"/>
                  </a:cubicBezTo>
                  <a:cubicBezTo>
                    <a:pt x="10961" y="5029"/>
                    <a:pt x="12910" y="4876"/>
                    <a:pt x="12910" y="4456"/>
                  </a:cubicBezTo>
                  <a:cubicBezTo>
                    <a:pt x="12829" y="3998"/>
                    <a:pt x="13073" y="3617"/>
                    <a:pt x="13966" y="3617"/>
                  </a:cubicBezTo>
                  <a:cubicBezTo>
                    <a:pt x="14941" y="3540"/>
                    <a:pt x="15834" y="3272"/>
                    <a:pt x="16323" y="2891"/>
                  </a:cubicBezTo>
                  <a:cubicBezTo>
                    <a:pt x="16323" y="2814"/>
                    <a:pt x="16483" y="2777"/>
                    <a:pt x="16564" y="2777"/>
                  </a:cubicBezTo>
                  <a:cubicBezTo>
                    <a:pt x="16323" y="2663"/>
                    <a:pt x="16160" y="2586"/>
                    <a:pt x="15997" y="2548"/>
                  </a:cubicBezTo>
                  <a:cubicBezTo>
                    <a:pt x="15186" y="2509"/>
                    <a:pt x="13073" y="1785"/>
                    <a:pt x="13073" y="1478"/>
                  </a:cubicBezTo>
                  <a:cubicBezTo>
                    <a:pt x="13073" y="1212"/>
                    <a:pt x="14129" y="754"/>
                    <a:pt x="12262" y="639"/>
                  </a:cubicBezTo>
                  <a:cubicBezTo>
                    <a:pt x="11287" y="639"/>
                    <a:pt x="10394" y="411"/>
                    <a:pt x="9824" y="30"/>
                  </a:cubicBezTo>
                  <a:cubicBezTo>
                    <a:pt x="9783" y="10"/>
                    <a:pt x="9724" y="0"/>
                    <a:pt x="96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1" name="Google Shape;1691;p133"/>
            <p:cNvSpPr/>
            <p:nvPr/>
          </p:nvSpPr>
          <p:spPr>
            <a:xfrm>
              <a:off x="5434380" y="2075753"/>
              <a:ext cx="112858" cy="89473"/>
            </a:xfrm>
            <a:custGeom>
              <a:avLst/>
              <a:gdLst/>
              <a:ahLst/>
              <a:cxnLst/>
              <a:rect l="l" t="t" r="r" b="b"/>
              <a:pathLst>
                <a:path w="19758" h="21600" extrusionOk="0">
                  <a:moveTo>
                    <a:pt x="18233" y="0"/>
                  </a:moveTo>
                  <a:cubicBezTo>
                    <a:pt x="17763" y="551"/>
                    <a:pt x="17154" y="851"/>
                    <a:pt x="16533" y="851"/>
                  </a:cubicBezTo>
                  <a:cubicBezTo>
                    <a:pt x="16258" y="851"/>
                    <a:pt x="15973" y="796"/>
                    <a:pt x="15703" y="667"/>
                  </a:cubicBezTo>
                  <a:cubicBezTo>
                    <a:pt x="15414" y="520"/>
                    <a:pt x="15005" y="404"/>
                    <a:pt x="14606" y="404"/>
                  </a:cubicBezTo>
                  <a:cubicBezTo>
                    <a:pt x="13927" y="404"/>
                    <a:pt x="13274" y="729"/>
                    <a:pt x="13274" y="1745"/>
                  </a:cubicBezTo>
                  <a:cubicBezTo>
                    <a:pt x="13274" y="2914"/>
                    <a:pt x="12701" y="3484"/>
                    <a:pt x="12386" y="3484"/>
                  </a:cubicBezTo>
                  <a:cubicBezTo>
                    <a:pt x="12231" y="3484"/>
                    <a:pt x="12137" y="3349"/>
                    <a:pt x="12199" y="3086"/>
                  </a:cubicBezTo>
                  <a:cubicBezTo>
                    <a:pt x="12395" y="2143"/>
                    <a:pt x="11036" y="2412"/>
                    <a:pt x="10255" y="1071"/>
                  </a:cubicBezTo>
                  <a:cubicBezTo>
                    <a:pt x="10046" y="741"/>
                    <a:pt x="9691" y="631"/>
                    <a:pt x="9260" y="631"/>
                  </a:cubicBezTo>
                  <a:cubicBezTo>
                    <a:pt x="8377" y="631"/>
                    <a:pt x="7178" y="1096"/>
                    <a:pt x="6250" y="1096"/>
                  </a:cubicBezTo>
                  <a:cubicBezTo>
                    <a:pt x="5966" y="1096"/>
                    <a:pt x="5704" y="1053"/>
                    <a:pt x="5486" y="937"/>
                  </a:cubicBezTo>
                  <a:cubicBezTo>
                    <a:pt x="5287" y="839"/>
                    <a:pt x="5069" y="790"/>
                    <a:pt x="4838" y="790"/>
                  </a:cubicBezTo>
                  <a:cubicBezTo>
                    <a:pt x="3511" y="790"/>
                    <a:pt x="1784" y="2345"/>
                    <a:pt x="625" y="4292"/>
                  </a:cubicBezTo>
                  <a:cubicBezTo>
                    <a:pt x="-836" y="6576"/>
                    <a:pt x="722" y="6576"/>
                    <a:pt x="722" y="8718"/>
                  </a:cubicBezTo>
                  <a:cubicBezTo>
                    <a:pt x="722" y="10867"/>
                    <a:pt x="1597" y="10867"/>
                    <a:pt x="1206" y="12612"/>
                  </a:cubicBezTo>
                  <a:lnTo>
                    <a:pt x="1206" y="12747"/>
                  </a:lnTo>
                  <a:cubicBezTo>
                    <a:pt x="2472" y="13549"/>
                    <a:pt x="1983" y="15967"/>
                    <a:pt x="2081" y="17308"/>
                  </a:cubicBezTo>
                  <a:cubicBezTo>
                    <a:pt x="2170" y="17914"/>
                    <a:pt x="2481" y="18080"/>
                    <a:pt x="2867" y="18080"/>
                  </a:cubicBezTo>
                  <a:cubicBezTo>
                    <a:pt x="3329" y="18080"/>
                    <a:pt x="3897" y="17841"/>
                    <a:pt x="4319" y="17841"/>
                  </a:cubicBezTo>
                  <a:cubicBezTo>
                    <a:pt x="4345" y="17841"/>
                    <a:pt x="4368" y="17835"/>
                    <a:pt x="4390" y="17835"/>
                  </a:cubicBezTo>
                  <a:cubicBezTo>
                    <a:pt x="4918" y="17835"/>
                    <a:pt x="3857" y="19488"/>
                    <a:pt x="4416" y="20394"/>
                  </a:cubicBezTo>
                  <a:cubicBezTo>
                    <a:pt x="4581" y="20651"/>
                    <a:pt x="4807" y="20737"/>
                    <a:pt x="5065" y="20737"/>
                  </a:cubicBezTo>
                  <a:cubicBezTo>
                    <a:pt x="5589" y="20737"/>
                    <a:pt x="6228" y="20376"/>
                    <a:pt x="6694" y="20376"/>
                  </a:cubicBezTo>
                  <a:cubicBezTo>
                    <a:pt x="6938" y="20376"/>
                    <a:pt x="7138" y="20473"/>
                    <a:pt x="7240" y="20792"/>
                  </a:cubicBezTo>
                  <a:cubicBezTo>
                    <a:pt x="7338" y="21061"/>
                    <a:pt x="7435" y="21331"/>
                    <a:pt x="7626" y="21600"/>
                  </a:cubicBezTo>
                  <a:cubicBezTo>
                    <a:pt x="8603" y="20927"/>
                    <a:pt x="9869" y="19990"/>
                    <a:pt x="9869" y="19188"/>
                  </a:cubicBezTo>
                  <a:cubicBezTo>
                    <a:pt x="9869" y="18943"/>
                    <a:pt x="10015" y="18851"/>
                    <a:pt x="10250" y="18851"/>
                  </a:cubicBezTo>
                  <a:cubicBezTo>
                    <a:pt x="10934" y="18851"/>
                    <a:pt x="12355" y="19586"/>
                    <a:pt x="13207" y="19586"/>
                  </a:cubicBezTo>
                  <a:cubicBezTo>
                    <a:pt x="13527" y="19586"/>
                    <a:pt x="13771" y="19482"/>
                    <a:pt x="13856" y="19188"/>
                  </a:cubicBezTo>
                  <a:cubicBezTo>
                    <a:pt x="14206" y="18098"/>
                    <a:pt x="11720" y="14620"/>
                    <a:pt x="13203" y="14620"/>
                  </a:cubicBezTo>
                  <a:cubicBezTo>
                    <a:pt x="13367" y="14620"/>
                    <a:pt x="13585" y="14663"/>
                    <a:pt x="13856" y="14755"/>
                  </a:cubicBezTo>
                  <a:cubicBezTo>
                    <a:pt x="14317" y="14914"/>
                    <a:pt x="14686" y="14988"/>
                    <a:pt x="14983" y="14988"/>
                  </a:cubicBezTo>
                  <a:cubicBezTo>
                    <a:pt x="16453" y="14988"/>
                    <a:pt x="16240" y="13280"/>
                    <a:pt x="16968" y="11939"/>
                  </a:cubicBezTo>
                  <a:cubicBezTo>
                    <a:pt x="17847" y="10329"/>
                    <a:pt x="20764" y="9122"/>
                    <a:pt x="19401" y="6171"/>
                  </a:cubicBezTo>
                  <a:cubicBezTo>
                    <a:pt x="18624" y="4292"/>
                    <a:pt x="18136" y="2143"/>
                    <a:pt x="182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2" name="Google Shape;1692;p133"/>
            <p:cNvSpPr/>
            <p:nvPr/>
          </p:nvSpPr>
          <p:spPr>
            <a:xfrm>
              <a:off x="5391818" y="1905686"/>
              <a:ext cx="148795" cy="184270"/>
            </a:xfrm>
            <a:custGeom>
              <a:avLst/>
              <a:gdLst/>
              <a:ahLst/>
              <a:cxnLst/>
              <a:rect l="l" t="t" r="r" b="b"/>
              <a:pathLst>
                <a:path w="21498" h="21600" extrusionOk="0">
                  <a:moveTo>
                    <a:pt x="5701" y="0"/>
                  </a:moveTo>
                  <a:cubicBezTo>
                    <a:pt x="5478" y="107"/>
                    <a:pt x="5232" y="155"/>
                    <a:pt x="5016" y="155"/>
                  </a:cubicBezTo>
                  <a:cubicBezTo>
                    <a:pt x="4840" y="155"/>
                    <a:pt x="4683" y="122"/>
                    <a:pt x="4576" y="65"/>
                  </a:cubicBezTo>
                  <a:cubicBezTo>
                    <a:pt x="4558" y="48"/>
                    <a:pt x="4536" y="42"/>
                    <a:pt x="4511" y="42"/>
                  </a:cubicBezTo>
                  <a:cubicBezTo>
                    <a:pt x="4250" y="42"/>
                    <a:pt x="3800" y="1002"/>
                    <a:pt x="4093" y="1302"/>
                  </a:cubicBezTo>
                  <a:cubicBezTo>
                    <a:pt x="4474" y="1549"/>
                    <a:pt x="4855" y="3205"/>
                    <a:pt x="4137" y="3205"/>
                  </a:cubicBezTo>
                  <a:cubicBezTo>
                    <a:pt x="4100" y="3205"/>
                    <a:pt x="4060" y="3202"/>
                    <a:pt x="4012" y="3193"/>
                  </a:cubicBezTo>
                  <a:cubicBezTo>
                    <a:pt x="3078" y="3002"/>
                    <a:pt x="3052" y="2016"/>
                    <a:pt x="2539" y="2016"/>
                  </a:cubicBezTo>
                  <a:cubicBezTo>
                    <a:pt x="2521" y="2016"/>
                    <a:pt x="2506" y="2016"/>
                    <a:pt x="2488" y="2018"/>
                  </a:cubicBezTo>
                  <a:cubicBezTo>
                    <a:pt x="2488" y="2018"/>
                    <a:pt x="1044" y="3517"/>
                    <a:pt x="1044" y="4037"/>
                  </a:cubicBezTo>
                  <a:cubicBezTo>
                    <a:pt x="1044" y="4429"/>
                    <a:pt x="480" y="4560"/>
                    <a:pt x="0" y="4753"/>
                  </a:cubicBezTo>
                  <a:cubicBezTo>
                    <a:pt x="238" y="4884"/>
                    <a:pt x="399" y="5080"/>
                    <a:pt x="561" y="5211"/>
                  </a:cubicBezTo>
                  <a:cubicBezTo>
                    <a:pt x="802" y="5535"/>
                    <a:pt x="480" y="6382"/>
                    <a:pt x="802" y="7099"/>
                  </a:cubicBezTo>
                  <a:cubicBezTo>
                    <a:pt x="916" y="7304"/>
                    <a:pt x="1096" y="7361"/>
                    <a:pt x="1304" y="7361"/>
                  </a:cubicBezTo>
                  <a:cubicBezTo>
                    <a:pt x="1557" y="7361"/>
                    <a:pt x="1854" y="7277"/>
                    <a:pt x="2122" y="7277"/>
                  </a:cubicBezTo>
                  <a:cubicBezTo>
                    <a:pt x="2407" y="7277"/>
                    <a:pt x="2660" y="7369"/>
                    <a:pt x="2810" y="7753"/>
                  </a:cubicBezTo>
                  <a:cubicBezTo>
                    <a:pt x="3210" y="8793"/>
                    <a:pt x="2569" y="9317"/>
                    <a:pt x="2569" y="10292"/>
                  </a:cubicBezTo>
                  <a:cubicBezTo>
                    <a:pt x="2569" y="11335"/>
                    <a:pt x="1605" y="11270"/>
                    <a:pt x="1847" y="12182"/>
                  </a:cubicBezTo>
                  <a:cubicBezTo>
                    <a:pt x="1913" y="12429"/>
                    <a:pt x="2059" y="12530"/>
                    <a:pt x="2261" y="12530"/>
                  </a:cubicBezTo>
                  <a:cubicBezTo>
                    <a:pt x="2799" y="12530"/>
                    <a:pt x="3715" y="11826"/>
                    <a:pt x="4415" y="11400"/>
                  </a:cubicBezTo>
                  <a:cubicBezTo>
                    <a:pt x="4936" y="11073"/>
                    <a:pt x="5379" y="10943"/>
                    <a:pt x="5742" y="10943"/>
                  </a:cubicBezTo>
                  <a:cubicBezTo>
                    <a:pt x="6101" y="10943"/>
                    <a:pt x="6383" y="11073"/>
                    <a:pt x="6584" y="11270"/>
                  </a:cubicBezTo>
                  <a:cubicBezTo>
                    <a:pt x="6691" y="11400"/>
                    <a:pt x="6903" y="11457"/>
                    <a:pt x="7152" y="11457"/>
                  </a:cubicBezTo>
                  <a:cubicBezTo>
                    <a:pt x="7643" y="11457"/>
                    <a:pt x="8270" y="11225"/>
                    <a:pt x="8431" y="10877"/>
                  </a:cubicBezTo>
                  <a:cubicBezTo>
                    <a:pt x="8567" y="10580"/>
                    <a:pt x="9230" y="10390"/>
                    <a:pt x="9893" y="10390"/>
                  </a:cubicBezTo>
                  <a:cubicBezTo>
                    <a:pt x="10388" y="10390"/>
                    <a:pt x="10886" y="10497"/>
                    <a:pt x="11161" y="10749"/>
                  </a:cubicBezTo>
                  <a:cubicBezTo>
                    <a:pt x="11722" y="11400"/>
                    <a:pt x="12443" y="12052"/>
                    <a:pt x="13249" y="12506"/>
                  </a:cubicBezTo>
                  <a:cubicBezTo>
                    <a:pt x="14133" y="12964"/>
                    <a:pt x="12605" y="15244"/>
                    <a:pt x="13488" y="15440"/>
                  </a:cubicBezTo>
                  <a:cubicBezTo>
                    <a:pt x="14774" y="15895"/>
                    <a:pt x="15576" y="16873"/>
                    <a:pt x="15496" y="18045"/>
                  </a:cubicBezTo>
                  <a:cubicBezTo>
                    <a:pt x="15415" y="19088"/>
                    <a:pt x="16140" y="19870"/>
                    <a:pt x="15096" y="20782"/>
                  </a:cubicBezTo>
                  <a:cubicBezTo>
                    <a:pt x="15737" y="21107"/>
                    <a:pt x="16459" y="21107"/>
                    <a:pt x="16379" y="21434"/>
                  </a:cubicBezTo>
                  <a:cubicBezTo>
                    <a:pt x="16353" y="21541"/>
                    <a:pt x="16441" y="21600"/>
                    <a:pt x="16573" y="21600"/>
                  </a:cubicBezTo>
                  <a:cubicBezTo>
                    <a:pt x="16837" y="21600"/>
                    <a:pt x="17262" y="21368"/>
                    <a:pt x="17262" y="20845"/>
                  </a:cubicBezTo>
                  <a:cubicBezTo>
                    <a:pt x="17262" y="20328"/>
                    <a:pt x="17771" y="20152"/>
                    <a:pt x="18317" y="20152"/>
                  </a:cubicBezTo>
                  <a:cubicBezTo>
                    <a:pt x="18661" y="20152"/>
                    <a:pt x="19020" y="20224"/>
                    <a:pt x="19270" y="20325"/>
                  </a:cubicBezTo>
                  <a:cubicBezTo>
                    <a:pt x="19453" y="20357"/>
                    <a:pt x="19632" y="20375"/>
                    <a:pt x="19812" y="20375"/>
                  </a:cubicBezTo>
                  <a:cubicBezTo>
                    <a:pt x="20351" y="20375"/>
                    <a:pt x="20878" y="20227"/>
                    <a:pt x="21358" y="19935"/>
                  </a:cubicBezTo>
                  <a:cubicBezTo>
                    <a:pt x="21278" y="19608"/>
                    <a:pt x="21358" y="19284"/>
                    <a:pt x="21439" y="18957"/>
                  </a:cubicBezTo>
                  <a:cubicBezTo>
                    <a:pt x="21600" y="18110"/>
                    <a:pt x="21439" y="17263"/>
                    <a:pt x="20878" y="16546"/>
                  </a:cubicBezTo>
                  <a:cubicBezTo>
                    <a:pt x="20314" y="16091"/>
                    <a:pt x="18870" y="15634"/>
                    <a:pt x="18467" y="14659"/>
                  </a:cubicBezTo>
                  <a:cubicBezTo>
                    <a:pt x="18068" y="13746"/>
                    <a:pt x="16459" y="12833"/>
                    <a:pt x="16060" y="12052"/>
                  </a:cubicBezTo>
                  <a:cubicBezTo>
                    <a:pt x="15657" y="11270"/>
                    <a:pt x="14451" y="10488"/>
                    <a:pt x="14451" y="9902"/>
                  </a:cubicBezTo>
                  <a:cubicBezTo>
                    <a:pt x="14451" y="9251"/>
                    <a:pt x="11000" y="8339"/>
                    <a:pt x="11322" y="7557"/>
                  </a:cubicBezTo>
                  <a:cubicBezTo>
                    <a:pt x="11722" y="6775"/>
                    <a:pt x="13568" y="7230"/>
                    <a:pt x="13568" y="6513"/>
                  </a:cubicBezTo>
                  <a:cubicBezTo>
                    <a:pt x="13568" y="5731"/>
                    <a:pt x="12846" y="5731"/>
                    <a:pt x="12605" y="4626"/>
                  </a:cubicBezTo>
                  <a:cubicBezTo>
                    <a:pt x="12520" y="4064"/>
                    <a:pt x="12110" y="3879"/>
                    <a:pt x="11659" y="3879"/>
                  </a:cubicBezTo>
                  <a:cubicBezTo>
                    <a:pt x="11275" y="3879"/>
                    <a:pt x="10857" y="4016"/>
                    <a:pt x="10597" y="4168"/>
                  </a:cubicBezTo>
                  <a:cubicBezTo>
                    <a:pt x="10494" y="4227"/>
                    <a:pt x="10351" y="4254"/>
                    <a:pt x="10183" y="4254"/>
                  </a:cubicBezTo>
                  <a:cubicBezTo>
                    <a:pt x="9424" y="4254"/>
                    <a:pt x="8189" y="3713"/>
                    <a:pt x="8189" y="3127"/>
                  </a:cubicBezTo>
                  <a:cubicBezTo>
                    <a:pt x="8189" y="2345"/>
                    <a:pt x="6746" y="1888"/>
                    <a:pt x="6746" y="1237"/>
                  </a:cubicBezTo>
                  <a:cubicBezTo>
                    <a:pt x="6746" y="910"/>
                    <a:pt x="6181" y="455"/>
                    <a:pt x="570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3" name="Google Shape;1693;p133"/>
            <p:cNvSpPr/>
            <p:nvPr/>
          </p:nvSpPr>
          <p:spPr>
            <a:xfrm>
              <a:off x="5339575" y="1946237"/>
              <a:ext cx="160267" cy="314243"/>
            </a:xfrm>
            <a:custGeom>
              <a:avLst/>
              <a:gdLst/>
              <a:ahLst/>
              <a:cxnLst/>
              <a:rect l="l" t="t" r="r" b="b"/>
              <a:pathLst>
                <a:path w="21186" h="21600" extrusionOk="0">
                  <a:moveTo>
                    <a:pt x="6832" y="0"/>
                  </a:moveTo>
                  <a:cubicBezTo>
                    <a:pt x="6611" y="38"/>
                    <a:pt x="6464" y="115"/>
                    <a:pt x="6390" y="230"/>
                  </a:cubicBezTo>
                  <a:cubicBezTo>
                    <a:pt x="6172" y="497"/>
                    <a:pt x="4409" y="574"/>
                    <a:pt x="3966" y="955"/>
                  </a:cubicBezTo>
                  <a:cubicBezTo>
                    <a:pt x="3661" y="1274"/>
                    <a:pt x="2692" y="1300"/>
                    <a:pt x="2206" y="1300"/>
                  </a:cubicBezTo>
                  <a:cubicBezTo>
                    <a:pt x="2109" y="1300"/>
                    <a:pt x="2032" y="1300"/>
                    <a:pt x="1981" y="1300"/>
                  </a:cubicBezTo>
                  <a:cubicBezTo>
                    <a:pt x="1690" y="1300"/>
                    <a:pt x="660" y="1337"/>
                    <a:pt x="513" y="1721"/>
                  </a:cubicBezTo>
                  <a:cubicBezTo>
                    <a:pt x="439" y="2141"/>
                    <a:pt x="0" y="3706"/>
                    <a:pt x="0" y="4013"/>
                  </a:cubicBezTo>
                  <a:cubicBezTo>
                    <a:pt x="439" y="4508"/>
                    <a:pt x="1100" y="4966"/>
                    <a:pt x="1981" y="5273"/>
                  </a:cubicBezTo>
                  <a:cubicBezTo>
                    <a:pt x="2498" y="5386"/>
                    <a:pt x="1908" y="6075"/>
                    <a:pt x="2498" y="6228"/>
                  </a:cubicBezTo>
                  <a:cubicBezTo>
                    <a:pt x="3135" y="6411"/>
                    <a:pt x="2746" y="6917"/>
                    <a:pt x="2454" y="6917"/>
                  </a:cubicBezTo>
                  <a:cubicBezTo>
                    <a:pt x="2444" y="6917"/>
                    <a:pt x="2434" y="6917"/>
                    <a:pt x="2424" y="6915"/>
                  </a:cubicBezTo>
                  <a:cubicBezTo>
                    <a:pt x="2414" y="6915"/>
                    <a:pt x="2407" y="6914"/>
                    <a:pt x="2397" y="6914"/>
                  </a:cubicBezTo>
                  <a:cubicBezTo>
                    <a:pt x="2085" y="6914"/>
                    <a:pt x="2628" y="7649"/>
                    <a:pt x="1981" y="7947"/>
                  </a:cubicBezTo>
                  <a:cubicBezTo>
                    <a:pt x="1321" y="8214"/>
                    <a:pt x="1908" y="8941"/>
                    <a:pt x="2863" y="9436"/>
                  </a:cubicBezTo>
                  <a:cubicBezTo>
                    <a:pt x="3671" y="9933"/>
                    <a:pt x="4113" y="10545"/>
                    <a:pt x="3966" y="11195"/>
                  </a:cubicBezTo>
                  <a:cubicBezTo>
                    <a:pt x="3966" y="11653"/>
                    <a:pt x="4774" y="11690"/>
                    <a:pt x="4774" y="12263"/>
                  </a:cubicBezTo>
                  <a:cubicBezTo>
                    <a:pt x="4774" y="12263"/>
                    <a:pt x="3580" y="14598"/>
                    <a:pt x="2568" y="14598"/>
                  </a:cubicBezTo>
                  <a:cubicBezTo>
                    <a:pt x="2545" y="14598"/>
                    <a:pt x="2521" y="14598"/>
                    <a:pt x="2498" y="14594"/>
                  </a:cubicBezTo>
                  <a:cubicBezTo>
                    <a:pt x="2276" y="15244"/>
                    <a:pt x="1981" y="16198"/>
                    <a:pt x="1763" y="16695"/>
                  </a:cubicBezTo>
                  <a:cubicBezTo>
                    <a:pt x="1468" y="17345"/>
                    <a:pt x="1173" y="17918"/>
                    <a:pt x="1908" y="17957"/>
                  </a:cubicBezTo>
                  <a:cubicBezTo>
                    <a:pt x="2645" y="18032"/>
                    <a:pt x="4040" y="18872"/>
                    <a:pt x="5434" y="19789"/>
                  </a:cubicBezTo>
                  <a:cubicBezTo>
                    <a:pt x="5729" y="20019"/>
                    <a:pt x="6024" y="20247"/>
                    <a:pt x="6242" y="20516"/>
                  </a:cubicBezTo>
                  <a:cubicBezTo>
                    <a:pt x="6393" y="20504"/>
                    <a:pt x="6544" y="20500"/>
                    <a:pt x="6695" y="20500"/>
                  </a:cubicBezTo>
                  <a:cubicBezTo>
                    <a:pt x="7060" y="20500"/>
                    <a:pt x="7422" y="20526"/>
                    <a:pt x="7788" y="20554"/>
                  </a:cubicBezTo>
                  <a:cubicBezTo>
                    <a:pt x="8522" y="20631"/>
                    <a:pt x="9109" y="21013"/>
                    <a:pt x="9035" y="21394"/>
                  </a:cubicBezTo>
                  <a:cubicBezTo>
                    <a:pt x="9035" y="21556"/>
                    <a:pt x="9528" y="21600"/>
                    <a:pt x="10047" y="21600"/>
                  </a:cubicBezTo>
                  <a:cubicBezTo>
                    <a:pt x="10510" y="21600"/>
                    <a:pt x="10993" y="21565"/>
                    <a:pt x="11167" y="21548"/>
                  </a:cubicBezTo>
                  <a:cubicBezTo>
                    <a:pt x="11459" y="21509"/>
                    <a:pt x="11093" y="21126"/>
                    <a:pt x="11975" y="20974"/>
                  </a:cubicBezTo>
                  <a:cubicBezTo>
                    <a:pt x="11241" y="20477"/>
                    <a:pt x="10138" y="20134"/>
                    <a:pt x="8887" y="20019"/>
                  </a:cubicBezTo>
                  <a:cubicBezTo>
                    <a:pt x="7567" y="19942"/>
                    <a:pt x="6980" y="18872"/>
                    <a:pt x="7050" y="18415"/>
                  </a:cubicBezTo>
                  <a:cubicBezTo>
                    <a:pt x="7198" y="17918"/>
                    <a:pt x="6098" y="17498"/>
                    <a:pt x="6098" y="17076"/>
                  </a:cubicBezTo>
                  <a:cubicBezTo>
                    <a:pt x="6098" y="16656"/>
                    <a:pt x="5290" y="16620"/>
                    <a:pt x="4409" y="16390"/>
                  </a:cubicBezTo>
                  <a:cubicBezTo>
                    <a:pt x="3527" y="16161"/>
                    <a:pt x="4626" y="14747"/>
                    <a:pt x="4700" y="14136"/>
                  </a:cubicBezTo>
                  <a:cubicBezTo>
                    <a:pt x="4848" y="13524"/>
                    <a:pt x="6685" y="11767"/>
                    <a:pt x="6172" y="11231"/>
                  </a:cubicBezTo>
                  <a:cubicBezTo>
                    <a:pt x="5837" y="10858"/>
                    <a:pt x="6749" y="10567"/>
                    <a:pt x="7526" y="10567"/>
                  </a:cubicBezTo>
                  <a:cubicBezTo>
                    <a:pt x="7942" y="10567"/>
                    <a:pt x="8321" y="10651"/>
                    <a:pt x="8448" y="10850"/>
                  </a:cubicBezTo>
                  <a:cubicBezTo>
                    <a:pt x="8726" y="11427"/>
                    <a:pt x="8807" y="11732"/>
                    <a:pt x="10175" y="11732"/>
                  </a:cubicBezTo>
                  <a:cubicBezTo>
                    <a:pt x="10255" y="11732"/>
                    <a:pt x="10342" y="11732"/>
                    <a:pt x="10433" y="11728"/>
                  </a:cubicBezTo>
                  <a:cubicBezTo>
                    <a:pt x="10476" y="11728"/>
                    <a:pt x="10517" y="11727"/>
                    <a:pt x="10560" y="11727"/>
                  </a:cubicBezTo>
                  <a:cubicBezTo>
                    <a:pt x="11975" y="11727"/>
                    <a:pt x="12009" y="12345"/>
                    <a:pt x="13222" y="12532"/>
                  </a:cubicBezTo>
                  <a:cubicBezTo>
                    <a:pt x="13296" y="12532"/>
                    <a:pt x="13370" y="12532"/>
                    <a:pt x="13443" y="12570"/>
                  </a:cubicBezTo>
                  <a:lnTo>
                    <a:pt x="13443" y="12532"/>
                  </a:lnTo>
                  <a:cubicBezTo>
                    <a:pt x="13886" y="12035"/>
                    <a:pt x="13148" y="12035"/>
                    <a:pt x="13148" y="11423"/>
                  </a:cubicBezTo>
                  <a:cubicBezTo>
                    <a:pt x="13148" y="10811"/>
                    <a:pt x="12049" y="10811"/>
                    <a:pt x="13078" y="10125"/>
                  </a:cubicBezTo>
                  <a:cubicBezTo>
                    <a:pt x="13953" y="9570"/>
                    <a:pt x="15203" y="9127"/>
                    <a:pt x="16236" y="9127"/>
                  </a:cubicBezTo>
                  <a:cubicBezTo>
                    <a:pt x="16417" y="9127"/>
                    <a:pt x="16588" y="9141"/>
                    <a:pt x="16749" y="9169"/>
                  </a:cubicBezTo>
                  <a:cubicBezTo>
                    <a:pt x="16943" y="9213"/>
                    <a:pt x="17178" y="9229"/>
                    <a:pt x="17430" y="9229"/>
                  </a:cubicBezTo>
                  <a:cubicBezTo>
                    <a:pt x="18130" y="9229"/>
                    <a:pt x="18985" y="9103"/>
                    <a:pt x="19609" y="9103"/>
                  </a:cubicBezTo>
                  <a:cubicBezTo>
                    <a:pt x="19941" y="9103"/>
                    <a:pt x="20205" y="9138"/>
                    <a:pt x="20350" y="9246"/>
                  </a:cubicBezTo>
                  <a:cubicBezTo>
                    <a:pt x="20423" y="9284"/>
                    <a:pt x="20571" y="9361"/>
                    <a:pt x="20718" y="9399"/>
                  </a:cubicBezTo>
                  <a:cubicBezTo>
                    <a:pt x="21600" y="8864"/>
                    <a:pt x="20936" y="8406"/>
                    <a:pt x="21084" y="7794"/>
                  </a:cubicBezTo>
                  <a:cubicBezTo>
                    <a:pt x="21084" y="7145"/>
                    <a:pt x="20350" y="6534"/>
                    <a:pt x="19247" y="6267"/>
                  </a:cubicBezTo>
                  <a:cubicBezTo>
                    <a:pt x="18439" y="6152"/>
                    <a:pt x="19763" y="4815"/>
                    <a:pt x="18955" y="4546"/>
                  </a:cubicBezTo>
                  <a:cubicBezTo>
                    <a:pt x="18221" y="4280"/>
                    <a:pt x="17557" y="3936"/>
                    <a:pt x="17044" y="3516"/>
                  </a:cubicBezTo>
                  <a:cubicBezTo>
                    <a:pt x="16793" y="3368"/>
                    <a:pt x="16337" y="3305"/>
                    <a:pt x="15884" y="3305"/>
                  </a:cubicBezTo>
                  <a:cubicBezTo>
                    <a:pt x="15277" y="3305"/>
                    <a:pt x="14670" y="3417"/>
                    <a:pt x="14546" y="3591"/>
                  </a:cubicBezTo>
                  <a:cubicBezTo>
                    <a:pt x="14399" y="3795"/>
                    <a:pt x="13859" y="3931"/>
                    <a:pt x="13410" y="3931"/>
                  </a:cubicBezTo>
                  <a:cubicBezTo>
                    <a:pt x="13182" y="3931"/>
                    <a:pt x="12977" y="3898"/>
                    <a:pt x="12857" y="3821"/>
                  </a:cubicBezTo>
                  <a:cubicBezTo>
                    <a:pt x="12672" y="3706"/>
                    <a:pt x="12414" y="3629"/>
                    <a:pt x="12092" y="3629"/>
                  </a:cubicBezTo>
                  <a:cubicBezTo>
                    <a:pt x="11774" y="3629"/>
                    <a:pt x="11385" y="3706"/>
                    <a:pt x="10946" y="3898"/>
                  </a:cubicBezTo>
                  <a:cubicBezTo>
                    <a:pt x="10255" y="4147"/>
                    <a:pt x="9407" y="4576"/>
                    <a:pt x="8911" y="4576"/>
                  </a:cubicBezTo>
                  <a:cubicBezTo>
                    <a:pt x="8720" y="4576"/>
                    <a:pt x="8582" y="4513"/>
                    <a:pt x="8522" y="4356"/>
                  </a:cubicBezTo>
                  <a:cubicBezTo>
                    <a:pt x="8301" y="3821"/>
                    <a:pt x="9182" y="3898"/>
                    <a:pt x="9182" y="3286"/>
                  </a:cubicBezTo>
                  <a:cubicBezTo>
                    <a:pt x="9182" y="2637"/>
                    <a:pt x="9769" y="2369"/>
                    <a:pt x="9477" y="1759"/>
                  </a:cubicBezTo>
                  <a:cubicBezTo>
                    <a:pt x="9340" y="1534"/>
                    <a:pt x="9099" y="1480"/>
                    <a:pt x="8830" y="1480"/>
                  </a:cubicBezTo>
                  <a:cubicBezTo>
                    <a:pt x="8576" y="1480"/>
                    <a:pt x="8297" y="1529"/>
                    <a:pt x="8066" y="1529"/>
                  </a:cubicBezTo>
                  <a:cubicBezTo>
                    <a:pt x="7878" y="1529"/>
                    <a:pt x="7724" y="1496"/>
                    <a:pt x="7640" y="1375"/>
                  </a:cubicBezTo>
                  <a:cubicBezTo>
                    <a:pt x="7272" y="955"/>
                    <a:pt x="7640" y="458"/>
                    <a:pt x="7419" y="307"/>
                  </a:cubicBezTo>
                  <a:cubicBezTo>
                    <a:pt x="7198" y="192"/>
                    <a:pt x="7050" y="115"/>
                    <a:pt x="683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4" name="Google Shape;1694;p133"/>
            <p:cNvSpPr/>
            <p:nvPr/>
          </p:nvSpPr>
          <p:spPr>
            <a:xfrm>
              <a:off x="3687067" y="1097068"/>
              <a:ext cx="191185" cy="161141"/>
            </a:xfrm>
            <a:custGeom>
              <a:avLst/>
              <a:gdLst/>
              <a:ahLst/>
              <a:cxnLst/>
              <a:rect l="l" t="t" r="r" b="b"/>
              <a:pathLst>
                <a:path w="21230" h="21600" extrusionOk="0">
                  <a:moveTo>
                    <a:pt x="8820" y="0"/>
                  </a:moveTo>
                  <a:cubicBezTo>
                    <a:pt x="7806" y="0"/>
                    <a:pt x="5128" y="829"/>
                    <a:pt x="4277" y="1856"/>
                  </a:cubicBezTo>
                  <a:cubicBezTo>
                    <a:pt x="3291" y="3199"/>
                    <a:pt x="884" y="2675"/>
                    <a:pt x="822" y="3348"/>
                  </a:cubicBezTo>
                  <a:cubicBezTo>
                    <a:pt x="771" y="3777"/>
                    <a:pt x="551" y="4056"/>
                    <a:pt x="337" y="4056"/>
                  </a:cubicBezTo>
                  <a:cubicBezTo>
                    <a:pt x="292" y="4056"/>
                    <a:pt x="247" y="4042"/>
                    <a:pt x="205" y="4018"/>
                  </a:cubicBezTo>
                  <a:cubicBezTo>
                    <a:pt x="205" y="4093"/>
                    <a:pt x="205" y="4239"/>
                    <a:pt x="267" y="4389"/>
                  </a:cubicBezTo>
                  <a:cubicBezTo>
                    <a:pt x="453" y="5358"/>
                    <a:pt x="453" y="6326"/>
                    <a:pt x="205" y="7295"/>
                  </a:cubicBezTo>
                  <a:cubicBezTo>
                    <a:pt x="-164" y="7965"/>
                    <a:pt x="19" y="8114"/>
                    <a:pt x="329" y="8414"/>
                  </a:cubicBezTo>
                  <a:cubicBezTo>
                    <a:pt x="698" y="8709"/>
                    <a:pt x="884" y="9233"/>
                    <a:pt x="822" y="9753"/>
                  </a:cubicBezTo>
                  <a:cubicBezTo>
                    <a:pt x="822" y="10202"/>
                    <a:pt x="1069" y="10202"/>
                    <a:pt x="1131" y="11242"/>
                  </a:cubicBezTo>
                  <a:cubicBezTo>
                    <a:pt x="1131" y="11990"/>
                    <a:pt x="1314" y="12809"/>
                    <a:pt x="1686" y="13404"/>
                  </a:cubicBezTo>
                  <a:cubicBezTo>
                    <a:pt x="1872" y="13778"/>
                    <a:pt x="1872" y="14298"/>
                    <a:pt x="1748" y="14672"/>
                  </a:cubicBezTo>
                  <a:cubicBezTo>
                    <a:pt x="2117" y="15042"/>
                    <a:pt x="2551" y="15342"/>
                    <a:pt x="3044" y="15637"/>
                  </a:cubicBezTo>
                  <a:cubicBezTo>
                    <a:pt x="4094" y="16086"/>
                    <a:pt x="4463" y="16460"/>
                    <a:pt x="4525" y="16905"/>
                  </a:cubicBezTo>
                  <a:cubicBezTo>
                    <a:pt x="4570" y="17232"/>
                    <a:pt x="5043" y="17755"/>
                    <a:pt x="5389" y="17755"/>
                  </a:cubicBezTo>
                  <a:cubicBezTo>
                    <a:pt x="5519" y="17755"/>
                    <a:pt x="5632" y="17684"/>
                    <a:pt x="5696" y="17500"/>
                  </a:cubicBezTo>
                  <a:cubicBezTo>
                    <a:pt x="5806" y="17235"/>
                    <a:pt x="5967" y="17164"/>
                    <a:pt x="6153" y="17164"/>
                  </a:cubicBezTo>
                  <a:cubicBezTo>
                    <a:pt x="6384" y="17164"/>
                    <a:pt x="6657" y="17279"/>
                    <a:pt x="6933" y="17279"/>
                  </a:cubicBezTo>
                  <a:cubicBezTo>
                    <a:pt x="7426" y="17279"/>
                    <a:pt x="7488" y="17874"/>
                    <a:pt x="7549" y="18248"/>
                  </a:cubicBezTo>
                  <a:cubicBezTo>
                    <a:pt x="7611" y="18619"/>
                    <a:pt x="8659" y="18469"/>
                    <a:pt x="9031" y="18768"/>
                  </a:cubicBezTo>
                  <a:cubicBezTo>
                    <a:pt x="9400" y="18993"/>
                    <a:pt x="9524" y="20033"/>
                    <a:pt x="10019" y="20407"/>
                  </a:cubicBezTo>
                  <a:cubicBezTo>
                    <a:pt x="10123" y="20478"/>
                    <a:pt x="10225" y="20505"/>
                    <a:pt x="10321" y="20505"/>
                  </a:cubicBezTo>
                  <a:cubicBezTo>
                    <a:pt x="10673" y="20505"/>
                    <a:pt x="10971" y="20145"/>
                    <a:pt x="11236" y="20145"/>
                  </a:cubicBezTo>
                  <a:cubicBezTo>
                    <a:pt x="11284" y="20145"/>
                    <a:pt x="11329" y="20155"/>
                    <a:pt x="11377" y="20182"/>
                  </a:cubicBezTo>
                  <a:cubicBezTo>
                    <a:pt x="11754" y="20437"/>
                    <a:pt x="12216" y="20587"/>
                    <a:pt x="12666" y="20587"/>
                  </a:cubicBezTo>
                  <a:cubicBezTo>
                    <a:pt x="12880" y="20587"/>
                    <a:pt x="13092" y="20553"/>
                    <a:pt x="13289" y="20482"/>
                  </a:cubicBezTo>
                  <a:cubicBezTo>
                    <a:pt x="13416" y="20420"/>
                    <a:pt x="13531" y="20397"/>
                    <a:pt x="13644" y="20397"/>
                  </a:cubicBezTo>
                  <a:cubicBezTo>
                    <a:pt x="14013" y="20397"/>
                    <a:pt x="14325" y="20655"/>
                    <a:pt x="14776" y="20655"/>
                  </a:cubicBezTo>
                  <a:cubicBezTo>
                    <a:pt x="14852" y="20655"/>
                    <a:pt x="14933" y="20648"/>
                    <a:pt x="15018" y="20631"/>
                  </a:cubicBezTo>
                  <a:cubicBezTo>
                    <a:pt x="15635" y="20631"/>
                    <a:pt x="16313" y="20781"/>
                    <a:pt x="16930" y="21226"/>
                  </a:cubicBezTo>
                  <a:cubicBezTo>
                    <a:pt x="17299" y="21450"/>
                    <a:pt x="17733" y="21600"/>
                    <a:pt x="18226" y="21600"/>
                  </a:cubicBezTo>
                  <a:cubicBezTo>
                    <a:pt x="18349" y="21226"/>
                    <a:pt x="18102" y="20033"/>
                    <a:pt x="18102" y="19737"/>
                  </a:cubicBezTo>
                  <a:cubicBezTo>
                    <a:pt x="18780" y="18843"/>
                    <a:pt x="19462" y="17949"/>
                    <a:pt x="20200" y="17055"/>
                  </a:cubicBezTo>
                  <a:cubicBezTo>
                    <a:pt x="20509" y="16681"/>
                    <a:pt x="21002" y="16681"/>
                    <a:pt x="21188" y="16086"/>
                  </a:cubicBezTo>
                  <a:cubicBezTo>
                    <a:pt x="21436" y="15566"/>
                    <a:pt x="20509" y="13778"/>
                    <a:pt x="20324" y="13404"/>
                  </a:cubicBezTo>
                  <a:cubicBezTo>
                    <a:pt x="20079" y="12585"/>
                    <a:pt x="20017" y="11765"/>
                    <a:pt x="20141" y="10946"/>
                  </a:cubicBezTo>
                  <a:cubicBezTo>
                    <a:pt x="20324" y="10276"/>
                    <a:pt x="19400" y="9977"/>
                    <a:pt x="19400" y="9529"/>
                  </a:cubicBezTo>
                  <a:cubicBezTo>
                    <a:pt x="19400" y="9083"/>
                    <a:pt x="20200" y="8339"/>
                    <a:pt x="20695" y="8114"/>
                  </a:cubicBezTo>
                  <a:cubicBezTo>
                    <a:pt x="21126" y="7815"/>
                    <a:pt x="20940" y="6102"/>
                    <a:pt x="20571" y="5657"/>
                  </a:cubicBezTo>
                  <a:cubicBezTo>
                    <a:pt x="20141" y="5133"/>
                    <a:pt x="19955" y="4314"/>
                    <a:pt x="20200" y="3569"/>
                  </a:cubicBezTo>
                  <a:cubicBezTo>
                    <a:pt x="20448" y="2750"/>
                    <a:pt x="18721" y="2080"/>
                    <a:pt x="18473" y="2080"/>
                  </a:cubicBezTo>
                  <a:cubicBezTo>
                    <a:pt x="18473" y="2080"/>
                    <a:pt x="18411" y="2006"/>
                    <a:pt x="18411" y="1931"/>
                  </a:cubicBezTo>
                  <a:cubicBezTo>
                    <a:pt x="17778" y="2002"/>
                    <a:pt x="17153" y="2036"/>
                    <a:pt x="16530" y="2036"/>
                  </a:cubicBezTo>
                  <a:cubicBezTo>
                    <a:pt x="15209" y="2036"/>
                    <a:pt x="13911" y="1887"/>
                    <a:pt x="12610" y="1632"/>
                  </a:cubicBezTo>
                  <a:lnTo>
                    <a:pt x="11498" y="1112"/>
                  </a:lnTo>
                  <a:cubicBezTo>
                    <a:pt x="11222" y="1581"/>
                    <a:pt x="10844" y="1870"/>
                    <a:pt x="10414" y="1870"/>
                  </a:cubicBezTo>
                  <a:cubicBezTo>
                    <a:pt x="10366" y="1870"/>
                    <a:pt x="10315" y="1863"/>
                    <a:pt x="10264" y="1856"/>
                  </a:cubicBezTo>
                  <a:cubicBezTo>
                    <a:pt x="9279" y="1856"/>
                    <a:pt x="9217" y="666"/>
                    <a:pt x="9217" y="143"/>
                  </a:cubicBezTo>
                  <a:cubicBezTo>
                    <a:pt x="9203" y="44"/>
                    <a:pt x="9056" y="0"/>
                    <a:pt x="88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5" name="Google Shape;1695;p133"/>
            <p:cNvSpPr/>
            <p:nvPr/>
          </p:nvSpPr>
          <p:spPr>
            <a:xfrm>
              <a:off x="3714995" y="1361729"/>
              <a:ext cx="71700" cy="70427"/>
            </a:xfrm>
            <a:custGeom>
              <a:avLst/>
              <a:gdLst/>
              <a:ahLst/>
              <a:cxnLst/>
              <a:rect l="l" t="t" r="r" b="b"/>
              <a:pathLst>
                <a:path w="21315" h="21600" extrusionOk="0">
                  <a:moveTo>
                    <a:pt x="5945" y="0"/>
                  </a:moveTo>
                  <a:cubicBezTo>
                    <a:pt x="5003" y="0"/>
                    <a:pt x="4068" y="1159"/>
                    <a:pt x="3201" y="1159"/>
                  </a:cubicBezTo>
                  <a:cubicBezTo>
                    <a:pt x="3020" y="1159"/>
                    <a:pt x="2831" y="1105"/>
                    <a:pt x="2658" y="972"/>
                  </a:cubicBezTo>
                  <a:cubicBezTo>
                    <a:pt x="2334" y="692"/>
                    <a:pt x="1972" y="560"/>
                    <a:pt x="1617" y="560"/>
                  </a:cubicBezTo>
                  <a:cubicBezTo>
                    <a:pt x="720" y="560"/>
                    <a:pt x="-109" y="1400"/>
                    <a:pt x="12" y="2512"/>
                  </a:cubicBezTo>
                  <a:cubicBezTo>
                    <a:pt x="177" y="4045"/>
                    <a:pt x="2824" y="4892"/>
                    <a:pt x="2824" y="6938"/>
                  </a:cubicBezTo>
                  <a:cubicBezTo>
                    <a:pt x="2824" y="8984"/>
                    <a:pt x="7777" y="12056"/>
                    <a:pt x="7611" y="13417"/>
                  </a:cubicBezTo>
                  <a:cubicBezTo>
                    <a:pt x="7611" y="14102"/>
                    <a:pt x="10755" y="16319"/>
                    <a:pt x="12572" y="19212"/>
                  </a:cubicBezTo>
                  <a:cubicBezTo>
                    <a:pt x="13560" y="19897"/>
                    <a:pt x="14555" y="20752"/>
                    <a:pt x="15543" y="21600"/>
                  </a:cubicBezTo>
                  <a:cubicBezTo>
                    <a:pt x="15708" y="20916"/>
                    <a:pt x="15874" y="20239"/>
                    <a:pt x="15874" y="19554"/>
                  </a:cubicBezTo>
                  <a:cubicBezTo>
                    <a:pt x="15543" y="18364"/>
                    <a:pt x="19342" y="12398"/>
                    <a:pt x="20337" y="12398"/>
                  </a:cubicBezTo>
                  <a:cubicBezTo>
                    <a:pt x="21325" y="12398"/>
                    <a:pt x="21491" y="6938"/>
                    <a:pt x="21159" y="3874"/>
                  </a:cubicBezTo>
                  <a:cubicBezTo>
                    <a:pt x="19508" y="2683"/>
                    <a:pt x="17691" y="1657"/>
                    <a:pt x="15708" y="972"/>
                  </a:cubicBezTo>
                  <a:cubicBezTo>
                    <a:pt x="12572" y="972"/>
                    <a:pt x="9594" y="638"/>
                    <a:pt x="6458" y="124"/>
                  </a:cubicBezTo>
                  <a:cubicBezTo>
                    <a:pt x="6284" y="39"/>
                    <a:pt x="6118" y="0"/>
                    <a:pt x="59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6" name="Google Shape;1696;p133"/>
            <p:cNvSpPr/>
            <p:nvPr/>
          </p:nvSpPr>
          <p:spPr>
            <a:xfrm>
              <a:off x="3678922" y="1327112"/>
              <a:ext cx="107250" cy="96701"/>
            </a:xfrm>
            <a:custGeom>
              <a:avLst/>
              <a:gdLst/>
              <a:ahLst/>
              <a:cxnLst/>
              <a:rect l="l" t="t" r="r" b="b"/>
              <a:pathLst>
                <a:path w="21600" h="21600" extrusionOk="0">
                  <a:moveTo>
                    <a:pt x="10072" y="0"/>
                  </a:moveTo>
                  <a:cubicBezTo>
                    <a:pt x="9398" y="748"/>
                    <a:pt x="8504" y="1365"/>
                    <a:pt x="7610" y="1864"/>
                  </a:cubicBezTo>
                  <a:cubicBezTo>
                    <a:pt x="6936" y="1988"/>
                    <a:pt x="7386" y="4096"/>
                    <a:pt x="6711" y="4096"/>
                  </a:cubicBezTo>
                  <a:cubicBezTo>
                    <a:pt x="5930" y="4096"/>
                    <a:pt x="5368" y="5586"/>
                    <a:pt x="5261" y="6209"/>
                  </a:cubicBezTo>
                  <a:cubicBezTo>
                    <a:pt x="5235" y="6311"/>
                    <a:pt x="5143" y="6350"/>
                    <a:pt x="5011" y="6350"/>
                  </a:cubicBezTo>
                  <a:cubicBezTo>
                    <a:pt x="4597" y="6350"/>
                    <a:pt x="3785" y="5999"/>
                    <a:pt x="3197" y="5999"/>
                  </a:cubicBezTo>
                  <a:cubicBezTo>
                    <a:pt x="3044" y="5999"/>
                    <a:pt x="2906" y="6022"/>
                    <a:pt x="2794" y="6084"/>
                  </a:cubicBezTo>
                  <a:cubicBezTo>
                    <a:pt x="1788" y="6333"/>
                    <a:pt x="894" y="6583"/>
                    <a:pt x="0" y="6707"/>
                  </a:cubicBezTo>
                  <a:cubicBezTo>
                    <a:pt x="107" y="7574"/>
                    <a:pt x="0" y="8690"/>
                    <a:pt x="669" y="8690"/>
                  </a:cubicBezTo>
                  <a:cubicBezTo>
                    <a:pt x="817" y="8690"/>
                    <a:pt x="981" y="8690"/>
                    <a:pt x="1154" y="8690"/>
                  </a:cubicBezTo>
                  <a:cubicBezTo>
                    <a:pt x="2263" y="8690"/>
                    <a:pt x="3708" y="8780"/>
                    <a:pt x="3805" y="10180"/>
                  </a:cubicBezTo>
                  <a:cubicBezTo>
                    <a:pt x="3918" y="11919"/>
                    <a:pt x="6492" y="15522"/>
                    <a:pt x="7386" y="16762"/>
                  </a:cubicBezTo>
                  <a:cubicBezTo>
                    <a:pt x="8279" y="18003"/>
                    <a:pt x="10522" y="17629"/>
                    <a:pt x="10629" y="18745"/>
                  </a:cubicBezTo>
                  <a:cubicBezTo>
                    <a:pt x="10741" y="19742"/>
                    <a:pt x="12309" y="20733"/>
                    <a:pt x="14102" y="20858"/>
                  </a:cubicBezTo>
                  <a:cubicBezTo>
                    <a:pt x="14771" y="20983"/>
                    <a:pt x="15333" y="21232"/>
                    <a:pt x="15782" y="21600"/>
                  </a:cubicBezTo>
                  <a:cubicBezTo>
                    <a:pt x="14552" y="19617"/>
                    <a:pt x="12422" y="18003"/>
                    <a:pt x="12422" y="17380"/>
                  </a:cubicBezTo>
                  <a:cubicBezTo>
                    <a:pt x="12534" y="16638"/>
                    <a:pt x="9178" y="14275"/>
                    <a:pt x="9178" y="12786"/>
                  </a:cubicBezTo>
                  <a:cubicBezTo>
                    <a:pt x="9178" y="11171"/>
                    <a:pt x="7386" y="10678"/>
                    <a:pt x="7273" y="9562"/>
                  </a:cubicBezTo>
                  <a:cubicBezTo>
                    <a:pt x="7191" y="8724"/>
                    <a:pt x="7799" y="8095"/>
                    <a:pt x="8438" y="8095"/>
                  </a:cubicBezTo>
                  <a:cubicBezTo>
                    <a:pt x="8652" y="8095"/>
                    <a:pt x="8867" y="8163"/>
                    <a:pt x="9066" y="8316"/>
                  </a:cubicBezTo>
                  <a:cubicBezTo>
                    <a:pt x="9204" y="8452"/>
                    <a:pt x="9352" y="8509"/>
                    <a:pt x="9495" y="8509"/>
                  </a:cubicBezTo>
                  <a:cubicBezTo>
                    <a:pt x="10087" y="8509"/>
                    <a:pt x="10726" y="7648"/>
                    <a:pt x="11375" y="7648"/>
                  </a:cubicBezTo>
                  <a:cubicBezTo>
                    <a:pt x="11461" y="7648"/>
                    <a:pt x="11548" y="7659"/>
                    <a:pt x="11640" y="7699"/>
                  </a:cubicBezTo>
                  <a:cubicBezTo>
                    <a:pt x="13765" y="8197"/>
                    <a:pt x="15782" y="8441"/>
                    <a:pt x="17907" y="8441"/>
                  </a:cubicBezTo>
                  <a:cubicBezTo>
                    <a:pt x="19251" y="8939"/>
                    <a:pt x="20481" y="9687"/>
                    <a:pt x="21600" y="10554"/>
                  </a:cubicBezTo>
                  <a:cubicBezTo>
                    <a:pt x="21488" y="10304"/>
                    <a:pt x="21488" y="9930"/>
                    <a:pt x="21375" y="9562"/>
                  </a:cubicBezTo>
                  <a:cubicBezTo>
                    <a:pt x="20931" y="8316"/>
                    <a:pt x="21375" y="6826"/>
                    <a:pt x="20144" y="6333"/>
                  </a:cubicBezTo>
                  <a:cubicBezTo>
                    <a:pt x="19475" y="5959"/>
                    <a:pt x="19138" y="4719"/>
                    <a:pt x="19026" y="3478"/>
                  </a:cubicBezTo>
                  <a:lnTo>
                    <a:pt x="17682" y="3971"/>
                  </a:lnTo>
                  <a:cubicBezTo>
                    <a:pt x="17386" y="4039"/>
                    <a:pt x="17013" y="4079"/>
                    <a:pt x="16610" y="4079"/>
                  </a:cubicBezTo>
                  <a:cubicBezTo>
                    <a:pt x="15476" y="4079"/>
                    <a:pt x="14087" y="3773"/>
                    <a:pt x="13428" y="2855"/>
                  </a:cubicBezTo>
                  <a:cubicBezTo>
                    <a:pt x="12422" y="1739"/>
                    <a:pt x="11303" y="748"/>
                    <a:pt x="1007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7" name="Google Shape;1697;p133"/>
            <p:cNvSpPr/>
            <p:nvPr/>
          </p:nvSpPr>
          <p:spPr>
            <a:xfrm>
              <a:off x="3782291" y="1428833"/>
              <a:ext cx="36672" cy="75575"/>
            </a:xfrm>
            <a:custGeom>
              <a:avLst/>
              <a:gdLst/>
              <a:ahLst/>
              <a:cxnLst/>
              <a:rect l="l" t="t" r="r" b="b"/>
              <a:pathLst>
                <a:path w="20962" h="21600" extrusionOk="0">
                  <a:moveTo>
                    <a:pt x="5712" y="0"/>
                  </a:moveTo>
                  <a:cubicBezTo>
                    <a:pt x="3812" y="0"/>
                    <a:pt x="942" y="2059"/>
                    <a:pt x="0" y="4124"/>
                  </a:cubicBezTo>
                  <a:cubicBezTo>
                    <a:pt x="4450" y="5400"/>
                    <a:pt x="6349" y="6350"/>
                    <a:pt x="3175" y="7937"/>
                  </a:cubicBezTo>
                  <a:cubicBezTo>
                    <a:pt x="0" y="9524"/>
                    <a:pt x="-638" y="15091"/>
                    <a:pt x="2856" y="16678"/>
                  </a:cubicBezTo>
                  <a:cubicBezTo>
                    <a:pt x="6668" y="18106"/>
                    <a:pt x="7306" y="20803"/>
                    <a:pt x="10481" y="21600"/>
                  </a:cubicBezTo>
                  <a:cubicBezTo>
                    <a:pt x="11757" y="20172"/>
                    <a:pt x="12380" y="18585"/>
                    <a:pt x="13975" y="18425"/>
                  </a:cubicBezTo>
                  <a:cubicBezTo>
                    <a:pt x="16512" y="18266"/>
                    <a:pt x="14931" y="17150"/>
                    <a:pt x="16830" y="16200"/>
                  </a:cubicBezTo>
                  <a:cubicBezTo>
                    <a:pt x="18425" y="15243"/>
                    <a:pt x="20005" y="14134"/>
                    <a:pt x="20643" y="12866"/>
                  </a:cubicBezTo>
                  <a:cubicBezTo>
                    <a:pt x="20643" y="12706"/>
                    <a:pt x="20962" y="12706"/>
                    <a:pt x="20962" y="12706"/>
                  </a:cubicBezTo>
                  <a:cubicBezTo>
                    <a:pt x="17468" y="11278"/>
                    <a:pt x="15250" y="10322"/>
                    <a:pt x="14294" y="8894"/>
                  </a:cubicBezTo>
                  <a:cubicBezTo>
                    <a:pt x="13975" y="6828"/>
                    <a:pt x="14294" y="4762"/>
                    <a:pt x="15569" y="2856"/>
                  </a:cubicBezTo>
                  <a:cubicBezTo>
                    <a:pt x="12699" y="1587"/>
                    <a:pt x="9205" y="631"/>
                    <a:pt x="57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8" name="Google Shape;1698;p133"/>
            <p:cNvSpPr/>
            <p:nvPr/>
          </p:nvSpPr>
          <p:spPr>
            <a:xfrm>
              <a:off x="3597210" y="1260972"/>
              <a:ext cx="147827" cy="68931"/>
            </a:xfrm>
            <a:custGeom>
              <a:avLst/>
              <a:gdLst/>
              <a:ahLst/>
              <a:cxnLst/>
              <a:rect l="l" t="t" r="r" b="b"/>
              <a:pathLst>
                <a:path w="21358" h="21600" extrusionOk="0">
                  <a:moveTo>
                    <a:pt x="15338" y="0"/>
                  </a:moveTo>
                  <a:cubicBezTo>
                    <a:pt x="15257" y="1049"/>
                    <a:pt x="15096" y="1915"/>
                    <a:pt x="14854" y="2964"/>
                  </a:cubicBezTo>
                  <a:cubicBezTo>
                    <a:pt x="14719" y="3457"/>
                    <a:pt x="14228" y="3672"/>
                    <a:pt x="13663" y="3672"/>
                  </a:cubicBezTo>
                  <a:cubicBezTo>
                    <a:pt x="13227" y="3672"/>
                    <a:pt x="12751" y="3536"/>
                    <a:pt x="12366" y="3314"/>
                  </a:cubicBezTo>
                  <a:cubicBezTo>
                    <a:pt x="12044" y="4005"/>
                    <a:pt x="10919" y="4705"/>
                    <a:pt x="10761" y="5746"/>
                  </a:cubicBezTo>
                  <a:cubicBezTo>
                    <a:pt x="10600" y="6795"/>
                    <a:pt x="9153" y="6270"/>
                    <a:pt x="9636" y="9751"/>
                  </a:cubicBezTo>
                  <a:cubicBezTo>
                    <a:pt x="9856" y="11666"/>
                    <a:pt x="9618" y="12159"/>
                    <a:pt x="9277" y="12159"/>
                  </a:cubicBezTo>
                  <a:cubicBezTo>
                    <a:pt x="8995" y="12159"/>
                    <a:pt x="8647" y="11825"/>
                    <a:pt x="8431" y="11674"/>
                  </a:cubicBezTo>
                  <a:cubicBezTo>
                    <a:pt x="8178" y="11587"/>
                    <a:pt x="7925" y="11539"/>
                    <a:pt x="7673" y="11539"/>
                  </a:cubicBezTo>
                  <a:cubicBezTo>
                    <a:pt x="6892" y="11539"/>
                    <a:pt x="6130" y="11968"/>
                    <a:pt x="5459" y="12890"/>
                  </a:cubicBezTo>
                  <a:cubicBezTo>
                    <a:pt x="5181" y="13399"/>
                    <a:pt x="4844" y="13669"/>
                    <a:pt x="4503" y="13669"/>
                  </a:cubicBezTo>
                  <a:cubicBezTo>
                    <a:pt x="4258" y="13669"/>
                    <a:pt x="4008" y="13526"/>
                    <a:pt x="3774" y="13240"/>
                  </a:cubicBezTo>
                  <a:cubicBezTo>
                    <a:pt x="3539" y="12874"/>
                    <a:pt x="3279" y="12691"/>
                    <a:pt x="3023" y="12691"/>
                  </a:cubicBezTo>
                  <a:cubicBezTo>
                    <a:pt x="2667" y="12691"/>
                    <a:pt x="2323" y="13049"/>
                    <a:pt x="2088" y="13764"/>
                  </a:cubicBezTo>
                  <a:cubicBezTo>
                    <a:pt x="2004" y="14058"/>
                    <a:pt x="1902" y="14170"/>
                    <a:pt x="1795" y="14170"/>
                  </a:cubicBezTo>
                  <a:cubicBezTo>
                    <a:pt x="1403" y="14170"/>
                    <a:pt x="890" y="12707"/>
                    <a:pt x="458" y="12707"/>
                  </a:cubicBezTo>
                  <a:cubicBezTo>
                    <a:pt x="440" y="12707"/>
                    <a:pt x="421" y="12707"/>
                    <a:pt x="403" y="12715"/>
                  </a:cubicBezTo>
                  <a:cubicBezTo>
                    <a:pt x="-242" y="12890"/>
                    <a:pt x="80" y="15679"/>
                    <a:pt x="80" y="16196"/>
                  </a:cubicBezTo>
                  <a:cubicBezTo>
                    <a:pt x="80" y="16800"/>
                    <a:pt x="736" y="18048"/>
                    <a:pt x="1275" y="18048"/>
                  </a:cubicBezTo>
                  <a:cubicBezTo>
                    <a:pt x="1363" y="18048"/>
                    <a:pt x="1447" y="18016"/>
                    <a:pt x="1524" y="17944"/>
                  </a:cubicBezTo>
                  <a:cubicBezTo>
                    <a:pt x="1693" y="17849"/>
                    <a:pt x="1858" y="17809"/>
                    <a:pt x="2022" y="17809"/>
                  </a:cubicBezTo>
                  <a:cubicBezTo>
                    <a:pt x="2495" y="17809"/>
                    <a:pt x="2957" y="18167"/>
                    <a:pt x="3371" y="18811"/>
                  </a:cubicBezTo>
                  <a:cubicBezTo>
                    <a:pt x="3473" y="18954"/>
                    <a:pt x="3594" y="19017"/>
                    <a:pt x="3730" y="19017"/>
                  </a:cubicBezTo>
                  <a:cubicBezTo>
                    <a:pt x="4232" y="19017"/>
                    <a:pt x="4884" y="18143"/>
                    <a:pt x="5141" y="17595"/>
                  </a:cubicBezTo>
                  <a:cubicBezTo>
                    <a:pt x="5459" y="16721"/>
                    <a:pt x="7306" y="16721"/>
                    <a:pt x="7467" y="16721"/>
                  </a:cubicBezTo>
                  <a:cubicBezTo>
                    <a:pt x="7709" y="16721"/>
                    <a:pt x="7709" y="18985"/>
                    <a:pt x="8032" y="19510"/>
                  </a:cubicBezTo>
                  <a:cubicBezTo>
                    <a:pt x="8915" y="20026"/>
                    <a:pt x="9798" y="20376"/>
                    <a:pt x="10681" y="20376"/>
                  </a:cubicBezTo>
                  <a:cubicBezTo>
                    <a:pt x="11806" y="20376"/>
                    <a:pt x="13411" y="21600"/>
                    <a:pt x="13891" y="21600"/>
                  </a:cubicBezTo>
                  <a:cubicBezTo>
                    <a:pt x="14455" y="21600"/>
                    <a:pt x="15257" y="19510"/>
                    <a:pt x="16463" y="19510"/>
                  </a:cubicBezTo>
                  <a:cubicBezTo>
                    <a:pt x="17525" y="19510"/>
                    <a:pt x="18159" y="18103"/>
                    <a:pt x="18427" y="18103"/>
                  </a:cubicBezTo>
                  <a:cubicBezTo>
                    <a:pt x="18441" y="18103"/>
                    <a:pt x="18456" y="18103"/>
                    <a:pt x="18467" y="18111"/>
                  </a:cubicBezTo>
                  <a:cubicBezTo>
                    <a:pt x="18548" y="17245"/>
                    <a:pt x="18628" y="16721"/>
                    <a:pt x="18870" y="16546"/>
                  </a:cubicBezTo>
                  <a:cubicBezTo>
                    <a:pt x="19354" y="16546"/>
                    <a:pt x="19031" y="14630"/>
                    <a:pt x="19354" y="13764"/>
                  </a:cubicBezTo>
                  <a:cubicBezTo>
                    <a:pt x="19658" y="12930"/>
                    <a:pt x="19160" y="11134"/>
                    <a:pt x="19607" y="11134"/>
                  </a:cubicBezTo>
                  <a:cubicBezTo>
                    <a:pt x="19629" y="11134"/>
                    <a:pt x="19651" y="11142"/>
                    <a:pt x="19673" y="11150"/>
                  </a:cubicBezTo>
                  <a:cubicBezTo>
                    <a:pt x="19859" y="11197"/>
                    <a:pt x="20043" y="11245"/>
                    <a:pt x="20215" y="11245"/>
                  </a:cubicBezTo>
                  <a:cubicBezTo>
                    <a:pt x="20633" y="11245"/>
                    <a:pt x="20959" y="10943"/>
                    <a:pt x="20959" y="9584"/>
                  </a:cubicBezTo>
                  <a:cubicBezTo>
                    <a:pt x="20959" y="8885"/>
                    <a:pt x="21120" y="8185"/>
                    <a:pt x="21358" y="7836"/>
                  </a:cubicBezTo>
                  <a:cubicBezTo>
                    <a:pt x="20878" y="6095"/>
                    <a:pt x="20475" y="4355"/>
                    <a:pt x="20237" y="2440"/>
                  </a:cubicBezTo>
                  <a:cubicBezTo>
                    <a:pt x="20237" y="2440"/>
                    <a:pt x="19727" y="2932"/>
                    <a:pt x="19163" y="2932"/>
                  </a:cubicBezTo>
                  <a:cubicBezTo>
                    <a:pt x="18775" y="2932"/>
                    <a:pt x="18361" y="2702"/>
                    <a:pt x="18068" y="1915"/>
                  </a:cubicBezTo>
                  <a:cubicBezTo>
                    <a:pt x="17265" y="0"/>
                    <a:pt x="15338" y="0"/>
                    <a:pt x="153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99" name="Google Shape;1699;p133"/>
            <p:cNvSpPr/>
            <p:nvPr/>
          </p:nvSpPr>
          <p:spPr>
            <a:xfrm>
              <a:off x="3725027" y="1270406"/>
              <a:ext cx="129705" cy="75525"/>
            </a:xfrm>
            <a:custGeom>
              <a:avLst/>
              <a:gdLst/>
              <a:ahLst/>
              <a:cxnLst/>
              <a:rect l="l" t="t" r="r" b="b"/>
              <a:pathLst>
                <a:path w="21359" h="21600" extrusionOk="0">
                  <a:moveTo>
                    <a:pt x="14805" y="0"/>
                  </a:moveTo>
                  <a:cubicBezTo>
                    <a:pt x="14379" y="0"/>
                    <a:pt x="12433" y="3503"/>
                    <a:pt x="11719" y="3503"/>
                  </a:cubicBezTo>
                  <a:cubicBezTo>
                    <a:pt x="11076" y="3503"/>
                    <a:pt x="8240" y="4142"/>
                    <a:pt x="8240" y="5570"/>
                  </a:cubicBezTo>
                  <a:cubicBezTo>
                    <a:pt x="8240" y="6238"/>
                    <a:pt x="7271" y="6644"/>
                    <a:pt x="6210" y="6644"/>
                  </a:cubicBezTo>
                  <a:cubicBezTo>
                    <a:pt x="5258" y="6644"/>
                    <a:pt x="4231" y="6318"/>
                    <a:pt x="3755" y="5570"/>
                  </a:cubicBezTo>
                  <a:cubicBezTo>
                    <a:pt x="3571" y="5251"/>
                    <a:pt x="3479" y="4932"/>
                    <a:pt x="3295" y="4613"/>
                  </a:cubicBezTo>
                  <a:cubicBezTo>
                    <a:pt x="3024" y="4932"/>
                    <a:pt x="2932" y="5570"/>
                    <a:pt x="2840" y="6201"/>
                  </a:cubicBezTo>
                  <a:cubicBezTo>
                    <a:pt x="2840" y="7449"/>
                    <a:pt x="2468" y="7725"/>
                    <a:pt x="2026" y="7725"/>
                  </a:cubicBezTo>
                  <a:cubicBezTo>
                    <a:pt x="1846" y="7725"/>
                    <a:pt x="1650" y="7681"/>
                    <a:pt x="1466" y="7638"/>
                  </a:cubicBezTo>
                  <a:cubicBezTo>
                    <a:pt x="1437" y="7630"/>
                    <a:pt x="1407" y="7623"/>
                    <a:pt x="1378" y="7623"/>
                  </a:cubicBezTo>
                  <a:cubicBezTo>
                    <a:pt x="794" y="7623"/>
                    <a:pt x="1445" y="9262"/>
                    <a:pt x="1011" y="10017"/>
                  </a:cubicBezTo>
                  <a:cubicBezTo>
                    <a:pt x="643" y="10815"/>
                    <a:pt x="1011" y="12403"/>
                    <a:pt x="459" y="12563"/>
                  </a:cubicBezTo>
                  <a:cubicBezTo>
                    <a:pt x="184" y="12563"/>
                    <a:pt x="92" y="13201"/>
                    <a:pt x="0" y="13991"/>
                  </a:cubicBezTo>
                  <a:cubicBezTo>
                    <a:pt x="276" y="14630"/>
                    <a:pt x="551" y="15428"/>
                    <a:pt x="735" y="16218"/>
                  </a:cubicBezTo>
                  <a:lnTo>
                    <a:pt x="643" y="16378"/>
                  </a:lnTo>
                  <a:cubicBezTo>
                    <a:pt x="1650" y="17335"/>
                    <a:pt x="2656" y="18604"/>
                    <a:pt x="3479" y="20033"/>
                  </a:cubicBezTo>
                  <a:cubicBezTo>
                    <a:pt x="3951" y="21201"/>
                    <a:pt x="5070" y="21600"/>
                    <a:pt x="5989" y="21600"/>
                  </a:cubicBezTo>
                  <a:cubicBezTo>
                    <a:pt x="6319" y="21600"/>
                    <a:pt x="6624" y="21549"/>
                    <a:pt x="6866" y="21462"/>
                  </a:cubicBezTo>
                  <a:cubicBezTo>
                    <a:pt x="7781" y="20991"/>
                    <a:pt x="11443" y="18924"/>
                    <a:pt x="11443" y="18924"/>
                  </a:cubicBezTo>
                  <a:cubicBezTo>
                    <a:pt x="11898" y="19083"/>
                    <a:pt x="12358" y="19395"/>
                    <a:pt x="12909" y="19555"/>
                  </a:cubicBezTo>
                  <a:lnTo>
                    <a:pt x="13824" y="19874"/>
                  </a:lnTo>
                  <a:cubicBezTo>
                    <a:pt x="14463" y="19243"/>
                    <a:pt x="15194" y="18285"/>
                    <a:pt x="15745" y="17335"/>
                  </a:cubicBezTo>
                  <a:cubicBezTo>
                    <a:pt x="16843" y="15580"/>
                    <a:pt x="18309" y="9066"/>
                    <a:pt x="18764" y="8428"/>
                  </a:cubicBezTo>
                  <a:cubicBezTo>
                    <a:pt x="19224" y="7957"/>
                    <a:pt x="20414" y="6680"/>
                    <a:pt x="20961" y="5890"/>
                  </a:cubicBezTo>
                  <a:cubicBezTo>
                    <a:pt x="21600" y="5092"/>
                    <a:pt x="21420" y="4301"/>
                    <a:pt x="20777" y="3982"/>
                  </a:cubicBezTo>
                  <a:cubicBezTo>
                    <a:pt x="20414" y="3822"/>
                    <a:pt x="20138" y="3503"/>
                    <a:pt x="19955" y="3025"/>
                  </a:cubicBezTo>
                  <a:cubicBezTo>
                    <a:pt x="19224" y="2865"/>
                    <a:pt x="18489" y="2394"/>
                    <a:pt x="17850" y="1755"/>
                  </a:cubicBezTo>
                  <a:cubicBezTo>
                    <a:pt x="17298" y="798"/>
                    <a:pt x="15102" y="167"/>
                    <a:pt x="14830" y="7"/>
                  </a:cubicBezTo>
                  <a:cubicBezTo>
                    <a:pt x="14822" y="0"/>
                    <a:pt x="14813" y="0"/>
                    <a:pt x="148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0" name="Google Shape;1700;p133"/>
            <p:cNvSpPr/>
            <p:nvPr/>
          </p:nvSpPr>
          <p:spPr>
            <a:xfrm>
              <a:off x="3651360" y="1206523"/>
              <a:ext cx="124262" cy="66674"/>
            </a:xfrm>
            <a:custGeom>
              <a:avLst/>
              <a:gdLst/>
              <a:ahLst/>
              <a:cxnLst/>
              <a:rect l="l" t="t" r="r" b="b"/>
              <a:pathLst>
                <a:path w="21087" h="21600" extrusionOk="0">
                  <a:moveTo>
                    <a:pt x="8731" y="0"/>
                  </a:moveTo>
                  <a:cubicBezTo>
                    <a:pt x="8731" y="353"/>
                    <a:pt x="8637" y="534"/>
                    <a:pt x="8637" y="715"/>
                  </a:cubicBezTo>
                  <a:cubicBezTo>
                    <a:pt x="8550" y="928"/>
                    <a:pt x="8426" y="1002"/>
                    <a:pt x="8279" y="1002"/>
                  </a:cubicBezTo>
                  <a:cubicBezTo>
                    <a:pt x="7952" y="1002"/>
                    <a:pt x="7513" y="616"/>
                    <a:pt x="7156" y="616"/>
                  </a:cubicBezTo>
                  <a:cubicBezTo>
                    <a:pt x="7001" y="616"/>
                    <a:pt x="6859" y="690"/>
                    <a:pt x="6752" y="896"/>
                  </a:cubicBezTo>
                  <a:cubicBezTo>
                    <a:pt x="6373" y="1799"/>
                    <a:pt x="4768" y="1980"/>
                    <a:pt x="4014" y="3418"/>
                  </a:cubicBezTo>
                  <a:cubicBezTo>
                    <a:pt x="2883" y="4856"/>
                    <a:pt x="1656" y="5759"/>
                    <a:pt x="429" y="6121"/>
                  </a:cubicBezTo>
                  <a:cubicBezTo>
                    <a:pt x="-513" y="6482"/>
                    <a:pt x="335" y="8282"/>
                    <a:pt x="714" y="9720"/>
                  </a:cubicBezTo>
                  <a:cubicBezTo>
                    <a:pt x="1092" y="10977"/>
                    <a:pt x="1092" y="14222"/>
                    <a:pt x="1845" y="15298"/>
                  </a:cubicBezTo>
                  <a:cubicBezTo>
                    <a:pt x="3072" y="16925"/>
                    <a:pt x="4298" y="18544"/>
                    <a:pt x="5430" y="20524"/>
                  </a:cubicBezTo>
                  <a:cubicBezTo>
                    <a:pt x="5430" y="20704"/>
                    <a:pt x="5430" y="20885"/>
                    <a:pt x="5430" y="21066"/>
                  </a:cubicBezTo>
                  <a:cubicBezTo>
                    <a:pt x="5882" y="21296"/>
                    <a:pt x="6442" y="21436"/>
                    <a:pt x="6954" y="21436"/>
                  </a:cubicBezTo>
                  <a:cubicBezTo>
                    <a:pt x="7617" y="21436"/>
                    <a:pt x="8193" y="21214"/>
                    <a:pt x="8353" y="20704"/>
                  </a:cubicBezTo>
                  <a:cubicBezTo>
                    <a:pt x="8637" y="19620"/>
                    <a:pt x="8826" y="18724"/>
                    <a:pt x="8921" y="17640"/>
                  </a:cubicBezTo>
                  <a:cubicBezTo>
                    <a:pt x="8921" y="17640"/>
                    <a:pt x="11184" y="17640"/>
                    <a:pt x="12127" y="19620"/>
                  </a:cubicBezTo>
                  <a:cubicBezTo>
                    <a:pt x="12501" y="20491"/>
                    <a:pt x="13039" y="20737"/>
                    <a:pt x="13521" y="20737"/>
                  </a:cubicBezTo>
                  <a:cubicBezTo>
                    <a:pt x="14141" y="20737"/>
                    <a:pt x="14675" y="20343"/>
                    <a:pt x="14675" y="20343"/>
                  </a:cubicBezTo>
                  <a:cubicBezTo>
                    <a:pt x="14675" y="20343"/>
                    <a:pt x="14765" y="20885"/>
                    <a:pt x="14954" y="21600"/>
                  </a:cubicBezTo>
                  <a:cubicBezTo>
                    <a:pt x="15144" y="20524"/>
                    <a:pt x="15522" y="19620"/>
                    <a:pt x="15897" y="19439"/>
                  </a:cubicBezTo>
                  <a:cubicBezTo>
                    <a:pt x="17123" y="19258"/>
                    <a:pt x="18350" y="18182"/>
                    <a:pt x="19107" y="16202"/>
                  </a:cubicBezTo>
                  <a:cubicBezTo>
                    <a:pt x="19671" y="14764"/>
                    <a:pt x="20330" y="13680"/>
                    <a:pt x="21087" y="12957"/>
                  </a:cubicBezTo>
                  <a:cubicBezTo>
                    <a:pt x="20614" y="11880"/>
                    <a:pt x="20330" y="10262"/>
                    <a:pt x="19860" y="9900"/>
                  </a:cubicBezTo>
                  <a:cubicBezTo>
                    <a:pt x="19292" y="9177"/>
                    <a:pt x="17786" y="9539"/>
                    <a:pt x="17597" y="8643"/>
                  </a:cubicBezTo>
                  <a:cubicBezTo>
                    <a:pt x="17502" y="7740"/>
                    <a:pt x="17407" y="6302"/>
                    <a:pt x="16749" y="6302"/>
                  </a:cubicBezTo>
                  <a:cubicBezTo>
                    <a:pt x="16349" y="6302"/>
                    <a:pt x="15927" y="6047"/>
                    <a:pt x="15561" y="6047"/>
                  </a:cubicBezTo>
                  <a:cubicBezTo>
                    <a:pt x="15230" y="6047"/>
                    <a:pt x="14946" y="6252"/>
                    <a:pt x="14765" y="7017"/>
                  </a:cubicBezTo>
                  <a:cubicBezTo>
                    <a:pt x="14696" y="7378"/>
                    <a:pt x="14554" y="7526"/>
                    <a:pt x="14382" y="7526"/>
                  </a:cubicBezTo>
                  <a:cubicBezTo>
                    <a:pt x="13861" y="7526"/>
                    <a:pt x="13048" y="6211"/>
                    <a:pt x="12975" y="5398"/>
                  </a:cubicBezTo>
                  <a:cubicBezTo>
                    <a:pt x="12880" y="4322"/>
                    <a:pt x="12316" y="3418"/>
                    <a:pt x="10711" y="2333"/>
                  </a:cubicBezTo>
                  <a:cubicBezTo>
                    <a:pt x="10052" y="1619"/>
                    <a:pt x="9390" y="896"/>
                    <a:pt x="873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1" name="Google Shape;1701;p133"/>
            <p:cNvSpPr/>
            <p:nvPr/>
          </p:nvSpPr>
          <p:spPr>
            <a:xfrm>
              <a:off x="3738924" y="1246517"/>
              <a:ext cx="112272" cy="47121"/>
            </a:xfrm>
            <a:custGeom>
              <a:avLst/>
              <a:gdLst/>
              <a:ahLst/>
              <a:cxnLst/>
              <a:rect l="l" t="t" r="r" b="b"/>
              <a:pathLst>
                <a:path w="21600" h="21600" extrusionOk="0">
                  <a:moveTo>
                    <a:pt x="6953" y="0"/>
                  </a:moveTo>
                  <a:cubicBezTo>
                    <a:pt x="6099" y="1279"/>
                    <a:pt x="5348" y="2813"/>
                    <a:pt x="4708" y="4592"/>
                  </a:cubicBezTo>
                  <a:cubicBezTo>
                    <a:pt x="3850" y="7394"/>
                    <a:pt x="2459" y="9172"/>
                    <a:pt x="1073" y="9172"/>
                  </a:cubicBezTo>
                  <a:cubicBezTo>
                    <a:pt x="537" y="9428"/>
                    <a:pt x="215" y="10707"/>
                    <a:pt x="0" y="12230"/>
                  </a:cubicBezTo>
                  <a:cubicBezTo>
                    <a:pt x="322" y="15032"/>
                    <a:pt x="966" y="17589"/>
                    <a:pt x="1713" y="19879"/>
                  </a:cubicBezTo>
                  <a:cubicBezTo>
                    <a:pt x="2269" y="21077"/>
                    <a:pt x="3469" y="21600"/>
                    <a:pt x="4582" y="21600"/>
                  </a:cubicBezTo>
                  <a:cubicBezTo>
                    <a:pt x="5821" y="21600"/>
                    <a:pt x="6953" y="20949"/>
                    <a:pt x="6953" y="19879"/>
                  </a:cubicBezTo>
                  <a:cubicBezTo>
                    <a:pt x="6953" y="17589"/>
                    <a:pt x="10266" y="16566"/>
                    <a:pt x="11017" y="16566"/>
                  </a:cubicBezTo>
                  <a:cubicBezTo>
                    <a:pt x="11851" y="16566"/>
                    <a:pt x="14125" y="10951"/>
                    <a:pt x="14623" y="10951"/>
                  </a:cubicBezTo>
                  <a:cubicBezTo>
                    <a:pt x="14633" y="10951"/>
                    <a:pt x="14642" y="10951"/>
                    <a:pt x="14652" y="10963"/>
                  </a:cubicBezTo>
                  <a:cubicBezTo>
                    <a:pt x="14969" y="11219"/>
                    <a:pt x="17536" y="12230"/>
                    <a:pt x="18180" y="13764"/>
                  </a:cubicBezTo>
                  <a:cubicBezTo>
                    <a:pt x="18926" y="14788"/>
                    <a:pt x="19785" y="15543"/>
                    <a:pt x="20639" y="16055"/>
                  </a:cubicBezTo>
                  <a:cubicBezTo>
                    <a:pt x="20209" y="15032"/>
                    <a:pt x="19892" y="14020"/>
                    <a:pt x="19785" y="12741"/>
                  </a:cubicBezTo>
                  <a:cubicBezTo>
                    <a:pt x="20209" y="10195"/>
                    <a:pt x="20746" y="7650"/>
                    <a:pt x="21493" y="5871"/>
                  </a:cubicBezTo>
                  <a:cubicBezTo>
                    <a:pt x="21493" y="5871"/>
                    <a:pt x="21493" y="5615"/>
                    <a:pt x="21600" y="5615"/>
                  </a:cubicBezTo>
                  <a:cubicBezTo>
                    <a:pt x="20853" y="5359"/>
                    <a:pt x="20102" y="4848"/>
                    <a:pt x="19356" y="4081"/>
                  </a:cubicBezTo>
                  <a:cubicBezTo>
                    <a:pt x="18551" y="2802"/>
                    <a:pt x="17594" y="2232"/>
                    <a:pt x="16614" y="2232"/>
                  </a:cubicBezTo>
                  <a:cubicBezTo>
                    <a:pt x="16423" y="2232"/>
                    <a:pt x="16233" y="2255"/>
                    <a:pt x="16043" y="2302"/>
                  </a:cubicBezTo>
                  <a:cubicBezTo>
                    <a:pt x="15965" y="2313"/>
                    <a:pt x="15891" y="2325"/>
                    <a:pt x="15818" y="2325"/>
                  </a:cubicBezTo>
                  <a:cubicBezTo>
                    <a:pt x="14925" y="2325"/>
                    <a:pt x="14345" y="1244"/>
                    <a:pt x="13652" y="1244"/>
                  </a:cubicBezTo>
                  <a:cubicBezTo>
                    <a:pt x="13462" y="1244"/>
                    <a:pt x="13262" y="1325"/>
                    <a:pt x="13047" y="1535"/>
                  </a:cubicBezTo>
                  <a:cubicBezTo>
                    <a:pt x="12705" y="1779"/>
                    <a:pt x="12349" y="1895"/>
                    <a:pt x="11993" y="1895"/>
                  </a:cubicBezTo>
                  <a:cubicBezTo>
                    <a:pt x="11237" y="1895"/>
                    <a:pt x="10461" y="1383"/>
                    <a:pt x="9734" y="512"/>
                  </a:cubicBezTo>
                  <a:cubicBezTo>
                    <a:pt x="9651" y="419"/>
                    <a:pt x="9573" y="384"/>
                    <a:pt x="9490" y="384"/>
                  </a:cubicBezTo>
                  <a:cubicBezTo>
                    <a:pt x="9031" y="384"/>
                    <a:pt x="8524" y="1616"/>
                    <a:pt x="7963" y="1616"/>
                  </a:cubicBezTo>
                  <a:cubicBezTo>
                    <a:pt x="7807" y="1616"/>
                    <a:pt x="7651" y="1523"/>
                    <a:pt x="7485" y="1279"/>
                  </a:cubicBezTo>
                  <a:cubicBezTo>
                    <a:pt x="7275" y="1023"/>
                    <a:pt x="7060" y="512"/>
                    <a:pt x="69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2" name="Google Shape;1702;p133"/>
            <p:cNvSpPr/>
            <p:nvPr/>
          </p:nvSpPr>
          <p:spPr>
            <a:xfrm>
              <a:off x="3209394" y="1441868"/>
              <a:ext cx="66738" cy="126144"/>
            </a:xfrm>
            <a:custGeom>
              <a:avLst/>
              <a:gdLst/>
              <a:ahLst/>
              <a:cxnLst/>
              <a:rect l="l" t="t" r="r" b="b"/>
              <a:pathLst>
                <a:path w="19074" h="21600" extrusionOk="0">
                  <a:moveTo>
                    <a:pt x="7090" y="0"/>
                  </a:moveTo>
                  <a:cubicBezTo>
                    <a:pt x="6742" y="0"/>
                    <a:pt x="6292" y="169"/>
                    <a:pt x="5843" y="525"/>
                  </a:cubicBezTo>
                  <a:cubicBezTo>
                    <a:pt x="5364" y="717"/>
                    <a:pt x="4893" y="908"/>
                    <a:pt x="4255" y="908"/>
                  </a:cubicBezTo>
                  <a:cubicBezTo>
                    <a:pt x="3937" y="1668"/>
                    <a:pt x="4096" y="2523"/>
                    <a:pt x="4415" y="3287"/>
                  </a:cubicBezTo>
                  <a:cubicBezTo>
                    <a:pt x="5524" y="4334"/>
                    <a:pt x="3146" y="10231"/>
                    <a:pt x="921" y="11755"/>
                  </a:cubicBezTo>
                  <a:cubicBezTo>
                    <a:pt x="-1304" y="13375"/>
                    <a:pt x="921" y="13753"/>
                    <a:pt x="3146" y="14895"/>
                  </a:cubicBezTo>
                  <a:cubicBezTo>
                    <a:pt x="5364" y="15942"/>
                    <a:pt x="3937" y="19941"/>
                    <a:pt x="3937" y="20892"/>
                  </a:cubicBezTo>
                  <a:cubicBezTo>
                    <a:pt x="3937" y="21487"/>
                    <a:pt x="4683" y="21600"/>
                    <a:pt x="5821" y="21600"/>
                  </a:cubicBezTo>
                  <a:cubicBezTo>
                    <a:pt x="6510" y="21600"/>
                    <a:pt x="7336" y="21557"/>
                    <a:pt x="8228" y="21557"/>
                  </a:cubicBezTo>
                  <a:cubicBezTo>
                    <a:pt x="9815" y="21461"/>
                    <a:pt x="11402" y="21274"/>
                    <a:pt x="12830" y="20988"/>
                  </a:cubicBezTo>
                  <a:cubicBezTo>
                    <a:pt x="12359" y="20701"/>
                    <a:pt x="12200" y="20319"/>
                    <a:pt x="12040" y="19846"/>
                  </a:cubicBezTo>
                  <a:cubicBezTo>
                    <a:pt x="12040" y="19086"/>
                    <a:pt x="12040" y="17944"/>
                    <a:pt x="14265" y="17657"/>
                  </a:cubicBezTo>
                  <a:cubicBezTo>
                    <a:pt x="16491" y="17466"/>
                    <a:pt x="13628" y="16324"/>
                    <a:pt x="12990" y="15942"/>
                  </a:cubicBezTo>
                  <a:cubicBezTo>
                    <a:pt x="12359" y="15564"/>
                    <a:pt x="13149" y="14040"/>
                    <a:pt x="14425" y="14040"/>
                  </a:cubicBezTo>
                  <a:cubicBezTo>
                    <a:pt x="15693" y="14040"/>
                    <a:pt x="14425" y="13089"/>
                    <a:pt x="12830" y="12042"/>
                  </a:cubicBezTo>
                  <a:cubicBezTo>
                    <a:pt x="11083" y="11091"/>
                    <a:pt x="12830" y="10709"/>
                    <a:pt x="14265" y="10709"/>
                  </a:cubicBezTo>
                  <a:cubicBezTo>
                    <a:pt x="15693" y="10709"/>
                    <a:pt x="13787" y="9089"/>
                    <a:pt x="15215" y="8329"/>
                  </a:cubicBezTo>
                  <a:cubicBezTo>
                    <a:pt x="16643" y="7474"/>
                    <a:pt x="14896" y="5758"/>
                    <a:pt x="14896" y="4998"/>
                  </a:cubicBezTo>
                  <a:cubicBezTo>
                    <a:pt x="14896" y="4143"/>
                    <a:pt x="16802" y="3952"/>
                    <a:pt x="18549" y="2905"/>
                  </a:cubicBezTo>
                  <a:cubicBezTo>
                    <a:pt x="20296" y="1954"/>
                    <a:pt x="17121" y="2241"/>
                    <a:pt x="17121" y="1572"/>
                  </a:cubicBezTo>
                  <a:cubicBezTo>
                    <a:pt x="17121" y="1086"/>
                    <a:pt x="16346" y="795"/>
                    <a:pt x="15374" y="795"/>
                  </a:cubicBezTo>
                  <a:cubicBezTo>
                    <a:pt x="14824" y="795"/>
                    <a:pt x="14207" y="890"/>
                    <a:pt x="13628" y="1099"/>
                  </a:cubicBezTo>
                  <a:cubicBezTo>
                    <a:pt x="13098" y="1320"/>
                    <a:pt x="12801" y="1394"/>
                    <a:pt x="12591" y="1394"/>
                  </a:cubicBezTo>
                  <a:cubicBezTo>
                    <a:pt x="12178" y="1394"/>
                    <a:pt x="12149" y="1099"/>
                    <a:pt x="11402" y="1099"/>
                  </a:cubicBezTo>
                  <a:cubicBezTo>
                    <a:pt x="10859" y="1099"/>
                    <a:pt x="10112" y="1151"/>
                    <a:pt x="9431" y="1151"/>
                  </a:cubicBezTo>
                  <a:cubicBezTo>
                    <a:pt x="8532" y="1151"/>
                    <a:pt x="7749" y="1055"/>
                    <a:pt x="7749" y="621"/>
                  </a:cubicBezTo>
                  <a:cubicBezTo>
                    <a:pt x="7749" y="217"/>
                    <a:pt x="7481" y="0"/>
                    <a:pt x="709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3" name="Google Shape;1703;p133"/>
            <p:cNvSpPr/>
            <p:nvPr/>
          </p:nvSpPr>
          <p:spPr>
            <a:xfrm>
              <a:off x="3466604" y="1139267"/>
              <a:ext cx="82471" cy="72811"/>
            </a:xfrm>
            <a:custGeom>
              <a:avLst/>
              <a:gdLst/>
              <a:ahLst/>
              <a:cxnLst/>
              <a:rect l="l" t="t" r="r" b="b"/>
              <a:pathLst>
                <a:path w="21513" h="21600" extrusionOk="0">
                  <a:moveTo>
                    <a:pt x="21170" y="0"/>
                  </a:moveTo>
                  <a:cubicBezTo>
                    <a:pt x="20958" y="474"/>
                    <a:pt x="20680" y="858"/>
                    <a:pt x="20323" y="858"/>
                  </a:cubicBezTo>
                  <a:cubicBezTo>
                    <a:pt x="20178" y="858"/>
                    <a:pt x="20025" y="797"/>
                    <a:pt x="19860" y="662"/>
                  </a:cubicBezTo>
                  <a:cubicBezTo>
                    <a:pt x="19410" y="339"/>
                    <a:pt x="18855" y="218"/>
                    <a:pt x="18206" y="218"/>
                  </a:cubicBezTo>
                  <a:cubicBezTo>
                    <a:pt x="17174" y="218"/>
                    <a:pt x="15917" y="519"/>
                    <a:pt x="14501" y="820"/>
                  </a:cubicBezTo>
                  <a:cubicBezTo>
                    <a:pt x="12179" y="1317"/>
                    <a:pt x="11452" y="4123"/>
                    <a:pt x="12325" y="5108"/>
                  </a:cubicBezTo>
                  <a:cubicBezTo>
                    <a:pt x="12814" y="5755"/>
                    <a:pt x="12067" y="6199"/>
                    <a:pt x="11273" y="6199"/>
                  </a:cubicBezTo>
                  <a:cubicBezTo>
                    <a:pt x="10645" y="6199"/>
                    <a:pt x="9983" y="5929"/>
                    <a:pt x="9857" y="5274"/>
                  </a:cubicBezTo>
                  <a:cubicBezTo>
                    <a:pt x="9765" y="4838"/>
                    <a:pt x="9440" y="4634"/>
                    <a:pt x="9057" y="4634"/>
                  </a:cubicBezTo>
                  <a:cubicBezTo>
                    <a:pt x="8296" y="4634"/>
                    <a:pt x="7297" y="5439"/>
                    <a:pt x="7396" y="6756"/>
                  </a:cubicBezTo>
                  <a:cubicBezTo>
                    <a:pt x="7687" y="8735"/>
                    <a:pt x="4929" y="9397"/>
                    <a:pt x="5074" y="11707"/>
                  </a:cubicBezTo>
                  <a:cubicBezTo>
                    <a:pt x="5220" y="14182"/>
                    <a:pt x="2607" y="16318"/>
                    <a:pt x="873" y="17477"/>
                  </a:cubicBezTo>
                  <a:lnTo>
                    <a:pt x="0" y="18139"/>
                  </a:lnTo>
                  <a:cubicBezTo>
                    <a:pt x="582" y="18463"/>
                    <a:pt x="1158" y="18628"/>
                    <a:pt x="1885" y="18794"/>
                  </a:cubicBezTo>
                  <a:cubicBezTo>
                    <a:pt x="3625" y="18794"/>
                    <a:pt x="5365" y="18139"/>
                    <a:pt x="6814" y="16815"/>
                  </a:cubicBezTo>
                  <a:cubicBezTo>
                    <a:pt x="7271" y="16424"/>
                    <a:pt x="7800" y="16243"/>
                    <a:pt x="8316" y="16243"/>
                  </a:cubicBezTo>
                  <a:cubicBezTo>
                    <a:pt x="9116" y="16243"/>
                    <a:pt x="9910" y="16680"/>
                    <a:pt x="10439" y="17477"/>
                  </a:cubicBezTo>
                  <a:cubicBezTo>
                    <a:pt x="11452" y="18628"/>
                    <a:pt x="12900" y="18794"/>
                    <a:pt x="14210" y="20441"/>
                  </a:cubicBezTo>
                  <a:cubicBezTo>
                    <a:pt x="14640" y="20938"/>
                    <a:pt x="14931" y="21269"/>
                    <a:pt x="15368" y="21600"/>
                  </a:cubicBezTo>
                  <a:cubicBezTo>
                    <a:pt x="15514" y="20118"/>
                    <a:pt x="15659" y="18463"/>
                    <a:pt x="15950" y="16981"/>
                  </a:cubicBezTo>
                  <a:cubicBezTo>
                    <a:pt x="16526" y="15664"/>
                    <a:pt x="15514" y="14016"/>
                    <a:pt x="16380" y="14016"/>
                  </a:cubicBezTo>
                  <a:cubicBezTo>
                    <a:pt x="17108" y="14016"/>
                    <a:pt x="19285" y="14016"/>
                    <a:pt x="19285" y="12361"/>
                  </a:cubicBezTo>
                  <a:cubicBezTo>
                    <a:pt x="19285" y="10713"/>
                    <a:pt x="19860" y="11376"/>
                    <a:pt x="20297" y="10390"/>
                  </a:cubicBezTo>
                  <a:cubicBezTo>
                    <a:pt x="20733" y="9397"/>
                    <a:pt x="18993" y="7584"/>
                    <a:pt x="18702" y="7087"/>
                  </a:cubicBezTo>
                  <a:cubicBezTo>
                    <a:pt x="18266" y="6591"/>
                    <a:pt x="20006" y="6267"/>
                    <a:pt x="21316" y="4123"/>
                  </a:cubicBezTo>
                  <a:cubicBezTo>
                    <a:pt x="21600" y="2799"/>
                    <a:pt x="21600" y="1317"/>
                    <a:pt x="211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4" name="Google Shape;1704;p133"/>
            <p:cNvSpPr/>
            <p:nvPr/>
          </p:nvSpPr>
          <p:spPr>
            <a:xfrm>
              <a:off x="3519768" y="1232087"/>
              <a:ext cx="12977" cy="18894"/>
            </a:xfrm>
            <a:custGeom>
              <a:avLst/>
              <a:gdLst/>
              <a:ahLst/>
              <a:cxnLst/>
              <a:rect l="l" t="t" r="r" b="b"/>
              <a:pathLst>
                <a:path w="20168" h="21600" extrusionOk="0">
                  <a:moveTo>
                    <a:pt x="10669" y="0"/>
                  </a:moveTo>
                  <a:cubicBezTo>
                    <a:pt x="4599" y="2522"/>
                    <a:pt x="-1432" y="7625"/>
                    <a:pt x="302" y="19686"/>
                  </a:cubicBezTo>
                  <a:cubicBezTo>
                    <a:pt x="7200" y="19686"/>
                    <a:pt x="14098" y="20324"/>
                    <a:pt x="20168" y="21600"/>
                  </a:cubicBezTo>
                  <a:cubicBezTo>
                    <a:pt x="20168" y="14613"/>
                    <a:pt x="16699" y="7625"/>
                    <a:pt x="10669" y="1885"/>
                  </a:cubicBezTo>
                  <a:cubicBezTo>
                    <a:pt x="9802" y="1276"/>
                    <a:pt x="9802" y="638"/>
                    <a:pt x="1066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5" name="Google Shape;1705;p133"/>
            <p:cNvSpPr/>
            <p:nvPr/>
          </p:nvSpPr>
          <p:spPr>
            <a:xfrm>
              <a:off x="3453264" y="1194528"/>
              <a:ext cx="77282" cy="55363"/>
            </a:xfrm>
            <a:custGeom>
              <a:avLst/>
              <a:gdLst/>
              <a:ahLst/>
              <a:cxnLst/>
              <a:rect l="l" t="t" r="r" b="b"/>
              <a:pathLst>
                <a:path w="21454" h="21600" extrusionOk="0">
                  <a:moveTo>
                    <a:pt x="12447" y="0"/>
                  </a:moveTo>
                  <a:cubicBezTo>
                    <a:pt x="11877" y="0"/>
                    <a:pt x="11300" y="247"/>
                    <a:pt x="10800" y="772"/>
                  </a:cubicBezTo>
                  <a:cubicBezTo>
                    <a:pt x="9413" y="2296"/>
                    <a:pt x="7561" y="3156"/>
                    <a:pt x="5710" y="3374"/>
                  </a:cubicBezTo>
                  <a:cubicBezTo>
                    <a:pt x="5090" y="3156"/>
                    <a:pt x="4323" y="2721"/>
                    <a:pt x="3858" y="2296"/>
                  </a:cubicBezTo>
                  <a:cubicBezTo>
                    <a:pt x="2626" y="3374"/>
                    <a:pt x="1387" y="4245"/>
                    <a:pt x="0" y="4680"/>
                  </a:cubicBezTo>
                  <a:cubicBezTo>
                    <a:pt x="155" y="5106"/>
                    <a:pt x="620" y="4680"/>
                    <a:pt x="774" y="5541"/>
                  </a:cubicBezTo>
                  <a:cubicBezTo>
                    <a:pt x="774" y="6620"/>
                    <a:pt x="1725" y="8895"/>
                    <a:pt x="2316" y="8895"/>
                  </a:cubicBezTo>
                  <a:cubicBezTo>
                    <a:pt x="2436" y="8895"/>
                    <a:pt x="2542" y="8796"/>
                    <a:pt x="2626" y="8579"/>
                  </a:cubicBezTo>
                  <a:cubicBezTo>
                    <a:pt x="2704" y="8351"/>
                    <a:pt x="2809" y="8262"/>
                    <a:pt x="2929" y="8262"/>
                  </a:cubicBezTo>
                  <a:cubicBezTo>
                    <a:pt x="3513" y="8262"/>
                    <a:pt x="4534" y="10459"/>
                    <a:pt x="5555" y="11181"/>
                  </a:cubicBezTo>
                  <a:cubicBezTo>
                    <a:pt x="6632" y="12052"/>
                    <a:pt x="8793" y="13130"/>
                    <a:pt x="8948" y="14219"/>
                  </a:cubicBezTo>
                  <a:cubicBezTo>
                    <a:pt x="9082" y="15139"/>
                    <a:pt x="9322" y="17009"/>
                    <a:pt x="10061" y="17009"/>
                  </a:cubicBezTo>
                  <a:cubicBezTo>
                    <a:pt x="10187" y="17009"/>
                    <a:pt x="10328" y="16950"/>
                    <a:pt x="10490" y="16821"/>
                  </a:cubicBezTo>
                  <a:cubicBezTo>
                    <a:pt x="11469" y="16306"/>
                    <a:pt x="12447" y="14703"/>
                    <a:pt x="12814" y="14703"/>
                  </a:cubicBezTo>
                  <a:cubicBezTo>
                    <a:pt x="12905" y="14703"/>
                    <a:pt x="12961" y="14812"/>
                    <a:pt x="12961" y="15089"/>
                  </a:cubicBezTo>
                  <a:cubicBezTo>
                    <a:pt x="12961" y="16484"/>
                    <a:pt x="13356" y="18820"/>
                    <a:pt x="14391" y="18820"/>
                  </a:cubicBezTo>
                  <a:cubicBezTo>
                    <a:pt x="14475" y="18820"/>
                    <a:pt x="14567" y="18800"/>
                    <a:pt x="14658" y="18770"/>
                  </a:cubicBezTo>
                  <a:cubicBezTo>
                    <a:pt x="14700" y="18760"/>
                    <a:pt x="14736" y="18760"/>
                    <a:pt x="14778" y="18760"/>
                  </a:cubicBezTo>
                  <a:cubicBezTo>
                    <a:pt x="15876" y="18760"/>
                    <a:pt x="16221" y="21600"/>
                    <a:pt x="17319" y="21600"/>
                  </a:cubicBezTo>
                  <a:cubicBezTo>
                    <a:pt x="17355" y="21600"/>
                    <a:pt x="17397" y="21600"/>
                    <a:pt x="17432" y="21590"/>
                  </a:cubicBezTo>
                  <a:lnTo>
                    <a:pt x="18361" y="21590"/>
                  </a:lnTo>
                  <a:cubicBezTo>
                    <a:pt x="18207" y="17474"/>
                    <a:pt x="19284" y="15515"/>
                    <a:pt x="20368" y="14654"/>
                  </a:cubicBezTo>
                  <a:cubicBezTo>
                    <a:pt x="20523" y="14001"/>
                    <a:pt x="21290" y="13130"/>
                    <a:pt x="21445" y="12269"/>
                  </a:cubicBezTo>
                  <a:cubicBezTo>
                    <a:pt x="21600" y="11399"/>
                    <a:pt x="19748" y="8796"/>
                    <a:pt x="19903" y="7282"/>
                  </a:cubicBezTo>
                  <a:cubicBezTo>
                    <a:pt x="19903" y="7282"/>
                    <a:pt x="19903" y="7065"/>
                    <a:pt x="19903" y="7065"/>
                  </a:cubicBezTo>
                  <a:cubicBezTo>
                    <a:pt x="19439" y="6629"/>
                    <a:pt x="19136" y="6194"/>
                    <a:pt x="18671" y="5541"/>
                  </a:cubicBezTo>
                  <a:cubicBezTo>
                    <a:pt x="17284" y="3374"/>
                    <a:pt x="15735" y="2939"/>
                    <a:pt x="14658" y="1425"/>
                  </a:cubicBezTo>
                  <a:cubicBezTo>
                    <a:pt x="14109" y="524"/>
                    <a:pt x="13285" y="0"/>
                    <a:pt x="124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6" name="Google Shape;1706;p133"/>
            <p:cNvSpPr/>
            <p:nvPr/>
          </p:nvSpPr>
          <p:spPr>
            <a:xfrm>
              <a:off x="3808381" y="1278775"/>
              <a:ext cx="180793" cy="121706"/>
            </a:xfrm>
            <a:custGeom>
              <a:avLst/>
              <a:gdLst/>
              <a:ahLst/>
              <a:cxnLst/>
              <a:rect l="l" t="t" r="r" b="b"/>
              <a:pathLst>
                <a:path w="21422" h="21600" extrusionOk="0">
                  <a:moveTo>
                    <a:pt x="14888" y="0"/>
                  </a:moveTo>
                  <a:cubicBezTo>
                    <a:pt x="14491" y="95"/>
                    <a:pt x="14098" y="392"/>
                    <a:pt x="13767" y="788"/>
                  </a:cubicBezTo>
                  <a:cubicBezTo>
                    <a:pt x="13436" y="1476"/>
                    <a:pt x="12911" y="1872"/>
                    <a:pt x="12385" y="1872"/>
                  </a:cubicBezTo>
                  <a:cubicBezTo>
                    <a:pt x="12186" y="1872"/>
                    <a:pt x="11988" y="1796"/>
                    <a:pt x="11793" y="1796"/>
                  </a:cubicBezTo>
                  <a:cubicBezTo>
                    <a:pt x="11594" y="1796"/>
                    <a:pt x="11396" y="1872"/>
                    <a:pt x="11198" y="2169"/>
                  </a:cubicBezTo>
                  <a:cubicBezTo>
                    <a:pt x="10975" y="2503"/>
                    <a:pt x="10690" y="2701"/>
                    <a:pt x="10450" y="2701"/>
                  </a:cubicBezTo>
                  <a:cubicBezTo>
                    <a:pt x="10335" y="2701"/>
                    <a:pt x="10230" y="2656"/>
                    <a:pt x="10146" y="2561"/>
                  </a:cubicBezTo>
                  <a:cubicBezTo>
                    <a:pt x="9800" y="2219"/>
                    <a:pt x="9359" y="1953"/>
                    <a:pt x="8947" y="1953"/>
                  </a:cubicBezTo>
                  <a:cubicBezTo>
                    <a:pt x="8884" y="1953"/>
                    <a:pt x="8824" y="1958"/>
                    <a:pt x="8761" y="1971"/>
                  </a:cubicBezTo>
                  <a:cubicBezTo>
                    <a:pt x="8235" y="1971"/>
                    <a:pt x="6720" y="1278"/>
                    <a:pt x="6327" y="1278"/>
                  </a:cubicBezTo>
                  <a:cubicBezTo>
                    <a:pt x="6062" y="1278"/>
                    <a:pt x="5732" y="1278"/>
                    <a:pt x="5404" y="1377"/>
                  </a:cubicBezTo>
                  <a:cubicBezTo>
                    <a:pt x="5536" y="1674"/>
                    <a:pt x="5404" y="1872"/>
                    <a:pt x="5206" y="2169"/>
                  </a:cubicBezTo>
                  <a:cubicBezTo>
                    <a:pt x="4812" y="2660"/>
                    <a:pt x="3956" y="3452"/>
                    <a:pt x="3625" y="3745"/>
                  </a:cubicBezTo>
                  <a:cubicBezTo>
                    <a:pt x="3298" y="4042"/>
                    <a:pt x="2177" y="8183"/>
                    <a:pt x="1453" y="9272"/>
                  </a:cubicBezTo>
                  <a:cubicBezTo>
                    <a:pt x="728" y="10456"/>
                    <a:pt x="4" y="10550"/>
                    <a:pt x="4" y="10946"/>
                  </a:cubicBezTo>
                  <a:cubicBezTo>
                    <a:pt x="-62" y="11441"/>
                    <a:pt x="794" y="12427"/>
                    <a:pt x="794" y="13116"/>
                  </a:cubicBezTo>
                  <a:cubicBezTo>
                    <a:pt x="731" y="13764"/>
                    <a:pt x="1074" y="14408"/>
                    <a:pt x="1549" y="14408"/>
                  </a:cubicBezTo>
                  <a:cubicBezTo>
                    <a:pt x="1582" y="14408"/>
                    <a:pt x="1615" y="14408"/>
                    <a:pt x="1651" y="14398"/>
                  </a:cubicBezTo>
                  <a:cubicBezTo>
                    <a:pt x="2177" y="14398"/>
                    <a:pt x="1585" y="16568"/>
                    <a:pt x="1912" y="16667"/>
                  </a:cubicBezTo>
                  <a:cubicBezTo>
                    <a:pt x="2309" y="16865"/>
                    <a:pt x="4614" y="17162"/>
                    <a:pt x="4614" y="17950"/>
                  </a:cubicBezTo>
                  <a:cubicBezTo>
                    <a:pt x="4614" y="18544"/>
                    <a:pt x="4812" y="19133"/>
                    <a:pt x="4746" y="19530"/>
                  </a:cubicBezTo>
                  <a:cubicBezTo>
                    <a:pt x="5338" y="19728"/>
                    <a:pt x="5798" y="21006"/>
                    <a:pt x="6062" y="21006"/>
                  </a:cubicBezTo>
                  <a:cubicBezTo>
                    <a:pt x="6083" y="21001"/>
                    <a:pt x="6113" y="20997"/>
                    <a:pt x="6152" y="20997"/>
                  </a:cubicBezTo>
                  <a:cubicBezTo>
                    <a:pt x="6573" y="20997"/>
                    <a:pt x="7997" y="21415"/>
                    <a:pt x="8514" y="21415"/>
                  </a:cubicBezTo>
                  <a:cubicBezTo>
                    <a:pt x="8559" y="21415"/>
                    <a:pt x="8598" y="21411"/>
                    <a:pt x="8631" y="21402"/>
                  </a:cubicBezTo>
                  <a:cubicBezTo>
                    <a:pt x="8881" y="21375"/>
                    <a:pt x="9127" y="21361"/>
                    <a:pt x="9368" y="21361"/>
                  </a:cubicBezTo>
                  <a:cubicBezTo>
                    <a:pt x="9954" y="21361"/>
                    <a:pt x="10528" y="21433"/>
                    <a:pt x="11132" y="21501"/>
                  </a:cubicBezTo>
                  <a:cubicBezTo>
                    <a:pt x="11793" y="21501"/>
                    <a:pt x="12385" y="21105"/>
                    <a:pt x="12778" y="20416"/>
                  </a:cubicBezTo>
                  <a:cubicBezTo>
                    <a:pt x="13202" y="19786"/>
                    <a:pt x="14422" y="19597"/>
                    <a:pt x="15164" y="19597"/>
                  </a:cubicBezTo>
                  <a:cubicBezTo>
                    <a:pt x="15351" y="19597"/>
                    <a:pt x="15507" y="19606"/>
                    <a:pt x="15612" y="19629"/>
                  </a:cubicBezTo>
                  <a:cubicBezTo>
                    <a:pt x="16204" y="19728"/>
                    <a:pt x="17322" y="20020"/>
                    <a:pt x="17520" y="20515"/>
                  </a:cubicBezTo>
                  <a:cubicBezTo>
                    <a:pt x="17983" y="21006"/>
                    <a:pt x="18443" y="21402"/>
                    <a:pt x="18969" y="21600"/>
                  </a:cubicBezTo>
                  <a:cubicBezTo>
                    <a:pt x="18969" y="20911"/>
                    <a:pt x="18969" y="20317"/>
                    <a:pt x="18969" y="19629"/>
                  </a:cubicBezTo>
                  <a:cubicBezTo>
                    <a:pt x="18969" y="18544"/>
                    <a:pt x="19431" y="16766"/>
                    <a:pt x="20156" y="16667"/>
                  </a:cubicBezTo>
                  <a:cubicBezTo>
                    <a:pt x="20880" y="16568"/>
                    <a:pt x="21538" y="16568"/>
                    <a:pt x="21406" y="14696"/>
                  </a:cubicBezTo>
                  <a:cubicBezTo>
                    <a:pt x="21406" y="14597"/>
                    <a:pt x="21406" y="14498"/>
                    <a:pt x="21406" y="14498"/>
                  </a:cubicBezTo>
                  <a:cubicBezTo>
                    <a:pt x="21141" y="14101"/>
                    <a:pt x="20880" y="13809"/>
                    <a:pt x="20549" y="13611"/>
                  </a:cubicBezTo>
                  <a:cubicBezTo>
                    <a:pt x="20300" y="13611"/>
                    <a:pt x="19519" y="14408"/>
                    <a:pt x="19269" y="14408"/>
                  </a:cubicBezTo>
                  <a:cubicBezTo>
                    <a:pt x="19254" y="14408"/>
                    <a:pt x="19242" y="14403"/>
                    <a:pt x="19233" y="14398"/>
                  </a:cubicBezTo>
                  <a:cubicBezTo>
                    <a:pt x="18773" y="14299"/>
                    <a:pt x="18112" y="14002"/>
                    <a:pt x="18311" y="13611"/>
                  </a:cubicBezTo>
                  <a:lnTo>
                    <a:pt x="18377" y="13413"/>
                  </a:lnTo>
                  <a:cubicBezTo>
                    <a:pt x="17719" y="12625"/>
                    <a:pt x="17586" y="9961"/>
                    <a:pt x="17983" y="9272"/>
                  </a:cubicBezTo>
                  <a:cubicBezTo>
                    <a:pt x="18377" y="8579"/>
                    <a:pt x="17193" y="5325"/>
                    <a:pt x="16469" y="4141"/>
                  </a:cubicBezTo>
                  <a:cubicBezTo>
                    <a:pt x="15874" y="2759"/>
                    <a:pt x="15348" y="1377"/>
                    <a:pt x="148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7" name="Google Shape;1707;p133"/>
            <p:cNvSpPr/>
            <p:nvPr/>
          </p:nvSpPr>
          <p:spPr>
            <a:xfrm>
              <a:off x="3934022" y="1274844"/>
              <a:ext cx="62794" cy="79506"/>
            </a:xfrm>
            <a:custGeom>
              <a:avLst/>
              <a:gdLst/>
              <a:ahLst/>
              <a:cxnLst/>
              <a:rect l="l" t="t" r="r" b="b"/>
              <a:pathLst>
                <a:path w="21600" h="21600" extrusionOk="0">
                  <a:moveTo>
                    <a:pt x="5287" y="0"/>
                  </a:moveTo>
                  <a:cubicBezTo>
                    <a:pt x="5243" y="0"/>
                    <a:pt x="5199" y="7"/>
                    <a:pt x="5156" y="7"/>
                  </a:cubicBezTo>
                  <a:cubicBezTo>
                    <a:pt x="3437" y="310"/>
                    <a:pt x="1719" y="613"/>
                    <a:pt x="0" y="1068"/>
                  </a:cubicBezTo>
                  <a:cubicBezTo>
                    <a:pt x="1335" y="3176"/>
                    <a:pt x="2861" y="5291"/>
                    <a:pt x="4589" y="7407"/>
                  </a:cubicBezTo>
                  <a:cubicBezTo>
                    <a:pt x="6499" y="9219"/>
                    <a:pt x="10512" y="14049"/>
                    <a:pt x="8985" y="15261"/>
                  </a:cubicBezTo>
                  <a:cubicBezTo>
                    <a:pt x="7450" y="16619"/>
                    <a:pt x="8218" y="20394"/>
                    <a:pt x="10128" y="21600"/>
                  </a:cubicBezTo>
                  <a:cubicBezTo>
                    <a:pt x="11847" y="20091"/>
                    <a:pt x="13190" y="18431"/>
                    <a:pt x="14141" y="16619"/>
                  </a:cubicBezTo>
                  <a:cubicBezTo>
                    <a:pt x="14141" y="15819"/>
                    <a:pt x="14289" y="14097"/>
                    <a:pt x="16008" y="14097"/>
                  </a:cubicBezTo>
                  <a:cubicBezTo>
                    <a:pt x="16252" y="14097"/>
                    <a:pt x="16514" y="14124"/>
                    <a:pt x="16819" y="14200"/>
                  </a:cubicBezTo>
                  <a:cubicBezTo>
                    <a:pt x="18616" y="14531"/>
                    <a:pt x="20318" y="15096"/>
                    <a:pt x="21120" y="15096"/>
                  </a:cubicBezTo>
                  <a:cubicBezTo>
                    <a:pt x="21426" y="15096"/>
                    <a:pt x="21600" y="15013"/>
                    <a:pt x="21600" y="14807"/>
                  </a:cubicBezTo>
                  <a:cubicBezTo>
                    <a:pt x="21408" y="13449"/>
                    <a:pt x="20832" y="12237"/>
                    <a:pt x="19881" y="11182"/>
                  </a:cubicBezTo>
                  <a:cubicBezTo>
                    <a:pt x="17971" y="9522"/>
                    <a:pt x="16436" y="7558"/>
                    <a:pt x="15485" y="5443"/>
                  </a:cubicBezTo>
                  <a:cubicBezTo>
                    <a:pt x="14909" y="3783"/>
                    <a:pt x="12806" y="2577"/>
                    <a:pt x="10704" y="2577"/>
                  </a:cubicBezTo>
                  <a:cubicBezTo>
                    <a:pt x="9212" y="2577"/>
                    <a:pt x="6822" y="0"/>
                    <a:pt x="52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8" name="Google Shape;1708;p133"/>
            <p:cNvSpPr/>
            <p:nvPr/>
          </p:nvSpPr>
          <p:spPr>
            <a:xfrm>
              <a:off x="3843429" y="1388814"/>
              <a:ext cx="125592" cy="71137"/>
            </a:xfrm>
            <a:custGeom>
              <a:avLst/>
              <a:gdLst/>
              <a:ahLst/>
              <a:cxnLst/>
              <a:rect l="l" t="t" r="r" b="b"/>
              <a:pathLst>
                <a:path w="21411" h="21600" extrusionOk="0">
                  <a:moveTo>
                    <a:pt x="853" y="0"/>
                  </a:moveTo>
                  <a:cubicBezTo>
                    <a:pt x="853" y="339"/>
                    <a:pt x="663" y="501"/>
                    <a:pt x="568" y="670"/>
                  </a:cubicBezTo>
                  <a:cubicBezTo>
                    <a:pt x="-189" y="1856"/>
                    <a:pt x="-189" y="3881"/>
                    <a:pt x="568" y="4890"/>
                  </a:cubicBezTo>
                  <a:cubicBezTo>
                    <a:pt x="1324" y="6245"/>
                    <a:pt x="2366" y="8940"/>
                    <a:pt x="1610" y="8940"/>
                  </a:cubicBezTo>
                  <a:cubicBezTo>
                    <a:pt x="948" y="8940"/>
                    <a:pt x="472" y="10627"/>
                    <a:pt x="472" y="11474"/>
                  </a:cubicBezTo>
                  <a:cubicBezTo>
                    <a:pt x="472" y="12321"/>
                    <a:pt x="187" y="14177"/>
                    <a:pt x="472" y="14508"/>
                  </a:cubicBezTo>
                  <a:cubicBezTo>
                    <a:pt x="1229" y="15694"/>
                    <a:pt x="1800" y="17211"/>
                    <a:pt x="2366" y="18558"/>
                  </a:cubicBezTo>
                  <a:cubicBezTo>
                    <a:pt x="2461" y="19405"/>
                    <a:pt x="3032" y="19744"/>
                    <a:pt x="3032" y="20414"/>
                  </a:cubicBezTo>
                  <a:cubicBezTo>
                    <a:pt x="3711" y="20268"/>
                    <a:pt x="4411" y="20183"/>
                    <a:pt x="5116" y="20183"/>
                  </a:cubicBezTo>
                  <a:cubicBezTo>
                    <a:pt x="5976" y="20183"/>
                    <a:pt x="6837" y="20306"/>
                    <a:pt x="7675" y="20584"/>
                  </a:cubicBezTo>
                  <a:cubicBezTo>
                    <a:pt x="8808" y="21092"/>
                    <a:pt x="10040" y="21431"/>
                    <a:pt x="11272" y="21600"/>
                  </a:cubicBezTo>
                  <a:cubicBezTo>
                    <a:pt x="12129" y="21600"/>
                    <a:pt x="12790" y="21092"/>
                    <a:pt x="12600" y="20083"/>
                  </a:cubicBezTo>
                  <a:cubicBezTo>
                    <a:pt x="12410" y="19236"/>
                    <a:pt x="13452" y="18897"/>
                    <a:pt x="14212" y="18728"/>
                  </a:cubicBezTo>
                  <a:cubicBezTo>
                    <a:pt x="14117" y="17888"/>
                    <a:pt x="14022" y="17041"/>
                    <a:pt x="14212" y="17041"/>
                  </a:cubicBezTo>
                  <a:cubicBezTo>
                    <a:pt x="14779" y="16702"/>
                    <a:pt x="15371" y="16533"/>
                    <a:pt x="15963" y="16533"/>
                  </a:cubicBezTo>
                  <a:cubicBezTo>
                    <a:pt x="16556" y="16533"/>
                    <a:pt x="17148" y="16702"/>
                    <a:pt x="17719" y="17041"/>
                  </a:cubicBezTo>
                  <a:cubicBezTo>
                    <a:pt x="17835" y="17087"/>
                    <a:pt x="17961" y="17103"/>
                    <a:pt x="18086" y="17103"/>
                  </a:cubicBezTo>
                  <a:cubicBezTo>
                    <a:pt x="18462" y="17103"/>
                    <a:pt x="18852" y="16918"/>
                    <a:pt x="19137" y="16533"/>
                  </a:cubicBezTo>
                  <a:cubicBezTo>
                    <a:pt x="19042" y="15694"/>
                    <a:pt x="18852" y="15016"/>
                    <a:pt x="18666" y="15016"/>
                  </a:cubicBezTo>
                  <a:cubicBezTo>
                    <a:pt x="18095" y="14847"/>
                    <a:pt x="17243" y="10457"/>
                    <a:pt x="17905" y="10296"/>
                  </a:cubicBezTo>
                  <a:cubicBezTo>
                    <a:pt x="18666" y="9957"/>
                    <a:pt x="19612" y="5567"/>
                    <a:pt x="20654" y="4890"/>
                  </a:cubicBezTo>
                  <a:cubicBezTo>
                    <a:pt x="21035" y="4720"/>
                    <a:pt x="21316" y="4220"/>
                    <a:pt x="21411" y="3542"/>
                  </a:cubicBezTo>
                  <a:cubicBezTo>
                    <a:pt x="20654" y="3203"/>
                    <a:pt x="19898" y="2526"/>
                    <a:pt x="19327" y="1686"/>
                  </a:cubicBezTo>
                  <a:cubicBezTo>
                    <a:pt x="18947" y="839"/>
                    <a:pt x="17338" y="339"/>
                    <a:pt x="16582" y="169"/>
                  </a:cubicBezTo>
                  <a:cubicBezTo>
                    <a:pt x="16409" y="131"/>
                    <a:pt x="16171" y="116"/>
                    <a:pt x="15894" y="116"/>
                  </a:cubicBezTo>
                  <a:cubicBezTo>
                    <a:pt x="14779" y="116"/>
                    <a:pt x="13036" y="439"/>
                    <a:pt x="12505" y="1517"/>
                  </a:cubicBezTo>
                  <a:cubicBezTo>
                    <a:pt x="11843" y="2695"/>
                    <a:pt x="10991" y="3373"/>
                    <a:pt x="10135" y="3373"/>
                  </a:cubicBezTo>
                  <a:cubicBezTo>
                    <a:pt x="9266" y="3257"/>
                    <a:pt x="8393" y="3134"/>
                    <a:pt x="7524" y="3134"/>
                  </a:cubicBezTo>
                  <a:cubicBezTo>
                    <a:pt x="7165" y="3134"/>
                    <a:pt x="6802" y="3157"/>
                    <a:pt x="6443" y="3203"/>
                  </a:cubicBezTo>
                  <a:cubicBezTo>
                    <a:pt x="6409" y="3219"/>
                    <a:pt x="6365" y="3219"/>
                    <a:pt x="6318" y="3219"/>
                  </a:cubicBezTo>
                  <a:cubicBezTo>
                    <a:pt x="5704" y="3219"/>
                    <a:pt x="3815" y="2472"/>
                    <a:pt x="3088" y="2472"/>
                  </a:cubicBezTo>
                  <a:cubicBezTo>
                    <a:pt x="2976" y="2472"/>
                    <a:pt x="2889" y="2487"/>
                    <a:pt x="2842" y="2526"/>
                  </a:cubicBezTo>
                  <a:cubicBezTo>
                    <a:pt x="2824" y="2533"/>
                    <a:pt x="2807" y="2541"/>
                    <a:pt x="2790" y="2541"/>
                  </a:cubicBezTo>
                  <a:cubicBezTo>
                    <a:pt x="2327" y="2541"/>
                    <a:pt x="1765" y="323"/>
                    <a:pt x="8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09" name="Google Shape;1709;p133"/>
            <p:cNvSpPr/>
            <p:nvPr/>
          </p:nvSpPr>
          <p:spPr>
            <a:xfrm>
              <a:off x="3806301" y="1433829"/>
              <a:ext cx="54355" cy="39462"/>
            </a:xfrm>
            <a:custGeom>
              <a:avLst/>
              <a:gdLst/>
              <a:ahLst/>
              <a:cxnLst/>
              <a:rect l="l" t="t" r="r" b="b"/>
              <a:pathLst>
                <a:path w="21334" h="21600" extrusionOk="0">
                  <a:moveTo>
                    <a:pt x="15222" y="0"/>
                  </a:moveTo>
                  <a:cubicBezTo>
                    <a:pt x="9768" y="1208"/>
                    <a:pt x="1476" y="3651"/>
                    <a:pt x="1476" y="3651"/>
                  </a:cubicBezTo>
                  <a:lnTo>
                    <a:pt x="1048" y="3040"/>
                  </a:lnTo>
                  <a:cubicBezTo>
                    <a:pt x="172" y="6996"/>
                    <a:pt x="-266" y="10953"/>
                    <a:pt x="172" y="14909"/>
                  </a:cubicBezTo>
                  <a:cubicBezTo>
                    <a:pt x="1048" y="17033"/>
                    <a:pt x="2790" y="18865"/>
                    <a:pt x="5189" y="21600"/>
                  </a:cubicBezTo>
                  <a:cubicBezTo>
                    <a:pt x="5189" y="21295"/>
                    <a:pt x="5189" y="21295"/>
                    <a:pt x="5408" y="21295"/>
                  </a:cubicBezTo>
                  <a:lnTo>
                    <a:pt x="9330" y="21295"/>
                  </a:lnTo>
                  <a:cubicBezTo>
                    <a:pt x="9768" y="21295"/>
                    <a:pt x="9987" y="21295"/>
                    <a:pt x="10206" y="20989"/>
                  </a:cubicBezTo>
                  <a:cubicBezTo>
                    <a:pt x="12127" y="20448"/>
                    <a:pt x="12694" y="17796"/>
                    <a:pt x="13550" y="17796"/>
                  </a:cubicBezTo>
                  <a:cubicBezTo>
                    <a:pt x="13669" y="17796"/>
                    <a:pt x="13789" y="17838"/>
                    <a:pt x="13918" y="17949"/>
                  </a:cubicBezTo>
                  <a:cubicBezTo>
                    <a:pt x="13978" y="17991"/>
                    <a:pt x="14058" y="18005"/>
                    <a:pt x="14167" y="18005"/>
                  </a:cubicBezTo>
                  <a:cubicBezTo>
                    <a:pt x="15561" y="18005"/>
                    <a:pt x="20518" y="14493"/>
                    <a:pt x="21334" y="13077"/>
                  </a:cubicBezTo>
                  <a:cubicBezTo>
                    <a:pt x="21334" y="12771"/>
                    <a:pt x="21334" y="12466"/>
                    <a:pt x="21334" y="12466"/>
                  </a:cubicBezTo>
                  <a:cubicBezTo>
                    <a:pt x="21334" y="11258"/>
                    <a:pt x="19801" y="10647"/>
                    <a:pt x="19582" y="9120"/>
                  </a:cubicBezTo>
                  <a:cubicBezTo>
                    <a:pt x="18497" y="6691"/>
                    <a:pt x="16964" y="3956"/>
                    <a:pt x="15222" y="1819"/>
                  </a:cubicBezTo>
                  <a:cubicBezTo>
                    <a:pt x="15222" y="1819"/>
                    <a:pt x="15222" y="1513"/>
                    <a:pt x="15222" y="1208"/>
                  </a:cubicBezTo>
                  <a:cubicBezTo>
                    <a:pt x="15222" y="916"/>
                    <a:pt x="15222" y="305"/>
                    <a:pt x="1522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0" name="Google Shape;1710;p133"/>
            <p:cNvSpPr/>
            <p:nvPr/>
          </p:nvSpPr>
          <p:spPr>
            <a:xfrm>
              <a:off x="3841203" y="1168736"/>
              <a:ext cx="359029" cy="212091"/>
            </a:xfrm>
            <a:custGeom>
              <a:avLst/>
              <a:gdLst/>
              <a:ahLst/>
              <a:cxnLst/>
              <a:rect l="l" t="t" r="r" b="b"/>
              <a:pathLst>
                <a:path w="21600" h="21600" extrusionOk="0">
                  <a:moveTo>
                    <a:pt x="13565" y="0"/>
                  </a:moveTo>
                  <a:cubicBezTo>
                    <a:pt x="13398" y="0"/>
                    <a:pt x="13243" y="41"/>
                    <a:pt x="13173" y="111"/>
                  </a:cubicBezTo>
                  <a:cubicBezTo>
                    <a:pt x="13138" y="132"/>
                    <a:pt x="13094" y="139"/>
                    <a:pt x="13045" y="139"/>
                  </a:cubicBezTo>
                  <a:cubicBezTo>
                    <a:pt x="12908" y="139"/>
                    <a:pt x="12731" y="77"/>
                    <a:pt x="12584" y="77"/>
                  </a:cubicBezTo>
                  <a:cubicBezTo>
                    <a:pt x="12497" y="77"/>
                    <a:pt x="12423" y="98"/>
                    <a:pt x="12371" y="168"/>
                  </a:cubicBezTo>
                  <a:cubicBezTo>
                    <a:pt x="12171" y="338"/>
                    <a:pt x="12070" y="677"/>
                    <a:pt x="11803" y="677"/>
                  </a:cubicBezTo>
                  <a:cubicBezTo>
                    <a:pt x="11669" y="677"/>
                    <a:pt x="11535" y="620"/>
                    <a:pt x="11469" y="452"/>
                  </a:cubicBezTo>
                  <a:cubicBezTo>
                    <a:pt x="11201" y="566"/>
                    <a:pt x="10934" y="677"/>
                    <a:pt x="10700" y="677"/>
                  </a:cubicBezTo>
                  <a:cubicBezTo>
                    <a:pt x="10700" y="677"/>
                    <a:pt x="9963" y="1697"/>
                    <a:pt x="9963" y="2092"/>
                  </a:cubicBezTo>
                  <a:cubicBezTo>
                    <a:pt x="9963" y="2371"/>
                    <a:pt x="9942" y="2844"/>
                    <a:pt x="9840" y="2844"/>
                  </a:cubicBezTo>
                  <a:cubicBezTo>
                    <a:pt x="9818" y="2844"/>
                    <a:pt x="9792" y="2823"/>
                    <a:pt x="9763" y="2771"/>
                  </a:cubicBezTo>
                  <a:cubicBezTo>
                    <a:pt x="9548" y="2606"/>
                    <a:pt x="9324" y="2518"/>
                    <a:pt x="9106" y="2518"/>
                  </a:cubicBezTo>
                  <a:cubicBezTo>
                    <a:pt x="8950" y="2518"/>
                    <a:pt x="8799" y="2565"/>
                    <a:pt x="8660" y="2658"/>
                  </a:cubicBezTo>
                  <a:cubicBezTo>
                    <a:pt x="8642" y="2673"/>
                    <a:pt x="8625" y="2681"/>
                    <a:pt x="8605" y="2681"/>
                  </a:cubicBezTo>
                  <a:cubicBezTo>
                    <a:pt x="8440" y="2681"/>
                    <a:pt x="8236" y="2151"/>
                    <a:pt x="7990" y="2151"/>
                  </a:cubicBezTo>
                  <a:cubicBezTo>
                    <a:pt x="7948" y="2151"/>
                    <a:pt x="7903" y="2167"/>
                    <a:pt x="7858" y="2206"/>
                  </a:cubicBezTo>
                  <a:cubicBezTo>
                    <a:pt x="7795" y="2268"/>
                    <a:pt x="7732" y="2294"/>
                    <a:pt x="7668" y="2294"/>
                  </a:cubicBezTo>
                  <a:cubicBezTo>
                    <a:pt x="7450" y="2294"/>
                    <a:pt x="7235" y="2007"/>
                    <a:pt x="7124" y="2007"/>
                  </a:cubicBezTo>
                  <a:cubicBezTo>
                    <a:pt x="7090" y="2007"/>
                    <a:pt x="7067" y="2030"/>
                    <a:pt x="7055" y="2092"/>
                  </a:cubicBezTo>
                  <a:cubicBezTo>
                    <a:pt x="7044" y="2188"/>
                    <a:pt x="6985" y="2224"/>
                    <a:pt x="6898" y="2224"/>
                  </a:cubicBezTo>
                  <a:cubicBezTo>
                    <a:pt x="6724" y="2224"/>
                    <a:pt x="6442" y="2074"/>
                    <a:pt x="6219" y="1922"/>
                  </a:cubicBezTo>
                  <a:cubicBezTo>
                    <a:pt x="6108" y="1829"/>
                    <a:pt x="5973" y="1811"/>
                    <a:pt x="5836" y="1811"/>
                  </a:cubicBezTo>
                  <a:cubicBezTo>
                    <a:pt x="5744" y="1811"/>
                    <a:pt x="5651" y="1818"/>
                    <a:pt x="5561" y="1818"/>
                  </a:cubicBezTo>
                  <a:cubicBezTo>
                    <a:pt x="5383" y="1818"/>
                    <a:pt x="5220" y="1785"/>
                    <a:pt x="5116" y="1583"/>
                  </a:cubicBezTo>
                  <a:cubicBezTo>
                    <a:pt x="4914" y="1131"/>
                    <a:pt x="3511" y="1131"/>
                    <a:pt x="3042" y="1131"/>
                  </a:cubicBezTo>
                  <a:cubicBezTo>
                    <a:pt x="2540" y="1131"/>
                    <a:pt x="2473" y="1583"/>
                    <a:pt x="2240" y="1978"/>
                  </a:cubicBezTo>
                  <a:cubicBezTo>
                    <a:pt x="2115" y="2190"/>
                    <a:pt x="1990" y="2250"/>
                    <a:pt x="1857" y="2250"/>
                  </a:cubicBezTo>
                  <a:cubicBezTo>
                    <a:pt x="1776" y="2250"/>
                    <a:pt x="1694" y="2226"/>
                    <a:pt x="1605" y="2206"/>
                  </a:cubicBezTo>
                  <a:cubicBezTo>
                    <a:pt x="1605" y="2433"/>
                    <a:pt x="1639" y="2715"/>
                    <a:pt x="1704" y="2942"/>
                  </a:cubicBezTo>
                  <a:cubicBezTo>
                    <a:pt x="1805" y="3226"/>
                    <a:pt x="2307" y="4582"/>
                    <a:pt x="2173" y="4980"/>
                  </a:cubicBezTo>
                  <a:cubicBezTo>
                    <a:pt x="2040" y="5432"/>
                    <a:pt x="1805" y="5432"/>
                    <a:pt x="1639" y="5716"/>
                  </a:cubicBezTo>
                  <a:cubicBezTo>
                    <a:pt x="1237" y="6338"/>
                    <a:pt x="870" y="7017"/>
                    <a:pt x="534" y="7754"/>
                  </a:cubicBezTo>
                  <a:cubicBezTo>
                    <a:pt x="500" y="7978"/>
                    <a:pt x="668" y="8998"/>
                    <a:pt x="534" y="9169"/>
                  </a:cubicBezTo>
                  <a:cubicBezTo>
                    <a:pt x="301" y="9621"/>
                    <a:pt x="99" y="10130"/>
                    <a:pt x="0" y="10695"/>
                  </a:cubicBezTo>
                  <a:cubicBezTo>
                    <a:pt x="0" y="11093"/>
                    <a:pt x="301" y="11602"/>
                    <a:pt x="534" y="11716"/>
                  </a:cubicBezTo>
                  <a:cubicBezTo>
                    <a:pt x="635" y="11772"/>
                    <a:pt x="702" y="11886"/>
                    <a:pt x="735" y="11997"/>
                  </a:cubicBezTo>
                  <a:cubicBezTo>
                    <a:pt x="902" y="11940"/>
                    <a:pt x="1036" y="11940"/>
                    <a:pt x="1204" y="11940"/>
                  </a:cubicBezTo>
                  <a:cubicBezTo>
                    <a:pt x="1404" y="11940"/>
                    <a:pt x="2173" y="12281"/>
                    <a:pt x="2441" y="12281"/>
                  </a:cubicBezTo>
                  <a:cubicBezTo>
                    <a:pt x="2675" y="12281"/>
                    <a:pt x="2942" y="12395"/>
                    <a:pt x="3143" y="12676"/>
                  </a:cubicBezTo>
                  <a:cubicBezTo>
                    <a:pt x="3174" y="12731"/>
                    <a:pt x="3221" y="12756"/>
                    <a:pt x="3276" y="12756"/>
                  </a:cubicBezTo>
                  <a:cubicBezTo>
                    <a:pt x="3399" y="12756"/>
                    <a:pt x="3563" y="12630"/>
                    <a:pt x="3677" y="12395"/>
                  </a:cubicBezTo>
                  <a:cubicBezTo>
                    <a:pt x="3753" y="12266"/>
                    <a:pt x="3843" y="12230"/>
                    <a:pt x="3938" y="12230"/>
                  </a:cubicBezTo>
                  <a:cubicBezTo>
                    <a:pt x="4051" y="12230"/>
                    <a:pt x="4170" y="12281"/>
                    <a:pt x="4280" y="12281"/>
                  </a:cubicBezTo>
                  <a:cubicBezTo>
                    <a:pt x="4547" y="12224"/>
                    <a:pt x="4815" y="11997"/>
                    <a:pt x="4982" y="11659"/>
                  </a:cubicBezTo>
                  <a:cubicBezTo>
                    <a:pt x="5082" y="11375"/>
                    <a:pt x="6152" y="10866"/>
                    <a:pt x="6419" y="10809"/>
                  </a:cubicBezTo>
                  <a:cubicBezTo>
                    <a:pt x="6428" y="10809"/>
                    <a:pt x="6437" y="10806"/>
                    <a:pt x="6446" y="10806"/>
                  </a:cubicBezTo>
                  <a:cubicBezTo>
                    <a:pt x="6745" y="10806"/>
                    <a:pt x="7162" y="11716"/>
                    <a:pt x="7389" y="11716"/>
                  </a:cubicBezTo>
                  <a:cubicBezTo>
                    <a:pt x="7790" y="11772"/>
                    <a:pt x="8125" y="12224"/>
                    <a:pt x="8259" y="12847"/>
                  </a:cubicBezTo>
                  <a:cubicBezTo>
                    <a:pt x="8425" y="13640"/>
                    <a:pt x="8694" y="14376"/>
                    <a:pt x="8994" y="14998"/>
                  </a:cubicBezTo>
                  <a:cubicBezTo>
                    <a:pt x="9161" y="15394"/>
                    <a:pt x="9261" y="15848"/>
                    <a:pt x="9295" y="16357"/>
                  </a:cubicBezTo>
                  <a:cubicBezTo>
                    <a:pt x="9295" y="16416"/>
                    <a:pt x="9267" y="16440"/>
                    <a:pt x="9220" y="16440"/>
                  </a:cubicBezTo>
                  <a:cubicBezTo>
                    <a:pt x="9084" y="16440"/>
                    <a:pt x="8781" y="16241"/>
                    <a:pt x="8459" y="16073"/>
                  </a:cubicBezTo>
                  <a:cubicBezTo>
                    <a:pt x="8416" y="16057"/>
                    <a:pt x="8376" y="16050"/>
                    <a:pt x="8340" y="16050"/>
                  </a:cubicBezTo>
                  <a:cubicBezTo>
                    <a:pt x="8018" y="16050"/>
                    <a:pt x="7990" y="16680"/>
                    <a:pt x="7990" y="17036"/>
                  </a:cubicBezTo>
                  <a:cubicBezTo>
                    <a:pt x="7990" y="17431"/>
                    <a:pt x="7389" y="18733"/>
                    <a:pt x="7288" y="18960"/>
                  </a:cubicBezTo>
                  <a:cubicBezTo>
                    <a:pt x="7156" y="19242"/>
                    <a:pt x="7490" y="19412"/>
                    <a:pt x="7757" y="19469"/>
                  </a:cubicBezTo>
                  <a:cubicBezTo>
                    <a:pt x="7858" y="19469"/>
                    <a:pt x="8292" y="18960"/>
                    <a:pt x="8425" y="18960"/>
                  </a:cubicBezTo>
                  <a:cubicBezTo>
                    <a:pt x="8593" y="19074"/>
                    <a:pt x="8727" y="19299"/>
                    <a:pt x="8826" y="19469"/>
                  </a:cubicBezTo>
                  <a:cubicBezTo>
                    <a:pt x="8793" y="18508"/>
                    <a:pt x="8927" y="18563"/>
                    <a:pt x="9429" y="17886"/>
                  </a:cubicBezTo>
                  <a:cubicBezTo>
                    <a:pt x="9931" y="17261"/>
                    <a:pt x="9997" y="15959"/>
                    <a:pt x="10465" y="15791"/>
                  </a:cubicBezTo>
                  <a:cubicBezTo>
                    <a:pt x="10843" y="15652"/>
                    <a:pt x="11025" y="15404"/>
                    <a:pt x="11454" y="15404"/>
                  </a:cubicBezTo>
                  <a:cubicBezTo>
                    <a:pt x="11554" y="15404"/>
                    <a:pt x="11669" y="15419"/>
                    <a:pt x="11803" y="15450"/>
                  </a:cubicBezTo>
                  <a:cubicBezTo>
                    <a:pt x="12471" y="15621"/>
                    <a:pt x="11469" y="16357"/>
                    <a:pt x="11936" y="16809"/>
                  </a:cubicBezTo>
                  <a:cubicBezTo>
                    <a:pt x="12099" y="16977"/>
                    <a:pt x="12400" y="17005"/>
                    <a:pt x="12717" y="17005"/>
                  </a:cubicBezTo>
                  <a:cubicBezTo>
                    <a:pt x="12870" y="17005"/>
                    <a:pt x="13024" y="17000"/>
                    <a:pt x="13170" y="17000"/>
                  </a:cubicBezTo>
                  <a:cubicBezTo>
                    <a:pt x="13538" y="17000"/>
                    <a:pt x="13846" y="17039"/>
                    <a:pt x="13875" y="17318"/>
                  </a:cubicBezTo>
                  <a:cubicBezTo>
                    <a:pt x="13976" y="17940"/>
                    <a:pt x="12238" y="18563"/>
                    <a:pt x="12272" y="18847"/>
                  </a:cubicBezTo>
                  <a:cubicBezTo>
                    <a:pt x="12304" y="19188"/>
                    <a:pt x="13173" y="19469"/>
                    <a:pt x="13507" y="19867"/>
                  </a:cubicBezTo>
                  <a:cubicBezTo>
                    <a:pt x="13810" y="20205"/>
                    <a:pt x="13408" y="21169"/>
                    <a:pt x="13541" y="21450"/>
                  </a:cubicBezTo>
                  <a:cubicBezTo>
                    <a:pt x="13593" y="21556"/>
                    <a:pt x="13669" y="21600"/>
                    <a:pt x="13762" y="21600"/>
                  </a:cubicBezTo>
                  <a:cubicBezTo>
                    <a:pt x="13973" y="21600"/>
                    <a:pt x="14267" y="21368"/>
                    <a:pt x="14545" y="21055"/>
                  </a:cubicBezTo>
                  <a:cubicBezTo>
                    <a:pt x="14913" y="20600"/>
                    <a:pt x="15213" y="20771"/>
                    <a:pt x="15682" y="20205"/>
                  </a:cubicBezTo>
                  <a:cubicBezTo>
                    <a:pt x="15906" y="19952"/>
                    <a:pt x="16231" y="19913"/>
                    <a:pt x="16535" y="19913"/>
                  </a:cubicBezTo>
                  <a:cubicBezTo>
                    <a:pt x="16663" y="19913"/>
                    <a:pt x="16786" y="19921"/>
                    <a:pt x="16898" y="19921"/>
                  </a:cubicBezTo>
                  <a:cubicBezTo>
                    <a:pt x="17108" y="19921"/>
                    <a:pt x="17271" y="19895"/>
                    <a:pt x="17320" y="19753"/>
                  </a:cubicBezTo>
                  <a:cubicBezTo>
                    <a:pt x="17401" y="19474"/>
                    <a:pt x="17149" y="19198"/>
                    <a:pt x="16544" y="19198"/>
                  </a:cubicBezTo>
                  <a:cubicBezTo>
                    <a:pt x="16408" y="19198"/>
                    <a:pt x="16254" y="19211"/>
                    <a:pt x="16083" y="19242"/>
                  </a:cubicBezTo>
                  <a:cubicBezTo>
                    <a:pt x="16051" y="19247"/>
                    <a:pt x="16019" y="19250"/>
                    <a:pt x="15990" y="19250"/>
                  </a:cubicBezTo>
                  <a:cubicBezTo>
                    <a:pt x="15175" y="19250"/>
                    <a:pt x="15113" y="17816"/>
                    <a:pt x="15113" y="17488"/>
                  </a:cubicBezTo>
                  <a:cubicBezTo>
                    <a:pt x="15113" y="17207"/>
                    <a:pt x="16083" y="15902"/>
                    <a:pt x="16618" y="15791"/>
                  </a:cubicBezTo>
                  <a:cubicBezTo>
                    <a:pt x="17152" y="15734"/>
                    <a:pt x="17688" y="15450"/>
                    <a:pt x="18156" y="14998"/>
                  </a:cubicBezTo>
                  <a:cubicBezTo>
                    <a:pt x="18491" y="14771"/>
                    <a:pt x="18825" y="14601"/>
                    <a:pt x="19159" y="14546"/>
                  </a:cubicBezTo>
                  <a:cubicBezTo>
                    <a:pt x="19159" y="14092"/>
                    <a:pt x="19092" y="13583"/>
                    <a:pt x="19226" y="13526"/>
                  </a:cubicBezTo>
                  <a:cubicBezTo>
                    <a:pt x="19426" y="13469"/>
                    <a:pt x="19995" y="12395"/>
                    <a:pt x="20195" y="12395"/>
                  </a:cubicBezTo>
                  <a:cubicBezTo>
                    <a:pt x="20315" y="12395"/>
                    <a:pt x="20758" y="12540"/>
                    <a:pt x="21002" y="12540"/>
                  </a:cubicBezTo>
                  <a:cubicBezTo>
                    <a:pt x="21100" y="12540"/>
                    <a:pt x="21165" y="12516"/>
                    <a:pt x="21165" y="12452"/>
                  </a:cubicBezTo>
                  <a:cubicBezTo>
                    <a:pt x="21165" y="12224"/>
                    <a:pt x="21432" y="11431"/>
                    <a:pt x="21399" y="11207"/>
                  </a:cubicBezTo>
                  <a:cubicBezTo>
                    <a:pt x="21333" y="10980"/>
                    <a:pt x="21064" y="10639"/>
                    <a:pt x="21132" y="10414"/>
                  </a:cubicBezTo>
                  <a:cubicBezTo>
                    <a:pt x="21165" y="10187"/>
                    <a:pt x="21533" y="10187"/>
                    <a:pt x="21533" y="9902"/>
                  </a:cubicBezTo>
                  <a:cubicBezTo>
                    <a:pt x="21533" y="9621"/>
                    <a:pt x="21232" y="9450"/>
                    <a:pt x="21232" y="9280"/>
                  </a:cubicBezTo>
                  <a:cubicBezTo>
                    <a:pt x="21232" y="9112"/>
                    <a:pt x="21600" y="8771"/>
                    <a:pt x="21600" y="8376"/>
                  </a:cubicBezTo>
                  <a:cubicBezTo>
                    <a:pt x="21566" y="8035"/>
                    <a:pt x="21232" y="7978"/>
                    <a:pt x="20898" y="7640"/>
                  </a:cubicBezTo>
                  <a:cubicBezTo>
                    <a:pt x="20530" y="7299"/>
                    <a:pt x="20195" y="7469"/>
                    <a:pt x="19861" y="7188"/>
                  </a:cubicBezTo>
                  <a:cubicBezTo>
                    <a:pt x="19560" y="6904"/>
                    <a:pt x="18892" y="7074"/>
                    <a:pt x="18892" y="6904"/>
                  </a:cubicBezTo>
                  <a:cubicBezTo>
                    <a:pt x="18892" y="6733"/>
                    <a:pt x="18457" y="6111"/>
                    <a:pt x="18356" y="5773"/>
                  </a:cubicBezTo>
                  <a:cubicBezTo>
                    <a:pt x="18304" y="5638"/>
                    <a:pt x="18220" y="5584"/>
                    <a:pt x="18126" y="5584"/>
                  </a:cubicBezTo>
                  <a:cubicBezTo>
                    <a:pt x="17981" y="5584"/>
                    <a:pt x="17810" y="5713"/>
                    <a:pt x="17688" y="5886"/>
                  </a:cubicBezTo>
                  <a:cubicBezTo>
                    <a:pt x="17575" y="6013"/>
                    <a:pt x="17451" y="6085"/>
                    <a:pt x="17329" y="6085"/>
                  </a:cubicBezTo>
                  <a:cubicBezTo>
                    <a:pt x="17235" y="6085"/>
                    <a:pt x="17140" y="6041"/>
                    <a:pt x="17052" y="5940"/>
                  </a:cubicBezTo>
                  <a:cubicBezTo>
                    <a:pt x="16879" y="5747"/>
                    <a:pt x="16681" y="5465"/>
                    <a:pt x="16522" y="5465"/>
                  </a:cubicBezTo>
                  <a:cubicBezTo>
                    <a:pt x="16498" y="5465"/>
                    <a:pt x="16473" y="5473"/>
                    <a:pt x="16451" y="5488"/>
                  </a:cubicBezTo>
                  <a:cubicBezTo>
                    <a:pt x="16403" y="5519"/>
                    <a:pt x="16341" y="5540"/>
                    <a:pt x="16277" y="5540"/>
                  </a:cubicBezTo>
                  <a:cubicBezTo>
                    <a:pt x="16113" y="5540"/>
                    <a:pt x="15944" y="5419"/>
                    <a:pt x="16016" y="5093"/>
                  </a:cubicBezTo>
                  <a:cubicBezTo>
                    <a:pt x="16083" y="4582"/>
                    <a:pt x="15648" y="3564"/>
                    <a:pt x="15480" y="3451"/>
                  </a:cubicBezTo>
                  <a:cubicBezTo>
                    <a:pt x="15280" y="3280"/>
                    <a:pt x="14711" y="3507"/>
                    <a:pt x="14579" y="3055"/>
                  </a:cubicBezTo>
                  <a:cubicBezTo>
                    <a:pt x="14444" y="2601"/>
                    <a:pt x="14211" y="2206"/>
                    <a:pt x="14310" y="1867"/>
                  </a:cubicBezTo>
                  <a:cubicBezTo>
                    <a:pt x="14377" y="1356"/>
                    <a:pt x="14310" y="790"/>
                    <a:pt x="14144" y="282"/>
                  </a:cubicBezTo>
                  <a:cubicBezTo>
                    <a:pt x="14064" y="83"/>
                    <a:pt x="13803" y="0"/>
                    <a:pt x="135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1" name="Google Shape;1711;p133"/>
            <p:cNvSpPr/>
            <p:nvPr/>
          </p:nvSpPr>
          <p:spPr>
            <a:xfrm>
              <a:off x="3862328" y="1058114"/>
              <a:ext cx="188993" cy="138241"/>
            </a:xfrm>
            <a:custGeom>
              <a:avLst/>
              <a:gdLst/>
              <a:ahLst/>
              <a:cxnLst/>
              <a:rect l="l" t="t" r="r" b="b"/>
              <a:pathLst>
                <a:path w="21540" h="21600" extrusionOk="0">
                  <a:moveTo>
                    <a:pt x="11463" y="0"/>
                  </a:moveTo>
                  <a:cubicBezTo>
                    <a:pt x="11209" y="87"/>
                    <a:pt x="10958" y="174"/>
                    <a:pt x="10767" y="349"/>
                  </a:cubicBezTo>
                  <a:cubicBezTo>
                    <a:pt x="10388" y="785"/>
                    <a:pt x="10325" y="1565"/>
                    <a:pt x="9879" y="1565"/>
                  </a:cubicBezTo>
                  <a:cubicBezTo>
                    <a:pt x="9611" y="1565"/>
                    <a:pt x="9339" y="1466"/>
                    <a:pt x="9059" y="1466"/>
                  </a:cubicBezTo>
                  <a:cubicBezTo>
                    <a:pt x="8816" y="1466"/>
                    <a:pt x="8561" y="1541"/>
                    <a:pt x="8295" y="1823"/>
                  </a:cubicBezTo>
                  <a:cubicBezTo>
                    <a:pt x="7853" y="2171"/>
                    <a:pt x="7599" y="2865"/>
                    <a:pt x="7662" y="3562"/>
                  </a:cubicBezTo>
                  <a:cubicBezTo>
                    <a:pt x="7726" y="3994"/>
                    <a:pt x="7790" y="4779"/>
                    <a:pt x="7411" y="4779"/>
                  </a:cubicBezTo>
                  <a:cubicBezTo>
                    <a:pt x="6966" y="4779"/>
                    <a:pt x="7029" y="5472"/>
                    <a:pt x="6651" y="5647"/>
                  </a:cubicBezTo>
                  <a:cubicBezTo>
                    <a:pt x="6142" y="5991"/>
                    <a:pt x="5700" y="6514"/>
                    <a:pt x="5509" y="7208"/>
                  </a:cubicBezTo>
                  <a:cubicBezTo>
                    <a:pt x="5446" y="7644"/>
                    <a:pt x="5446" y="8686"/>
                    <a:pt x="5130" y="8686"/>
                  </a:cubicBezTo>
                  <a:cubicBezTo>
                    <a:pt x="4622" y="8773"/>
                    <a:pt x="4116" y="8947"/>
                    <a:pt x="3674" y="9379"/>
                  </a:cubicBezTo>
                  <a:cubicBezTo>
                    <a:pt x="3451" y="9910"/>
                    <a:pt x="3084" y="10176"/>
                    <a:pt x="2700" y="10176"/>
                  </a:cubicBezTo>
                  <a:cubicBezTo>
                    <a:pt x="2642" y="10176"/>
                    <a:pt x="2587" y="10172"/>
                    <a:pt x="2532" y="10160"/>
                  </a:cubicBezTo>
                  <a:cubicBezTo>
                    <a:pt x="1963" y="10073"/>
                    <a:pt x="1393" y="9990"/>
                    <a:pt x="821" y="9990"/>
                  </a:cubicBezTo>
                  <a:cubicBezTo>
                    <a:pt x="821" y="10073"/>
                    <a:pt x="821" y="10160"/>
                    <a:pt x="821" y="10247"/>
                  </a:cubicBezTo>
                  <a:cubicBezTo>
                    <a:pt x="569" y="11115"/>
                    <a:pt x="697" y="12070"/>
                    <a:pt x="1202" y="12680"/>
                  </a:cubicBezTo>
                  <a:cubicBezTo>
                    <a:pt x="1581" y="13199"/>
                    <a:pt x="1772" y="15196"/>
                    <a:pt x="1266" y="15545"/>
                  </a:cubicBezTo>
                  <a:cubicBezTo>
                    <a:pt x="821" y="15807"/>
                    <a:pt x="0" y="16675"/>
                    <a:pt x="0" y="17194"/>
                  </a:cubicBezTo>
                  <a:cubicBezTo>
                    <a:pt x="0" y="17629"/>
                    <a:pt x="884" y="18065"/>
                    <a:pt x="757" y="18846"/>
                  </a:cubicBezTo>
                  <a:cubicBezTo>
                    <a:pt x="697" y="19452"/>
                    <a:pt x="633" y="19975"/>
                    <a:pt x="697" y="20582"/>
                  </a:cubicBezTo>
                  <a:cubicBezTo>
                    <a:pt x="873" y="20582"/>
                    <a:pt x="1049" y="20609"/>
                    <a:pt x="1223" y="20609"/>
                  </a:cubicBezTo>
                  <a:cubicBezTo>
                    <a:pt x="1483" y="20609"/>
                    <a:pt x="1734" y="20546"/>
                    <a:pt x="1963" y="20233"/>
                  </a:cubicBezTo>
                  <a:cubicBezTo>
                    <a:pt x="2278" y="19714"/>
                    <a:pt x="2532" y="18933"/>
                    <a:pt x="3419" y="18933"/>
                  </a:cubicBezTo>
                  <a:cubicBezTo>
                    <a:pt x="4307" y="18933"/>
                    <a:pt x="6966" y="18933"/>
                    <a:pt x="7411" y="19627"/>
                  </a:cubicBezTo>
                  <a:cubicBezTo>
                    <a:pt x="7608" y="19936"/>
                    <a:pt x="7917" y="19987"/>
                    <a:pt x="8255" y="19987"/>
                  </a:cubicBezTo>
                  <a:cubicBezTo>
                    <a:pt x="8426" y="19987"/>
                    <a:pt x="8602" y="19975"/>
                    <a:pt x="8775" y="19975"/>
                  </a:cubicBezTo>
                  <a:cubicBezTo>
                    <a:pt x="9035" y="19975"/>
                    <a:pt x="9290" y="20003"/>
                    <a:pt x="9501" y="20150"/>
                  </a:cubicBezTo>
                  <a:cubicBezTo>
                    <a:pt x="9923" y="20380"/>
                    <a:pt x="10457" y="20649"/>
                    <a:pt x="10787" y="20649"/>
                  </a:cubicBezTo>
                  <a:cubicBezTo>
                    <a:pt x="10949" y="20649"/>
                    <a:pt x="11062" y="20582"/>
                    <a:pt x="11085" y="20407"/>
                  </a:cubicBezTo>
                  <a:cubicBezTo>
                    <a:pt x="11096" y="20312"/>
                    <a:pt x="11134" y="20276"/>
                    <a:pt x="11189" y="20276"/>
                  </a:cubicBezTo>
                  <a:cubicBezTo>
                    <a:pt x="11385" y="20276"/>
                    <a:pt x="11816" y="20716"/>
                    <a:pt x="12241" y="20716"/>
                  </a:cubicBezTo>
                  <a:cubicBezTo>
                    <a:pt x="12365" y="20716"/>
                    <a:pt x="12487" y="20677"/>
                    <a:pt x="12605" y="20582"/>
                  </a:cubicBezTo>
                  <a:cubicBezTo>
                    <a:pt x="12683" y="20522"/>
                    <a:pt x="12761" y="20498"/>
                    <a:pt x="12836" y="20498"/>
                  </a:cubicBezTo>
                  <a:cubicBezTo>
                    <a:pt x="13276" y="20498"/>
                    <a:pt x="13695" y="21311"/>
                    <a:pt x="13972" y="21311"/>
                  </a:cubicBezTo>
                  <a:cubicBezTo>
                    <a:pt x="14004" y="21311"/>
                    <a:pt x="14033" y="21299"/>
                    <a:pt x="14062" y="21275"/>
                  </a:cubicBezTo>
                  <a:cubicBezTo>
                    <a:pt x="14351" y="21132"/>
                    <a:pt x="14654" y="21061"/>
                    <a:pt x="14952" y="21061"/>
                  </a:cubicBezTo>
                  <a:cubicBezTo>
                    <a:pt x="15371" y="21061"/>
                    <a:pt x="15782" y="21196"/>
                    <a:pt x="16152" y="21449"/>
                  </a:cubicBezTo>
                  <a:cubicBezTo>
                    <a:pt x="16227" y="21556"/>
                    <a:pt x="16290" y="21600"/>
                    <a:pt x="16345" y="21600"/>
                  </a:cubicBezTo>
                  <a:cubicBezTo>
                    <a:pt x="16553" y="21600"/>
                    <a:pt x="16594" y="20895"/>
                    <a:pt x="16594" y="20407"/>
                  </a:cubicBezTo>
                  <a:cubicBezTo>
                    <a:pt x="16594" y="19801"/>
                    <a:pt x="17923" y="18236"/>
                    <a:pt x="17923" y="18236"/>
                  </a:cubicBezTo>
                  <a:cubicBezTo>
                    <a:pt x="18432" y="18236"/>
                    <a:pt x="18938" y="18065"/>
                    <a:pt x="19383" y="17891"/>
                  </a:cubicBezTo>
                  <a:cubicBezTo>
                    <a:pt x="19256" y="17455"/>
                    <a:pt x="19129" y="16936"/>
                    <a:pt x="19065" y="16500"/>
                  </a:cubicBezTo>
                  <a:cubicBezTo>
                    <a:pt x="18811" y="14939"/>
                    <a:pt x="18432" y="13984"/>
                    <a:pt x="18684" y="13461"/>
                  </a:cubicBezTo>
                  <a:cubicBezTo>
                    <a:pt x="18741" y="13366"/>
                    <a:pt x="18819" y="13330"/>
                    <a:pt x="18906" y="13330"/>
                  </a:cubicBezTo>
                  <a:cubicBezTo>
                    <a:pt x="19244" y="13330"/>
                    <a:pt x="19767" y="13873"/>
                    <a:pt x="20140" y="13873"/>
                  </a:cubicBezTo>
                  <a:cubicBezTo>
                    <a:pt x="20210" y="13873"/>
                    <a:pt x="20276" y="13853"/>
                    <a:pt x="20331" y="13810"/>
                  </a:cubicBezTo>
                  <a:cubicBezTo>
                    <a:pt x="20776" y="13548"/>
                    <a:pt x="21600" y="12942"/>
                    <a:pt x="21536" y="12332"/>
                  </a:cubicBezTo>
                  <a:cubicBezTo>
                    <a:pt x="21218" y="11551"/>
                    <a:pt x="20776" y="10945"/>
                    <a:pt x="20140" y="10683"/>
                  </a:cubicBezTo>
                  <a:cubicBezTo>
                    <a:pt x="19762" y="10596"/>
                    <a:pt x="19507" y="9292"/>
                    <a:pt x="18811" y="8947"/>
                  </a:cubicBezTo>
                  <a:cubicBezTo>
                    <a:pt x="18178" y="8512"/>
                    <a:pt x="18305" y="7382"/>
                    <a:pt x="17799" y="6863"/>
                  </a:cubicBezTo>
                  <a:cubicBezTo>
                    <a:pt x="17227" y="6427"/>
                    <a:pt x="17545" y="5385"/>
                    <a:pt x="17545" y="4605"/>
                  </a:cubicBezTo>
                  <a:cubicBezTo>
                    <a:pt x="17481" y="3824"/>
                    <a:pt x="17608" y="2607"/>
                    <a:pt x="17290" y="2346"/>
                  </a:cubicBezTo>
                  <a:cubicBezTo>
                    <a:pt x="17019" y="2195"/>
                    <a:pt x="16048" y="1407"/>
                    <a:pt x="15455" y="1407"/>
                  </a:cubicBezTo>
                  <a:cubicBezTo>
                    <a:pt x="15360" y="1407"/>
                    <a:pt x="15273" y="1427"/>
                    <a:pt x="15201" y="1478"/>
                  </a:cubicBezTo>
                  <a:cubicBezTo>
                    <a:pt x="14886" y="1720"/>
                    <a:pt x="14605" y="1906"/>
                    <a:pt x="14380" y="1906"/>
                  </a:cubicBezTo>
                  <a:cubicBezTo>
                    <a:pt x="14198" y="1906"/>
                    <a:pt x="14047" y="1787"/>
                    <a:pt x="13935" y="1478"/>
                  </a:cubicBezTo>
                  <a:cubicBezTo>
                    <a:pt x="13831" y="975"/>
                    <a:pt x="13423" y="650"/>
                    <a:pt x="13033" y="650"/>
                  </a:cubicBezTo>
                  <a:cubicBezTo>
                    <a:pt x="12952" y="650"/>
                    <a:pt x="12871" y="666"/>
                    <a:pt x="12793" y="697"/>
                  </a:cubicBezTo>
                  <a:cubicBezTo>
                    <a:pt x="12680" y="741"/>
                    <a:pt x="12562" y="761"/>
                    <a:pt x="12443" y="761"/>
                  </a:cubicBezTo>
                  <a:cubicBezTo>
                    <a:pt x="12105" y="761"/>
                    <a:pt x="11778" y="582"/>
                    <a:pt x="11591" y="262"/>
                  </a:cubicBezTo>
                  <a:cubicBezTo>
                    <a:pt x="11527" y="174"/>
                    <a:pt x="11463" y="87"/>
                    <a:pt x="1146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2" name="Google Shape;1712;p133"/>
            <p:cNvSpPr/>
            <p:nvPr/>
          </p:nvSpPr>
          <p:spPr>
            <a:xfrm>
              <a:off x="3816823" y="1002828"/>
              <a:ext cx="146086" cy="71974"/>
            </a:xfrm>
            <a:custGeom>
              <a:avLst/>
              <a:gdLst/>
              <a:ahLst/>
              <a:cxnLst/>
              <a:rect l="l" t="t" r="r" b="b"/>
              <a:pathLst>
                <a:path w="21346" h="21600" extrusionOk="0">
                  <a:moveTo>
                    <a:pt x="11641" y="0"/>
                  </a:moveTo>
                  <a:cubicBezTo>
                    <a:pt x="11115" y="0"/>
                    <a:pt x="10585" y="84"/>
                    <a:pt x="10059" y="251"/>
                  </a:cubicBezTo>
                  <a:cubicBezTo>
                    <a:pt x="9247" y="2253"/>
                    <a:pt x="9814" y="3585"/>
                    <a:pt x="9814" y="6416"/>
                  </a:cubicBezTo>
                  <a:cubicBezTo>
                    <a:pt x="9759" y="8501"/>
                    <a:pt x="9040" y="8821"/>
                    <a:pt x="8310" y="8821"/>
                  </a:cubicBezTo>
                  <a:cubicBezTo>
                    <a:pt x="7984" y="8821"/>
                    <a:pt x="7654" y="8753"/>
                    <a:pt x="7380" y="8753"/>
                  </a:cubicBezTo>
                  <a:cubicBezTo>
                    <a:pt x="6568" y="8753"/>
                    <a:pt x="5267" y="3585"/>
                    <a:pt x="4778" y="2420"/>
                  </a:cubicBezTo>
                  <a:cubicBezTo>
                    <a:pt x="4712" y="2215"/>
                    <a:pt x="4611" y="2131"/>
                    <a:pt x="4489" y="2131"/>
                  </a:cubicBezTo>
                  <a:cubicBezTo>
                    <a:pt x="3907" y="2131"/>
                    <a:pt x="2811" y="4118"/>
                    <a:pt x="1936" y="5084"/>
                  </a:cubicBezTo>
                  <a:cubicBezTo>
                    <a:pt x="961" y="6416"/>
                    <a:pt x="1532" y="8920"/>
                    <a:pt x="802" y="10092"/>
                  </a:cubicBezTo>
                  <a:cubicBezTo>
                    <a:pt x="-91" y="11592"/>
                    <a:pt x="-254" y="14096"/>
                    <a:pt x="394" y="16097"/>
                  </a:cubicBezTo>
                  <a:lnTo>
                    <a:pt x="476" y="16257"/>
                  </a:lnTo>
                  <a:cubicBezTo>
                    <a:pt x="1288" y="16257"/>
                    <a:pt x="2099" y="15930"/>
                    <a:pt x="2751" y="15093"/>
                  </a:cubicBezTo>
                  <a:cubicBezTo>
                    <a:pt x="3100" y="14552"/>
                    <a:pt x="3641" y="14377"/>
                    <a:pt x="4226" y="14377"/>
                  </a:cubicBezTo>
                  <a:cubicBezTo>
                    <a:pt x="5267" y="14377"/>
                    <a:pt x="6453" y="14925"/>
                    <a:pt x="6972" y="14925"/>
                  </a:cubicBezTo>
                  <a:cubicBezTo>
                    <a:pt x="7513" y="14925"/>
                    <a:pt x="8525" y="15374"/>
                    <a:pt x="9451" y="15374"/>
                  </a:cubicBezTo>
                  <a:cubicBezTo>
                    <a:pt x="9914" y="15374"/>
                    <a:pt x="10355" y="15260"/>
                    <a:pt x="10707" y="14925"/>
                  </a:cubicBezTo>
                  <a:cubicBezTo>
                    <a:pt x="10852" y="14811"/>
                    <a:pt x="10978" y="14765"/>
                    <a:pt x="11085" y="14765"/>
                  </a:cubicBezTo>
                  <a:cubicBezTo>
                    <a:pt x="11730" y="14765"/>
                    <a:pt x="11837" y="16455"/>
                    <a:pt x="12304" y="16455"/>
                  </a:cubicBezTo>
                  <a:cubicBezTo>
                    <a:pt x="12338" y="16455"/>
                    <a:pt x="12375" y="16447"/>
                    <a:pt x="12412" y="16425"/>
                  </a:cubicBezTo>
                  <a:cubicBezTo>
                    <a:pt x="12464" y="16402"/>
                    <a:pt x="12516" y="16394"/>
                    <a:pt x="12571" y="16394"/>
                  </a:cubicBezTo>
                  <a:cubicBezTo>
                    <a:pt x="13268" y="16394"/>
                    <a:pt x="14505" y="18198"/>
                    <a:pt x="15258" y="19431"/>
                  </a:cubicBezTo>
                  <a:cubicBezTo>
                    <a:pt x="15662" y="20260"/>
                    <a:pt x="16229" y="20930"/>
                    <a:pt x="16718" y="21600"/>
                  </a:cubicBezTo>
                  <a:cubicBezTo>
                    <a:pt x="16881" y="21098"/>
                    <a:pt x="17044" y="20595"/>
                    <a:pt x="17285" y="20260"/>
                  </a:cubicBezTo>
                  <a:cubicBezTo>
                    <a:pt x="17589" y="19720"/>
                    <a:pt x="17911" y="19575"/>
                    <a:pt x="18233" y="19575"/>
                  </a:cubicBezTo>
                  <a:cubicBezTo>
                    <a:pt x="18600" y="19575"/>
                    <a:pt x="18971" y="19766"/>
                    <a:pt x="19315" y="19766"/>
                  </a:cubicBezTo>
                  <a:cubicBezTo>
                    <a:pt x="19968" y="19766"/>
                    <a:pt x="19968" y="18259"/>
                    <a:pt x="20453" y="17429"/>
                  </a:cubicBezTo>
                  <a:cubicBezTo>
                    <a:pt x="20698" y="17094"/>
                    <a:pt x="21020" y="16759"/>
                    <a:pt x="21346" y="16759"/>
                  </a:cubicBezTo>
                  <a:cubicBezTo>
                    <a:pt x="21101" y="15762"/>
                    <a:pt x="21101" y="13761"/>
                    <a:pt x="20698" y="12923"/>
                  </a:cubicBezTo>
                  <a:cubicBezTo>
                    <a:pt x="20371" y="12094"/>
                    <a:pt x="19641" y="10260"/>
                    <a:pt x="19804" y="9255"/>
                  </a:cubicBezTo>
                  <a:cubicBezTo>
                    <a:pt x="20045" y="8090"/>
                    <a:pt x="19968" y="6751"/>
                    <a:pt x="19478" y="5921"/>
                  </a:cubicBezTo>
                  <a:cubicBezTo>
                    <a:pt x="19234" y="5419"/>
                    <a:pt x="19074" y="4917"/>
                    <a:pt x="18993" y="4255"/>
                  </a:cubicBezTo>
                  <a:cubicBezTo>
                    <a:pt x="18337" y="4003"/>
                    <a:pt x="17640" y="3851"/>
                    <a:pt x="16933" y="3851"/>
                  </a:cubicBezTo>
                  <a:cubicBezTo>
                    <a:pt x="16670" y="3851"/>
                    <a:pt x="16410" y="3874"/>
                    <a:pt x="16151" y="3920"/>
                  </a:cubicBezTo>
                  <a:cubicBezTo>
                    <a:pt x="16129" y="3935"/>
                    <a:pt x="16103" y="3942"/>
                    <a:pt x="16073" y="3942"/>
                  </a:cubicBezTo>
                  <a:cubicBezTo>
                    <a:pt x="15473" y="3942"/>
                    <a:pt x="13535" y="723"/>
                    <a:pt x="13227" y="251"/>
                  </a:cubicBezTo>
                  <a:cubicBezTo>
                    <a:pt x="12697" y="84"/>
                    <a:pt x="12171" y="0"/>
                    <a:pt x="116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3" name="Google Shape;1713;p133"/>
            <p:cNvSpPr/>
            <p:nvPr/>
          </p:nvSpPr>
          <p:spPr>
            <a:xfrm>
              <a:off x="3816007" y="1050582"/>
              <a:ext cx="115227" cy="73217"/>
            </a:xfrm>
            <a:custGeom>
              <a:avLst/>
              <a:gdLst/>
              <a:ahLst/>
              <a:cxnLst/>
              <a:rect l="l" t="t" r="r" b="b"/>
              <a:pathLst>
                <a:path w="21326" h="21600" extrusionOk="0">
                  <a:moveTo>
                    <a:pt x="5316" y="0"/>
                  </a:moveTo>
                  <a:cubicBezTo>
                    <a:pt x="4626" y="0"/>
                    <a:pt x="4011" y="150"/>
                    <a:pt x="3636" y="584"/>
                  </a:cubicBezTo>
                  <a:cubicBezTo>
                    <a:pt x="2706" y="1407"/>
                    <a:pt x="1679" y="1893"/>
                    <a:pt x="651" y="1893"/>
                  </a:cubicBezTo>
                  <a:cubicBezTo>
                    <a:pt x="1369" y="4025"/>
                    <a:pt x="1270" y="6651"/>
                    <a:pt x="341" y="8454"/>
                  </a:cubicBezTo>
                  <a:cubicBezTo>
                    <a:pt x="-274" y="9599"/>
                    <a:pt x="36" y="9764"/>
                    <a:pt x="547" y="10258"/>
                  </a:cubicBezTo>
                  <a:cubicBezTo>
                    <a:pt x="960" y="10175"/>
                    <a:pt x="1420" y="10056"/>
                    <a:pt x="1819" y="10056"/>
                  </a:cubicBezTo>
                  <a:cubicBezTo>
                    <a:pt x="2218" y="10056"/>
                    <a:pt x="2552" y="10175"/>
                    <a:pt x="2706" y="10587"/>
                  </a:cubicBezTo>
                  <a:cubicBezTo>
                    <a:pt x="3218" y="11395"/>
                    <a:pt x="3861" y="11986"/>
                    <a:pt x="4537" y="11986"/>
                  </a:cubicBezTo>
                  <a:cubicBezTo>
                    <a:pt x="4678" y="11986"/>
                    <a:pt x="4823" y="11956"/>
                    <a:pt x="4969" y="11896"/>
                  </a:cubicBezTo>
                  <a:cubicBezTo>
                    <a:pt x="5025" y="11866"/>
                    <a:pt x="5091" y="11844"/>
                    <a:pt x="5166" y="11844"/>
                  </a:cubicBezTo>
                  <a:cubicBezTo>
                    <a:pt x="5795" y="11844"/>
                    <a:pt x="7029" y="13003"/>
                    <a:pt x="7029" y="14028"/>
                  </a:cubicBezTo>
                  <a:cubicBezTo>
                    <a:pt x="7029" y="15181"/>
                    <a:pt x="6616" y="18293"/>
                    <a:pt x="7029" y="18293"/>
                  </a:cubicBezTo>
                  <a:cubicBezTo>
                    <a:pt x="7438" y="18293"/>
                    <a:pt x="9803" y="19602"/>
                    <a:pt x="10010" y="21241"/>
                  </a:cubicBezTo>
                  <a:cubicBezTo>
                    <a:pt x="10836" y="21241"/>
                    <a:pt x="11760" y="21241"/>
                    <a:pt x="12685" y="21570"/>
                  </a:cubicBezTo>
                  <a:cubicBezTo>
                    <a:pt x="12760" y="21593"/>
                    <a:pt x="12835" y="21600"/>
                    <a:pt x="12910" y="21600"/>
                  </a:cubicBezTo>
                  <a:cubicBezTo>
                    <a:pt x="13572" y="21600"/>
                    <a:pt x="14262" y="20979"/>
                    <a:pt x="14539" y="20096"/>
                  </a:cubicBezTo>
                  <a:cubicBezTo>
                    <a:pt x="15257" y="19273"/>
                    <a:pt x="16079" y="18787"/>
                    <a:pt x="17008" y="18787"/>
                  </a:cubicBezTo>
                  <a:cubicBezTo>
                    <a:pt x="17416" y="18787"/>
                    <a:pt x="17416" y="16819"/>
                    <a:pt x="17519" y="15832"/>
                  </a:cubicBezTo>
                  <a:cubicBezTo>
                    <a:pt x="17933" y="14687"/>
                    <a:pt x="18547" y="13535"/>
                    <a:pt x="19373" y="13048"/>
                  </a:cubicBezTo>
                  <a:cubicBezTo>
                    <a:pt x="20092" y="12719"/>
                    <a:pt x="19988" y="11410"/>
                    <a:pt x="20608" y="11410"/>
                  </a:cubicBezTo>
                  <a:cubicBezTo>
                    <a:pt x="21326" y="11410"/>
                    <a:pt x="21119" y="9928"/>
                    <a:pt x="21016" y="8948"/>
                  </a:cubicBezTo>
                  <a:cubicBezTo>
                    <a:pt x="21016" y="8290"/>
                    <a:pt x="21119" y="7631"/>
                    <a:pt x="21326" y="7145"/>
                  </a:cubicBezTo>
                  <a:cubicBezTo>
                    <a:pt x="20706" y="6487"/>
                    <a:pt x="19988" y="5828"/>
                    <a:pt x="19477" y="5013"/>
                  </a:cubicBezTo>
                  <a:cubicBezTo>
                    <a:pt x="18524" y="3801"/>
                    <a:pt x="17045" y="2028"/>
                    <a:pt x="16093" y="2028"/>
                  </a:cubicBezTo>
                  <a:cubicBezTo>
                    <a:pt x="16018" y="2028"/>
                    <a:pt x="15942" y="2035"/>
                    <a:pt x="15872" y="2057"/>
                  </a:cubicBezTo>
                  <a:cubicBezTo>
                    <a:pt x="15849" y="2065"/>
                    <a:pt x="15820" y="2065"/>
                    <a:pt x="15797" y="2065"/>
                  </a:cubicBezTo>
                  <a:cubicBezTo>
                    <a:pt x="15159" y="2065"/>
                    <a:pt x="15037" y="419"/>
                    <a:pt x="14215" y="419"/>
                  </a:cubicBezTo>
                  <a:cubicBezTo>
                    <a:pt x="14070" y="419"/>
                    <a:pt x="13905" y="464"/>
                    <a:pt x="13713" y="584"/>
                  </a:cubicBezTo>
                  <a:cubicBezTo>
                    <a:pt x="13267" y="860"/>
                    <a:pt x="12709" y="950"/>
                    <a:pt x="12122" y="950"/>
                  </a:cubicBezTo>
                  <a:cubicBezTo>
                    <a:pt x="10948" y="950"/>
                    <a:pt x="9667" y="584"/>
                    <a:pt x="8982" y="584"/>
                  </a:cubicBezTo>
                  <a:cubicBezTo>
                    <a:pt x="8367" y="584"/>
                    <a:pt x="6696" y="0"/>
                    <a:pt x="53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4" name="Google Shape;1714;p133"/>
            <p:cNvSpPr/>
            <p:nvPr/>
          </p:nvSpPr>
          <p:spPr>
            <a:xfrm>
              <a:off x="3527468" y="1297364"/>
              <a:ext cx="89753" cy="49201"/>
            </a:xfrm>
            <a:custGeom>
              <a:avLst/>
              <a:gdLst/>
              <a:ahLst/>
              <a:cxnLst/>
              <a:rect l="l" t="t" r="r" b="b"/>
              <a:pathLst>
                <a:path w="21467" h="21600" extrusionOk="0">
                  <a:moveTo>
                    <a:pt x="12526" y="0"/>
                  </a:moveTo>
                  <a:cubicBezTo>
                    <a:pt x="11871" y="0"/>
                    <a:pt x="11222" y="312"/>
                    <a:pt x="10700" y="857"/>
                  </a:cubicBezTo>
                  <a:cubicBezTo>
                    <a:pt x="9875" y="1158"/>
                    <a:pt x="9008" y="1369"/>
                    <a:pt x="8147" y="1369"/>
                  </a:cubicBezTo>
                  <a:cubicBezTo>
                    <a:pt x="7613" y="1369"/>
                    <a:pt x="7085" y="1292"/>
                    <a:pt x="6582" y="1102"/>
                  </a:cubicBezTo>
                  <a:cubicBezTo>
                    <a:pt x="6448" y="1837"/>
                    <a:pt x="6181" y="2572"/>
                    <a:pt x="5915" y="2572"/>
                  </a:cubicBezTo>
                  <a:cubicBezTo>
                    <a:pt x="4720" y="2817"/>
                    <a:pt x="3785" y="4275"/>
                    <a:pt x="3391" y="6235"/>
                  </a:cubicBezTo>
                  <a:cubicBezTo>
                    <a:pt x="3258" y="8428"/>
                    <a:pt x="995" y="9887"/>
                    <a:pt x="328" y="13550"/>
                  </a:cubicBezTo>
                  <a:cubicBezTo>
                    <a:pt x="-133" y="16100"/>
                    <a:pt x="-78" y="17692"/>
                    <a:pt x="310" y="17692"/>
                  </a:cubicBezTo>
                  <a:cubicBezTo>
                    <a:pt x="480" y="17692"/>
                    <a:pt x="710" y="17391"/>
                    <a:pt x="995" y="16723"/>
                  </a:cubicBezTo>
                  <a:cubicBezTo>
                    <a:pt x="1402" y="15755"/>
                    <a:pt x="1863" y="15354"/>
                    <a:pt x="2251" y="15354"/>
                  </a:cubicBezTo>
                  <a:cubicBezTo>
                    <a:pt x="2748" y="15354"/>
                    <a:pt x="3124" y="16011"/>
                    <a:pt x="3124" y="16968"/>
                  </a:cubicBezTo>
                  <a:cubicBezTo>
                    <a:pt x="3124" y="18917"/>
                    <a:pt x="4453" y="19162"/>
                    <a:pt x="3919" y="21600"/>
                  </a:cubicBezTo>
                  <a:cubicBezTo>
                    <a:pt x="5381" y="21355"/>
                    <a:pt x="7510" y="20865"/>
                    <a:pt x="8044" y="20865"/>
                  </a:cubicBezTo>
                  <a:cubicBezTo>
                    <a:pt x="9105" y="20865"/>
                    <a:pt x="10033" y="15009"/>
                    <a:pt x="10567" y="14530"/>
                  </a:cubicBezTo>
                  <a:cubicBezTo>
                    <a:pt x="10585" y="14508"/>
                    <a:pt x="10603" y="14496"/>
                    <a:pt x="10628" y="14496"/>
                  </a:cubicBezTo>
                  <a:cubicBezTo>
                    <a:pt x="11064" y="14496"/>
                    <a:pt x="12083" y="18995"/>
                    <a:pt x="13224" y="20631"/>
                  </a:cubicBezTo>
                  <a:cubicBezTo>
                    <a:pt x="13454" y="20954"/>
                    <a:pt x="13648" y="21088"/>
                    <a:pt x="13806" y="21088"/>
                  </a:cubicBezTo>
                  <a:cubicBezTo>
                    <a:pt x="14467" y="21088"/>
                    <a:pt x="14552" y="18638"/>
                    <a:pt x="14552" y="17458"/>
                  </a:cubicBezTo>
                  <a:cubicBezTo>
                    <a:pt x="14552" y="16011"/>
                    <a:pt x="15213" y="15443"/>
                    <a:pt x="15820" y="15443"/>
                  </a:cubicBezTo>
                  <a:cubicBezTo>
                    <a:pt x="15935" y="15443"/>
                    <a:pt x="16044" y="15465"/>
                    <a:pt x="16147" y="15499"/>
                  </a:cubicBezTo>
                  <a:cubicBezTo>
                    <a:pt x="16439" y="15610"/>
                    <a:pt x="16900" y="15755"/>
                    <a:pt x="17330" y="15755"/>
                  </a:cubicBezTo>
                  <a:cubicBezTo>
                    <a:pt x="17894" y="15755"/>
                    <a:pt x="18410" y="15499"/>
                    <a:pt x="18410" y="14530"/>
                  </a:cubicBezTo>
                  <a:cubicBezTo>
                    <a:pt x="18410" y="13405"/>
                    <a:pt x="18713" y="13172"/>
                    <a:pt x="19071" y="13172"/>
                  </a:cubicBezTo>
                  <a:cubicBezTo>
                    <a:pt x="19344" y="13172"/>
                    <a:pt x="19641" y="13305"/>
                    <a:pt x="19872" y="13305"/>
                  </a:cubicBezTo>
                  <a:cubicBezTo>
                    <a:pt x="20406" y="13305"/>
                    <a:pt x="20539" y="11112"/>
                    <a:pt x="20539" y="11112"/>
                  </a:cubicBezTo>
                  <a:lnTo>
                    <a:pt x="21467" y="9642"/>
                  </a:lnTo>
                  <a:cubicBezTo>
                    <a:pt x="21036" y="9174"/>
                    <a:pt x="20551" y="8907"/>
                    <a:pt x="20048" y="8907"/>
                  </a:cubicBezTo>
                  <a:cubicBezTo>
                    <a:pt x="19775" y="8907"/>
                    <a:pt x="19490" y="8985"/>
                    <a:pt x="19204" y="9163"/>
                  </a:cubicBezTo>
                  <a:cubicBezTo>
                    <a:pt x="19089" y="9252"/>
                    <a:pt x="18962" y="9297"/>
                    <a:pt x="18828" y="9297"/>
                  </a:cubicBezTo>
                  <a:cubicBezTo>
                    <a:pt x="17925" y="9297"/>
                    <a:pt x="16815" y="7360"/>
                    <a:pt x="16815" y="6714"/>
                  </a:cubicBezTo>
                  <a:cubicBezTo>
                    <a:pt x="16681" y="5500"/>
                    <a:pt x="16681" y="4275"/>
                    <a:pt x="16815" y="2817"/>
                  </a:cubicBezTo>
                  <a:cubicBezTo>
                    <a:pt x="15887" y="2082"/>
                    <a:pt x="14952" y="1347"/>
                    <a:pt x="14024" y="612"/>
                  </a:cubicBezTo>
                  <a:cubicBezTo>
                    <a:pt x="13557" y="189"/>
                    <a:pt x="13042" y="0"/>
                    <a:pt x="125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5" name="Google Shape;1715;p133"/>
            <p:cNvSpPr/>
            <p:nvPr/>
          </p:nvSpPr>
          <p:spPr>
            <a:xfrm>
              <a:off x="3525480" y="1098691"/>
              <a:ext cx="178384" cy="207804"/>
            </a:xfrm>
            <a:custGeom>
              <a:avLst/>
              <a:gdLst/>
              <a:ahLst/>
              <a:cxnLst/>
              <a:rect l="l" t="t" r="r" b="b"/>
              <a:pathLst>
                <a:path w="21462" h="21600" extrusionOk="0">
                  <a:moveTo>
                    <a:pt x="6357" y="0"/>
                  </a:moveTo>
                  <a:cubicBezTo>
                    <a:pt x="6625" y="403"/>
                    <a:pt x="6891" y="751"/>
                    <a:pt x="6757" y="1041"/>
                  </a:cubicBezTo>
                  <a:cubicBezTo>
                    <a:pt x="6424" y="1561"/>
                    <a:pt x="6891" y="2080"/>
                    <a:pt x="7361" y="2889"/>
                  </a:cubicBezTo>
                  <a:cubicBezTo>
                    <a:pt x="7828" y="3698"/>
                    <a:pt x="6357" y="3234"/>
                    <a:pt x="6357" y="3756"/>
                  </a:cubicBezTo>
                  <a:cubicBezTo>
                    <a:pt x="6336" y="3917"/>
                    <a:pt x="6198" y="3978"/>
                    <a:pt x="6003" y="3978"/>
                  </a:cubicBezTo>
                  <a:cubicBezTo>
                    <a:pt x="5576" y="3978"/>
                    <a:pt x="4874" y="3683"/>
                    <a:pt x="4551" y="3524"/>
                  </a:cubicBezTo>
                  <a:cubicBezTo>
                    <a:pt x="4425" y="3451"/>
                    <a:pt x="4194" y="3419"/>
                    <a:pt x="3937" y="3419"/>
                  </a:cubicBezTo>
                  <a:cubicBezTo>
                    <a:pt x="3379" y="3419"/>
                    <a:pt x="2698" y="3575"/>
                    <a:pt x="2747" y="3812"/>
                  </a:cubicBezTo>
                  <a:cubicBezTo>
                    <a:pt x="2747" y="3928"/>
                    <a:pt x="2747" y="4102"/>
                    <a:pt x="2680" y="4218"/>
                  </a:cubicBezTo>
                  <a:cubicBezTo>
                    <a:pt x="2878" y="4679"/>
                    <a:pt x="2878" y="5198"/>
                    <a:pt x="2680" y="5720"/>
                  </a:cubicBezTo>
                  <a:cubicBezTo>
                    <a:pt x="2143" y="6472"/>
                    <a:pt x="1341" y="6527"/>
                    <a:pt x="1475" y="6701"/>
                  </a:cubicBezTo>
                  <a:cubicBezTo>
                    <a:pt x="1609" y="6933"/>
                    <a:pt x="2479" y="7568"/>
                    <a:pt x="2277" y="7858"/>
                  </a:cubicBezTo>
                  <a:cubicBezTo>
                    <a:pt x="2076" y="8203"/>
                    <a:pt x="1743" y="7971"/>
                    <a:pt x="1743" y="8607"/>
                  </a:cubicBezTo>
                  <a:cubicBezTo>
                    <a:pt x="1743" y="9089"/>
                    <a:pt x="1048" y="9129"/>
                    <a:pt x="620" y="9129"/>
                  </a:cubicBezTo>
                  <a:cubicBezTo>
                    <a:pt x="535" y="9129"/>
                    <a:pt x="462" y="9129"/>
                    <a:pt x="404" y="9129"/>
                  </a:cubicBezTo>
                  <a:cubicBezTo>
                    <a:pt x="71" y="9129"/>
                    <a:pt x="471" y="9706"/>
                    <a:pt x="273" y="10167"/>
                  </a:cubicBezTo>
                  <a:cubicBezTo>
                    <a:pt x="138" y="10745"/>
                    <a:pt x="4" y="11322"/>
                    <a:pt x="4" y="11902"/>
                  </a:cubicBezTo>
                  <a:cubicBezTo>
                    <a:pt x="-63" y="12247"/>
                    <a:pt x="672" y="12940"/>
                    <a:pt x="605" y="13230"/>
                  </a:cubicBezTo>
                  <a:cubicBezTo>
                    <a:pt x="538" y="13576"/>
                    <a:pt x="4" y="13808"/>
                    <a:pt x="138" y="14037"/>
                  </a:cubicBezTo>
                  <a:cubicBezTo>
                    <a:pt x="605" y="14559"/>
                    <a:pt x="874" y="15194"/>
                    <a:pt x="874" y="15830"/>
                  </a:cubicBezTo>
                  <a:cubicBezTo>
                    <a:pt x="1075" y="15888"/>
                    <a:pt x="1273" y="15946"/>
                    <a:pt x="1408" y="16117"/>
                  </a:cubicBezTo>
                  <a:cubicBezTo>
                    <a:pt x="1810" y="16523"/>
                    <a:pt x="2344" y="16752"/>
                    <a:pt x="3013" y="16752"/>
                  </a:cubicBezTo>
                  <a:cubicBezTo>
                    <a:pt x="3641" y="16752"/>
                    <a:pt x="3916" y="17163"/>
                    <a:pt x="4224" y="17163"/>
                  </a:cubicBezTo>
                  <a:cubicBezTo>
                    <a:pt x="4245" y="17163"/>
                    <a:pt x="4264" y="17161"/>
                    <a:pt x="4285" y="17158"/>
                  </a:cubicBezTo>
                  <a:cubicBezTo>
                    <a:pt x="4319" y="17153"/>
                    <a:pt x="4355" y="17150"/>
                    <a:pt x="4395" y="17150"/>
                  </a:cubicBezTo>
                  <a:cubicBezTo>
                    <a:pt x="4764" y="17150"/>
                    <a:pt x="5353" y="17382"/>
                    <a:pt x="4752" y="17852"/>
                  </a:cubicBezTo>
                  <a:cubicBezTo>
                    <a:pt x="4218" y="18313"/>
                    <a:pt x="3882" y="18948"/>
                    <a:pt x="3815" y="19641"/>
                  </a:cubicBezTo>
                  <a:cubicBezTo>
                    <a:pt x="3681" y="20047"/>
                    <a:pt x="3681" y="20625"/>
                    <a:pt x="3550" y="20912"/>
                  </a:cubicBezTo>
                  <a:cubicBezTo>
                    <a:pt x="3879" y="20965"/>
                    <a:pt x="4197" y="20994"/>
                    <a:pt x="4505" y="20994"/>
                  </a:cubicBezTo>
                  <a:cubicBezTo>
                    <a:pt x="4886" y="20994"/>
                    <a:pt x="5252" y="20952"/>
                    <a:pt x="5622" y="20854"/>
                  </a:cubicBezTo>
                  <a:cubicBezTo>
                    <a:pt x="5921" y="20725"/>
                    <a:pt x="6244" y="20651"/>
                    <a:pt x="6561" y="20651"/>
                  </a:cubicBezTo>
                  <a:cubicBezTo>
                    <a:pt x="6812" y="20651"/>
                    <a:pt x="7059" y="20696"/>
                    <a:pt x="7294" y="20796"/>
                  </a:cubicBezTo>
                  <a:cubicBezTo>
                    <a:pt x="7760" y="20970"/>
                    <a:pt x="8294" y="21144"/>
                    <a:pt x="8697" y="21376"/>
                  </a:cubicBezTo>
                  <a:cubicBezTo>
                    <a:pt x="8697" y="21202"/>
                    <a:pt x="8831" y="21144"/>
                    <a:pt x="8966" y="21144"/>
                  </a:cubicBezTo>
                  <a:cubicBezTo>
                    <a:pt x="8981" y="21141"/>
                    <a:pt x="8996" y="21141"/>
                    <a:pt x="9012" y="21141"/>
                  </a:cubicBezTo>
                  <a:cubicBezTo>
                    <a:pt x="9359" y="21141"/>
                    <a:pt x="9777" y="21600"/>
                    <a:pt x="10098" y="21600"/>
                  </a:cubicBezTo>
                  <a:cubicBezTo>
                    <a:pt x="10198" y="21600"/>
                    <a:pt x="10290" y="21553"/>
                    <a:pt x="10369" y="21434"/>
                  </a:cubicBezTo>
                  <a:cubicBezTo>
                    <a:pt x="10574" y="21220"/>
                    <a:pt x="10900" y="21097"/>
                    <a:pt x="11233" y="21097"/>
                  </a:cubicBezTo>
                  <a:cubicBezTo>
                    <a:pt x="11443" y="21097"/>
                    <a:pt x="11657" y="21147"/>
                    <a:pt x="11840" y="21260"/>
                  </a:cubicBezTo>
                  <a:cubicBezTo>
                    <a:pt x="12020" y="21363"/>
                    <a:pt x="12240" y="21421"/>
                    <a:pt x="12466" y="21421"/>
                  </a:cubicBezTo>
                  <a:cubicBezTo>
                    <a:pt x="12740" y="21421"/>
                    <a:pt x="13024" y="21334"/>
                    <a:pt x="13244" y="21144"/>
                  </a:cubicBezTo>
                  <a:cubicBezTo>
                    <a:pt x="13826" y="20870"/>
                    <a:pt x="14492" y="20704"/>
                    <a:pt x="15142" y="20704"/>
                  </a:cubicBezTo>
                  <a:cubicBezTo>
                    <a:pt x="15312" y="20704"/>
                    <a:pt x="15483" y="20714"/>
                    <a:pt x="15651" y="20741"/>
                  </a:cubicBezTo>
                  <a:cubicBezTo>
                    <a:pt x="15831" y="20791"/>
                    <a:pt x="16136" y="20901"/>
                    <a:pt x="16377" y="20901"/>
                  </a:cubicBezTo>
                  <a:cubicBezTo>
                    <a:pt x="16673" y="20901"/>
                    <a:pt x="16875" y="20738"/>
                    <a:pt x="16655" y="20103"/>
                  </a:cubicBezTo>
                  <a:cubicBezTo>
                    <a:pt x="16252" y="18948"/>
                    <a:pt x="17457" y="19180"/>
                    <a:pt x="17592" y="18774"/>
                  </a:cubicBezTo>
                  <a:cubicBezTo>
                    <a:pt x="17723" y="18313"/>
                    <a:pt x="19197" y="18139"/>
                    <a:pt x="18928" y="17794"/>
                  </a:cubicBezTo>
                  <a:cubicBezTo>
                    <a:pt x="18193" y="17216"/>
                    <a:pt x="17323" y="16639"/>
                    <a:pt x="16454" y="16117"/>
                  </a:cubicBezTo>
                  <a:cubicBezTo>
                    <a:pt x="15920" y="15830"/>
                    <a:pt x="15920" y="14730"/>
                    <a:pt x="15584" y="14327"/>
                  </a:cubicBezTo>
                  <a:cubicBezTo>
                    <a:pt x="15318" y="13924"/>
                    <a:pt x="14781" y="13344"/>
                    <a:pt x="15450" y="13172"/>
                  </a:cubicBezTo>
                  <a:cubicBezTo>
                    <a:pt x="16319" y="13056"/>
                    <a:pt x="17189" y="12767"/>
                    <a:pt x="17924" y="12305"/>
                  </a:cubicBezTo>
                  <a:cubicBezTo>
                    <a:pt x="18525" y="11844"/>
                    <a:pt x="19596" y="11786"/>
                    <a:pt x="19932" y="11496"/>
                  </a:cubicBezTo>
                  <a:cubicBezTo>
                    <a:pt x="20008" y="11430"/>
                    <a:pt x="20109" y="11406"/>
                    <a:pt x="20219" y="11406"/>
                  </a:cubicBezTo>
                  <a:cubicBezTo>
                    <a:pt x="20469" y="11406"/>
                    <a:pt x="20774" y="11530"/>
                    <a:pt x="20988" y="11530"/>
                  </a:cubicBezTo>
                  <a:cubicBezTo>
                    <a:pt x="21079" y="11530"/>
                    <a:pt x="21156" y="11506"/>
                    <a:pt x="21201" y="11438"/>
                  </a:cubicBezTo>
                  <a:cubicBezTo>
                    <a:pt x="21537" y="11093"/>
                    <a:pt x="21537" y="10629"/>
                    <a:pt x="21268" y="10283"/>
                  </a:cubicBezTo>
                  <a:cubicBezTo>
                    <a:pt x="20866" y="9764"/>
                    <a:pt x="20667" y="9129"/>
                    <a:pt x="20667" y="8549"/>
                  </a:cubicBezTo>
                  <a:cubicBezTo>
                    <a:pt x="20667" y="7742"/>
                    <a:pt x="20399" y="7800"/>
                    <a:pt x="20399" y="7394"/>
                  </a:cubicBezTo>
                  <a:cubicBezTo>
                    <a:pt x="20399" y="6991"/>
                    <a:pt x="20197" y="6585"/>
                    <a:pt x="19865" y="6356"/>
                  </a:cubicBezTo>
                  <a:cubicBezTo>
                    <a:pt x="19462" y="6182"/>
                    <a:pt x="19328" y="6008"/>
                    <a:pt x="19664" y="5488"/>
                  </a:cubicBezTo>
                  <a:cubicBezTo>
                    <a:pt x="19932" y="4737"/>
                    <a:pt x="19999" y="3986"/>
                    <a:pt x="19731" y="3234"/>
                  </a:cubicBezTo>
                  <a:cubicBezTo>
                    <a:pt x="19731" y="3176"/>
                    <a:pt x="19731" y="3063"/>
                    <a:pt x="19731" y="3005"/>
                  </a:cubicBezTo>
                  <a:cubicBezTo>
                    <a:pt x="19596" y="2947"/>
                    <a:pt x="19529" y="2831"/>
                    <a:pt x="19529" y="2715"/>
                  </a:cubicBezTo>
                  <a:cubicBezTo>
                    <a:pt x="19395" y="2196"/>
                    <a:pt x="18995" y="2022"/>
                    <a:pt x="18059" y="2022"/>
                  </a:cubicBezTo>
                  <a:cubicBezTo>
                    <a:pt x="17122" y="2022"/>
                    <a:pt x="18660" y="1155"/>
                    <a:pt x="18327" y="751"/>
                  </a:cubicBezTo>
                  <a:cubicBezTo>
                    <a:pt x="18266" y="691"/>
                    <a:pt x="18193" y="664"/>
                    <a:pt x="18110" y="664"/>
                  </a:cubicBezTo>
                  <a:cubicBezTo>
                    <a:pt x="17695" y="664"/>
                    <a:pt x="17033" y="1302"/>
                    <a:pt x="16411" y="1302"/>
                  </a:cubicBezTo>
                  <a:cubicBezTo>
                    <a:pt x="16335" y="1302"/>
                    <a:pt x="16261" y="1292"/>
                    <a:pt x="16185" y="1271"/>
                  </a:cubicBezTo>
                  <a:cubicBezTo>
                    <a:pt x="16094" y="1239"/>
                    <a:pt x="15996" y="1226"/>
                    <a:pt x="15895" y="1226"/>
                  </a:cubicBezTo>
                  <a:cubicBezTo>
                    <a:pt x="15074" y="1226"/>
                    <a:pt x="14101" y="2193"/>
                    <a:pt x="13445" y="2657"/>
                  </a:cubicBezTo>
                  <a:cubicBezTo>
                    <a:pt x="13256" y="2792"/>
                    <a:pt x="13045" y="2847"/>
                    <a:pt x="12847" y="2847"/>
                  </a:cubicBezTo>
                  <a:cubicBezTo>
                    <a:pt x="12267" y="2847"/>
                    <a:pt x="11776" y="2365"/>
                    <a:pt x="12176" y="1848"/>
                  </a:cubicBezTo>
                  <a:cubicBezTo>
                    <a:pt x="12527" y="1408"/>
                    <a:pt x="12466" y="1244"/>
                    <a:pt x="12191" y="1244"/>
                  </a:cubicBezTo>
                  <a:cubicBezTo>
                    <a:pt x="11999" y="1244"/>
                    <a:pt x="11703" y="1326"/>
                    <a:pt x="11373" y="1445"/>
                  </a:cubicBezTo>
                  <a:cubicBezTo>
                    <a:pt x="11163" y="1513"/>
                    <a:pt x="10943" y="1547"/>
                    <a:pt x="10729" y="1547"/>
                  </a:cubicBezTo>
                  <a:cubicBezTo>
                    <a:pt x="10058" y="1547"/>
                    <a:pt x="9466" y="1221"/>
                    <a:pt x="9567" y="693"/>
                  </a:cubicBezTo>
                  <a:cubicBezTo>
                    <a:pt x="9567" y="519"/>
                    <a:pt x="9567" y="348"/>
                    <a:pt x="9433" y="174"/>
                  </a:cubicBezTo>
                  <a:cubicBezTo>
                    <a:pt x="9265" y="203"/>
                    <a:pt x="9115" y="216"/>
                    <a:pt x="8966" y="216"/>
                  </a:cubicBezTo>
                  <a:cubicBezTo>
                    <a:pt x="8813" y="216"/>
                    <a:pt x="8664" y="203"/>
                    <a:pt x="8496" y="174"/>
                  </a:cubicBezTo>
                  <a:cubicBezTo>
                    <a:pt x="7828" y="58"/>
                    <a:pt x="7092" y="0"/>
                    <a:pt x="63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6" name="Google Shape;1716;p133"/>
            <p:cNvSpPr/>
            <p:nvPr/>
          </p:nvSpPr>
          <p:spPr>
            <a:xfrm>
              <a:off x="3818962" y="597796"/>
              <a:ext cx="210009" cy="344193"/>
            </a:xfrm>
            <a:custGeom>
              <a:avLst/>
              <a:gdLst/>
              <a:ahLst/>
              <a:cxnLst/>
              <a:rect l="l" t="t" r="r" b="b"/>
              <a:pathLst>
                <a:path w="21421" h="21600" extrusionOk="0">
                  <a:moveTo>
                    <a:pt x="14054" y="0"/>
                  </a:moveTo>
                  <a:cubicBezTo>
                    <a:pt x="13687" y="0"/>
                    <a:pt x="13312" y="116"/>
                    <a:pt x="13151" y="253"/>
                  </a:cubicBezTo>
                  <a:cubicBezTo>
                    <a:pt x="12812" y="497"/>
                    <a:pt x="11056" y="218"/>
                    <a:pt x="11056" y="567"/>
                  </a:cubicBezTo>
                  <a:cubicBezTo>
                    <a:pt x="11056" y="950"/>
                    <a:pt x="9807" y="1020"/>
                    <a:pt x="9807" y="1439"/>
                  </a:cubicBezTo>
                  <a:cubicBezTo>
                    <a:pt x="9807" y="1872"/>
                    <a:pt x="10324" y="2559"/>
                    <a:pt x="9532" y="2559"/>
                  </a:cubicBezTo>
                  <a:cubicBezTo>
                    <a:pt x="9494" y="2559"/>
                    <a:pt x="9455" y="2558"/>
                    <a:pt x="9411" y="2554"/>
                  </a:cubicBezTo>
                  <a:cubicBezTo>
                    <a:pt x="9320" y="2548"/>
                    <a:pt x="9245" y="2545"/>
                    <a:pt x="9181" y="2545"/>
                  </a:cubicBezTo>
                  <a:cubicBezTo>
                    <a:pt x="8562" y="2545"/>
                    <a:pt x="9074" y="2844"/>
                    <a:pt x="8560" y="3288"/>
                  </a:cubicBezTo>
                  <a:cubicBezTo>
                    <a:pt x="8420" y="3419"/>
                    <a:pt x="8309" y="3466"/>
                    <a:pt x="8216" y="3466"/>
                  </a:cubicBezTo>
                  <a:cubicBezTo>
                    <a:pt x="7957" y="3466"/>
                    <a:pt x="7820" y="3103"/>
                    <a:pt x="7471" y="3103"/>
                  </a:cubicBezTo>
                  <a:cubicBezTo>
                    <a:pt x="7440" y="3103"/>
                    <a:pt x="7406" y="3107"/>
                    <a:pt x="7370" y="3113"/>
                  </a:cubicBezTo>
                  <a:cubicBezTo>
                    <a:pt x="7300" y="3131"/>
                    <a:pt x="7230" y="3137"/>
                    <a:pt x="7158" y="3137"/>
                  </a:cubicBezTo>
                  <a:cubicBezTo>
                    <a:pt x="6783" y="3137"/>
                    <a:pt x="6387" y="2941"/>
                    <a:pt x="6102" y="2941"/>
                  </a:cubicBezTo>
                  <a:cubicBezTo>
                    <a:pt x="5996" y="2941"/>
                    <a:pt x="5908" y="2968"/>
                    <a:pt x="5838" y="3043"/>
                  </a:cubicBezTo>
                  <a:cubicBezTo>
                    <a:pt x="5717" y="3158"/>
                    <a:pt x="5510" y="3197"/>
                    <a:pt x="5251" y="3197"/>
                  </a:cubicBezTo>
                  <a:cubicBezTo>
                    <a:pt x="4798" y="3197"/>
                    <a:pt x="4185" y="3075"/>
                    <a:pt x="3572" y="3008"/>
                  </a:cubicBezTo>
                  <a:cubicBezTo>
                    <a:pt x="2607" y="2869"/>
                    <a:pt x="2098" y="1997"/>
                    <a:pt x="1361" y="1927"/>
                  </a:cubicBezTo>
                  <a:cubicBezTo>
                    <a:pt x="680" y="1962"/>
                    <a:pt x="171" y="2206"/>
                    <a:pt x="0" y="2589"/>
                  </a:cubicBezTo>
                  <a:cubicBezTo>
                    <a:pt x="737" y="2905"/>
                    <a:pt x="1247" y="3323"/>
                    <a:pt x="2212" y="3602"/>
                  </a:cubicBezTo>
                  <a:cubicBezTo>
                    <a:pt x="3231" y="3880"/>
                    <a:pt x="5215" y="4299"/>
                    <a:pt x="5158" y="4717"/>
                  </a:cubicBezTo>
                  <a:cubicBezTo>
                    <a:pt x="5047" y="5171"/>
                    <a:pt x="4762" y="5764"/>
                    <a:pt x="5215" y="5973"/>
                  </a:cubicBezTo>
                  <a:cubicBezTo>
                    <a:pt x="5727" y="6148"/>
                    <a:pt x="5158" y="6950"/>
                    <a:pt x="5727" y="7124"/>
                  </a:cubicBezTo>
                  <a:cubicBezTo>
                    <a:pt x="6294" y="7334"/>
                    <a:pt x="6123" y="8241"/>
                    <a:pt x="5613" y="8241"/>
                  </a:cubicBezTo>
                  <a:cubicBezTo>
                    <a:pt x="5158" y="8241"/>
                    <a:pt x="5727" y="8728"/>
                    <a:pt x="6009" y="8938"/>
                  </a:cubicBezTo>
                  <a:cubicBezTo>
                    <a:pt x="6180" y="9111"/>
                    <a:pt x="6294" y="9356"/>
                    <a:pt x="6294" y="9565"/>
                  </a:cubicBezTo>
                  <a:cubicBezTo>
                    <a:pt x="6860" y="9670"/>
                    <a:pt x="7427" y="9810"/>
                    <a:pt x="7936" y="10019"/>
                  </a:cubicBezTo>
                  <a:cubicBezTo>
                    <a:pt x="8787" y="10229"/>
                    <a:pt x="8674" y="10612"/>
                    <a:pt x="8674" y="10996"/>
                  </a:cubicBezTo>
                  <a:cubicBezTo>
                    <a:pt x="8674" y="11314"/>
                    <a:pt x="8707" y="11511"/>
                    <a:pt x="8524" y="11511"/>
                  </a:cubicBezTo>
                  <a:cubicBezTo>
                    <a:pt x="8467" y="11511"/>
                    <a:pt x="8386" y="11491"/>
                    <a:pt x="8278" y="11449"/>
                  </a:cubicBezTo>
                  <a:cubicBezTo>
                    <a:pt x="8179" y="11406"/>
                    <a:pt x="8081" y="11384"/>
                    <a:pt x="7980" y="11384"/>
                  </a:cubicBezTo>
                  <a:cubicBezTo>
                    <a:pt x="7672" y="11384"/>
                    <a:pt x="7372" y="11594"/>
                    <a:pt x="7199" y="12041"/>
                  </a:cubicBezTo>
                  <a:cubicBezTo>
                    <a:pt x="6917" y="12600"/>
                    <a:pt x="5781" y="13297"/>
                    <a:pt x="5047" y="13332"/>
                  </a:cubicBezTo>
                  <a:cubicBezTo>
                    <a:pt x="4366" y="13367"/>
                    <a:pt x="4423" y="13856"/>
                    <a:pt x="3854" y="13926"/>
                  </a:cubicBezTo>
                  <a:cubicBezTo>
                    <a:pt x="3288" y="14029"/>
                    <a:pt x="2721" y="14239"/>
                    <a:pt x="2778" y="14658"/>
                  </a:cubicBezTo>
                  <a:cubicBezTo>
                    <a:pt x="2778" y="15041"/>
                    <a:pt x="1927" y="15076"/>
                    <a:pt x="1361" y="15076"/>
                  </a:cubicBezTo>
                  <a:cubicBezTo>
                    <a:pt x="794" y="15076"/>
                    <a:pt x="908" y="15738"/>
                    <a:pt x="398" y="15914"/>
                  </a:cubicBezTo>
                  <a:cubicBezTo>
                    <a:pt x="-57" y="16087"/>
                    <a:pt x="57" y="16332"/>
                    <a:pt x="510" y="16681"/>
                  </a:cubicBezTo>
                  <a:cubicBezTo>
                    <a:pt x="908" y="17029"/>
                    <a:pt x="566" y="17308"/>
                    <a:pt x="680" y="17553"/>
                  </a:cubicBezTo>
                  <a:cubicBezTo>
                    <a:pt x="851" y="17831"/>
                    <a:pt x="1531" y="18390"/>
                    <a:pt x="1079" y="19017"/>
                  </a:cubicBezTo>
                  <a:cubicBezTo>
                    <a:pt x="641" y="19620"/>
                    <a:pt x="155" y="20382"/>
                    <a:pt x="466" y="20382"/>
                  </a:cubicBezTo>
                  <a:cubicBezTo>
                    <a:pt x="478" y="20382"/>
                    <a:pt x="494" y="20381"/>
                    <a:pt x="510" y="20378"/>
                  </a:cubicBezTo>
                  <a:cubicBezTo>
                    <a:pt x="533" y="20375"/>
                    <a:pt x="556" y="20371"/>
                    <a:pt x="582" y="20371"/>
                  </a:cubicBezTo>
                  <a:cubicBezTo>
                    <a:pt x="993" y="20371"/>
                    <a:pt x="1798" y="20868"/>
                    <a:pt x="2385" y="20868"/>
                  </a:cubicBezTo>
                  <a:cubicBezTo>
                    <a:pt x="2403" y="20868"/>
                    <a:pt x="2421" y="20866"/>
                    <a:pt x="2437" y="20866"/>
                  </a:cubicBezTo>
                  <a:cubicBezTo>
                    <a:pt x="2457" y="20865"/>
                    <a:pt x="2476" y="20865"/>
                    <a:pt x="2494" y="20865"/>
                  </a:cubicBezTo>
                  <a:cubicBezTo>
                    <a:pt x="3014" y="20865"/>
                    <a:pt x="3120" y="21298"/>
                    <a:pt x="3549" y="21298"/>
                  </a:cubicBezTo>
                  <a:cubicBezTo>
                    <a:pt x="3590" y="21298"/>
                    <a:pt x="3637" y="21293"/>
                    <a:pt x="3686" y="21285"/>
                  </a:cubicBezTo>
                  <a:cubicBezTo>
                    <a:pt x="3743" y="21274"/>
                    <a:pt x="3797" y="21269"/>
                    <a:pt x="3847" y="21269"/>
                  </a:cubicBezTo>
                  <a:cubicBezTo>
                    <a:pt x="4253" y="21269"/>
                    <a:pt x="4410" y="21600"/>
                    <a:pt x="5719" y="21600"/>
                  </a:cubicBezTo>
                  <a:cubicBezTo>
                    <a:pt x="5776" y="21600"/>
                    <a:pt x="5836" y="21600"/>
                    <a:pt x="5895" y="21598"/>
                  </a:cubicBezTo>
                  <a:cubicBezTo>
                    <a:pt x="7597" y="21563"/>
                    <a:pt x="10942" y="20691"/>
                    <a:pt x="12303" y="20691"/>
                  </a:cubicBezTo>
                  <a:cubicBezTo>
                    <a:pt x="12926" y="20691"/>
                    <a:pt x="13550" y="20621"/>
                    <a:pt x="14116" y="20553"/>
                  </a:cubicBezTo>
                  <a:cubicBezTo>
                    <a:pt x="14401" y="20273"/>
                    <a:pt x="14740" y="19994"/>
                    <a:pt x="15135" y="19751"/>
                  </a:cubicBezTo>
                  <a:cubicBezTo>
                    <a:pt x="15986" y="19227"/>
                    <a:pt x="17800" y="18844"/>
                    <a:pt x="18255" y="18145"/>
                  </a:cubicBezTo>
                  <a:cubicBezTo>
                    <a:pt x="18765" y="17448"/>
                    <a:pt x="20976" y="16924"/>
                    <a:pt x="21315" y="16297"/>
                  </a:cubicBezTo>
                  <a:cubicBezTo>
                    <a:pt x="21486" y="15984"/>
                    <a:pt x="21543" y="15844"/>
                    <a:pt x="20749" y="15251"/>
                  </a:cubicBezTo>
                  <a:cubicBezTo>
                    <a:pt x="19955" y="14658"/>
                    <a:pt x="18198" y="14309"/>
                    <a:pt x="18141" y="13996"/>
                  </a:cubicBezTo>
                  <a:cubicBezTo>
                    <a:pt x="18084" y="13681"/>
                    <a:pt x="19502" y="13646"/>
                    <a:pt x="19445" y="13262"/>
                  </a:cubicBezTo>
                  <a:cubicBezTo>
                    <a:pt x="19388" y="12879"/>
                    <a:pt x="18651" y="12879"/>
                    <a:pt x="18369" y="12565"/>
                  </a:cubicBezTo>
                  <a:cubicBezTo>
                    <a:pt x="18028" y="12251"/>
                    <a:pt x="18708" y="12076"/>
                    <a:pt x="18651" y="11903"/>
                  </a:cubicBezTo>
                  <a:cubicBezTo>
                    <a:pt x="18594" y="11763"/>
                    <a:pt x="17689" y="11693"/>
                    <a:pt x="17632" y="11484"/>
                  </a:cubicBezTo>
                  <a:cubicBezTo>
                    <a:pt x="17518" y="11274"/>
                    <a:pt x="18198" y="11309"/>
                    <a:pt x="18084" y="11101"/>
                  </a:cubicBezTo>
                  <a:cubicBezTo>
                    <a:pt x="17971" y="10856"/>
                    <a:pt x="17404" y="10437"/>
                    <a:pt x="17800" y="10089"/>
                  </a:cubicBezTo>
                  <a:cubicBezTo>
                    <a:pt x="18198" y="9740"/>
                    <a:pt x="19106" y="10089"/>
                    <a:pt x="18480" y="9321"/>
                  </a:cubicBezTo>
                  <a:cubicBezTo>
                    <a:pt x="17800" y="8554"/>
                    <a:pt x="16781" y="7577"/>
                    <a:pt x="16496" y="7369"/>
                  </a:cubicBezTo>
                  <a:cubicBezTo>
                    <a:pt x="16271" y="7124"/>
                    <a:pt x="16781" y="6740"/>
                    <a:pt x="17120" y="6602"/>
                  </a:cubicBezTo>
                  <a:cubicBezTo>
                    <a:pt x="17518" y="6427"/>
                    <a:pt x="18426" y="5868"/>
                    <a:pt x="18426" y="5624"/>
                  </a:cubicBezTo>
                  <a:cubicBezTo>
                    <a:pt x="18426" y="5381"/>
                    <a:pt x="17233" y="4787"/>
                    <a:pt x="16951" y="4682"/>
                  </a:cubicBezTo>
                  <a:cubicBezTo>
                    <a:pt x="16667" y="4544"/>
                    <a:pt x="15986" y="4579"/>
                    <a:pt x="15648" y="4194"/>
                  </a:cubicBezTo>
                  <a:cubicBezTo>
                    <a:pt x="15363" y="3810"/>
                    <a:pt x="15081" y="3707"/>
                    <a:pt x="15363" y="3462"/>
                  </a:cubicBezTo>
                  <a:cubicBezTo>
                    <a:pt x="15591" y="3288"/>
                    <a:pt x="15705" y="3008"/>
                    <a:pt x="15648" y="2764"/>
                  </a:cubicBezTo>
                  <a:cubicBezTo>
                    <a:pt x="15648" y="2554"/>
                    <a:pt x="16328" y="2729"/>
                    <a:pt x="16439" y="2381"/>
                  </a:cubicBezTo>
                  <a:cubicBezTo>
                    <a:pt x="16553" y="2206"/>
                    <a:pt x="16667" y="2067"/>
                    <a:pt x="16894" y="1927"/>
                  </a:cubicBezTo>
                  <a:cubicBezTo>
                    <a:pt x="16951" y="1684"/>
                    <a:pt x="16951" y="1439"/>
                    <a:pt x="16894" y="1195"/>
                  </a:cubicBezTo>
                  <a:cubicBezTo>
                    <a:pt x="16838" y="812"/>
                    <a:pt x="15135" y="707"/>
                    <a:pt x="14797" y="253"/>
                  </a:cubicBezTo>
                  <a:cubicBezTo>
                    <a:pt x="14623" y="70"/>
                    <a:pt x="14341" y="0"/>
                    <a:pt x="1405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7" name="Google Shape;1717;p133"/>
            <p:cNvSpPr/>
            <p:nvPr/>
          </p:nvSpPr>
          <p:spPr>
            <a:xfrm>
              <a:off x="4089634" y="1682945"/>
              <a:ext cx="424054" cy="350001"/>
            </a:xfrm>
            <a:custGeom>
              <a:avLst/>
              <a:gdLst/>
              <a:ahLst/>
              <a:cxnLst/>
              <a:rect l="l" t="t" r="r" b="b"/>
              <a:pathLst>
                <a:path w="21543" h="21600" extrusionOk="0">
                  <a:moveTo>
                    <a:pt x="4902" y="0"/>
                  </a:moveTo>
                  <a:cubicBezTo>
                    <a:pt x="4756" y="0"/>
                    <a:pt x="4616" y="9"/>
                    <a:pt x="4488" y="27"/>
                  </a:cubicBezTo>
                  <a:cubicBezTo>
                    <a:pt x="4038" y="27"/>
                    <a:pt x="4235" y="369"/>
                    <a:pt x="3415" y="438"/>
                  </a:cubicBezTo>
                  <a:cubicBezTo>
                    <a:pt x="2597" y="473"/>
                    <a:pt x="2173" y="1124"/>
                    <a:pt x="2400" y="1227"/>
                  </a:cubicBezTo>
                  <a:cubicBezTo>
                    <a:pt x="2654" y="1329"/>
                    <a:pt x="3415" y="2186"/>
                    <a:pt x="3190" y="2359"/>
                  </a:cubicBezTo>
                  <a:cubicBezTo>
                    <a:pt x="2936" y="2496"/>
                    <a:pt x="2908" y="2975"/>
                    <a:pt x="2597" y="2975"/>
                  </a:cubicBezTo>
                  <a:cubicBezTo>
                    <a:pt x="2287" y="2975"/>
                    <a:pt x="1948" y="3010"/>
                    <a:pt x="1948" y="3320"/>
                  </a:cubicBezTo>
                  <a:cubicBezTo>
                    <a:pt x="1863" y="3764"/>
                    <a:pt x="1524" y="4074"/>
                    <a:pt x="1157" y="4074"/>
                  </a:cubicBezTo>
                  <a:cubicBezTo>
                    <a:pt x="789" y="3936"/>
                    <a:pt x="451" y="3764"/>
                    <a:pt x="140" y="3525"/>
                  </a:cubicBezTo>
                  <a:lnTo>
                    <a:pt x="28" y="3902"/>
                  </a:lnTo>
                  <a:lnTo>
                    <a:pt x="0" y="4245"/>
                  </a:lnTo>
                  <a:cubicBezTo>
                    <a:pt x="56" y="4486"/>
                    <a:pt x="-57" y="5617"/>
                    <a:pt x="168" y="5686"/>
                  </a:cubicBezTo>
                  <a:cubicBezTo>
                    <a:pt x="367" y="5788"/>
                    <a:pt x="507" y="6303"/>
                    <a:pt x="988" y="6955"/>
                  </a:cubicBezTo>
                  <a:cubicBezTo>
                    <a:pt x="1467" y="7606"/>
                    <a:pt x="2455" y="9389"/>
                    <a:pt x="2455" y="9835"/>
                  </a:cubicBezTo>
                  <a:cubicBezTo>
                    <a:pt x="2484" y="10247"/>
                    <a:pt x="2654" y="10727"/>
                    <a:pt x="3246" y="11242"/>
                  </a:cubicBezTo>
                  <a:cubicBezTo>
                    <a:pt x="3867" y="11757"/>
                    <a:pt x="3867" y="12374"/>
                    <a:pt x="4178" y="12682"/>
                  </a:cubicBezTo>
                  <a:cubicBezTo>
                    <a:pt x="4488" y="12992"/>
                    <a:pt x="4403" y="13369"/>
                    <a:pt x="4432" y="14123"/>
                  </a:cubicBezTo>
                  <a:cubicBezTo>
                    <a:pt x="4460" y="14843"/>
                    <a:pt x="4715" y="15837"/>
                    <a:pt x="5251" y="16249"/>
                  </a:cubicBezTo>
                  <a:cubicBezTo>
                    <a:pt x="5816" y="16628"/>
                    <a:pt x="6211" y="17210"/>
                    <a:pt x="6437" y="17930"/>
                  </a:cubicBezTo>
                  <a:cubicBezTo>
                    <a:pt x="6635" y="18651"/>
                    <a:pt x="6974" y="19302"/>
                    <a:pt x="7369" y="19885"/>
                  </a:cubicBezTo>
                  <a:cubicBezTo>
                    <a:pt x="7735" y="20296"/>
                    <a:pt x="7538" y="20537"/>
                    <a:pt x="7735" y="20880"/>
                  </a:cubicBezTo>
                  <a:cubicBezTo>
                    <a:pt x="7877" y="21085"/>
                    <a:pt x="7990" y="21361"/>
                    <a:pt x="8074" y="21600"/>
                  </a:cubicBezTo>
                  <a:cubicBezTo>
                    <a:pt x="8244" y="21531"/>
                    <a:pt x="8413" y="21429"/>
                    <a:pt x="8555" y="21292"/>
                  </a:cubicBezTo>
                  <a:cubicBezTo>
                    <a:pt x="8611" y="21154"/>
                    <a:pt x="8441" y="20742"/>
                    <a:pt x="8526" y="20606"/>
                  </a:cubicBezTo>
                  <a:cubicBezTo>
                    <a:pt x="8640" y="20400"/>
                    <a:pt x="8780" y="20229"/>
                    <a:pt x="8979" y="20126"/>
                  </a:cubicBezTo>
                  <a:cubicBezTo>
                    <a:pt x="8998" y="20118"/>
                    <a:pt x="9017" y="20115"/>
                    <a:pt x="9037" y="20115"/>
                  </a:cubicBezTo>
                  <a:cubicBezTo>
                    <a:pt x="9174" y="20115"/>
                    <a:pt x="9338" y="20274"/>
                    <a:pt x="9594" y="20274"/>
                  </a:cubicBezTo>
                  <a:cubicBezTo>
                    <a:pt x="9632" y="20274"/>
                    <a:pt x="9670" y="20270"/>
                    <a:pt x="9713" y="20263"/>
                  </a:cubicBezTo>
                  <a:cubicBezTo>
                    <a:pt x="9826" y="20245"/>
                    <a:pt x="9940" y="20235"/>
                    <a:pt x="10053" y="20235"/>
                  </a:cubicBezTo>
                  <a:cubicBezTo>
                    <a:pt x="10362" y="20235"/>
                    <a:pt x="10673" y="20299"/>
                    <a:pt x="10983" y="20400"/>
                  </a:cubicBezTo>
                  <a:cubicBezTo>
                    <a:pt x="11067" y="20503"/>
                    <a:pt x="12140" y="20434"/>
                    <a:pt x="12422" y="20708"/>
                  </a:cubicBezTo>
                  <a:cubicBezTo>
                    <a:pt x="12514" y="20796"/>
                    <a:pt x="12605" y="20841"/>
                    <a:pt x="12694" y="20841"/>
                  </a:cubicBezTo>
                  <a:cubicBezTo>
                    <a:pt x="12853" y="20841"/>
                    <a:pt x="13002" y="20695"/>
                    <a:pt x="13128" y="20365"/>
                  </a:cubicBezTo>
                  <a:cubicBezTo>
                    <a:pt x="13299" y="19852"/>
                    <a:pt x="14541" y="18753"/>
                    <a:pt x="14682" y="18651"/>
                  </a:cubicBezTo>
                  <a:cubicBezTo>
                    <a:pt x="14851" y="18548"/>
                    <a:pt x="16178" y="18651"/>
                    <a:pt x="16714" y="18514"/>
                  </a:cubicBezTo>
                  <a:cubicBezTo>
                    <a:pt x="17223" y="18341"/>
                    <a:pt x="20668" y="16970"/>
                    <a:pt x="20837" y="16833"/>
                  </a:cubicBezTo>
                  <a:cubicBezTo>
                    <a:pt x="20979" y="16661"/>
                    <a:pt x="21543" y="14397"/>
                    <a:pt x="21543" y="14158"/>
                  </a:cubicBezTo>
                  <a:cubicBezTo>
                    <a:pt x="21543" y="13890"/>
                    <a:pt x="21274" y="13230"/>
                    <a:pt x="21025" y="13230"/>
                  </a:cubicBezTo>
                  <a:cubicBezTo>
                    <a:pt x="21019" y="13230"/>
                    <a:pt x="21012" y="13230"/>
                    <a:pt x="21007" y="13231"/>
                  </a:cubicBezTo>
                  <a:cubicBezTo>
                    <a:pt x="20131" y="13197"/>
                    <a:pt x="19284" y="13094"/>
                    <a:pt x="18437" y="12889"/>
                  </a:cubicBezTo>
                  <a:cubicBezTo>
                    <a:pt x="18041" y="12546"/>
                    <a:pt x="17759" y="12065"/>
                    <a:pt x="17675" y="11516"/>
                  </a:cubicBezTo>
                  <a:cubicBezTo>
                    <a:pt x="17448" y="11277"/>
                    <a:pt x="17308" y="11001"/>
                    <a:pt x="17251" y="10693"/>
                  </a:cubicBezTo>
                  <a:cubicBezTo>
                    <a:pt x="17215" y="10699"/>
                    <a:pt x="17179" y="10702"/>
                    <a:pt x="17143" y="10702"/>
                  </a:cubicBezTo>
                  <a:cubicBezTo>
                    <a:pt x="16767" y="10702"/>
                    <a:pt x="16454" y="10378"/>
                    <a:pt x="16375" y="9938"/>
                  </a:cubicBezTo>
                  <a:cubicBezTo>
                    <a:pt x="16178" y="9768"/>
                    <a:pt x="15670" y="8841"/>
                    <a:pt x="15839" y="8567"/>
                  </a:cubicBezTo>
                  <a:cubicBezTo>
                    <a:pt x="16036" y="8292"/>
                    <a:pt x="15726" y="7572"/>
                    <a:pt x="15387" y="7195"/>
                  </a:cubicBezTo>
                  <a:cubicBezTo>
                    <a:pt x="15048" y="6818"/>
                    <a:pt x="14372" y="6098"/>
                    <a:pt x="14343" y="5686"/>
                  </a:cubicBezTo>
                  <a:cubicBezTo>
                    <a:pt x="14315" y="5479"/>
                    <a:pt x="14258" y="5309"/>
                    <a:pt x="14202" y="5137"/>
                  </a:cubicBezTo>
                  <a:lnTo>
                    <a:pt x="13382" y="5068"/>
                  </a:lnTo>
                  <a:lnTo>
                    <a:pt x="12846" y="4520"/>
                  </a:lnTo>
                  <a:cubicBezTo>
                    <a:pt x="12846" y="4520"/>
                    <a:pt x="11265" y="4279"/>
                    <a:pt x="11012" y="4279"/>
                  </a:cubicBezTo>
                  <a:cubicBezTo>
                    <a:pt x="10588" y="4245"/>
                    <a:pt x="10164" y="4074"/>
                    <a:pt x="9797" y="3764"/>
                  </a:cubicBezTo>
                  <a:cubicBezTo>
                    <a:pt x="9007" y="2941"/>
                    <a:pt x="8187" y="2186"/>
                    <a:pt x="7341" y="1501"/>
                  </a:cubicBezTo>
                  <a:cubicBezTo>
                    <a:pt x="7030" y="1296"/>
                    <a:pt x="5675" y="61"/>
                    <a:pt x="5336" y="27"/>
                  </a:cubicBezTo>
                  <a:cubicBezTo>
                    <a:pt x="5195" y="9"/>
                    <a:pt x="5046" y="0"/>
                    <a:pt x="49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8" name="Google Shape;1718;p133"/>
            <p:cNvSpPr/>
            <p:nvPr/>
          </p:nvSpPr>
          <p:spPr>
            <a:xfrm>
              <a:off x="4436996" y="1842868"/>
              <a:ext cx="160767" cy="186197"/>
            </a:xfrm>
            <a:custGeom>
              <a:avLst/>
              <a:gdLst/>
              <a:ahLst/>
              <a:cxnLst/>
              <a:rect l="l" t="t" r="r" b="b"/>
              <a:pathLst>
                <a:path w="21398" h="21600" extrusionOk="0">
                  <a:moveTo>
                    <a:pt x="12648" y="0"/>
                  </a:moveTo>
                  <a:lnTo>
                    <a:pt x="11686" y="518"/>
                  </a:lnTo>
                  <a:lnTo>
                    <a:pt x="10724" y="583"/>
                  </a:lnTo>
                  <a:lnTo>
                    <a:pt x="10724" y="2321"/>
                  </a:lnTo>
                  <a:lnTo>
                    <a:pt x="9023" y="4257"/>
                  </a:lnTo>
                  <a:lnTo>
                    <a:pt x="8135" y="6319"/>
                  </a:lnTo>
                  <a:lnTo>
                    <a:pt x="8655" y="6319"/>
                  </a:lnTo>
                  <a:cubicBezTo>
                    <a:pt x="8668" y="6316"/>
                    <a:pt x="8685" y="6316"/>
                    <a:pt x="8702" y="6316"/>
                  </a:cubicBezTo>
                  <a:cubicBezTo>
                    <a:pt x="9354" y="6316"/>
                    <a:pt x="10059" y="7555"/>
                    <a:pt x="10059" y="7996"/>
                  </a:cubicBezTo>
                  <a:cubicBezTo>
                    <a:pt x="10059" y="8511"/>
                    <a:pt x="8581" y="12765"/>
                    <a:pt x="8209" y="13024"/>
                  </a:cubicBezTo>
                  <a:cubicBezTo>
                    <a:pt x="7767" y="13283"/>
                    <a:pt x="3105" y="14636"/>
                    <a:pt x="0" y="15540"/>
                  </a:cubicBezTo>
                  <a:cubicBezTo>
                    <a:pt x="665" y="16763"/>
                    <a:pt x="1995" y="19344"/>
                    <a:pt x="3254" y="21600"/>
                  </a:cubicBezTo>
                  <a:cubicBezTo>
                    <a:pt x="3477" y="21535"/>
                    <a:pt x="3696" y="21406"/>
                    <a:pt x="3919" y="21276"/>
                  </a:cubicBezTo>
                  <a:cubicBezTo>
                    <a:pt x="5472" y="20503"/>
                    <a:pt x="7173" y="20891"/>
                    <a:pt x="8284" y="20632"/>
                  </a:cubicBezTo>
                  <a:cubicBezTo>
                    <a:pt x="9468" y="20373"/>
                    <a:pt x="8358" y="19473"/>
                    <a:pt x="9320" y="18764"/>
                  </a:cubicBezTo>
                  <a:cubicBezTo>
                    <a:pt x="9752" y="18417"/>
                    <a:pt x="10285" y="18340"/>
                    <a:pt x="10792" y="18340"/>
                  </a:cubicBezTo>
                  <a:cubicBezTo>
                    <a:pt x="11173" y="18340"/>
                    <a:pt x="11538" y="18384"/>
                    <a:pt x="11831" y="18384"/>
                  </a:cubicBezTo>
                  <a:cubicBezTo>
                    <a:pt x="12014" y="18384"/>
                    <a:pt x="12169" y="18367"/>
                    <a:pt x="12280" y="18311"/>
                  </a:cubicBezTo>
                  <a:cubicBezTo>
                    <a:pt x="12722" y="18052"/>
                    <a:pt x="13168" y="16443"/>
                    <a:pt x="13981" y="16119"/>
                  </a:cubicBezTo>
                  <a:cubicBezTo>
                    <a:pt x="14795" y="15795"/>
                    <a:pt x="15828" y="15990"/>
                    <a:pt x="15683" y="15281"/>
                  </a:cubicBezTo>
                  <a:cubicBezTo>
                    <a:pt x="15534" y="14572"/>
                    <a:pt x="15757" y="12186"/>
                    <a:pt x="16645" y="12056"/>
                  </a:cubicBezTo>
                  <a:cubicBezTo>
                    <a:pt x="17458" y="11930"/>
                    <a:pt x="18788" y="11156"/>
                    <a:pt x="18788" y="10703"/>
                  </a:cubicBezTo>
                  <a:cubicBezTo>
                    <a:pt x="18862" y="10318"/>
                    <a:pt x="20489" y="8705"/>
                    <a:pt x="21009" y="7932"/>
                  </a:cubicBezTo>
                  <a:cubicBezTo>
                    <a:pt x="21526" y="7158"/>
                    <a:pt x="21600" y="6705"/>
                    <a:pt x="20786" y="6578"/>
                  </a:cubicBezTo>
                  <a:cubicBezTo>
                    <a:pt x="20047" y="6514"/>
                    <a:pt x="18862" y="4578"/>
                    <a:pt x="18565" y="4063"/>
                  </a:cubicBezTo>
                  <a:cubicBezTo>
                    <a:pt x="18272" y="3548"/>
                    <a:pt x="15976" y="3869"/>
                    <a:pt x="14056" y="2580"/>
                  </a:cubicBezTo>
                  <a:cubicBezTo>
                    <a:pt x="13313" y="1871"/>
                    <a:pt x="12797" y="968"/>
                    <a:pt x="126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19" name="Google Shape;1719;p133"/>
            <p:cNvSpPr/>
            <p:nvPr/>
          </p:nvSpPr>
          <p:spPr>
            <a:xfrm>
              <a:off x="4410875" y="1823695"/>
              <a:ext cx="20689" cy="32666"/>
            </a:xfrm>
            <a:custGeom>
              <a:avLst/>
              <a:gdLst/>
              <a:ahLst/>
              <a:cxnLst/>
              <a:rect l="l" t="t" r="r" b="b"/>
              <a:pathLst>
                <a:path w="19152" h="21600" extrusionOk="0">
                  <a:moveTo>
                    <a:pt x="12185" y="0"/>
                  </a:moveTo>
                  <a:cubicBezTo>
                    <a:pt x="5071" y="0"/>
                    <a:pt x="1526" y="10347"/>
                    <a:pt x="1526" y="13416"/>
                  </a:cubicBezTo>
                  <a:cubicBezTo>
                    <a:pt x="1526" y="13785"/>
                    <a:pt x="1409" y="13970"/>
                    <a:pt x="1150" y="13970"/>
                  </a:cubicBezTo>
                  <a:cubicBezTo>
                    <a:pt x="892" y="13970"/>
                    <a:pt x="517" y="13785"/>
                    <a:pt x="0" y="13416"/>
                  </a:cubicBezTo>
                  <a:cubicBezTo>
                    <a:pt x="1409" y="18129"/>
                    <a:pt x="7114" y="21600"/>
                    <a:pt x="13970" y="21600"/>
                  </a:cubicBezTo>
                  <a:cubicBezTo>
                    <a:pt x="14627" y="21600"/>
                    <a:pt x="15284" y="21566"/>
                    <a:pt x="15942" y="21499"/>
                  </a:cubicBezTo>
                  <a:cubicBezTo>
                    <a:pt x="15425" y="20393"/>
                    <a:pt x="15425" y="18934"/>
                    <a:pt x="15942" y="17827"/>
                  </a:cubicBezTo>
                  <a:cubicBezTo>
                    <a:pt x="19534" y="13047"/>
                    <a:pt x="21600" y="1660"/>
                    <a:pt x="13876" y="184"/>
                  </a:cubicBezTo>
                  <a:cubicBezTo>
                    <a:pt x="13289" y="50"/>
                    <a:pt x="12725" y="0"/>
                    <a:pt x="1218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0" name="Google Shape;1720;p133"/>
            <p:cNvSpPr/>
            <p:nvPr/>
          </p:nvSpPr>
          <p:spPr>
            <a:xfrm>
              <a:off x="4436439" y="1817863"/>
              <a:ext cx="96142" cy="79480"/>
            </a:xfrm>
            <a:custGeom>
              <a:avLst/>
              <a:gdLst/>
              <a:ahLst/>
              <a:cxnLst/>
              <a:rect l="l" t="t" r="r" b="b"/>
              <a:pathLst>
                <a:path w="21600" h="21600" extrusionOk="0">
                  <a:moveTo>
                    <a:pt x="20352" y="0"/>
                  </a:moveTo>
                  <a:cubicBezTo>
                    <a:pt x="19475" y="0"/>
                    <a:pt x="16233" y="4232"/>
                    <a:pt x="14860" y="7554"/>
                  </a:cubicBezTo>
                  <a:cubicBezTo>
                    <a:pt x="13310" y="10628"/>
                    <a:pt x="10489" y="12640"/>
                    <a:pt x="7521" y="12640"/>
                  </a:cubicBezTo>
                  <a:cubicBezTo>
                    <a:pt x="7139" y="12640"/>
                    <a:pt x="6752" y="12606"/>
                    <a:pt x="6364" y="12537"/>
                  </a:cubicBezTo>
                  <a:cubicBezTo>
                    <a:pt x="5857" y="12385"/>
                    <a:pt x="5350" y="12309"/>
                    <a:pt x="4854" y="12309"/>
                  </a:cubicBezTo>
                  <a:cubicBezTo>
                    <a:pt x="3396" y="12309"/>
                    <a:pt x="2023" y="12957"/>
                    <a:pt x="997" y="14198"/>
                  </a:cubicBezTo>
                  <a:cubicBezTo>
                    <a:pt x="923" y="14287"/>
                    <a:pt x="838" y="14322"/>
                    <a:pt x="746" y="14322"/>
                  </a:cubicBezTo>
                  <a:cubicBezTo>
                    <a:pt x="530" y="14322"/>
                    <a:pt x="262" y="14108"/>
                    <a:pt x="0" y="13895"/>
                  </a:cubicBezTo>
                  <a:cubicBezTo>
                    <a:pt x="496" y="16465"/>
                    <a:pt x="1624" y="18581"/>
                    <a:pt x="3367" y="19939"/>
                  </a:cubicBezTo>
                  <a:cubicBezTo>
                    <a:pt x="6866" y="20842"/>
                    <a:pt x="10364" y="21297"/>
                    <a:pt x="13857" y="21600"/>
                  </a:cubicBezTo>
                  <a:lnTo>
                    <a:pt x="15355" y="16920"/>
                  </a:lnTo>
                  <a:lnTo>
                    <a:pt x="18227" y="12385"/>
                  </a:lnTo>
                  <a:lnTo>
                    <a:pt x="18227" y="8160"/>
                  </a:lnTo>
                  <a:lnTo>
                    <a:pt x="19976" y="8160"/>
                  </a:lnTo>
                  <a:lnTo>
                    <a:pt x="21600" y="6947"/>
                  </a:lnTo>
                  <a:cubicBezTo>
                    <a:pt x="20854" y="3474"/>
                    <a:pt x="20854" y="0"/>
                    <a:pt x="2035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1" name="Google Shape;1721;p133"/>
            <p:cNvSpPr/>
            <p:nvPr/>
          </p:nvSpPr>
          <p:spPr>
            <a:xfrm>
              <a:off x="5386797" y="2241357"/>
              <a:ext cx="388802" cy="122289"/>
            </a:xfrm>
            <a:custGeom>
              <a:avLst/>
              <a:gdLst/>
              <a:ahLst/>
              <a:cxnLst/>
              <a:rect l="l" t="t" r="r" b="b"/>
              <a:pathLst>
                <a:path w="21503" h="21600" extrusionOk="0">
                  <a:moveTo>
                    <a:pt x="189" y="551"/>
                  </a:moveTo>
                  <a:cubicBezTo>
                    <a:pt x="126" y="551"/>
                    <a:pt x="63" y="560"/>
                    <a:pt x="0" y="591"/>
                  </a:cubicBezTo>
                  <a:cubicBezTo>
                    <a:pt x="216" y="2356"/>
                    <a:pt x="338" y="4224"/>
                    <a:pt x="309" y="6186"/>
                  </a:cubicBezTo>
                  <a:cubicBezTo>
                    <a:pt x="309" y="8345"/>
                    <a:pt x="1323" y="11781"/>
                    <a:pt x="1445" y="13156"/>
                  </a:cubicBezTo>
                  <a:cubicBezTo>
                    <a:pt x="1599" y="14630"/>
                    <a:pt x="1875" y="15020"/>
                    <a:pt x="2520" y="16592"/>
                  </a:cubicBezTo>
                  <a:cubicBezTo>
                    <a:pt x="3119" y="17958"/>
                    <a:pt x="4247" y="20167"/>
                    <a:pt x="4603" y="20167"/>
                  </a:cubicBezTo>
                  <a:cubicBezTo>
                    <a:pt x="4631" y="20167"/>
                    <a:pt x="4655" y="20153"/>
                    <a:pt x="4673" y="20126"/>
                  </a:cubicBezTo>
                  <a:cubicBezTo>
                    <a:pt x="4919" y="19732"/>
                    <a:pt x="4274" y="16198"/>
                    <a:pt x="3936" y="14921"/>
                  </a:cubicBezTo>
                  <a:cubicBezTo>
                    <a:pt x="3567" y="13743"/>
                    <a:pt x="3905" y="10307"/>
                    <a:pt x="3905" y="7857"/>
                  </a:cubicBezTo>
                  <a:cubicBezTo>
                    <a:pt x="3936" y="5402"/>
                    <a:pt x="3227" y="5693"/>
                    <a:pt x="3044" y="4027"/>
                  </a:cubicBezTo>
                  <a:cubicBezTo>
                    <a:pt x="2889" y="2356"/>
                    <a:pt x="2613" y="3337"/>
                    <a:pt x="2520" y="2258"/>
                  </a:cubicBezTo>
                  <a:cubicBezTo>
                    <a:pt x="2491" y="2065"/>
                    <a:pt x="2460" y="1868"/>
                    <a:pt x="2429" y="1769"/>
                  </a:cubicBezTo>
                  <a:cubicBezTo>
                    <a:pt x="2030" y="2159"/>
                    <a:pt x="2182" y="3145"/>
                    <a:pt x="2091" y="3243"/>
                  </a:cubicBezTo>
                  <a:cubicBezTo>
                    <a:pt x="2038" y="3283"/>
                    <a:pt x="1864" y="3346"/>
                    <a:pt x="1685" y="3346"/>
                  </a:cubicBezTo>
                  <a:cubicBezTo>
                    <a:pt x="1447" y="3346"/>
                    <a:pt x="1199" y="3239"/>
                    <a:pt x="1199" y="2849"/>
                  </a:cubicBezTo>
                  <a:cubicBezTo>
                    <a:pt x="1230" y="1769"/>
                    <a:pt x="985" y="887"/>
                    <a:pt x="647" y="690"/>
                  </a:cubicBezTo>
                  <a:cubicBezTo>
                    <a:pt x="494" y="618"/>
                    <a:pt x="342" y="551"/>
                    <a:pt x="189" y="551"/>
                  </a:cubicBezTo>
                  <a:close/>
                  <a:moveTo>
                    <a:pt x="18720" y="0"/>
                  </a:moveTo>
                  <a:cubicBezTo>
                    <a:pt x="18321" y="0"/>
                    <a:pt x="17859" y="2652"/>
                    <a:pt x="17828" y="3731"/>
                  </a:cubicBezTo>
                  <a:cubicBezTo>
                    <a:pt x="17798" y="4811"/>
                    <a:pt x="17183" y="4712"/>
                    <a:pt x="17245" y="6186"/>
                  </a:cubicBezTo>
                  <a:cubicBezTo>
                    <a:pt x="17276" y="6773"/>
                    <a:pt x="17152" y="7069"/>
                    <a:pt x="16998" y="7167"/>
                  </a:cubicBezTo>
                  <a:cubicBezTo>
                    <a:pt x="17086" y="8471"/>
                    <a:pt x="17147" y="9335"/>
                    <a:pt x="17021" y="9335"/>
                  </a:cubicBezTo>
                  <a:cubicBezTo>
                    <a:pt x="17014" y="9335"/>
                    <a:pt x="17006" y="9331"/>
                    <a:pt x="16998" y="9326"/>
                  </a:cubicBezTo>
                  <a:cubicBezTo>
                    <a:pt x="16978" y="9313"/>
                    <a:pt x="16959" y="9304"/>
                    <a:pt x="16941" y="9304"/>
                  </a:cubicBezTo>
                  <a:cubicBezTo>
                    <a:pt x="16736" y="9304"/>
                    <a:pt x="16629" y="10213"/>
                    <a:pt x="16291" y="10213"/>
                  </a:cubicBezTo>
                  <a:cubicBezTo>
                    <a:pt x="16138" y="10213"/>
                    <a:pt x="15891" y="9035"/>
                    <a:pt x="15677" y="7561"/>
                  </a:cubicBezTo>
                  <a:lnTo>
                    <a:pt x="15646" y="7561"/>
                  </a:lnTo>
                  <a:cubicBezTo>
                    <a:pt x="15401" y="7561"/>
                    <a:pt x="14786" y="10603"/>
                    <a:pt x="14663" y="12663"/>
                  </a:cubicBezTo>
                  <a:cubicBezTo>
                    <a:pt x="14539" y="14728"/>
                    <a:pt x="13956" y="14137"/>
                    <a:pt x="13064" y="14334"/>
                  </a:cubicBezTo>
                  <a:cubicBezTo>
                    <a:pt x="12173" y="14531"/>
                    <a:pt x="12542" y="17573"/>
                    <a:pt x="12326" y="18948"/>
                  </a:cubicBezTo>
                  <a:cubicBezTo>
                    <a:pt x="12285" y="19280"/>
                    <a:pt x="12204" y="19414"/>
                    <a:pt x="12097" y="19414"/>
                  </a:cubicBezTo>
                  <a:cubicBezTo>
                    <a:pt x="11734" y="19414"/>
                    <a:pt x="11078" y="17878"/>
                    <a:pt x="10698" y="17573"/>
                  </a:cubicBezTo>
                  <a:cubicBezTo>
                    <a:pt x="10759" y="18751"/>
                    <a:pt x="10881" y="19929"/>
                    <a:pt x="11005" y="19929"/>
                  </a:cubicBezTo>
                  <a:cubicBezTo>
                    <a:pt x="11249" y="19929"/>
                    <a:pt x="11587" y="21600"/>
                    <a:pt x="11832" y="21600"/>
                  </a:cubicBezTo>
                  <a:cubicBezTo>
                    <a:pt x="11866" y="21600"/>
                    <a:pt x="11897" y="21573"/>
                    <a:pt x="11926" y="21501"/>
                  </a:cubicBezTo>
                  <a:cubicBezTo>
                    <a:pt x="12036" y="21228"/>
                    <a:pt x="12226" y="21170"/>
                    <a:pt x="12440" y="21170"/>
                  </a:cubicBezTo>
                  <a:cubicBezTo>
                    <a:pt x="12595" y="21170"/>
                    <a:pt x="12764" y="21201"/>
                    <a:pt x="12921" y="21201"/>
                  </a:cubicBezTo>
                  <a:cubicBezTo>
                    <a:pt x="13093" y="21201"/>
                    <a:pt x="13255" y="21165"/>
                    <a:pt x="13371" y="21009"/>
                  </a:cubicBezTo>
                  <a:cubicBezTo>
                    <a:pt x="13771" y="20619"/>
                    <a:pt x="13832" y="19535"/>
                    <a:pt x="14508" y="19535"/>
                  </a:cubicBezTo>
                  <a:cubicBezTo>
                    <a:pt x="14997" y="19535"/>
                    <a:pt x="14957" y="20489"/>
                    <a:pt x="15201" y="20489"/>
                  </a:cubicBezTo>
                  <a:cubicBezTo>
                    <a:pt x="15280" y="20489"/>
                    <a:pt x="15389" y="20391"/>
                    <a:pt x="15553" y="20126"/>
                  </a:cubicBezTo>
                  <a:cubicBezTo>
                    <a:pt x="16231" y="19047"/>
                    <a:pt x="16600" y="19929"/>
                    <a:pt x="16538" y="17967"/>
                  </a:cubicBezTo>
                  <a:cubicBezTo>
                    <a:pt x="16476" y="16001"/>
                    <a:pt x="16938" y="16001"/>
                    <a:pt x="16876" y="14531"/>
                  </a:cubicBezTo>
                  <a:cubicBezTo>
                    <a:pt x="16814" y="13058"/>
                    <a:pt x="17583" y="14137"/>
                    <a:pt x="17521" y="11293"/>
                  </a:cubicBezTo>
                  <a:cubicBezTo>
                    <a:pt x="17475" y="9174"/>
                    <a:pt x="18161" y="8901"/>
                    <a:pt x="18730" y="8901"/>
                  </a:cubicBezTo>
                  <a:cubicBezTo>
                    <a:pt x="18927" y="8901"/>
                    <a:pt x="19109" y="8937"/>
                    <a:pt x="19242" y="8937"/>
                  </a:cubicBezTo>
                  <a:cubicBezTo>
                    <a:pt x="19427" y="8937"/>
                    <a:pt x="19611" y="9129"/>
                    <a:pt x="19765" y="9523"/>
                  </a:cubicBezTo>
                  <a:cubicBezTo>
                    <a:pt x="20165" y="8838"/>
                    <a:pt x="20718" y="8050"/>
                    <a:pt x="20472" y="7266"/>
                  </a:cubicBezTo>
                  <a:cubicBezTo>
                    <a:pt x="20196" y="6580"/>
                    <a:pt x="21332" y="7167"/>
                    <a:pt x="21486" y="5891"/>
                  </a:cubicBezTo>
                  <a:cubicBezTo>
                    <a:pt x="21600" y="4717"/>
                    <a:pt x="21113" y="3709"/>
                    <a:pt x="20796" y="3709"/>
                  </a:cubicBezTo>
                  <a:cubicBezTo>
                    <a:pt x="20768" y="3709"/>
                    <a:pt x="20743" y="3718"/>
                    <a:pt x="20718" y="3731"/>
                  </a:cubicBezTo>
                  <a:cubicBezTo>
                    <a:pt x="20645" y="3785"/>
                    <a:pt x="20542" y="3817"/>
                    <a:pt x="20430" y="3817"/>
                  </a:cubicBezTo>
                  <a:cubicBezTo>
                    <a:pt x="20117" y="3817"/>
                    <a:pt x="19735" y="3570"/>
                    <a:pt x="19735" y="2849"/>
                  </a:cubicBezTo>
                  <a:cubicBezTo>
                    <a:pt x="19735" y="1868"/>
                    <a:pt x="19120" y="0"/>
                    <a:pt x="187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2" name="Google Shape;1722;p133"/>
            <p:cNvSpPr/>
            <p:nvPr/>
          </p:nvSpPr>
          <p:spPr>
            <a:xfrm>
              <a:off x="5670808" y="2282492"/>
              <a:ext cx="25174" cy="16688"/>
            </a:xfrm>
            <a:custGeom>
              <a:avLst/>
              <a:gdLst/>
              <a:ahLst/>
              <a:cxnLst/>
              <a:rect l="l" t="t" r="r" b="b"/>
              <a:pathLst>
                <a:path w="20979" h="21600" extrusionOk="0">
                  <a:moveTo>
                    <a:pt x="19909" y="0"/>
                  </a:moveTo>
                  <a:cubicBezTo>
                    <a:pt x="16211" y="1444"/>
                    <a:pt x="11582" y="1444"/>
                    <a:pt x="11582" y="5745"/>
                  </a:cubicBezTo>
                  <a:cubicBezTo>
                    <a:pt x="11582" y="7649"/>
                    <a:pt x="11075" y="8338"/>
                    <a:pt x="10229" y="8338"/>
                  </a:cubicBezTo>
                  <a:cubicBezTo>
                    <a:pt x="7905" y="8338"/>
                    <a:pt x="3065" y="2889"/>
                    <a:pt x="0" y="2889"/>
                  </a:cubicBezTo>
                  <a:cubicBezTo>
                    <a:pt x="3234" y="13656"/>
                    <a:pt x="6953" y="21600"/>
                    <a:pt x="8792" y="21600"/>
                  </a:cubicBezTo>
                  <a:cubicBezTo>
                    <a:pt x="14330" y="21600"/>
                    <a:pt x="15555" y="14936"/>
                    <a:pt x="18937" y="14936"/>
                  </a:cubicBezTo>
                  <a:cubicBezTo>
                    <a:pt x="19254" y="14936"/>
                    <a:pt x="19571" y="15002"/>
                    <a:pt x="19909" y="15100"/>
                  </a:cubicBezTo>
                  <a:cubicBezTo>
                    <a:pt x="20078" y="15232"/>
                    <a:pt x="20205" y="15297"/>
                    <a:pt x="20332" y="15297"/>
                  </a:cubicBezTo>
                  <a:cubicBezTo>
                    <a:pt x="21600" y="15297"/>
                    <a:pt x="20755" y="8535"/>
                    <a:pt x="1990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3" name="Google Shape;1723;p133"/>
            <p:cNvSpPr/>
            <p:nvPr/>
          </p:nvSpPr>
          <p:spPr>
            <a:xfrm>
              <a:off x="4172994" y="1557537"/>
              <a:ext cx="196190" cy="196976"/>
            </a:xfrm>
            <a:custGeom>
              <a:avLst/>
              <a:gdLst/>
              <a:ahLst/>
              <a:cxnLst/>
              <a:rect l="l" t="t" r="r" b="b"/>
              <a:pathLst>
                <a:path w="21600" h="21600" extrusionOk="0">
                  <a:moveTo>
                    <a:pt x="13279" y="756"/>
                  </a:moveTo>
                  <a:cubicBezTo>
                    <a:pt x="13271" y="776"/>
                    <a:pt x="13265" y="798"/>
                    <a:pt x="13265" y="823"/>
                  </a:cubicBezTo>
                  <a:cubicBezTo>
                    <a:pt x="13271" y="801"/>
                    <a:pt x="13274" y="779"/>
                    <a:pt x="13279" y="756"/>
                  </a:cubicBezTo>
                  <a:close/>
                  <a:moveTo>
                    <a:pt x="9284" y="0"/>
                  </a:moveTo>
                  <a:cubicBezTo>
                    <a:pt x="9195" y="0"/>
                    <a:pt x="9097" y="6"/>
                    <a:pt x="8996" y="25"/>
                  </a:cubicBezTo>
                  <a:cubicBezTo>
                    <a:pt x="8321" y="86"/>
                    <a:pt x="8321" y="451"/>
                    <a:pt x="8016" y="756"/>
                  </a:cubicBezTo>
                  <a:lnTo>
                    <a:pt x="6670" y="1730"/>
                  </a:lnTo>
                  <a:cubicBezTo>
                    <a:pt x="6670" y="1730"/>
                    <a:pt x="5568" y="2097"/>
                    <a:pt x="5325" y="2828"/>
                  </a:cubicBezTo>
                  <a:cubicBezTo>
                    <a:pt x="5017" y="3560"/>
                    <a:pt x="5813" y="4291"/>
                    <a:pt x="5445" y="4717"/>
                  </a:cubicBezTo>
                  <a:cubicBezTo>
                    <a:pt x="5202" y="5267"/>
                    <a:pt x="5140" y="5876"/>
                    <a:pt x="5325" y="6485"/>
                  </a:cubicBezTo>
                  <a:cubicBezTo>
                    <a:pt x="5386" y="6850"/>
                    <a:pt x="4772" y="7826"/>
                    <a:pt x="4772" y="7826"/>
                  </a:cubicBezTo>
                  <a:cubicBezTo>
                    <a:pt x="4772" y="7826"/>
                    <a:pt x="2142" y="9289"/>
                    <a:pt x="0" y="10445"/>
                  </a:cubicBezTo>
                  <a:cubicBezTo>
                    <a:pt x="0" y="10813"/>
                    <a:pt x="61" y="11177"/>
                    <a:pt x="184" y="11544"/>
                  </a:cubicBezTo>
                  <a:cubicBezTo>
                    <a:pt x="307" y="12031"/>
                    <a:pt x="550" y="13007"/>
                    <a:pt x="673" y="13799"/>
                  </a:cubicBezTo>
                  <a:cubicBezTo>
                    <a:pt x="980" y="13769"/>
                    <a:pt x="1270" y="13752"/>
                    <a:pt x="1552" y="13752"/>
                  </a:cubicBezTo>
                  <a:cubicBezTo>
                    <a:pt x="1834" y="13752"/>
                    <a:pt x="2111" y="13769"/>
                    <a:pt x="2387" y="13799"/>
                  </a:cubicBezTo>
                  <a:cubicBezTo>
                    <a:pt x="3183" y="13860"/>
                    <a:pt x="6059" y="15994"/>
                    <a:pt x="6793" y="16358"/>
                  </a:cubicBezTo>
                  <a:cubicBezTo>
                    <a:pt x="8628" y="17637"/>
                    <a:pt x="10404" y="18978"/>
                    <a:pt x="12115" y="20440"/>
                  </a:cubicBezTo>
                  <a:cubicBezTo>
                    <a:pt x="12911" y="20991"/>
                    <a:pt x="13829" y="21294"/>
                    <a:pt x="14748" y="21294"/>
                  </a:cubicBezTo>
                  <a:cubicBezTo>
                    <a:pt x="15052" y="21294"/>
                    <a:pt x="16275" y="21478"/>
                    <a:pt x="17317" y="21600"/>
                  </a:cubicBezTo>
                  <a:cubicBezTo>
                    <a:pt x="17563" y="20869"/>
                    <a:pt x="17867" y="20260"/>
                    <a:pt x="18174" y="19589"/>
                  </a:cubicBezTo>
                  <a:cubicBezTo>
                    <a:pt x="18478" y="19283"/>
                    <a:pt x="18540" y="18858"/>
                    <a:pt x="19213" y="18797"/>
                  </a:cubicBezTo>
                  <a:cubicBezTo>
                    <a:pt x="19285" y="18780"/>
                    <a:pt x="19352" y="18772"/>
                    <a:pt x="19417" y="18772"/>
                  </a:cubicBezTo>
                  <a:cubicBezTo>
                    <a:pt x="19849" y="18772"/>
                    <a:pt x="20151" y="19111"/>
                    <a:pt x="20681" y="19589"/>
                  </a:cubicBezTo>
                  <a:cubicBezTo>
                    <a:pt x="20927" y="19345"/>
                    <a:pt x="21293" y="19161"/>
                    <a:pt x="21600" y="19100"/>
                  </a:cubicBezTo>
                  <a:cubicBezTo>
                    <a:pt x="21050" y="18430"/>
                    <a:pt x="20316" y="17698"/>
                    <a:pt x="20377" y="17273"/>
                  </a:cubicBezTo>
                  <a:cubicBezTo>
                    <a:pt x="20500" y="16603"/>
                    <a:pt x="19704" y="16235"/>
                    <a:pt x="19643" y="15749"/>
                  </a:cubicBezTo>
                  <a:cubicBezTo>
                    <a:pt x="19581" y="15323"/>
                    <a:pt x="20131" y="14592"/>
                    <a:pt x="19766" y="14225"/>
                  </a:cubicBezTo>
                  <a:cubicBezTo>
                    <a:pt x="19458" y="13860"/>
                    <a:pt x="19336" y="13007"/>
                    <a:pt x="18724" y="12884"/>
                  </a:cubicBezTo>
                  <a:cubicBezTo>
                    <a:pt x="18113" y="12823"/>
                    <a:pt x="16214" y="11847"/>
                    <a:pt x="16275" y="11177"/>
                  </a:cubicBezTo>
                  <a:cubicBezTo>
                    <a:pt x="16398" y="10568"/>
                    <a:pt x="15602" y="10081"/>
                    <a:pt x="15237" y="9959"/>
                  </a:cubicBezTo>
                  <a:cubicBezTo>
                    <a:pt x="14868" y="9775"/>
                    <a:pt x="14564" y="8132"/>
                    <a:pt x="14991" y="7887"/>
                  </a:cubicBezTo>
                  <a:cubicBezTo>
                    <a:pt x="15421" y="7581"/>
                    <a:pt x="15360" y="6057"/>
                    <a:pt x="15848" y="6057"/>
                  </a:cubicBezTo>
                  <a:cubicBezTo>
                    <a:pt x="16398" y="6057"/>
                    <a:pt x="15910" y="5267"/>
                    <a:pt x="16094" y="4717"/>
                  </a:cubicBezTo>
                  <a:cubicBezTo>
                    <a:pt x="16275" y="4169"/>
                    <a:pt x="15664" y="3924"/>
                    <a:pt x="15237" y="3924"/>
                  </a:cubicBezTo>
                  <a:cubicBezTo>
                    <a:pt x="14625" y="3743"/>
                    <a:pt x="14134" y="3254"/>
                    <a:pt x="14014" y="2584"/>
                  </a:cubicBezTo>
                  <a:cubicBezTo>
                    <a:pt x="14014" y="1958"/>
                    <a:pt x="13263" y="1171"/>
                    <a:pt x="13265" y="823"/>
                  </a:cubicBezTo>
                  <a:cubicBezTo>
                    <a:pt x="13210" y="1082"/>
                    <a:pt x="13076" y="1179"/>
                    <a:pt x="12897" y="1179"/>
                  </a:cubicBezTo>
                  <a:cubicBezTo>
                    <a:pt x="12378" y="1179"/>
                    <a:pt x="11487" y="367"/>
                    <a:pt x="11060" y="367"/>
                  </a:cubicBezTo>
                  <a:cubicBezTo>
                    <a:pt x="11021" y="367"/>
                    <a:pt x="10984" y="375"/>
                    <a:pt x="10954" y="389"/>
                  </a:cubicBezTo>
                  <a:cubicBezTo>
                    <a:pt x="10878" y="437"/>
                    <a:pt x="10803" y="456"/>
                    <a:pt x="10727" y="456"/>
                  </a:cubicBezTo>
                  <a:cubicBezTo>
                    <a:pt x="10364" y="456"/>
                    <a:pt x="9976" y="0"/>
                    <a:pt x="928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4" name="Google Shape;1724;p133"/>
            <p:cNvSpPr/>
            <p:nvPr/>
          </p:nvSpPr>
          <p:spPr>
            <a:xfrm>
              <a:off x="4329722" y="1728721"/>
              <a:ext cx="38904" cy="37458"/>
            </a:xfrm>
            <a:custGeom>
              <a:avLst/>
              <a:gdLst/>
              <a:ahLst/>
              <a:cxnLst/>
              <a:rect l="l" t="t" r="r" b="b"/>
              <a:pathLst>
                <a:path w="21600" h="21600" extrusionOk="0">
                  <a:moveTo>
                    <a:pt x="10814" y="0"/>
                  </a:moveTo>
                  <a:cubicBezTo>
                    <a:pt x="10504" y="0"/>
                    <a:pt x="10195" y="44"/>
                    <a:pt x="9871" y="132"/>
                  </a:cubicBezTo>
                  <a:cubicBezTo>
                    <a:pt x="6477" y="453"/>
                    <a:pt x="5858" y="2691"/>
                    <a:pt x="4633" y="4300"/>
                  </a:cubicBezTo>
                  <a:cubicBezTo>
                    <a:pt x="2774" y="7824"/>
                    <a:pt x="1239" y="11348"/>
                    <a:pt x="0" y="14873"/>
                  </a:cubicBezTo>
                  <a:lnTo>
                    <a:pt x="7097" y="15838"/>
                  </a:lnTo>
                  <a:lnTo>
                    <a:pt x="12659" y="20957"/>
                  </a:lnTo>
                  <a:lnTo>
                    <a:pt x="21600" y="21600"/>
                  </a:lnTo>
                  <a:cubicBezTo>
                    <a:pt x="19446" y="16467"/>
                    <a:pt x="17587" y="11670"/>
                    <a:pt x="16362" y="6537"/>
                  </a:cubicBezTo>
                  <a:cubicBezTo>
                    <a:pt x="16362" y="5572"/>
                    <a:pt x="16658" y="4928"/>
                    <a:pt x="17277" y="4300"/>
                  </a:cubicBezTo>
                  <a:cubicBezTo>
                    <a:pt x="14602" y="1784"/>
                    <a:pt x="12842" y="0"/>
                    <a:pt x="108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5" name="Google Shape;1725;p133"/>
            <p:cNvSpPr/>
            <p:nvPr/>
          </p:nvSpPr>
          <p:spPr>
            <a:xfrm>
              <a:off x="3305359" y="1205965"/>
              <a:ext cx="289900" cy="252363"/>
            </a:xfrm>
            <a:custGeom>
              <a:avLst/>
              <a:gdLst/>
              <a:ahLst/>
              <a:cxnLst/>
              <a:rect l="l" t="t" r="r" b="b"/>
              <a:pathLst>
                <a:path w="21271" h="21552" extrusionOk="0">
                  <a:moveTo>
                    <a:pt x="10852" y="0"/>
                  </a:moveTo>
                  <a:cubicBezTo>
                    <a:pt x="10770" y="47"/>
                    <a:pt x="10647" y="47"/>
                    <a:pt x="10527" y="47"/>
                  </a:cubicBezTo>
                  <a:cubicBezTo>
                    <a:pt x="10506" y="45"/>
                    <a:pt x="10486" y="43"/>
                    <a:pt x="10465" y="43"/>
                  </a:cubicBezTo>
                  <a:cubicBezTo>
                    <a:pt x="9996" y="43"/>
                    <a:pt x="9551" y="565"/>
                    <a:pt x="9630" y="1566"/>
                  </a:cubicBezTo>
                  <a:cubicBezTo>
                    <a:pt x="9710" y="2609"/>
                    <a:pt x="9017" y="2705"/>
                    <a:pt x="8121" y="2800"/>
                  </a:cubicBezTo>
                  <a:cubicBezTo>
                    <a:pt x="7224" y="2848"/>
                    <a:pt x="7508" y="3701"/>
                    <a:pt x="7142" y="4032"/>
                  </a:cubicBezTo>
                  <a:cubicBezTo>
                    <a:pt x="7062" y="4106"/>
                    <a:pt x="6939" y="4136"/>
                    <a:pt x="6792" y="4136"/>
                  </a:cubicBezTo>
                  <a:cubicBezTo>
                    <a:pt x="6263" y="4136"/>
                    <a:pt x="5434" y="3721"/>
                    <a:pt x="5307" y="3274"/>
                  </a:cubicBezTo>
                  <a:cubicBezTo>
                    <a:pt x="5247" y="3112"/>
                    <a:pt x="5110" y="3040"/>
                    <a:pt x="4955" y="3040"/>
                  </a:cubicBezTo>
                  <a:cubicBezTo>
                    <a:pt x="4566" y="3040"/>
                    <a:pt x="4071" y="3478"/>
                    <a:pt x="4449" y="3987"/>
                  </a:cubicBezTo>
                  <a:cubicBezTo>
                    <a:pt x="4939" y="4650"/>
                    <a:pt x="4939" y="5601"/>
                    <a:pt x="4654" y="5837"/>
                  </a:cubicBezTo>
                  <a:cubicBezTo>
                    <a:pt x="4604" y="5886"/>
                    <a:pt x="4544" y="5906"/>
                    <a:pt x="4477" y="5906"/>
                  </a:cubicBezTo>
                  <a:cubicBezTo>
                    <a:pt x="4245" y="5906"/>
                    <a:pt x="3928" y="5676"/>
                    <a:pt x="3642" y="5676"/>
                  </a:cubicBezTo>
                  <a:cubicBezTo>
                    <a:pt x="3539" y="5676"/>
                    <a:pt x="3439" y="5707"/>
                    <a:pt x="3349" y="5789"/>
                  </a:cubicBezTo>
                  <a:cubicBezTo>
                    <a:pt x="3269" y="5854"/>
                    <a:pt x="3206" y="5882"/>
                    <a:pt x="3150" y="5882"/>
                  </a:cubicBezTo>
                  <a:cubicBezTo>
                    <a:pt x="2923" y="5882"/>
                    <a:pt x="2845" y="5421"/>
                    <a:pt x="2453" y="5267"/>
                  </a:cubicBezTo>
                  <a:cubicBezTo>
                    <a:pt x="2352" y="5219"/>
                    <a:pt x="2265" y="5200"/>
                    <a:pt x="2181" y="5200"/>
                  </a:cubicBezTo>
                  <a:cubicBezTo>
                    <a:pt x="1894" y="5200"/>
                    <a:pt x="1667" y="5423"/>
                    <a:pt x="1217" y="5423"/>
                  </a:cubicBezTo>
                  <a:cubicBezTo>
                    <a:pt x="1156" y="5423"/>
                    <a:pt x="1092" y="5419"/>
                    <a:pt x="1025" y="5410"/>
                  </a:cubicBezTo>
                  <a:cubicBezTo>
                    <a:pt x="992" y="5408"/>
                    <a:pt x="958" y="5408"/>
                    <a:pt x="927" y="5408"/>
                  </a:cubicBezTo>
                  <a:cubicBezTo>
                    <a:pt x="212" y="5408"/>
                    <a:pt x="-186" y="5902"/>
                    <a:pt x="86" y="6263"/>
                  </a:cubicBezTo>
                  <a:cubicBezTo>
                    <a:pt x="372" y="6644"/>
                    <a:pt x="47" y="7023"/>
                    <a:pt x="290" y="7355"/>
                  </a:cubicBezTo>
                  <a:cubicBezTo>
                    <a:pt x="495" y="7688"/>
                    <a:pt x="1474" y="7641"/>
                    <a:pt x="2248" y="8115"/>
                  </a:cubicBezTo>
                  <a:cubicBezTo>
                    <a:pt x="2981" y="8589"/>
                    <a:pt x="3145" y="8210"/>
                    <a:pt x="3511" y="8542"/>
                  </a:cubicBezTo>
                  <a:cubicBezTo>
                    <a:pt x="3880" y="8875"/>
                    <a:pt x="3960" y="8685"/>
                    <a:pt x="4001" y="9350"/>
                  </a:cubicBezTo>
                  <a:cubicBezTo>
                    <a:pt x="4042" y="10062"/>
                    <a:pt x="4531" y="10679"/>
                    <a:pt x="5143" y="10868"/>
                  </a:cubicBezTo>
                  <a:cubicBezTo>
                    <a:pt x="5876" y="11106"/>
                    <a:pt x="5348" y="11676"/>
                    <a:pt x="5551" y="12245"/>
                  </a:cubicBezTo>
                  <a:cubicBezTo>
                    <a:pt x="5755" y="12815"/>
                    <a:pt x="5225" y="13668"/>
                    <a:pt x="5348" y="14333"/>
                  </a:cubicBezTo>
                  <a:cubicBezTo>
                    <a:pt x="5428" y="15046"/>
                    <a:pt x="4980" y="17324"/>
                    <a:pt x="4654" y="17560"/>
                  </a:cubicBezTo>
                  <a:lnTo>
                    <a:pt x="4531" y="17560"/>
                  </a:lnTo>
                  <a:cubicBezTo>
                    <a:pt x="4859" y="17751"/>
                    <a:pt x="5225" y="17894"/>
                    <a:pt x="5387" y="18035"/>
                  </a:cubicBezTo>
                  <a:cubicBezTo>
                    <a:pt x="5715" y="18321"/>
                    <a:pt x="6407" y="18557"/>
                    <a:pt x="6814" y="18890"/>
                  </a:cubicBezTo>
                  <a:cubicBezTo>
                    <a:pt x="6989" y="19011"/>
                    <a:pt x="7233" y="19072"/>
                    <a:pt x="7453" y="19072"/>
                  </a:cubicBezTo>
                  <a:cubicBezTo>
                    <a:pt x="7745" y="19072"/>
                    <a:pt x="7998" y="18964"/>
                    <a:pt x="7998" y="18747"/>
                  </a:cubicBezTo>
                  <a:cubicBezTo>
                    <a:pt x="7998" y="18609"/>
                    <a:pt x="8052" y="18552"/>
                    <a:pt x="8134" y="18552"/>
                  </a:cubicBezTo>
                  <a:cubicBezTo>
                    <a:pt x="8279" y="18552"/>
                    <a:pt x="8509" y="18726"/>
                    <a:pt x="8692" y="18938"/>
                  </a:cubicBezTo>
                  <a:cubicBezTo>
                    <a:pt x="8936" y="19222"/>
                    <a:pt x="9955" y="19317"/>
                    <a:pt x="10445" y="19460"/>
                  </a:cubicBezTo>
                  <a:cubicBezTo>
                    <a:pt x="10934" y="19507"/>
                    <a:pt x="11464" y="19507"/>
                    <a:pt x="11954" y="19507"/>
                  </a:cubicBezTo>
                  <a:cubicBezTo>
                    <a:pt x="11954" y="19364"/>
                    <a:pt x="11913" y="19174"/>
                    <a:pt x="11872" y="19033"/>
                  </a:cubicBezTo>
                  <a:cubicBezTo>
                    <a:pt x="11626" y="18035"/>
                    <a:pt x="12361" y="17417"/>
                    <a:pt x="13094" y="17277"/>
                  </a:cubicBezTo>
                  <a:cubicBezTo>
                    <a:pt x="14032" y="17277"/>
                    <a:pt x="14970" y="17513"/>
                    <a:pt x="15787" y="17987"/>
                  </a:cubicBezTo>
                  <a:cubicBezTo>
                    <a:pt x="15925" y="18100"/>
                    <a:pt x="16081" y="18165"/>
                    <a:pt x="16256" y="18165"/>
                  </a:cubicBezTo>
                  <a:cubicBezTo>
                    <a:pt x="16598" y="18165"/>
                    <a:pt x="17013" y="17920"/>
                    <a:pt x="17499" y="17324"/>
                  </a:cubicBezTo>
                  <a:cubicBezTo>
                    <a:pt x="17745" y="16991"/>
                    <a:pt x="18070" y="16707"/>
                    <a:pt x="18437" y="16612"/>
                  </a:cubicBezTo>
                  <a:cubicBezTo>
                    <a:pt x="18478" y="16373"/>
                    <a:pt x="18519" y="16185"/>
                    <a:pt x="18600" y="15994"/>
                  </a:cubicBezTo>
                  <a:cubicBezTo>
                    <a:pt x="18682" y="15663"/>
                    <a:pt x="18234" y="15756"/>
                    <a:pt x="17906" y="15711"/>
                  </a:cubicBezTo>
                  <a:cubicBezTo>
                    <a:pt x="17540" y="15711"/>
                    <a:pt x="17337" y="15187"/>
                    <a:pt x="17581" y="14855"/>
                  </a:cubicBezTo>
                  <a:cubicBezTo>
                    <a:pt x="17785" y="14429"/>
                    <a:pt x="17376" y="14381"/>
                    <a:pt x="17132" y="13954"/>
                  </a:cubicBezTo>
                  <a:cubicBezTo>
                    <a:pt x="16928" y="13525"/>
                    <a:pt x="17255" y="13621"/>
                    <a:pt x="17458" y="13525"/>
                  </a:cubicBezTo>
                  <a:cubicBezTo>
                    <a:pt x="17663" y="13385"/>
                    <a:pt x="17906" y="12910"/>
                    <a:pt x="17745" y="12815"/>
                  </a:cubicBezTo>
                  <a:cubicBezTo>
                    <a:pt x="17581" y="12720"/>
                    <a:pt x="17458" y="12434"/>
                    <a:pt x="17581" y="11959"/>
                  </a:cubicBezTo>
                  <a:cubicBezTo>
                    <a:pt x="17704" y="11485"/>
                    <a:pt x="17296" y="11437"/>
                    <a:pt x="17296" y="11106"/>
                  </a:cubicBezTo>
                  <a:cubicBezTo>
                    <a:pt x="17296" y="10890"/>
                    <a:pt x="17188" y="10749"/>
                    <a:pt x="17037" y="10749"/>
                  </a:cubicBezTo>
                  <a:cubicBezTo>
                    <a:pt x="16922" y="10749"/>
                    <a:pt x="16783" y="10827"/>
                    <a:pt x="16643" y="11011"/>
                  </a:cubicBezTo>
                  <a:cubicBezTo>
                    <a:pt x="16552" y="11147"/>
                    <a:pt x="16481" y="11212"/>
                    <a:pt x="16435" y="11212"/>
                  </a:cubicBezTo>
                  <a:cubicBezTo>
                    <a:pt x="16334" y="11212"/>
                    <a:pt x="16341" y="10924"/>
                    <a:pt x="16479" y="10441"/>
                  </a:cubicBezTo>
                  <a:cubicBezTo>
                    <a:pt x="16643" y="9729"/>
                    <a:pt x="17337" y="9397"/>
                    <a:pt x="17417" y="9018"/>
                  </a:cubicBezTo>
                  <a:cubicBezTo>
                    <a:pt x="17499" y="8589"/>
                    <a:pt x="17785" y="8306"/>
                    <a:pt x="18152" y="8258"/>
                  </a:cubicBezTo>
                  <a:cubicBezTo>
                    <a:pt x="18478" y="8258"/>
                    <a:pt x="18396" y="7450"/>
                    <a:pt x="18478" y="6928"/>
                  </a:cubicBezTo>
                  <a:cubicBezTo>
                    <a:pt x="18519" y="6359"/>
                    <a:pt x="18723" y="5837"/>
                    <a:pt x="19090" y="5458"/>
                  </a:cubicBezTo>
                  <a:cubicBezTo>
                    <a:pt x="19456" y="5115"/>
                    <a:pt x="19066" y="4929"/>
                    <a:pt x="18833" y="4929"/>
                  </a:cubicBezTo>
                  <a:cubicBezTo>
                    <a:pt x="18807" y="4929"/>
                    <a:pt x="18785" y="4931"/>
                    <a:pt x="18764" y="4936"/>
                  </a:cubicBezTo>
                  <a:cubicBezTo>
                    <a:pt x="18560" y="4936"/>
                    <a:pt x="18396" y="4602"/>
                    <a:pt x="17988" y="4602"/>
                  </a:cubicBezTo>
                  <a:cubicBezTo>
                    <a:pt x="17581" y="4602"/>
                    <a:pt x="17255" y="4414"/>
                    <a:pt x="17010" y="4032"/>
                  </a:cubicBezTo>
                  <a:cubicBezTo>
                    <a:pt x="16887" y="3820"/>
                    <a:pt x="16284" y="3714"/>
                    <a:pt x="15852" y="3714"/>
                  </a:cubicBezTo>
                  <a:cubicBezTo>
                    <a:pt x="15707" y="3714"/>
                    <a:pt x="15582" y="3725"/>
                    <a:pt x="15500" y="3749"/>
                  </a:cubicBezTo>
                  <a:cubicBezTo>
                    <a:pt x="15491" y="3751"/>
                    <a:pt x="15480" y="3751"/>
                    <a:pt x="15471" y="3751"/>
                  </a:cubicBezTo>
                  <a:cubicBezTo>
                    <a:pt x="15177" y="3751"/>
                    <a:pt x="15050" y="3129"/>
                    <a:pt x="14758" y="3129"/>
                  </a:cubicBezTo>
                  <a:cubicBezTo>
                    <a:pt x="14747" y="3129"/>
                    <a:pt x="14738" y="3129"/>
                    <a:pt x="14726" y="3131"/>
                  </a:cubicBezTo>
                  <a:cubicBezTo>
                    <a:pt x="14702" y="3138"/>
                    <a:pt x="14678" y="3142"/>
                    <a:pt x="14657" y="3142"/>
                  </a:cubicBezTo>
                  <a:cubicBezTo>
                    <a:pt x="14388" y="3142"/>
                    <a:pt x="14319" y="2631"/>
                    <a:pt x="14319" y="2326"/>
                  </a:cubicBezTo>
                  <a:cubicBezTo>
                    <a:pt x="14319" y="2252"/>
                    <a:pt x="14300" y="2222"/>
                    <a:pt x="14270" y="2222"/>
                  </a:cubicBezTo>
                  <a:cubicBezTo>
                    <a:pt x="14161" y="2222"/>
                    <a:pt x="13889" y="2594"/>
                    <a:pt x="13666" y="2705"/>
                  </a:cubicBezTo>
                  <a:cubicBezTo>
                    <a:pt x="13623" y="2733"/>
                    <a:pt x="13584" y="2746"/>
                    <a:pt x="13548" y="2746"/>
                  </a:cubicBezTo>
                  <a:cubicBezTo>
                    <a:pt x="13346" y="2746"/>
                    <a:pt x="13253" y="2337"/>
                    <a:pt x="13217" y="2135"/>
                  </a:cubicBezTo>
                  <a:cubicBezTo>
                    <a:pt x="13217" y="1897"/>
                    <a:pt x="12605" y="1661"/>
                    <a:pt x="12320" y="1470"/>
                  </a:cubicBezTo>
                  <a:cubicBezTo>
                    <a:pt x="12086" y="1275"/>
                    <a:pt x="11825" y="827"/>
                    <a:pt x="11649" y="827"/>
                  </a:cubicBezTo>
                  <a:cubicBezTo>
                    <a:pt x="11610" y="827"/>
                    <a:pt x="11574" y="849"/>
                    <a:pt x="11546" y="901"/>
                  </a:cubicBezTo>
                  <a:cubicBezTo>
                    <a:pt x="11524" y="948"/>
                    <a:pt x="11496" y="970"/>
                    <a:pt x="11464" y="970"/>
                  </a:cubicBezTo>
                  <a:cubicBezTo>
                    <a:pt x="11308" y="970"/>
                    <a:pt x="11057" y="472"/>
                    <a:pt x="11057" y="236"/>
                  </a:cubicBezTo>
                  <a:cubicBezTo>
                    <a:pt x="11057" y="-48"/>
                    <a:pt x="10934" y="95"/>
                    <a:pt x="10852" y="0"/>
                  </a:cubicBezTo>
                  <a:close/>
                  <a:moveTo>
                    <a:pt x="21088" y="18225"/>
                  </a:moveTo>
                  <a:cubicBezTo>
                    <a:pt x="20843" y="18225"/>
                    <a:pt x="20802" y="18747"/>
                    <a:pt x="20191" y="19174"/>
                  </a:cubicBezTo>
                  <a:cubicBezTo>
                    <a:pt x="19592" y="19592"/>
                    <a:pt x="20164" y="21552"/>
                    <a:pt x="20761" y="21552"/>
                  </a:cubicBezTo>
                  <a:cubicBezTo>
                    <a:pt x="20774" y="21552"/>
                    <a:pt x="20789" y="21550"/>
                    <a:pt x="20802" y="21548"/>
                  </a:cubicBezTo>
                  <a:cubicBezTo>
                    <a:pt x="21414" y="21452"/>
                    <a:pt x="21332" y="18273"/>
                    <a:pt x="21088" y="18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6" name="Google Shape;1726;p133"/>
            <p:cNvSpPr/>
            <p:nvPr/>
          </p:nvSpPr>
          <p:spPr>
            <a:xfrm>
              <a:off x="1574739" y="2076311"/>
              <a:ext cx="46498" cy="26680"/>
            </a:xfrm>
            <a:custGeom>
              <a:avLst/>
              <a:gdLst/>
              <a:ahLst/>
              <a:cxnLst/>
              <a:rect l="l" t="t" r="r" b="b"/>
              <a:pathLst>
                <a:path w="21511" h="21600" extrusionOk="0">
                  <a:moveTo>
                    <a:pt x="6946" y="0"/>
                  </a:moveTo>
                  <a:cubicBezTo>
                    <a:pt x="6946" y="0"/>
                    <a:pt x="6688" y="0"/>
                    <a:pt x="6688" y="452"/>
                  </a:cubicBezTo>
                  <a:cubicBezTo>
                    <a:pt x="4118" y="3141"/>
                    <a:pt x="2065" y="6283"/>
                    <a:pt x="0" y="10348"/>
                  </a:cubicBezTo>
                  <a:cubicBezTo>
                    <a:pt x="5655" y="15748"/>
                    <a:pt x="11827" y="19793"/>
                    <a:pt x="17998" y="21600"/>
                  </a:cubicBezTo>
                  <a:cubicBezTo>
                    <a:pt x="19289" y="21600"/>
                    <a:pt x="20321" y="20697"/>
                    <a:pt x="21084" y="19341"/>
                  </a:cubicBezTo>
                  <a:cubicBezTo>
                    <a:pt x="21600" y="15748"/>
                    <a:pt x="21600" y="11683"/>
                    <a:pt x="21342" y="8090"/>
                  </a:cubicBezTo>
                  <a:cubicBezTo>
                    <a:pt x="20661" y="6550"/>
                    <a:pt x="19641" y="6303"/>
                    <a:pt x="18385" y="6303"/>
                  </a:cubicBezTo>
                  <a:cubicBezTo>
                    <a:pt x="17846" y="6303"/>
                    <a:pt x="17247" y="6365"/>
                    <a:pt x="16625" y="6365"/>
                  </a:cubicBezTo>
                  <a:cubicBezTo>
                    <a:pt x="14948" y="6365"/>
                    <a:pt x="13035" y="6037"/>
                    <a:pt x="11064" y="3593"/>
                  </a:cubicBezTo>
                  <a:cubicBezTo>
                    <a:pt x="9773" y="1786"/>
                    <a:pt x="8483" y="883"/>
                    <a:pt x="69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7" name="Google Shape;1727;p133"/>
            <p:cNvSpPr/>
            <p:nvPr/>
          </p:nvSpPr>
          <p:spPr>
            <a:xfrm>
              <a:off x="1589752" y="2041314"/>
              <a:ext cx="123380" cy="66115"/>
            </a:xfrm>
            <a:custGeom>
              <a:avLst/>
              <a:gdLst/>
              <a:ahLst/>
              <a:cxnLst/>
              <a:rect l="l" t="t" r="r" b="b"/>
              <a:pathLst>
                <a:path w="21600" h="21600" extrusionOk="0">
                  <a:moveTo>
                    <a:pt x="14474" y="0"/>
                  </a:moveTo>
                  <a:cubicBezTo>
                    <a:pt x="12916" y="0"/>
                    <a:pt x="11237" y="729"/>
                    <a:pt x="10118" y="1624"/>
                  </a:cubicBezTo>
                  <a:cubicBezTo>
                    <a:pt x="9714" y="1930"/>
                    <a:pt x="9293" y="2030"/>
                    <a:pt x="8853" y="2030"/>
                  </a:cubicBezTo>
                  <a:cubicBezTo>
                    <a:pt x="7810" y="2030"/>
                    <a:pt x="6682" y="1425"/>
                    <a:pt x="5572" y="1425"/>
                  </a:cubicBezTo>
                  <a:cubicBezTo>
                    <a:pt x="4902" y="1425"/>
                    <a:pt x="4240" y="1649"/>
                    <a:pt x="3601" y="2353"/>
                  </a:cubicBezTo>
                  <a:lnTo>
                    <a:pt x="3503" y="2353"/>
                  </a:lnTo>
                  <a:cubicBezTo>
                    <a:pt x="3015" y="3621"/>
                    <a:pt x="2335" y="4897"/>
                    <a:pt x="1656" y="6164"/>
                  </a:cubicBezTo>
                  <a:cubicBezTo>
                    <a:pt x="195" y="8343"/>
                    <a:pt x="582" y="10705"/>
                    <a:pt x="0" y="11252"/>
                  </a:cubicBezTo>
                  <a:cubicBezTo>
                    <a:pt x="582" y="11616"/>
                    <a:pt x="1070" y="12155"/>
                    <a:pt x="1558" y="12701"/>
                  </a:cubicBezTo>
                  <a:cubicBezTo>
                    <a:pt x="2384" y="13878"/>
                    <a:pt x="3188" y="13969"/>
                    <a:pt x="3867" y="13969"/>
                  </a:cubicBezTo>
                  <a:cubicBezTo>
                    <a:pt x="3991" y="13969"/>
                    <a:pt x="4111" y="13969"/>
                    <a:pt x="4227" y="13969"/>
                  </a:cubicBezTo>
                  <a:cubicBezTo>
                    <a:pt x="4746" y="13969"/>
                    <a:pt x="5168" y="14027"/>
                    <a:pt x="5448" y="14698"/>
                  </a:cubicBezTo>
                  <a:cubicBezTo>
                    <a:pt x="5643" y="16148"/>
                    <a:pt x="5643" y="17606"/>
                    <a:pt x="5448" y="19056"/>
                  </a:cubicBezTo>
                  <a:cubicBezTo>
                    <a:pt x="5603" y="18766"/>
                    <a:pt x="5732" y="18576"/>
                    <a:pt x="5892" y="18576"/>
                  </a:cubicBezTo>
                  <a:cubicBezTo>
                    <a:pt x="6034" y="18576"/>
                    <a:pt x="6194" y="18717"/>
                    <a:pt x="6420" y="19056"/>
                  </a:cubicBezTo>
                  <a:cubicBezTo>
                    <a:pt x="7006" y="19968"/>
                    <a:pt x="6811" y="20689"/>
                    <a:pt x="6811" y="21600"/>
                  </a:cubicBezTo>
                  <a:lnTo>
                    <a:pt x="8076" y="21053"/>
                  </a:lnTo>
                  <a:cubicBezTo>
                    <a:pt x="8467" y="20506"/>
                    <a:pt x="8755" y="19786"/>
                    <a:pt x="9048" y="19239"/>
                  </a:cubicBezTo>
                  <a:cubicBezTo>
                    <a:pt x="9244" y="18692"/>
                    <a:pt x="8174" y="15245"/>
                    <a:pt x="10216" y="15063"/>
                  </a:cubicBezTo>
                  <a:cubicBezTo>
                    <a:pt x="12258" y="14698"/>
                    <a:pt x="13817" y="14334"/>
                    <a:pt x="14110" y="11790"/>
                  </a:cubicBezTo>
                  <a:cubicBezTo>
                    <a:pt x="14261" y="10473"/>
                    <a:pt x="14989" y="10183"/>
                    <a:pt x="15753" y="10183"/>
                  </a:cubicBezTo>
                  <a:cubicBezTo>
                    <a:pt x="16352" y="10183"/>
                    <a:pt x="16969" y="10357"/>
                    <a:pt x="17342" y="10357"/>
                  </a:cubicBezTo>
                  <a:cubicBezTo>
                    <a:pt x="17409" y="10357"/>
                    <a:pt x="17466" y="10357"/>
                    <a:pt x="17515" y="10340"/>
                  </a:cubicBezTo>
                  <a:cubicBezTo>
                    <a:pt x="18177" y="10166"/>
                    <a:pt x="19757" y="7250"/>
                    <a:pt x="21449" y="7250"/>
                  </a:cubicBezTo>
                  <a:cubicBezTo>
                    <a:pt x="21502" y="7250"/>
                    <a:pt x="21551" y="7250"/>
                    <a:pt x="21600" y="7258"/>
                  </a:cubicBezTo>
                  <a:cubicBezTo>
                    <a:pt x="21600" y="3803"/>
                    <a:pt x="19265" y="4897"/>
                    <a:pt x="17711" y="1806"/>
                  </a:cubicBezTo>
                  <a:cubicBezTo>
                    <a:pt x="16960" y="497"/>
                    <a:pt x="15757" y="0"/>
                    <a:pt x="1447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8" name="Google Shape;1728;p133"/>
            <p:cNvSpPr/>
            <p:nvPr/>
          </p:nvSpPr>
          <p:spPr>
            <a:xfrm>
              <a:off x="1030630" y="1672243"/>
              <a:ext cx="611222" cy="391820"/>
            </a:xfrm>
            <a:custGeom>
              <a:avLst/>
              <a:gdLst/>
              <a:ahLst/>
              <a:cxnLst/>
              <a:rect l="l" t="t" r="r" b="b"/>
              <a:pathLst>
                <a:path w="21536" h="21600" extrusionOk="0">
                  <a:moveTo>
                    <a:pt x="1625" y="0"/>
                  </a:moveTo>
                  <a:lnTo>
                    <a:pt x="0" y="368"/>
                  </a:lnTo>
                  <a:cubicBezTo>
                    <a:pt x="98" y="705"/>
                    <a:pt x="235" y="1012"/>
                    <a:pt x="373" y="1318"/>
                  </a:cubicBezTo>
                  <a:cubicBezTo>
                    <a:pt x="667" y="1961"/>
                    <a:pt x="882" y="2728"/>
                    <a:pt x="979" y="3525"/>
                  </a:cubicBezTo>
                  <a:cubicBezTo>
                    <a:pt x="999" y="3952"/>
                    <a:pt x="1469" y="4260"/>
                    <a:pt x="1860" y="4688"/>
                  </a:cubicBezTo>
                  <a:cubicBezTo>
                    <a:pt x="2154" y="5055"/>
                    <a:pt x="2272" y="5638"/>
                    <a:pt x="2194" y="6220"/>
                  </a:cubicBezTo>
                  <a:cubicBezTo>
                    <a:pt x="2184" y="6272"/>
                    <a:pt x="2148" y="6290"/>
                    <a:pt x="2098" y="6290"/>
                  </a:cubicBezTo>
                  <a:cubicBezTo>
                    <a:pt x="1993" y="6290"/>
                    <a:pt x="1826" y="6212"/>
                    <a:pt x="1722" y="6212"/>
                  </a:cubicBezTo>
                  <a:cubicBezTo>
                    <a:pt x="1672" y="6212"/>
                    <a:pt x="1635" y="6230"/>
                    <a:pt x="1625" y="6281"/>
                  </a:cubicBezTo>
                  <a:cubicBezTo>
                    <a:pt x="1607" y="6518"/>
                    <a:pt x="2229" y="7357"/>
                    <a:pt x="2482" y="7357"/>
                  </a:cubicBezTo>
                  <a:cubicBezTo>
                    <a:pt x="2491" y="7357"/>
                    <a:pt x="2499" y="7355"/>
                    <a:pt x="2507" y="7354"/>
                  </a:cubicBezTo>
                  <a:cubicBezTo>
                    <a:pt x="2531" y="7348"/>
                    <a:pt x="2553" y="7345"/>
                    <a:pt x="2574" y="7345"/>
                  </a:cubicBezTo>
                  <a:cubicBezTo>
                    <a:pt x="2789" y="7345"/>
                    <a:pt x="2934" y="7619"/>
                    <a:pt x="3290" y="8120"/>
                  </a:cubicBezTo>
                  <a:cubicBezTo>
                    <a:pt x="3681" y="8671"/>
                    <a:pt x="3643" y="9345"/>
                    <a:pt x="3486" y="9529"/>
                  </a:cubicBezTo>
                  <a:cubicBezTo>
                    <a:pt x="3329" y="9743"/>
                    <a:pt x="3799" y="10172"/>
                    <a:pt x="4309" y="10694"/>
                  </a:cubicBezTo>
                  <a:cubicBezTo>
                    <a:pt x="4641" y="11031"/>
                    <a:pt x="4915" y="11520"/>
                    <a:pt x="5072" y="12103"/>
                  </a:cubicBezTo>
                  <a:cubicBezTo>
                    <a:pt x="5083" y="12181"/>
                    <a:pt x="5108" y="12215"/>
                    <a:pt x="5141" y="12215"/>
                  </a:cubicBezTo>
                  <a:cubicBezTo>
                    <a:pt x="5223" y="12215"/>
                    <a:pt x="5349" y="11998"/>
                    <a:pt x="5405" y="11735"/>
                  </a:cubicBezTo>
                  <a:cubicBezTo>
                    <a:pt x="5484" y="11368"/>
                    <a:pt x="5249" y="11245"/>
                    <a:pt x="5249" y="10815"/>
                  </a:cubicBezTo>
                  <a:cubicBezTo>
                    <a:pt x="5249" y="10388"/>
                    <a:pt x="4837" y="10478"/>
                    <a:pt x="4661" y="10417"/>
                  </a:cubicBezTo>
                  <a:cubicBezTo>
                    <a:pt x="4465" y="10357"/>
                    <a:pt x="4661" y="9712"/>
                    <a:pt x="4485" y="9406"/>
                  </a:cubicBezTo>
                  <a:cubicBezTo>
                    <a:pt x="4250" y="8917"/>
                    <a:pt x="4113" y="8365"/>
                    <a:pt x="4034" y="7783"/>
                  </a:cubicBezTo>
                  <a:cubicBezTo>
                    <a:pt x="3936" y="7231"/>
                    <a:pt x="3447" y="6680"/>
                    <a:pt x="3231" y="6068"/>
                  </a:cubicBezTo>
                  <a:cubicBezTo>
                    <a:pt x="3094" y="5608"/>
                    <a:pt x="2918" y="5178"/>
                    <a:pt x="2664" y="4811"/>
                  </a:cubicBezTo>
                  <a:cubicBezTo>
                    <a:pt x="2526" y="4657"/>
                    <a:pt x="2879" y="4443"/>
                    <a:pt x="2742" y="4198"/>
                  </a:cubicBezTo>
                  <a:cubicBezTo>
                    <a:pt x="2624" y="3983"/>
                    <a:pt x="2429" y="4014"/>
                    <a:pt x="2194" y="3831"/>
                  </a:cubicBezTo>
                  <a:cubicBezTo>
                    <a:pt x="1978" y="3677"/>
                    <a:pt x="1822" y="3340"/>
                    <a:pt x="1802" y="2942"/>
                  </a:cubicBezTo>
                  <a:cubicBezTo>
                    <a:pt x="1763" y="2360"/>
                    <a:pt x="1684" y="1777"/>
                    <a:pt x="1567" y="1257"/>
                  </a:cubicBezTo>
                  <a:cubicBezTo>
                    <a:pt x="1524" y="1071"/>
                    <a:pt x="1582" y="1007"/>
                    <a:pt x="1653" y="1007"/>
                  </a:cubicBezTo>
                  <a:cubicBezTo>
                    <a:pt x="1710" y="1007"/>
                    <a:pt x="1776" y="1049"/>
                    <a:pt x="1802" y="1103"/>
                  </a:cubicBezTo>
                  <a:cubicBezTo>
                    <a:pt x="1864" y="1225"/>
                    <a:pt x="1926" y="1346"/>
                    <a:pt x="1997" y="1346"/>
                  </a:cubicBezTo>
                  <a:cubicBezTo>
                    <a:pt x="2017" y="1346"/>
                    <a:pt x="2036" y="1337"/>
                    <a:pt x="2057" y="1318"/>
                  </a:cubicBezTo>
                  <a:cubicBezTo>
                    <a:pt x="2092" y="1295"/>
                    <a:pt x="2129" y="1283"/>
                    <a:pt x="2167" y="1283"/>
                  </a:cubicBezTo>
                  <a:cubicBezTo>
                    <a:pt x="2276" y="1283"/>
                    <a:pt x="2385" y="1380"/>
                    <a:pt x="2429" y="1563"/>
                  </a:cubicBezTo>
                  <a:cubicBezTo>
                    <a:pt x="2460" y="1675"/>
                    <a:pt x="2523" y="1701"/>
                    <a:pt x="2596" y="1701"/>
                  </a:cubicBezTo>
                  <a:cubicBezTo>
                    <a:pt x="2661" y="1701"/>
                    <a:pt x="2733" y="1679"/>
                    <a:pt x="2796" y="1679"/>
                  </a:cubicBezTo>
                  <a:cubicBezTo>
                    <a:pt x="2836" y="1679"/>
                    <a:pt x="2871" y="1687"/>
                    <a:pt x="2899" y="1717"/>
                  </a:cubicBezTo>
                  <a:cubicBezTo>
                    <a:pt x="3035" y="1838"/>
                    <a:pt x="2624" y="1992"/>
                    <a:pt x="3035" y="3157"/>
                  </a:cubicBezTo>
                  <a:cubicBezTo>
                    <a:pt x="3428" y="4320"/>
                    <a:pt x="3153" y="3677"/>
                    <a:pt x="3153" y="4474"/>
                  </a:cubicBezTo>
                  <a:cubicBezTo>
                    <a:pt x="3153" y="4850"/>
                    <a:pt x="3210" y="4960"/>
                    <a:pt x="3279" y="4960"/>
                  </a:cubicBezTo>
                  <a:cubicBezTo>
                    <a:pt x="3351" y="4960"/>
                    <a:pt x="3437" y="4843"/>
                    <a:pt x="3486" y="4780"/>
                  </a:cubicBezTo>
                  <a:cubicBezTo>
                    <a:pt x="3497" y="4758"/>
                    <a:pt x="3513" y="4746"/>
                    <a:pt x="3530" y="4746"/>
                  </a:cubicBezTo>
                  <a:cubicBezTo>
                    <a:pt x="3629" y="4746"/>
                    <a:pt x="3812" y="5085"/>
                    <a:pt x="3995" y="5423"/>
                  </a:cubicBezTo>
                  <a:cubicBezTo>
                    <a:pt x="4191" y="5822"/>
                    <a:pt x="4583" y="5852"/>
                    <a:pt x="4583" y="6097"/>
                  </a:cubicBezTo>
                  <a:cubicBezTo>
                    <a:pt x="4583" y="6435"/>
                    <a:pt x="4720" y="6741"/>
                    <a:pt x="4935" y="6863"/>
                  </a:cubicBezTo>
                  <a:cubicBezTo>
                    <a:pt x="5190" y="6925"/>
                    <a:pt x="5249" y="7415"/>
                    <a:pt x="5425" y="7446"/>
                  </a:cubicBezTo>
                  <a:cubicBezTo>
                    <a:pt x="5601" y="7508"/>
                    <a:pt x="5620" y="7814"/>
                    <a:pt x="5522" y="8151"/>
                  </a:cubicBezTo>
                  <a:cubicBezTo>
                    <a:pt x="5444" y="8457"/>
                    <a:pt x="5522" y="8763"/>
                    <a:pt x="5973" y="9038"/>
                  </a:cubicBezTo>
                  <a:cubicBezTo>
                    <a:pt x="6404" y="9315"/>
                    <a:pt x="6208" y="9345"/>
                    <a:pt x="6541" y="9897"/>
                  </a:cubicBezTo>
                  <a:cubicBezTo>
                    <a:pt x="7089" y="10755"/>
                    <a:pt x="7598" y="11674"/>
                    <a:pt x="8068" y="12623"/>
                  </a:cubicBezTo>
                  <a:cubicBezTo>
                    <a:pt x="8225" y="13022"/>
                    <a:pt x="8342" y="13420"/>
                    <a:pt x="8421" y="13880"/>
                  </a:cubicBezTo>
                  <a:cubicBezTo>
                    <a:pt x="8500" y="14217"/>
                    <a:pt x="8265" y="14400"/>
                    <a:pt x="8382" y="14708"/>
                  </a:cubicBezTo>
                  <a:cubicBezTo>
                    <a:pt x="8518" y="15014"/>
                    <a:pt x="8147" y="14891"/>
                    <a:pt x="8166" y="15105"/>
                  </a:cubicBezTo>
                  <a:cubicBezTo>
                    <a:pt x="8206" y="15351"/>
                    <a:pt x="8382" y="16485"/>
                    <a:pt x="8735" y="16545"/>
                  </a:cubicBezTo>
                  <a:cubicBezTo>
                    <a:pt x="9087" y="16575"/>
                    <a:pt x="9478" y="17280"/>
                    <a:pt x="9752" y="17648"/>
                  </a:cubicBezTo>
                  <a:cubicBezTo>
                    <a:pt x="10046" y="18015"/>
                    <a:pt x="10457" y="17955"/>
                    <a:pt x="10888" y="18200"/>
                  </a:cubicBezTo>
                  <a:cubicBezTo>
                    <a:pt x="11319" y="18445"/>
                    <a:pt x="11672" y="19058"/>
                    <a:pt x="12278" y="19365"/>
                  </a:cubicBezTo>
                  <a:cubicBezTo>
                    <a:pt x="12847" y="19609"/>
                    <a:pt x="13394" y="19977"/>
                    <a:pt x="13884" y="20468"/>
                  </a:cubicBezTo>
                  <a:cubicBezTo>
                    <a:pt x="14041" y="20627"/>
                    <a:pt x="14215" y="20693"/>
                    <a:pt x="14401" y="20693"/>
                  </a:cubicBezTo>
                  <a:cubicBezTo>
                    <a:pt x="14678" y="20693"/>
                    <a:pt x="14986" y="20546"/>
                    <a:pt x="15314" y="20345"/>
                  </a:cubicBezTo>
                  <a:cubicBezTo>
                    <a:pt x="15461" y="20245"/>
                    <a:pt x="15601" y="20206"/>
                    <a:pt x="15731" y="20206"/>
                  </a:cubicBezTo>
                  <a:cubicBezTo>
                    <a:pt x="16086" y="20206"/>
                    <a:pt x="16377" y="20494"/>
                    <a:pt x="16606" y="20651"/>
                  </a:cubicBezTo>
                  <a:cubicBezTo>
                    <a:pt x="16880" y="20926"/>
                    <a:pt x="17135" y="21232"/>
                    <a:pt x="17370" y="21600"/>
                  </a:cubicBezTo>
                  <a:cubicBezTo>
                    <a:pt x="17546" y="21172"/>
                    <a:pt x="17742" y="20743"/>
                    <a:pt x="17958" y="20345"/>
                  </a:cubicBezTo>
                  <a:cubicBezTo>
                    <a:pt x="17996" y="20345"/>
                    <a:pt x="18217" y="20382"/>
                    <a:pt x="18435" y="20382"/>
                  </a:cubicBezTo>
                  <a:cubicBezTo>
                    <a:pt x="18653" y="20382"/>
                    <a:pt x="18868" y="20345"/>
                    <a:pt x="18897" y="20191"/>
                  </a:cubicBezTo>
                  <a:cubicBezTo>
                    <a:pt x="18976" y="19854"/>
                    <a:pt x="18310" y="19149"/>
                    <a:pt x="18389" y="19088"/>
                  </a:cubicBezTo>
                  <a:cubicBezTo>
                    <a:pt x="18466" y="19028"/>
                    <a:pt x="18506" y="18231"/>
                    <a:pt x="18624" y="18231"/>
                  </a:cubicBezTo>
                  <a:cubicBezTo>
                    <a:pt x="18701" y="18231"/>
                    <a:pt x="19215" y="18257"/>
                    <a:pt x="19572" y="18257"/>
                  </a:cubicBezTo>
                  <a:cubicBezTo>
                    <a:pt x="19750" y="18257"/>
                    <a:pt x="19890" y="18250"/>
                    <a:pt x="19916" y="18231"/>
                  </a:cubicBezTo>
                  <a:cubicBezTo>
                    <a:pt x="19975" y="18169"/>
                    <a:pt x="20190" y="17557"/>
                    <a:pt x="20366" y="17526"/>
                  </a:cubicBezTo>
                  <a:cubicBezTo>
                    <a:pt x="20445" y="17526"/>
                    <a:pt x="20581" y="17678"/>
                    <a:pt x="20699" y="17863"/>
                  </a:cubicBezTo>
                  <a:cubicBezTo>
                    <a:pt x="20895" y="17557"/>
                    <a:pt x="20973" y="16852"/>
                    <a:pt x="21012" y="16300"/>
                  </a:cubicBezTo>
                  <a:cubicBezTo>
                    <a:pt x="21051" y="15626"/>
                    <a:pt x="20915" y="15381"/>
                    <a:pt x="21130" y="15014"/>
                  </a:cubicBezTo>
                  <a:cubicBezTo>
                    <a:pt x="21345" y="14615"/>
                    <a:pt x="21600" y="14615"/>
                    <a:pt x="21521" y="14063"/>
                  </a:cubicBezTo>
                  <a:cubicBezTo>
                    <a:pt x="21500" y="13873"/>
                    <a:pt x="21447" y="13821"/>
                    <a:pt x="21376" y="13821"/>
                  </a:cubicBezTo>
                  <a:cubicBezTo>
                    <a:pt x="21294" y="13821"/>
                    <a:pt x="21189" y="13888"/>
                    <a:pt x="21081" y="13888"/>
                  </a:cubicBezTo>
                  <a:cubicBezTo>
                    <a:pt x="21025" y="13888"/>
                    <a:pt x="20969" y="13872"/>
                    <a:pt x="20915" y="13818"/>
                  </a:cubicBezTo>
                  <a:cubicBezTo>
                    <a:pt x="20817" y="13725"/>
                    <a:pt x="20727" y="13690"/>
                    <a:pt x="20615" y="13690"/>
                  </a:cubicBezTo>
                  <a:cubicBezTo>
                    <a:pt x="20434" y="13690"/>
                    <a:pt x="20199" y="13785"/>
                    <a:pt x="19799" y="13880"/>
                  </a:cubicBezTo>
                  <a:cubicBezTo>
                    <a:pt x="19152" y="14032"/>
                    <a:pt x="18859" y="14462"/>
                    <a:pt x="18878" y="15197"/>
                  </a:cubicBezTo>
                  <a:cubicBezTo>
                    <a:pt x="18917" y="15932"/>
                    <a:pt x="18662" y="15626"/>
                    <a:pt x="18682" y="16238"/>
                  </a:cubicBezTo>
                  <a:cubicBezTo>
                    <a:pt x="18701" y="16883"/>
                    <a:pt x="18173" y="16912"/>
                    <a:pt x="18212" y="17280"/>
                  </a:cubicBezTo>
                  <a:cubicBezTo>
                    <a:pt x="18224" y="17407"/>
                    <a:pt x="18187" y="17453"/>
                    <a:pt x="18128" y="17453"/>
                  </a:cubicBezTo>
                  <a:cubicBezTo>
                    <a:pt x="17998" y="17453"/>
                    <a:pt x="17763" y="17242"/>
                    <a:pt x="17684" y="17158"/>
                  </a:cubicBezTo>
                  <a:cubicBezTo>
                    <a:pt x="17671" y="17147"/>
                    <a:pt x="17650" y="17143"/>
                    <a:pt x="17622" y="17143"/>
                  </a:cubicBezTo>
                  <a:cubicBezTo>
                    <a:pt x="17324" y="17143"/>
                    <a:pt x="16198" y="17684"/>
                    <a:pt x="16019" y="17740"/>
                  </a:cubicBezTo>
                  <a:cubicBezTo>
                    <a:pt x="16010" y="17743"/>
                    <a:pt x="16001" y="17744"/>
                    <a:pt x="15991" y="17744"/>
                  </a:cubicBezTo>
                  <a:cubicBezTo>
                    <a:pt x="15780" y="17744"/>
                    <a:pt x="15474" y="17126"/>
                    <a:pt x="15232" y="17126"/>
                  </a:cubicBezTo>
                  <a:cubicBezTo>
                    <a:pt x="15227" y="17126"/>
                    <a:pt x="15221" y="17126"/>
                    <a:pt x="15216" y="17128"/>
                  </a:cubicBezTo>
                  <a:cubicBezTo>
                    <a:pt x="15210" y="17128"/>
                    <a:pt x="15204" y="17129"/>
                    <a:pt x="15198" y="17129"/>
                  </a:cubicBezTo>
                  <a:cubicBezTo>
                    <a:pt x="14937" y="17129"/>
                    <a:pt x="14824" y="16473"/>
                    <a:pt x="14804" y="15994"/>
                  </a:cubicBezTo>
                  <a:cubicBezTo>
                    <a:pt x="14765" y="15472"/>
                    <a:pt x="14257" y="14983"/>
                    <a:pt x="14041" y="14492"/>
                  </a:cubicBezTo>
                  <a:cubicBezTo>
                    <a:pt x="13825" y="14003"/>
                    <a:pt x="13806" y="12960"/>
                    <a:pt x="13787" y="12255"/>
                  </a:cubicBezTo>
                  <a:cubicBezTo>
                    <a:pt x="13728" y="11183"/>
                    <a:pt x="13806" y="10111"/>
                    <a:pt x="14022" y="9069"/>
                  </a:cubicBezTo>
                  <a:cubicBezTo>
                    <a:pt x="14060" y="8917"/>
                    <a:pt x="14080" y="8763"/>
                    <a:pt x="14080" y="8580"/>
                  </a:cubicBezTo>
                  <a:cubicBezTo>
                    <a:pt x="14002" y="8488"/>
                    <a:pt x="13904" y="8426"/>
                    <a:pt x="13787" y="8426"/>
                  </a:cubicBezTo>
                  <a:cubicBezTo>
                    <a:pt x="13780" y="8427"/>
                    <a:pt x="13772" y="8427"/>
                    <a:pt x="13766" y="8427"/>
                  </a:cubicBezTo>
                  <a:cubicBezTo>
                    <a:pt x="13484" y="8427"/>
                    <a:pt x="12922" y="7845"/>
                    <a:pt x="12807" y="7845"/>
                  </a:cubicBezTo>
                  <a:cubicBezTo>
                    <a:pt x="12670" y="7845"/>
                    <a:pt x="12689" y="7385"/>
                    <a:pt x="12592" y="7140"/>
                  </a:cubicBezTo>
                  <a:cubicBezTo>
                    <a:pt x="12494" y="6894"/>
                    <a:pt x="12572" y="6435"/>
                    <a:pt x="12435" y="6281"/>
                  </a:cubicBezTo>
                  <a:cubicBezTo>
                    <a:pt x="12122" y="5883"/>
                    <a:pt x="11887" y="5332"/>
                    <a:pt x="11749" y="4749"/>
                  </a:cubicBezTo>
                  <a:cubicBezTo>
                    <a:pt x="11632" y="3983"/>
                    <a:pt x="10810" y="3585"/>
                    <a:pt x="10497" y="3585"/>
                  </a:cubicBezTo>
                  <a:cubicBezTo>
                    <a:pt x="10203" y="3585"/>
                    <a:pt x="10027" y="4597"/>
                    <a:pt x="9948" y="4657"/>
                  </a:cubicBezTo>
                  <a:cubicBezTo>
                    <a:pt x="9944" y="4661"/>
                    <a:pt x="9938" y="4663"/>
                    <a:pt x="9931" y="4663"/>
                  </a:cubicBezTo>
                  <a:cubicBezTo>
                    <a:pt x="9798" y="4663"/>
                    <a:pt x="9275" y="4101"/>
                    <a:pt x="9126" y="3983"/>
                  </a:cubicBezTo>
                  <a:cubicBezTo>
                    <a:pt x="8950" y="3831"/>
                    <a:pt x="8852" y="3525"/>
                    <a:pt x="8871" y="3248"/>
                  </a:cubicBezTo>
                  <a:cubicBezTo>
                    <a:pt x="8871" y="2911"/>
                    <a:pt x="8518" y="2391"/>
                    <a:pt x="8421" y="2360"/>
                  </a:cubicBezTo>
                  <a:cubicBezTo>
                    <a:pt x="8147" y="1992"/>
                    <a:pt x="7872" y="1594"/>
                    <a:pt x="7618" y="1195"/>
                  </a:cubicBezTo>
                  <a:lnTo>
                    <a:pt x="6502" y="1195"/>
                  </a:lnTo>
                  <a:lnTo>
                    <a:pt x="6267" y="1686"/>
                  </a:lnTo>
                  <a:lnTo>
                    <a:pt x="4250" y="1717"/>
                  </a:lnTo>
                  <a:cubicBezTo>
                    <a:pt x="4250" y="1717"/>
                    <a:pt x="2703" y="797"/>
                    <a:pt x="2429" y="674"/>
                  </a:cubicBezTo>
                  <a:cubicBezTo>
                    <a:pt x="2135" y="521"/>
                    <a:pt x="1880" y="277"/>
                    <a:pt x="162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29" name="Google Shape;1729;p133"/>
            <p:cNvSpPr/>
            <p:nvPr/>
          </p:nvSpPr>
          <p:spPr>
            <a:xfrm>
              <a:off x="1524170" y="2003501"/>
              <a:ext cx="85593" cy="86151"/>
            </a:xfrm>
            <a:custGeom>
              <a:avLst/>
              <a:gdLst/>
              <a:ahLst/>
              <a:cxnLst/>
              <a:rect l="l" t="t" r="r" b="b"/>
              <a:pathLst>
                <a:path w="21600" h="21600" extrusionOk="0">
                  <a:moveTo>
                    <a:pt x="8838" y="0"/>
                  </a:moveTo>
                  <a:cubicBezTo>
                    <a:pt x="7994" y="0"/>
                    <a:pt x="7712" y="3484"/>
                    <a:pt x="7155" y="3898"/>
                  </a:cubicBezTo>
                  <a:cubicBezTo>
                    <a:pt x="6592" y="4317"/>
                    <a:pt x="11360" y="7382"/>
                    <a:pt x="10797" y="8915"/>
                  </a:cubicBezTo>
                  <a:cubicBezTo>
                    <a:pt x="10547" y="9614"/>
                    <a:pt x="9242" y="9792"/>
                    <a:pt x="7846" y="9792"/>
                  </a:cubicBezTo>
                  <a:cubicBezTo>
                    <a:pt x="6394" y="9792"/>
                    <a:pt x="4838" y="9601"/>
                    <a:pt x="4256" y="9601"/>
                  </a:cubicBezTo>
                  <a:cubicBezTo>
                    <a:pt x="4173" y="9601"/>
                    <a:pt x="4109" y="9601"/>
                    <a:pt x="4070" y="9614"/>
                  </a:cubicBezTo>
                  <a:cubicBezTo>
                    <a:pt x="2662" y="11426"/>
                    <a:pt x="1261" y="13239"/>
                    <a:pt x="0" y="15324"/>
                  </a:cubicBezTo>
                  <a:cubicBezTo>
                    <a:pt x="2246" y="17276"/>
                    <a:pt x="4486" y="19368"/>
                    <a:pt x="5472" y="20201"/>
                  </a:cubicBezTo>
                  <a:cubicBezTo>
                    <a:pt x="6381" y="20710"/>
                    <a:pt x="7501" y="20786"/>
                    <a:pt x="8595" y="20786"/>
                  </a:cubicBezTo>
                  <a:cubicBezTo>
                    <a:pt x="9030" y="20786"/>
                    <a:pt x="9459" y="20773"/>
                    <a:pt x="9875" y="20773"/>
                  </a:cubicBezTo>
                  <a:cubicBezTo>
                    <a:pt x="10976" y="20773"/>
                    <a:pt x="11936" y="20856"/>
                    <a:pt x="12480" y="21460"/>
                  </a:cubicBezTo>
                  <a:lnTo>
                    <a:pt x="12762" y="21600"/>
                  </a:lnTo>
                  <a:cubicBezTo>
                    <a:pt x="13747" y="20341"/>
                    <a:pt x="15008" y="19368"/>
                    <a:pt x="16269" y="18395"/>
                  </a:cubicBezTo>
                  <a:cubicBezTo>
                    <a:pt x="17530" y="17976"/>
                    <a:pt x="16691" y="16163"/>
                    <a:pt x="18938" y="14211"/>
                  </a:cubicBezTo>
                  <a:cubicBezTo>
                    <a:pt x="19917" y="13378"/>
                    <a:pt x="20896" y="12399"/>
                    <a:pt x="21600" y="11286"/>
                  </a:cubicBezTo>
                  <a:cubicBezTo>
                    <a:pt x="21120" y="11566"/>
                    <a:pt x="20730" y="11681"/>
                    <a:pt x="20429" y="11681"/>
                  </a:cubicBezTo>
                  <a:cubicBezTo>
                    <a:pt x="19667" y="11681"/>
                    <a:pt x="19437" y="10930"/>
                    <a:pt x="19635" y="10034"/>
                  </a:cubicBezTo>
                  <a:lnTo>
                    <a:pt x="17114" y="10447"/>
                  </a:lnTo>
                  <a:lnTo>
                    <a:pt x="17254"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0" name="Google Shape;1730;p133"/>
            <p:cNvSpPr/>
            <p:nvPr/>
          </p:nvSpPr>
          <p:spPr>
            <a:xfrm>
              <a:off x="1591984" y="1989046"/>
              <a:ext cx="26122" cy="55565"/>
            </a:xfrm>
            <a:custGeom>
              <a:avLst/>
              <a:gdLst/>
              <a:ahLst/>
              <a:cxnLst/>
              <a:rect l="l" t="t" r="r" b="b"/>
              <a:pathLst>
                <a:path w="21600" h="21600" extrusionOk="0">
                  <a:moveTo>
                    <a:pt x="13778" y="0"/>
                  </a:moveTo>
                  <a:cubicBezTo>
                    <a:pt x="9647" y="651"/>
                    <a:pt x="4593" y="4969"/>
                    <a:pt x="3209" y="5402"/>
                  </a:cubicBezTo>
                  <a:lnTo>
                    <a:pt x="461" y="5402"/>
                  </a:lnTo>
                  <a:lnTo>
                    <a:pt x="0" y="21600"/>
                  </a:lnTo>
                  <a:lnTo>
                    <a:pt x="8263" y="20959"/>
                  </a:lnTo>
                  <a:cubicBezTo>
                    <a:pt x="8724" y="19441"/>
                    <a:pt x="10569" y="17933"/>
                    <a:pt x="13317" y="17065"/>
                  </a:cubicBezTo>
                  <a:cubicBezTo>
                    <a:pt x="20216" y="14472"/>
                    <a:pt x="10108" y="4535"/>
                    <a:pt x="17909" y="3460"/>
                  </a:cubicBezTo>
                  <a:cubicBezTo>
                    <a:pt x="19293" y="3243"/>
                    <a:pt x="20216" y="2810"/>
                    <a:pt x="21600" y="2376"/>
                  </a:cubicBezTo>
                  <a:cubicBezTo>
                    <a:pt x="18832" y="1084"/>
                    <a:pt x="15623" y="0"/>
                    <a:pt x="13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1" name="Google Shape;1731;p133"/>
            <p:cNvSpPr/>
            <p:nvPr/>
          </p:nvSpPr>
          <p:spPr>
            <a:xfrm>
              <a:off x="1889172" y="1953490"/>
              <a:ext cx="57377" cy="47780"/>
            </a:xfrm>
            <a:custGeom>
              <a:avLst/>
              <a:gdLst/>
              <a:ahLst/>
              <a:cxnLst/>
              <a:rect l="l" t="t" r="r" b="b"/>
              <a:pathLst>
                <a:path w="21183" h="21600" extrusionOk="0">
                  <a:moveTo>
                    <a:pt x="11605" y="0"/>
                  </a:moveTo>
                  <a:cubicBezTo>
                    <a:pt x="10790" y="0"/>
                    <a:pt x="10069" y="218"/>
                    <a:pt x="9489" y="745"/>
                  </a:cubicBezTo>
                  <a:cubicBezTo>
                    <a:pt x="6212" y="3508"/>
                    <a:pt x="14414" y="9791"/>
                    <a:pt x="14414" y="13563"/>
                  </a:cubicBezTo>
                  <a:cubicBezTo>
                    <a:pt x="14414" y="14904"/>
                    <a:pt x="12756" y="15191"/>
                    <a:pt x="10556" y="15191"/>
                  </a:cubicBezTo>
                  <a:cubicBezTo>
                    <a:pt x="8871" y="15191"/>
                    <a:pt x="6858" y="15019"/>
                    <a:pt x="5051" y="15019"/>
                  </a:cubicBezTo>
                  <a:cubicBezTo>
                    <a:pt x="2598" y="15019"/>
                    <a:pt x="510" y="15340"/>
                    <a:pt x="51" y="16831"/>
                  </a:cubicBezTo>
                  <a:cubicBezTo>
                    <a:pt x="-417" y="18539"/>
                    <a:pt x="2411" y="20534"/>
                    <a:pt x="5950" y="20534"/>
                  </a:cubicBezTo>
                  <a:cubicBezTo>
                    <a:pt x="7083" y="20534"/>
                    <a:pt x="8290" y="20327"/>
                    <a:pt x="9489" y="19846"/>
                  </a:cubicBezTo>
                  <a:cubicBezTo>
                    <a:pt x="10697" y="19318"/>
                    <a:pt x="11961" y="19066"/>
                    <a:pt x="13206" y="19066"/>
                  </a:cubicBezTo>
                  <a:cubicBezTo>
                    <a:pt x="15556" y="19066"/>
                    <a:pt x="17878" y="19961"/>
                    <a:pt x="19750" y="21600"/>
                  </a:cubicBezTo>
                  <a:cubicBezTo>
                    <a:pt x="20162" y="15317"/>
                    <a:pt x="20780" y="8037"/>
                    <a:pt x="21183" y="3256"/>
                  </a:cubicBezTo>
                  <a:cubicBezTo>
                    <a:pt x="18046" y="2293"/>
                    <a:pt x="14292" y="0"/>
                    <a:pt x="116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2" name="Google Shape;1732;p133"/>
            <p:cNvSpPr/>
            <p:nvPr/>
          </p:nvSpPr>
          <p:spPr>
            <a:xfrm>
              <a:off x="1942668" y="1960693"/>
              <a:ext cx="68373" cy="42226"/>
            </a:xfrm>
            <a:custGeom>
              <a:avLst/>
              <a:gdLst/>
              <a:ahLst/>
              <a:cxnLst/>
              <a:rect l="l" t="t" r="r" b="b"/>
              <a:pathLst>
                <a:path w="21600" h="21600" extrusionOk="0">
                  <a:moveTo>
                    <a:pt x="1226" y="0"/>
                  </a:moveTo>
                  <a:cubicBezTo>
                    <a:pt x="881" y="5410"/>
                    <a:pt x="353" y="13648"/>
                    <a:pt x="0" y="20757"/>
                  </a:cubicBezTo>
                  <a:lnTo>
                    <a:pt x="529" y="21042"/>
                  </a:lnTo>
                  <a:cubicBezTo>
                    <a:pt x="977" y="21431"/>
                    <a:pt x="1362" y="21600"/>
                    <a:pt x="1723" y="21600"/>
                  </a:cubicBezTo>
                  <a:cubicBezTo>
                    <a:pt x="3197" y="21600"/>
                    <a:pt x="4342" y="18772"/>
                    <a:pt x="8428" y="16489"/>
                  </a:cubicBezTo>
                  <a:cubicBezTo>
                    <a:pt x="9782" y="15736"/>
                    <a:pt x="11337" y="15542"/>
                    <a:pt x="12907" y="15542"/>
                  </a:cubicBezTo>
                  <a:cubicBezTo>
                    <a:pt x="14558" y="15542"/>
                    <a:pt x="16224" y="15762"/>
                    <a:pt x="17642" y="15762"/>
                  </a:cubicBezTo>
                  <a:cubicBezTo>
                    <a:pt x="19934" y="15762"/>
                    <a:pt x="21600" y="15191"/>
                    <a:pt x="21600" y="12234"/>
                  </a:cubicBezTo>
                  <a:cubicBezTo>
                    <a:pt x="21600" y="6357"/>
                    <a:pt x="10704" y="26"/>
                    <a:pt x="6057" y="26"/>
                  </a:cubicBezTo>
                  <a:cubicBezTo>
                    <a:pt x="5528" y="26"/>
                    <a:pt x="5080" y="117"/>
                    <a:pt x="4743" y="285"/>
                  </a:cubicBezTo>
                  <a:cubicBezTo>
                    <a:pt x="4270" y="506"/>
                    <a:pt x="3806" y="597"/>
                    <a:pt x="3341" y="597"/>
                  </a:cubicBezTo>
                  <a:cubicBezTo>
                    <a:pt x="2596" y="597"/>
                    <a:pt x="1883" y="350"/>
                    <a:pt x="12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3" name="Google Shape;1733;p133"/>
            <p:cNvSpPr/>
            <p:nvPr/>
          </p:nvSpPr>
          <p:spPr>
            <a:xfrm>
              <a:off x="1627958" y="2063504"/>
              <a:ext cx="85174" cy="90386"/>
            </a:xfrm>
            <a:custGeom>
              <a:avLst/>
              <a:gdLst/>
              <a:ahLst/>
              <a:cxnLst/>
              <a:rect l="l" t="t" r="r" b="b"/>
              <a:pathLst>
                <a:path w="21494" h="21600" extrusionOk="0">
                  <a:moveTo>
                    <a:pt x="21276" y="0"/>
                  </a:moveTo>
                  <a:cubicBezTo>
                    <a:pt x="18819" y="0"/>
                    <a:pt x="16278" y="2133"/>
                    <a:pt x="15465" y="2261"/>
                  </a:cubicBezTo>
                  <a:cubicBezTo>
                    <a:pt x="15401" y="2273"/>
                    <a:pt x="15324" y="2279"/>
                    <a:pt x="15222" y="2279"/>
                  </a:cubicBezTo>
                  <a:cubicBezTo>
                    <a:pt x="14787" y="2279"/>
                    <a:pt x="14006" y="2188"/>
                    <a:pt x="13206" y="2188"/>
                  </a:cubicBezTo>
                  <a:cubicBezTo>
                    <a:pt x="12022" y="2188"/>
                    <a:pt x="10787" y="2382"/>
                    <a:pt x="10556" y="3321"/>
                  </a:cubicBezTo>
                  <a:cubicBezTo>
                    <a:pt x="10134" y="5182"/>
                    <a:pt x="8028" y="5448"/>
                    <a:pt x="5084" y="5715"/>
                  </a:cubicBezTo>
                  <a:cubicBezTo>
                    <a:pt x="2140" y="5848"/>
                    <a:pt x="3683" y="8370"/>
                    <a:pt x="3401" y="8770"/>
                  </a:cubicBezTo>
                  <a:cubicBezTo>
                    <a:pt x="2979" y="9303"/>
                    <a:pt x="2563" y="9697"/>
                    <a:pt x="1859" y="10097"/>
                  </a:cubicBezTo>
                  <a:lnTo>
                    <a:pt x="35" y="10497"/>
                  </a:lnTo>
                  <a:cubicBezTo>
                    <a:pt x="-106" y="11291"/>
                    <a:pt x="176" y="12091"/>
                    <a:pt x="880" y="12491"/>
                  </a:cubicBezTo>
                  <a:cubicBezTo>
                    <a:pt x="2563" y="13418"/>
                    <a:pt x="5084" y="17267"/>
                    <a:pt x="7049" y="18200"/>
                  </a:cubicBezTo>
                  <a:cubicBezTo>
                    <a:pt x="7888" y="18733"/>
                    <a:pt x="8451" y="19394"/>
                    <a:pt x="8732" y="20327"/>
                  </a:cubicBezTo>
                  <a:cubicBezTo>
                    <a:pt x="9104" y="20224"/>
                    <a:pt x="9481" y="20182"/>
                    <a:pt x="9846" y="20182"/>
                  </a:cubicBezTo>
                  <a:cubicBezTo>
                    <a:pt x="10441" y="20182"/>
                    <a:pt x="11017" y="20291"/>
                    <a:pt x="11536" y="20455"/>
                  </a:cubicBezTo>
                  <a:cubicBezTo>
                    <a:pt x="12656" y="20988"/>
                    <a:pt x="15465" y="20455"/>
                    <a:pt x="16585" y="21255"/>
                  </a:cubicBezTo>
                  <a:cubicBezTo>
                    <a:pt x="17116" y="21509"/>
                    <a:pt x="17654" y="21600"/>
                    <a:pt x="18185" y="21600"/>
                  </a:cubicBezTo>
                  <a:cubicBezTo>
                    <a:pt x="18492" y="21600"/>
                    <a:pt x="18800" y="21570"/>
                    <a:pt x="19113" y="21521"/>
                  </a:cubicBezTo>
                  <a:cubicBezTo>
                    <a:pt x="18832" y="21121"/>
                    <a:pt x="18691" y="20855"/>
                    <a:pt x="18409" y="20455"/>
                  </a:cubicBezTo>
                  <a:cubicBezTo>
                    <a:pt x="17564" y="18994"/>
                    <a:pt x="18972" y="16206"/>
                    <a:pt x="19670" y="14085"/>
                  </a:cubicBezTo>
                  <a:cubicBezTo>
                    <a:pt x="20374" y="11958"/>
                    <a:pt x="19113" y="6909"/>
                    <a:pt x="20374" y="5582"/>
                  </a:cubicBezTo>
                  <a:cubicBezTo>
                    <a:pt x="21494" y="4255"/>
                    <a:pt x="20931" y="3588"/>
                    <a:pt x="21494" y="400"/>
                  </a:cubicBezTo>
                  <a:cubicBezTo>
                    <a:pt x="21494" y="267"/>
                    <a:pt x="21494" y="133"/>
                    <a:pt x="21494" y="6"/>
                  </a:cubicBezTo>
                  <a:cubicBezTo>
                    <a:pt x="21424" y="0"/>
                    <a:pt x="21353" y="0"/>
                    <a:pt x="2127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4" name="Google Shape;1734;p133"/>
            <p:cNvSpPr/>
            <p:nvPr/>
          </p:nvSpPr>
          <p:spPr>
            <a:xfrm>
              <a:off x="1901491" y="2271764"/>
              <a:ext cx="794937" cy="843287"/>
            </a:xfrm>
            <a:custGeom>
              <a:avLst/>
              <a:gdLst/>
              <a:ahLst/>
              <a:cxnLst/>
              <a:rect l="l" t="t" r="r" b="b"/>
              <a:pathLst>
                <a:path w="21410" h="21600" extrusionOk="0">
                  <a:moveTo>
                    <a:pt x="7458" y="0"/>
                  </a:moveTo>
                  <a:cubicBezTo>
                    <a:pt x="7282" y="0"/>
                    <a:pt x="7311" y="250"/>
                    <a:pt x="7172" y="303"/>
                  </a:cubicBezTo>
                  <a:cubicBezTo>
                    <a:pt x="7016" y="344"/>
                    <a:pt x="6700" y="562"/>
                    <a:pt x="6527" y="562"/>
                  </a:cubicBezTo>
                  <a:cubicBezTo>
                    <a:pt x="6517" y="562"/>
                    <a:pt x="6507" y="561"/>
                    <a:pt x="6498" y="559"/>
                  </a:cubicBezTo>
                  <a:cubicBezTo>
                    <a:pt x="6467" y="551"/>
                    <a:pt x="6434" y="548"/>
                    <a:pt x="6402" y="548"/>
                  </a:cubicBezTo>
                  <a:cubicBezTo>
                    <a:pt x="6262" y="548"/>
                    <a:pt x="6124" y="620"/>
                    <a:pt x="6124" y="759"/>
                  </a:cubicBezTo>
                  <a:cubicBezTo>
                    <a:pt x="6124" y="842"/>
                    <a:pt x="6088" y="876"/>
                    <a:pt x="6046" y="876"/>
                  </a:cubicBezTo>
                  <a:cubicBezTo>
                    <a:pt x="5993" y="876"/>
                    <a:pt x="5931" y="823"/>
                    <a:pt x="5915" y="744"/>
                  </a:cubicBezTo>
                  <a:cubicBezTo>
                    <a:pt x="5885" y="602"/>
                    <a:pt x="5540" y="688"/>
                    <a:pt x="5435" y="588"/>
                  </a:cubicBezTo>
                  <a:cubicBezTo>
                    <a:pt x="5402" y="551"/>
                    <a:pt x="5319" y="536"/>
                    <a:pt x="5237" y="536"/>
                  </a:cubicBezTo>
                  <a:cubicBezTo>
                    <a:pt x="5096" y="536"/>
                    <a:pt x="4958" y="582"/>
                    <a:pt x="5091" y="645"/>
                  </a:cubicBezTo>
                  <a:cubicBezTo>
                    <a:pt x="5241" y="730"/>
                    <a:pt x="5331" y="887"/>
                    <a:pt x="5301" y="1043"/>
                  </a:cubicBezTo>
                  <a:cubicBezTo>
                    <a:pt x="5301" y="1228"/>
                    <a:pt x="5435" y="1172"/>
                    <a:pt x="5435" y="1385"/>
                  </a:cubicBezTo>
                  <a:cubicBezTo>
                    <a:pt x="5435" y="1467"/>
                    <a:pt x="5463" y="1491"/>
                    <a:pt x="5505" y="1491"/>
                  </a:cubicBezTo>
                  <a:cubicBezTo>
                    <a:pt x="5563" y="1491"/>
                    <a:pt x="5650" y="1442"/>
                    <a:pt x="5720" y="1442"/>
                  </a:cubicBezTo>
                  <a:cubicBezTo>
                    <a:pt x="5839" y="1442"/>
                    <a:pt x="5839" y="1642"/>
                    <a:pt x="5660" y="1670"/>
                  </a:cubicBezTo>
                  <a:cubicBezTo>
                    <a:pt x="5495" y="1699"/>
                    <a:pt x="5376" y="1812"/>
                    <a:pt x="5346" y="1955"/>
                  </a:cubicBezTo>
                  <a:cubicBezTo>
                    <a:pt x="5301" y="2111"/>
                    <a:pt x="5136" y="2012"/>
                    <a:pt x="4986" y="2140"/>
                  </a:cubicBezTo>
                  <a:cubicBezTo>
                    <a:pt x="4866" y="2242"/>
                    <a:pt x="4766" y="2345"/>
                    <a:pt x="4676" y="2345"/>
                  </a:cubicBezTo>
                  <a:cubicBezTo>
                    <a:pt x="4654" y="2345"/>
                    <a:pt x="4633" y="2339"/>
                    <a:pt x="4612" y="2325"/>
                  </a:cubicBezTo>
                  <a:cubicBezTo>
                    <a:pt x="4583" y="2307"/>
                    <a:pt x="4554" y="2298"/>
                    <a:pt x="4525" y="2298"/>
                  </a:cubicBezTo>
                  <a:cubicBezTo>
                    <a:pt x="4462" y="2298"/>
                    <a:pt x="4399" y="2333"/>
                    <a:pt x="4328" y="2381"/>
                  </a:cubicBezTo>
                  <a:cubicBezTo>
                    <a:pt x="4300" y="2397"/>
                    <a:pt x="4276" y="2403"/>
                    <a:pt x="4251" y="2403"/>
                  </a:cubicBezTo>
                  <a:cubicBezTo>
                    <a:pt x="4184" y="2403"/>
                    <a:pt x="4120" y="2348"/>
                    <a:pt x="3999" y="2253"/>
                  </a:cubicBezTo>
                  <a:cubicBezTo>
                    <a:pt x="3878" y="2154"/>
                    <a:pt x="3804" y="1926"/>
                    <a:pt x="3579" y="1712"/>
                  </a:cubicBezTo>
                  <a:cubicBezTo>
                    <a:pt x="3415" y="1798"/>
                    <a:pt x="3235" y="1841"/>
                    <a:pt x="3055" y="1870"/>
                  </a:cubicBezTo>
                  <a:cubicBezTo>
                    <a:pt x="2965" y="1870"/>
                    <a:pt x="2790" y="1860"/>
                    <a:pt x="2623" y="1860"/>
                  </a:cubicBezTo>
                  <a:cubicBezTo>
                    <a:pt x="2429" y="1860"/>
                    <a:pt x="2248" y="1873"/>
                    <a:pt x="2232" y="1926"/>
                  </a:cubicBezTo>
                  <a:cubicBezTo>
                    <a:pt x="2202" y="2040"/>
                    <a:pt x="2262" y="2154"/>
                    <a:pt x="2367" y="2211"/>
                  </a:cubicBezTo>
                  <a:cubicBezTo>
                    <a:pt x="2471" y="2239"/>
                    <a:pt x="2681" y="2296"/>
                    <a:pt x="2486" y="2439"/>
                  </a:cubicBezTo>
                  <a:cubicBezTo>
                    <a:pt x="2292" y="2581"/>
                    <a:pt x="2112" y="2381"/>
                    <a:pt x="2112" y="2723"/>
                  </a:cubicBezTo>
                  <a:cubicBezTo>
                    <a:pt x="2112" y="3050"/>
                    <a:pt x="2546" y="3278"/>
                    <a:pt x="2456" y="3577"/>
                  </a:cubicBezTo>
                  <a:cubicBezTo>
                    <a:pt x="2397" y="3820"/>
                    <a:pt x="2352" y="4061"/>
                    <a:pt x="2337" y="4304"/>
                  </a:cubicBezTo>
                  <a:cubicBezTo>
                    <a:pt x="2337" y="4460"/>
                    <a:pt x="2277" y="5001"/>
                    <a:pt x="2142" y="5030"/>
                  </a:cubicBezTo>
                  <a:cubicBezTo>
                    <a:pt x="2129" y="5032"/>
                    <a:pt x="2116" y="5033"/>
                    <a:pt x="2103" y="5033"/>
                  </a:cubicBezTo>
                  <a:cubicBezTo>
                    <a:pt x="2019" y="5033"/>
                    <a:pt x="1939" y="4988"/>
                    <a:pt x="1850" y="4988"/>
                  </a:cubicBezTo>
                  <a:cubicBezTo>
                    <a:pt x="1796" y="4988"/>
                    <a:pt x="1740" y="5004"/>
                    <a:pt x="1678" y="5058"/>
                  </a:cubicBezTo>
                  <a:cubicBezTo>
                    <a:pt x="1484" y="5215"/>
                    <a:pt x="1244" y="5129"/>
                    <a:pt x="1020" y="5300"/>
                  </a:cubicBezTo>
                  <a:cubicBezTo>
                    <a:pt x="795" y="5471"/>
                    <a:pt x="555" y="5399"/>
                    <a:pt x="540" y="5613"/>
                  </a:cubicBezTo>
                  <a:cubicBezTo>
                    <a:pt x="525" y="5812"/>
                    <a:pt x="316" y="5926"/>
                    <a:pt x="361" y="6111"/>
                  </a:cubicBezTo>
                  <a:cubicBezTo>
                    <a:pt x="406" y="6296"/>
                    <a:pt x="256" y="6254"/>
                    <a:pt x="122" y="6396"/>
                  </a:cubicBezTo>
                  <a:cubicBezTo>
                    <a:pt x="-29" y="6539"/>
                    <a:pt x="137" y="6624"/>
                    <a:pt x="31" y="6737"/>
                  </a:cubicBezTo>
                  <a:cubicBezTo>
                    <a:pt x="-58" y="6852"/>
                    <a:pt x="62" y="7023"/>
                    <a:pt x="181" y="7194"/>
                  </a:cubicBezTo>
                  <a:cubicBezTo>
                    <a:pt x="286" y="7364"/>
                    <a:pt x="421" y="7492"/>
                    <a:pt x="406" y="7649"/>
                  </a:cubicBezTo>
                  <a:cubicBezTo>
                    <a:pt x="392" y="7792"/>
                    <a:pt x="492" y="7865"/>
                    <a:pt x="635" y="7865"/>
                  </a:cubicBezTo>
                  <a:cubicBezTo>
                    <a:pt x="648" y="7865"/>
                    <a:pt x="661" y="7864"/>
                    <a:pt x="675" y="7863"/>
                  </a:cubicBezTo>
                  <a:cubicBezTo>
                    <a:pt x="682" y="7861"/>
                    <a:pt x="689" y="7861"/>
                    <a:pt x="695" y="7861"/>
                  </a:cubicBezTo>
                  <a:cubicBezTo>
                    <a:pt x="829" y="7861"/>
                    <a:pt x="717" y="8147"/>
                    <a:pt x="960" y="8147"/>
                  </a:cubicBezTo>
                  <a:cubicBezTo>
                    <a:pt x="1094" y="8147"/>
                    <a:pt x="1225" y="8165"/>
                    <a:pt x="1330" y="8165"/>
                  </a:cubicBezTo>
                  <a:cubicBezTo>
                    <a:pt x="1435" y="8165"/>
                    <a:pt x="1514" y="8147"/>
                    <a:pt x="1544" y="8076"/>
                  </a:cubicBezTo>
                  <a:cubicBezTo>
                    <a:pt x="1579" y="7991"/>
                    <a:pt x="1658" y="7915"/>
                    <a:pt x="1717" y="7915"/>
                  </a:cubicBezTo>
                  <a:cubicBezTo>
                    <a:pt x="1754" y="7915"/>
                    <a:pt x="1783" y="7948"/>
                    <a:pt x="1783" y="8033"/>
                  </a:cubicBezTo>
                  <a:cubicBezTo>
                    <a:pt x="1783" y="8220"/>
                    <a:pt x="1743" y="8723"/>
                    <a:pt x="1888" y="8723"/>
                  </a:cubicBezTo>
                  <a:cubicBezTo>
                    <a:pt x="1897" y="8723"/>
                    <a:pt x="1907" y="8721"/>
                    <a:pt x="1917" y="8717"/>
                  </a:cubicBezTo>
                  <a:cubicBezTo>
                    <a:pt x="2016" y="8691"/>
                    <a:pt x="2118" y="8680"/>
                    <a:pt x="2221" y="8680"/>
                  </a:cubicBezTo>
                  <a:cubicBezTo>
                    <a:pt x="2352" y="8680"/>
                    <a:pt x="2487" y="8699"/>
                    <a:pt x="2621" y="8731"/>
                  </a:cubicBezTo>
                  <a:cubicBezTo>
                    <a:pt x="2670" y="8748"/>
                    <a:pt x="2721" y="8756"/>
                    <a:pt x="2770" y="8756"/>
                  </a:cubicBezTo>
                  <a:cubicBezTo>
                    <a:pt x="2888" y="8756"/>
                    <a:pt x="3001" y="8711"/>
                    <a:pt x="3085" y="8631"/>
                  </a:cubicBezTo>
                  <a:cubicBezTo>
                    <a:pt x="3190" y="8517"/>
                    <a:pt x="3324" y="8517"/>
                    <a:pt x="3549" y="8389"/>
                  </a:cubicBezTo>
                  <a:cubicBezTo>
                    <a:pt x="3774" y="8261"/>
                    <a:pt x="3984" y="8104"/>
                    <a:pt x="4193" y="8104"/>
                  </a:cubicBezTo>
                  <a:cubicBezTo>
                    <a:pt x="4323" y="8104"/>
                    <a:pt x="4505" y="8055"/>
                    <a:pt x="4613" y="8055"/>
                  </a:cubicBezTo>
                  <a:cubicBezTo>
                    <a:pt x="4680" y="8055"/>
                    <a:pt x="4719" y="8074"/>
                    <a:pt x="4702" y="8133"/>
                  </a:cubicBezTo>
                  <a:cubicBezTo>
                    <a:pt x="4657" y="8289"/>
                    <a:pt x="4612" y="8873"/>
                    <a:pt x="4882" y="9172"/>
                  </a:cubicBezTo>
                  <a:cubicBezTo>
                    <a:pt x="5111" y="9442"/>
                    <a:pt x="5243" y="9561"/>
                    <a:pt x="5443" y="9561"/>
                  </a:cubicBezTo>
                  <a:cubicBezTo>
                    <a:pt x="5464" y="9561"/>
                    <a:pt x="5486" y="9559"/>
                    <a:pt x="5510" y="9557"/>
                  </a:cubicBezTo>
                  <a:cubicBezTo>
                    <a:pt x="5537" y="9553"/>
                    <a:pt x="5561" y="9552"/>
                    <a:pt x="5581" y="9552"/>
                  </a:cubicBezTo>
                  <a:cubicBezTo>
                    <a:pt x="5735" y="9552"/>
                    <a:pt x="5740" y="9629"/>
                    <a:pt x="5869" y="9629"/>
                  </a:cubicBezTo>
                  <a:cubicBezTo>
                    <a:pt x="5879" y="9629"/>
                    <a:pt x="5889" y="9629"/>
                    <a:pt x="5900" y="9627"/>
                  </a:cubicBezTo>
                  <a:cubicBezTo>
                    <a:pt x="5906" y="9627"/>
                    <a:pt x="5911" y="9627"/>
                    <a:pt x="5917" y="9627"/>
                  </a:cubicBezTo>
                  <a:cubicBezTo>
                    <a:pt x="6071" y="9627"/>
                    <a:pt x="5965" y="9813"/>
                    <a:pt x="6124" y="9813"/>
                  </a:cubicBezTo>
                  <a:cubicBezTo>
                    <a:pt x="6289" y="9813"/>
                    <a:pt x="6573" y="9856"/>
                    <a:pt x="6573" y="10026"/>
                  </a:cubicBezTo>
                  <a:cubicBezTo>
                    <a:pt x="6573" y="10105"/>
                    <a:pt x="6675" y="10117"/>
                    <a:pt x="6796" y="10117"/>
                  </a:cubicBezTo>
                  <a:cubicBezTo>
                    <a:pt x="6851" y="10117"/>
                    <a:pt x="6908" y="10115"/>
                    <a:pt x="6963" y="10115"/>
                  </a:cubicBezTo>
                  <a:cubicBezTo>
                    <a:pt x="7052" y="10115"/>
                    <a:pt x="7132" y="10121"/>
                    <a:pt x="7172" y="10154"/>
                  </a:cubicBezTo>
                  <a:cubicBezTo>
                    <a:pt x="7277" y="10240"/>
                    <a:pt x="7411" y="10325"/>
                    <a:pt x="7366" y="10510"/>
                  </a:cubicBezTo>
                  <a:cubicBezTo>
                    <a:pt x="7337" y="10681"/>
                    <a:pt x="7621" y="10838"/>
                    <a:pt x="7456" y="10909"/>
                  </a:cubicBezTo>
                  <a:cubicBezTo>
                    <a:pt x="7292" y="10994"/>
                    <a:pt x="7501" y="11151"/>
                    <a:pt x="7516" y="11350"/>
                  </a:cubicBezTo>
                  <a:cubicBezTo>
                    <a:pt x="7530" y="11535"/>
                    <a:pt x="7725" y="11622"/>
                    <a:pt x="8040" y="11622"/>
                  </a:cubicBezTo>
                  <a:cubicBezTo>
                    <a:pt x="8064" y="11622"/>
                    <a:pt x="8089" y="11622"/>
                    <a:pt x="8115" y="11620"/>
                  </a:cubicBezTo>
                  <a:cubicBezTo>
                    <a:pt x="8160" y="11618"/>
                    <a:pt x="8200" y="11618"/>
                    <a:pt x="8238" y="11618"/>
                  </a:cubicBezTo>
                  <a:cubicBezTo>
                    <a:pt x="8485" y="11618"/>
                    <a:pt x="8564" y="11668"/>
                    <a:pt x="8564" y="11891"/>
                  </a:cubicBezTo>
                  <a:cubicBezTo>
                    <a:pt x="8564" y="12133"/>
                    <a:pt x="8803" y="12162"/>
                    <a:pt x="8878" y="12404"/>
                  </a:cubicBezTo>
                  <a:cubicBezTo>
                    <a:pt x="8953" y="12645"/>
                    <a:pt x="8788" y="12902"/>
                    <a:pt x="8818" y="13101"/>
                  </a:cubicBezTo>
                  <a:cubicBezTo>
                    <a:pt x="8833" y="13229"/>
                    <a:pt x="8774" y="13372"/>
                    <a:pt x="8654" y="13457"/>
                  </a:cubicBezTo>
                  <a:cubicBezTo>
                    <a:pt x="8774" y="13600"/>
                    <a:pt x="8788" y="13671"/>
                    <a:pt x="8669" y="13728"/>
                  </a:cubicBezTo>
                  <a:cubicBezTo>
                    <a:pt x="8534" y="13813"/>
                    <a:pt x="8863" y="14041"/>
                    <a:pt x="8774" y="14382"/>
                  </a:cubicBezTo>
                  <a:cubicBezTo>
                    <a:pt x="8684" y="14738"/>
                    <a:pt x="8669" y="14795"/>
                    <a:pt x="9043" y="14824"/>
                  </a:cubicBezTo>
                  <a:cubicBezTo>
                    <a:pt x="9317" y="14834"/>
                    <a:pt x="9374" y="14898"/>
                    <a:pt x="9438" y="14898"/>
                  </a:cubicBezTo>
                  <a:cubicBezTo>
                    <a:pt x="9462" y="14898"/>
                    <a:pt x="9486" y="14889"/>
                    <a:pt x="9522" y="14866"/>
                  </a:cubicBezTo>
                  <a:cubicBezTo>
                    <a:pt x="9533" y="14860"/>
                    <a:pt x="9544" y="14857"/>
                    <a:pt x="9557" y="14857"/>
                  </a:cubicBezTo>
                  <a:cubicBezTo>
                    <a:pt x="9676" y="14857"/>
                    <a:pt x="9842" y="15154"/>
                    <a:pt x="9896" y="15322"/>
                  </a:cubicBezTo>
                  <a:cubicBezTo>
                    <a:pt x="9941" y="15493"/>
                    <a:pt x="10076" y="15906"/>
                    <a:pt x="10151" y="15906"/>
                  </a:cubicBezTo>
                  <a:cubicBezTo>
                    <a:pt x="10212" y="15906"/>
                    <a:pt x="10341" y="15784"/>
                    <a:pt x="10492" y="15784"/>
                  </a:cubicBezTo>
                  <a:cubicBezTo>
                    <a:pt x="10527" y="15784"/>
                    <a:pt x="10563" y="15790"/>
                    <a:pt x="10600" y="15806"/>
                  </a:cubicBezTo>
                  <a:cubicBezTo>
                    <a:pt x="10809" y="15906"/>
                    <a:pt x="10555" y="16503"/>
                    <a:pt x="10555" y="16760"/>
                  </a:cubicBezTo>
                  <a:cubicBezTo>
                    <a:pt x="10587" y="16756"/>
                    <a:pt x="10619" y="16754"/>
                    <a:pt x="10651" y="16754"/>
                  </a:cubicBezTo>
                  <a:cubicBezTo>
                    <a:pt x="10739" y="16754"/>
                    <a:pt x="10826" y="16767"/>
                    <a:pt x="10914" y="16788"/>
                  </a:cubicBezTo>
                  <a:cubicBezTo>
                    <a:pt x="11004" y="16831"/>
                    <a:pt x="11064" y="17471"/>
                    <a:pt x="11004" y="17600"/>
                  </a:cubicBezTo>
                  <a:cubicBezTo>
                    <a:pt x="10959" y="17714"/>
                    <a:pt x="10555" y="17827"/>
                    <a:pt x="10345" y="17956"/>
                  </a:cubicBezTo>
                  <a:cubicBezTo>
                    <a:pt x="9986" y="18226"/>
                    <a:pt x="9671" y="18553"/>
                    <a:pt x="9417" y="18924"/>
                  </a:cubicBezTo>
                  <a:cubicBezTo>
                    <a:pt x="9268" y="19109"/>
                    <a:pt x="9118" y="19308"/>
                    <a:pt x="8938" y="19478"/>
                  </a:cubicBezTo>
                  <a:cubicBezTo>
                    <a:pt x="8951" y="19483"/>
                    <a:pt x="8966" y="19484"/>
                    <a:pt x="8981" y="19484"/>
                  </a:cubicBezTo>
                  <a:cubicBezTo>
                    <a:pt x="9018" y="19484"/>
                    <a:pt x="9061" y="19475"/>
                    <a:pt x="9103" y="19464"/>
                  </a:cubicBezTo>
                  <a:cubicBezTo>
                    <a:pt x="9135" y="19451"/>
                    <a:pt x="9173" y="19442"/>
                    <a:pt x="9216" y="19442"/>
                  </a:cubicBezTo>
                  <a:cubicBezTo>
                    <a:pt x="9312" y="19442"/>
                    <a:pt x="9432" y="19488"/>
                    <a:pt x="9567" y="19635"/>
                  </a:cubicBezTo>
                  <a:cubicBezTo>
                    <a:pt x="9740" y="19840"/>
                    <a:pt x="9732" y="20007"/>
                    <a:pt x="9798" y="20007"/>
                  </a:cubicBezTo>
                  <a:cubicBezTo>
                    <a:pt x="9800" y="20007"/>
                    <a:pt x="9803" y="20006"/>
                    <a:pt x="9807" y="20005"/>
                  </a:cubicBezTo>
                  <a:cubicBezTo>
                    <a:pt x="9861" y="19995"/>
                    <a:pt x="9916" y="19847"/>
                    <a:pt x="10001" y="19847"/>
                  </a:cubicBezTo>
                  <a:cubicBezTo>
                    <a:pt x="10031" y="19847"/>
                    <a:pt x="10065" y="19867"/>
                    <a:pt x="10106" y="19920"/>
                  </a:cubicBezTo>
                  <a:cubicBezTo>
                    <a:pt x="10255" y="20120"/>
                    <a:pt x="10630" y="20276"/>
                    <a:pt x="10719" y="20376"/>
                  </a:cubicBezTo>
                  <a:cubicBezTo>
                    <a:pt x="10809" y="20475"/>
                    <a:pt x="11093" y="20546"/>
                    <a:pt x="11093" y="20789"/>
                  </a:cubicBezTo>
                  <a:cubicBezTo>
                    <a:pt x="11093" y="20973"/>
                    <a:pt x="11004" y="21315"/>
                    <a:pt x="11154" y="21600"/>
                  </a:cubicBezTo>
                  <a:cubicBezTo>
                    <a:pt x="11214" y="21500"/>
                    <a:pt x="11303" y="21415"/>
                    <a:pt x="11393" y="21343"/>
                  </a:cubicBezTo>
                  <a:cubicBezTo>
                    <a:pt x="11738" y="21116"/>
                    <a:pt x="11647" y="20973"/>
                    <a:pt x="11797" y="20689"/>
                  </a:cubicBezTo>
                  <a:cubicBezTo>
                    <a:pt x="11962" y="20404"/>
                    <a:pt x="11827" y="20290"/>
                    <a:pt x="12097" y="20048"/>
                  </a:cubicBezTo>
                  <a:cubicBezTo>
                    <a:pt x="12351" y="19792"/>
                    <a:pt x="12037" y="19635"/>
                    <a:pt x="12381" y="19478"/>
                  </a:cubicBezTo>
                  <a:cubicBezTo>
                    <a:pt x="12443" y="19449"/>
                    <a:pt x="12492" y="19436"/>
                    <a:pt x="12528" y="19436"/>
                  </a:cubicBezTo>
                  <a:cubicBezTo>
                    <a:pt x="12686" y="19436"/>
                    <a:pt x="12615" y="19685"/>
                    <a:pt x="12396" y="19963"/>
                  </a:cubicBezTo>
                  <a:cubicBezTo>
                    <a:pt x="12220" y="20174"/>
                    <a:pt x="12136" y="20292"/>
                    <a:pt x="12182" y="20292"/>
                  </a:cubicBezTo>
                  <a:cubicBezTo>
                    <a:pt x="12210" y="20292"/>
                    <a:pt x="12288" y="20246"/>
                    <a:pt x="12426" y="20148"/>
                  </a:cubicBezTo>
                  <a:cubicBezTo>
                    <a:pt x="12785" y="19877"/>
                    <a:pt x="12920" y="19521"/>
                    <a:pt x="13130" y="19109"/>
                  </a:cubicBezTo>
                  <a:cubicBezTo>
                    <a:pt x="13324" y="18696"/>
                    <a:pt x="13489" y="18568"/>
                    <a:pt x="13669" y="18539"/>
                  </a:cubicBezTo>
                  <a:cubicBezTo>
                    <a:pt x="13848" y="18511"/>
                    <a:pt x="13848" y="18084"/>
                    <a:pt x="13818" y="17771"/>
                  </a:cubicBezTo>
                  <a:cubicBezTo>
                    <a:pt x="13788" y="17471"/>
                    <a:pt x="13699" y="17187"/>
                    <a:pt x="13833" y="16987"/>
                  </a:cubicBezTo>
                  <a:cubicBezTo>
                    <a:pt x="13968" y="16788"/>
                    <a:pt x="13833" y="16603"/>
                    <a:pt x="13998" y="16603"/>
                  </a:cubicBezTo>
                  <a:cubicBezTo>
                    <a:pt x="14177" y="16603"/>
                    <a:pt x="14416" y="16347"/>
                    <a:pt x="14686" y="16091"/>
                  </a:cubicBezTo>
                  <a:cubicBezTo>
                    <a:pt x="14866" y="15891"/>
                    <a:pt x="15120" y="15778"/>
                    <a:pt x="15390" y="15778"/>
                  </a:cubicBezTo>
                  <a:cubicBezTo>
                    <a:pt x="15674" y="15763"/>
                    <a:pt x="15509" y="15663"/>
                    <a:pt x="15689" y="15621"/>
                  </a:cubicBezTo>
                  <a:cubicBezTo>
                    <a:pt x="15869" y="15578"/>
                    <a:pt x="15989" y="15408"/>
                    <a:pt x="16123" y="15307"/>
                  </a:cubicBezTo>
                  <a:cubicBezTo>
                    <a:pt x="16163" y="15270"/>
                    <a:pt x="16243" y="15257"/>
                    <a:pt x="16343" y="15257"/>
                  </a:cubicBezTo>
                  <a:cubicBezTo>
                    <a:pt x="16542" y="15257"/>
                    <a:pt x="16821" y="15307"/>
                    <a:pt x="17022" y="15307"/>
                  </a:cubicBezTo>
                  <a:cubicBezTo>
                    <a:pt x="17093" y="15307"/>
                    <a:pt x="17158" y="15309"/>
                    <a:pt x="17216" y="15309"/>
                  </a:cubicBezTo>
                  <a:cubicBezTo>
                    <a:pt x="17391" y="15309"/>
                    <a:pt x="17500" y="15293"/>
                    <a:pt x="17500" y="15165"/>
                  </a:cubicBezTo>
                  <a:cubicBezTo>
                    <a:pt x="17485" y="14994"/>
                    <a:pt x="17620" y="14852"/>
                    <a:pt x="17800" y="14838"/>
                  </a:cubicBezTo>
                  <a:cubicBezTo>
                    <a:pt x="17964" y="14838"/>
                    <a:pt x="18039" y="14795"/>
                    <a:pt x="18039" y="14553"/>
                  </a:cubicBezTo>
                  <a:cubicBezTo>
                    <a:pt x="18024" y="14368"/>
                    <a:pt x="18099" y="14197"/>
                    <a:pt x="18249" y="14084"/>
                  </a:cubicBezTo>
                  <a:cubicBezTo>
                    <a:pt x="18399" y="13969"/>
                    <a:pt x="18429" y="13742"/>
                    <a:pt x="18473" y="13585"/>
                  </a:cubicBezTo>
                  <a:cubicBezTo>
                    <a:pt x="18518" y="13429"/>
                    <a:pt x="18668" y="13514"/>
                    <a:pt x="18668" y="13300"/>
                  </a:cubicBezTo>
                  <a:cubicBezTo>
                    <a:pt x="18668" y="13073"/>
                    <a:pt x="18758" y="12831"/>
                    <a:pt x="18758" y="12645"/>
                  </a:cubicBezTo>
                  <a:cubicBezTo>
                    <a:pt x="18758" y="12475"/>
                    <a:pt x="18938" y="12503"/>
                    <a:pt x="19042" y="12361"/>
                  </a:cubicBezTo>
                  <a:cubicBezTo>
                    <a:pt x="19132" y="12233"/>
                    <a:pt x="18968" y="12076"/>
                    <a:pt x="19102" y="11706"/>
                  </a:cubicBezTo>
                  <a:cubicBezTo>
                    <a:pt x="19222" y="11336"/>
                    <a:pt x="19102" y="10994"/>
                    <a:pt x="19102" y="10667"/>
                  </a:cubicBezTo>
                  <a:cubicBezTo>
                    <a:pt x="19102" y="10354"/>
                    <a:pt x="19102" y="9998"/>
                    <a:pt x="19207" y="9898"/>
                  </a:cubicBezTo>
                  <a:cubicBezTo>
                    <a:pt x="19327" y="9784"/>
                    <a:pt x="19267" y="9728"/>
                    <a:pt x="19177" y="9685"/>
                  </a:cubicBezTo>
                  <a:cubicBezTo>
                    <a:pt x="19095" y="9646"/>
                    <a:pt x="19175" y="9524"/>
                    <a:pt x="19246" y="9524"/>
                  </a:cubicBezTo>
                  <a:cubicBezTo>
                    <a:pt x="19253" y="9524"/>
                    <a:pt x="19260" y="9526"/>
                    <a:pt x="19267" y="9528"/>
                  </a:cubicBezTo>
                  <a:cubicBezTo>
                    <a:pt x="19339" y="9551"/>
                    <a:pt x="19420" y="9666"/>
                    <a:pt x="19528" y="9666"/>
                  </a:cubicBezTo>
                  <a:cubicBezTo>
                    <a:pt x="19554" y="9666"/>
                    <a:pt x="19582" y="9659"/>
                    <a:pt x="19611" y="9642"/>
                  </a:cubicBezTo>
                  <a:cubicBezTo>
                    <a:pt x="19761" y="9542"/>
                    <a:pt x="19910" y="9144"/>
                    <a:pt x="20045" y="8816"/>
                  </a:cubicBezTo>
                  <a:cubicBezTo>
                    <a:pt x="20180" y="8474"/>
                    <a:pt x="20390" y="8489"/>
                    <a:pt x="20554" y="8417"/>
                  </a:cubicBezTo>
                  <a:cubicBezTo>
                    <a:pt x="20734" y="8347"/>
                    <a:pt x="21093" y="7948"/>
                    <a:pt x="21317" y="7379"/>
                  </a:cubicBezTo>
                  <a:cubicBezTo>
                    <a:pt x="21542" y="6795"/>
                    <a:pt x="21302" y="6226"/>
                    <a:pt x="21213" y="5827"/>
                  </a:cubicBezTo>
                  <a:cubicBezTo>
                    <a:pt x="21143" y="5561"/>
                    <a:pt x="21060" y="5510"/>
                    <a:pt x="20946" y="5510"/>
                  </a:cubicBezTo>
                  <a:cubicBezTo>
                    <a:pt x="20888" y="5510"/>
                    <a:pt x="20823" y="5523"/>
                    <a:pt x="20749" y="5528"/>
                  </a:cubicBezTo>
                  <a:cubicBezTo>
                    <a:pt x="20732" y="5529"/>
                    <a:pt x="20714" y="5529"/>
                    <a:pt x="20695" y="5529"/>
                  </a:cubicBezTo>
                  <a:cubicBezTo>
                    <a:pt x="20444" y="5529"/>
                    <a:pt x="20003" y="5427"/>
                    <a:pt x="19446" y="4845"/>
                  </a:cubicBezTo>
                  <a:cubicBezTo>
                    <a:pt x="19045" y="4415"/>
                    <a:pt x="18645" y="4293"/>
                    <a:pt x="18306" y="4293"/>
                  </a:cubicBezTo>
                  <a:cubicBezTo>
                    <a:pt x="18140" y="4293"/>
                    <a:pt x="17988" y="4323"/>
                    <a:pt x="17860" y="4361"/>
                  </a:cubicBezTo>
                  <a:cubicBezTo>
                    <a:pt x="17796" y="4378"/>
                    <a:pt x="17732" y="4386"/>
                    <a:pt x="17669" y="4386"/>
                  </a:cubicBezTo>
                  <a:cubicBezTo>
                    <a:pt x="17332" y="4386"/>
                    <a:pt x="17009" y="4166"/>
                    <a:pt x="16782" y="4118"/>
                  </a:cubicBezTo>
                  <a:cubicBezTo>
                    <a:pt x="16761" y="4114"/>
                    <a:pt x="16742" y="4112"/>
                    <a:pt x="16721" y="4112"/>
                  </a:cubicBezTo>
                  <a:cubicBezTo>
                    <a:pt x="16487" y="4112"/>
                    <a:pt x="16257" y="4394"/>
                    <a:pt x="16078" y="4460"/>
                  </a:cubicBezTo>
                  <a:cubicBezTo>
                    <a:pt x="16061" y="4467"/>
                    <a:pt x="16048" y="4469"/>
                    <a:pt x="16037" y="4469"/>
                  </a:cubicBezTo>
                  <a:cubicBezTo>
                    <a:pt x="15932" y="4469"/>
                    <a:pt x="16169" y="4155"/>
                    <a:pt x="16183" y="3948"/>
                  </a:cubicBezTo>
                  <a:cubicBezTo>
                    <a:pt x="16198" y="3720"/>
                    <a:pt x="15465" y="3406"/>
                    <a:pt x="14911" y="3193"/>
                  </a:cubicBezTo>
                  <a:cubicBezTo>
                    <a:pt x="14720" y="3115"/>
                    <a:pt x="14567" y="3078"/>
                    <a:pt x="14448" y="3078"/>
                  </a:cubicBezTo>
                  <a:cubicBezTo>
                    <a:pt x="14220" y="3078"/>
                    <a:pt x="14117" y="3211"/>
                    <a:pt x="14117" y="3435"/>
                  </a:cubicBezTo>
                  <a:cubicBezTo>
                    <a:pt x="14117" y="3543"/>
                    <a:pt x="14097" y="3571"/>
                    <a:pt x="14062" y="3571"/>
                  </a:cubicBezTo>
                  <a:cubicBezTo>
                    <a:pt x="14024" y="3571"/>
                    <a:pt x="13970" y="3536"/>
                    <a:pt x="13909" y="3536"/>
                  </a:cubicBezTo>
                  <a:cubicBezTo>
                    <a:pt x="13852" y="3536"/>
                    <a:pt x="13788" y="3568"/>
                    <a:pt x="13728" y="3692"/>
                  </a:cubicBezTo>
                  <a:cubicBezTo>
                    <a:pt x="13662" y="3834"/>
                    <a:pt x="13572" y="3883"/>
                    <a:pt x="13501" y="3883"/>
                  </a:cubicBezTo>
                  <a:cubicBezTo>
                    <a:pt x="13396" y="3883"/>
                    <a:pt x="13333" y="3774"/>
                    <a:pt x="13459" y="3706"/>
                  </a:cubicBezTo>
                  <a:cubicBezTo>
                    <a:pt x="13684" y="3549"/>
                    <a:pt x="13848" y="3336"/>
                    <a:pt x="13923" y="3093"/>
                  </a:cubicBezTo>
                  <a:cubicBezTo>
                    <a:pt x="13981" y="2917"/>
                    <a:pt x="13475" y="2767"/>
                    <a:pt x="13104" y="2767"/>
                  </a:cubicBezTo>
                  <a:cubicBezTo>
                    <a:pt x="12995" y="2767"/>
                    <a:pt x="12898" y="2780"/>
                    <a:pt x="12830" y="2809"/>
                  </a:cubicBezTo>
                  <a:cubicBezTo>
                    <a:pt x="12566" y="2909"/>
                    <a:pt x="12686" y="3241"/>
                    <a:pt x="12554" y="3241"/>
                  </a:cubicBezTo>
                  <a:cubicBezTo>
                    <a:pt x="12537" y="3241"/>
                    <a:pt x="12514" y="3235"/>
                    <a:pt x="12485" y="3221"/>
                  </a:cubicBezTo>
                  <a:cubicBezTo>
                    <a:pt x="12251" y="3096"/>
                    <a:pt x="12433" y="2780"/>
                    <a:pt x="12623" y="2780"/>
                  </a:cubicBezTo>
                  <a:cubicBezTo>
                    <a:pt x="12628" y="2780"/>
                    <a:pt x="12632" y="2780"/>
                    <a:pt x="12636" y="2780"/>
                  </a:cubicBezTo>
                  <a:cubicBezTo>
                    <a:pt x="12639" y="2780"/>
                    <a:pt x="12643" y="2781"/>
                    <a:pt x="12646" y="2781"/>
                  </a:cubicBezTo>
                  <a:cubicBezTo>
                    <a:pt x="12838" y="2781"/>
                    <a:pt x="13042" y="2405"/>
                    <a:pt x="13175" y="2125"/>
                  </a:cubicBezTo>
                  <a:cubicBezTo>
                    <a:pt x="13309" y="1841"/>
                    <a:pt x="12950" y="1798"/>
                    <a:pt x="12725" y="1556"/>
                  </a:cubicBezTo>
                  <a:cubicBezTo>
                    <a:pt x="12516" y="1328"/>
                    <a:pt x="12561" y="645"/>
                    <a:pt x="12336" y="531"/>
                  </a:cubicBezTo>
                  <a:cubicBezTo>
                    <a:pt x="12067" y="773"/>
                    <a:pt x="11857" y="1058"/>
                    <a:pt x="11692" y="1385"/>
                  </a:cubicBezTo>
                  <a:cubicBezTo>
                    <a:pt x="11630" y="1579"/>
                    <a:pt x="11552" y="1593"/>
                    <a:pt x="11437" y="1593"/>
                  </a:cubicBezTo>
                  <a:cubicBezTo>
                    <a:pt x="11417" y="1593"/>
                    <a:pt x="11397" y="1593"/>
                    <a:pt x="11375" y="1593"/>
                  </a:cubicBezTo>
                  <a:cubicBezTo>
                    <a:pt x="11308" y="1593"/>
                    <a:pt x="11230" y="1597"/>
                    <a:pt x="11139" y="1627"/>
                  </a:cubicBezTo>
                  <a:cubicBezTo>
                    <a:pt x="11082" y="1652"/>
                    <a:pt x="11023" y="1664"/>
                    <a:pt x="10964" y="1664"/>
                  </a:cubicBezTo>
                  <a:cubicBezTo>
                    <a:pt x="10817" y="1664"/>
                    <a:pt x="10674" y="1592"/>
                    <a:pt x="10600" y="1471"/>
                  </a:cubicBezTo>
                  <a:cubicBezTo>
                    <a:pt x="10569" y="1421"/>
                    <a:pt x="10513" y="1406"/>
                    <a:pt x="10444" y="1406"/>
                  </a:cubicBezTo>
                  <a:cubicBezTo>
                    <a:pt x="10333" y="1406"/>
                    <a:pt x="10188" y="1446"/>
                    <a:pt x="10063" y="1446"/>
                  </a:cubicBezTo>
                  <a:cubicBezTo>
                    <a:pt x="10042" y="1446"/>
                    <a:pt x="10021" y="1445"/>
                    <a:pt x="10001" y="1442"/>
                  </a:cubicBezTo>
                  <a:cubicBezTo>
                    <a:pt x="9996" y="1442"/>
                    <a:pt x="9990" y="1441"/>
                    <a:pt x="9986" y="1441"/>
                  </a:cubicBezTo>
                  <a:cubicBezTo>
                    <a:pt x="9797" y="1441"/>
                    <a:pt x="9908" y="1701"/>
                    <a:pt x="9777" y="1784"/>
                  </a:cubicBezTo>
                  <a:cubicBezTo>
                    <a:pt x="9753" y="1797"/>
                    <a:pt x="9724" y="1803"/>
                    <a:pt x="9691" y="1803"/>
                  </a:cubicBezTo>
                  <a:cubicBezTo>
                    <a:pt x="9565" y="1803"/>
                    <a:pt x="9382" y="1723"/>
                    <a:pt x="9248" y="1723"/>
                  </a:cubicBezTo>
                  <a:cubicBezTo>
                    <a:pt x="9195" y="1723"/>
                    <a:pt x="9149" y="1736"/>
                    <a:pt x="9118" y="1769"/>
                  </a:cubicBezTo>
                  <a:cubicBezTo>
                    <a:pt x="9059" y="1831"/>
                    <a:pt x="9013" y="1840"/>
                    <a:pt x="8973" y="1840"/>
                  </a:cubicBezTo>
                  <a:cubicBezTo>
                    <a:pt x="8958" y="1840"/>
                    <a:pt x="8945" y="1838"/>
                    <a:pt x="8932" y="1838"/>
                  </a:cubicBezTo>
                  <a:cubicBezTo>
                    <a:pt x="8899" y="1838"/>
                    <a:pt x="8873" y="1845"/>
                    <a:pt x="8848" y="1897"/>
                  </a:cubicBezTo>
                  <a:cubicBezTo>
                    <a:pt x="8774" y="2026"/>
                    <a:pt x="8549" y="1940"/>
                    <a:pt x="8489" y="2026"/>
                  </a:cubicBezTo>
                  <a:cubicBezTo>
                    <a:pt x="8459" y="2055"/>
                    <a:pt x="8405" y="2081"/>
                    <a:pt x="8332" y="2081"/>
                  </a:cubicBezTo>
                  <a:cubicBezTo>
                    <a:pt x="8224" y="2081"/>
                    <a:pt x="8076" y="2022"/>
                    <a:pt x="7905" y="1827"/>
                  </a:cubicBezTo>
                  <a:cubicBezTo>
                    <a:pt x="7606" y="1514"/>
                    <a:pt x="7651" y="987"/>
                    <a:pt x="7785" y="887"/>
                  </a:cubicBezTo>
                  <a:cubicBezTo>
                    <a:pt x="7935" y="759"/>
                    <a:pt x="7905" y="545"/>
                    <a:pt x="7740" y="446"/>
                  </a:cubicBezTo>
                  <a:cubicBezTo>
                    <a:pt x="7546" y="361"/>
                    <a:pt x="7740" y="33"/>
                    <a:pt x="7501" y="5"/>
                  </a:cubicBezTo>
                  <a:cubicBezTo>
                    <a:pt x="7486" y="1"/>
                    <a:pt x="7471" y="0"/>
                    <a:pt x="745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5" name="Google Shape;1735;p133"/>
            <p:cNvSpPr/>
            <p:nvPr/>
          </p:nvSpPr>
          <p:spPr>
            <a:xfrm>
              <a:off x="2214387" y="3030803"/>
              <a:ext cx="100092" cy="109330"/>
            </a:xfrm>
            <a:custGeom>
              <a:avLst/>
              <a:gdLst/>
              <a:ahLst/>
              <a:cxnLst/>
              <a:rect l="l" t="t" r="r" b="b"/>
              <a:pathLst>
                <a:path w="21495" h="21600" extrusionOk="0">
                  <a:moveTo>
                    <a:pt x="6245" y="0"/>
                  </a:moveTo>
                  <a:cubicBezTo>
                    <a:pt x="5886" y="0"/>
                    <a:pt x="5559" y="70"/>
                    <a:pt x="5265" y="170"/>
                  </a:cubicBezTo>
                  <a:cubicBezTo>
                    <a:pt x="5009" y="251"/>
                    <a:pt x="4699" y="326"/>
                    <a:pt x="4366" y="326"/>
                  </a:cubicBezTo>
                  <a:cubicBezTo>
                    <a:pt x="4230" y="326"/>
                    <a:pt x="4089" y="316"/>
                    <a:pt x="3952" y="281"/>
                  </a:cubicBezTo>
                  <a:cubicBezTo>
                    <a:pt x="3234" y="832"/>
                    <a:pt x="2874" y="1709"/>
                    <a:pt x="2640" y="2590"/>
                  </a:cubicBezTo>
                  <a:cubicBezTo>
                    <a:pt x="2640" y="4344"/>
                    <a:pt x="1327" y="6213"/>
                    <a:pt x="1208" y="9615"/>
                  </a:cubicBezTo>
                  <a:cubicBezTo>
                    <a:pt x="1088" y="12912"/>
                    <a:pt x="129" y="12361"/>
                    <a:pt x="9" y="14886"/>
                  </a:cubicBezTo>
                  <a:cubicBezTo>
                    <a:pt x="-105" y="17522"/>
                    <a:pt x="848" y="16970"/>
                    <a:pt x="1327" y="17411"/>
                  </a:cubicBezTo>
                  <a:cubicBezTo>
                    <a:pt x="1681" y="17742"/>
                    <a:pt x="1327" y="18398"/>
                    <a:pt x="968" y="19060"/>
                  </a:cubicBezTo>
                  <a:cubicBezTo>
                    <a:pt x="1295" y="19461"/>
                    <a:pt x="1720" y="19952"/>
                    <a:pt x="2428" y="19952"/>
                  </a:cubicBezTo>
                  <a:cubicBezTo>
                    <a:pt x="2493" y="19952"/>
                    <a:pt x="2564" y="19947"/>
                    <a:pt x="2640" y="19937"/>
                  </a:cubicBezTo>
                  <a:cubicBezTo>
                    <a:pt x="4666" y="19937"/>
                    <a:pt x="6578" y="20377"/>
                    <a:pt x="8250" y="21254"/>
                  </a:cubicBezTo>
                  <a:cubicBezTo>
                    <a:pt x="8843" y="21515"/>
                    <a:pt x="9203" y="21600"/>
                    <a:pt x="9464" y="21600"/>
                  </a:cubicBezTo>
                  <a:cubicBezTo>
                    <a:pt x="10009" y="21600"/>
                    <a:pt x="10129" y="21224"/>
                    <a:pt x="11082" y="21224"/>
                  </a:cubicBezTo>
                  <a:cubicBezTo>
                    <a:pt x="11229" y="21224"/>
                    <a:pt x="11398" y="21234"/>
                    <a:pt x="11588" y="21254"/>
                  </a:cubicBezTo>
                  <a:cubicBezTo>
                    <a:pt x="12291" y="21435"/>
                    <a:pt x="13015" y="21520"/>
                    <a:pt x="13739" y="21520"/>
                  </a:cubicBezTo>
                  <a:cubicBezTo>
                    <a:pt x="15243" y="21520"/>
                    <a:pt x="16746" y="21154"/>
                    <a:pt x="18037" y="20488"/>
                  </a:cubicBezTo>
                  <a:cubicBezTo>
                    <a:pt x="19589" y="19606"/>
                    <a:pt x="20302" y="18073"/>
                    <a:pt x="21495" y="16645"/>
                  </a:cubicBezTo>
                  <a:cubicBezTo>
                    <a:pt x="20542" y="14445"/>
                    <a:pt x="21136" y="11810"/>
                    <a:pt x="21136" y="10387"/>
                  </a:cubicBezTo>
                  <a:cubicBezTo>
                    <a:pt x="21136" y="8518"/>
                    <a:pt x="18990" y="7967"/>
                    <a:pt x="18156" y="7200"/>
                  </a:cubicBezTo>
                  <a:cubicBezTo>
                    <a:pt x="17438" y="6433"/>
                    <a:pt x="14453" y="5226"/>
                    <a:pt x="13380" y="3688"/>
                  </a:cubicBezTo>
                  <a:cubicBezTo>
                    <a:pt x="13059" y="3277"/>
                    <a:pt x="12775" y="3122"/>
                    <a:pt x="12520" y="3122"/>
                  </a:cubicBezTo>
                  <a:cubicBezTo>
                    <a:pt x="11811" y="3122"/>
                    <a:pt x="11310" y="4264"/>
                    <a:pt x="10875" y="4344"/>
                  </a:cubicBezTo>
                  <a:cubicBezTo>
                    <a:pt x="10853" y="4349"/>
                    <a:pt x="10837" y="4354"/>
                    <a:pt x="10820" y="4354"/>
                  </a:cubicBezTo>
                  <a:cubicBezTo>
                    <a:pt x="10395" y="4354"/>
                    <a:pt x="10341" y="3071"/>
                    <a:pt x="8963" y="1488"/>
                  </a:cubicBezTo>
                  <a:cubicBezTo>
                    <a:pt x="7972" y="351"/>
                    <a:pt x="7041" y="0"/>
                    <a:pt x="62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6" name="Google Shape;1736;p133"/>
            <p:cNvSpPr/>
            <p:nvPr/>
          </p:nvSpPr>
          <p:spPr>
            <a:xfrm>
              <a:off x="1907358" y="2845392"/>
              <a:ext cx="403887" cy="822745"/>
            </a:xfrm>
            <a:custGeom>
              <a:avLst/>
              <a:gdLst/>
              <a:ahLst/>
              <a:cxnLst/>
              <a:rect l="l" t="t" r="r" b="b"/>
              <a:pathLst>
                <a:path w="21414" h="21600" extrusionOk="0">
                  <a:moveTo>
                    <a:pt x="8056" y="0"/>
                  </a:moveTo>
                  <a:cubicBezTo>
                    <a:pt x="7968" y="0"/>
                    <a:pt x="7860" y="33"/>
                    <a:pt x="7677" y="134"/>
                  </a:cubicBezTo>
                  <a:cubicBezTo>
                    <a:pt x="7442" y="265"/>
                    <a:pt x="7177" y="368"/>
                    <a:pt x="6883" y="469"/>
                  </a:cubicBezTo>
                  <a:cubicBezTo>
                    <a:pt x="6883" y="688"/>
                    <a:pt x="6794" y="893"/>
                    <a:pt x="6646" y="1097"/>
                  </a:cubicBezTo>
                  <a:cubicBezTo>
                    <a:pt x="6529" y="1214"/>
                    <a:pt x="5468" y="1461"/>
                    <a:pt x="5438" y="1593"/>
                  </a:cubicBezTo>
                  <a:cubicBezTo>
                    <a:pt x="5409" y="1724"/>
                    <a:pt x="5585" y="1900"/>
                    <a:pt x="5379" y="1987"/>
                  </a:cubicBezTo>
                  <a:cubicBezTo>
                    <a:pt x="5202" y="2075"/>
                    <a:pt x="5822" y="2469"/>
                    <a:pt x="5468" y="2571"/>
                  </a:cubicBezTo>
                  <a:cubicBezTo>
                    <a:pt x="5114" y="2673"/>
                    <a:pt x="5733" y="2833"/>
                    <a:pt x="5498" y="2936"/>
                  </a:cubicBezTo>
                  <a:cubicBezTo>
                    <a:pt x="5291" y="3037"/>
                    <a:pt x="4878" y="3081"/>
                    <a:pt x="4878" y="3198"/>
                  </a:cubicBezTo>
                  <a:cubicBezTo>
                    <a:pt x="4878" y="3315"/>
                    <a:pt x="4848" y="3592"/>
                    <a:pt x="4554" y="3665"/>
                  </a:cubicBezTo>
                  <a:cubicBezTo>
                    <a:pt x="4230" y="3767"/>
                    <a:pt x="4053" y="3957"/>
                    <a:pt x="4053" y="4147"/>
                  </a:cubicBezTo>
                  <a:cubicBezTo>
                    <a:pt x="4053" y="4336"/>
                    <a:pt x="3611" y="4219"/>
                    <a:pt x="3787" y="4438"/>
                  </a:cubicBezTo>
                  <a:cubicBezTo>
                    <a:pt x="3935" y="4672"/>
                    <a:pt x="4141" y="4949"/>
                    <a:pt x="3787" y="4993"/>
                  </a:cubicBezTo>
                  <a:cubicBezTo>
                    <a:pt x="3405" y="5022"/>
                    <a:pt x="3522" y="5416"/>
                    <a:pt x="3317" y="5416"/>
                  </a:cubicBezTo>
                  <a:cubicBezTo>
                    <a:pt x="3139" y="5416"/>
                    <a:pt x="3052" y="5810"/>
                    <a:pt x="3317" y="6000"/>
                  </a:cubicBezTo>
                  <a:cubicBezTo>
                    <a:pt x="3582" y="6160"/>
                    <a:pt x="3700" y="6350"/>
                    <a:pt x="3700" y="6554"/>
                  </a:cubicBezTo>
                  <a:cubicBezTo>
                    <a:pt x="3700" y="6729"/>
                    <a:pt x="4053" y="6831"/>
                    <a:pt x="3965" y="7021"/>
                  </a:cubicBezTo>
                  <a:cubicBezTo>
                    <a:pt x="3846" y="7225"/>
                    <a:pt x="3876" y="7400"/>
                    <a:pt x="3670" y="7488"/>
                  </a:cubicBezTo>
                  <a:cubicBezTo>
                    <a:pt x="3435" y="7561"/>
                    <a:pt x="3641" y="7809"/>
                    <a:pt x="3346" y="7867"/>
                  </a:cubicBezTo>
                  <a:cubicBezTo>
                    <a:pt x="3052" y="7940"/>
                    <a:pt x="3582" y="8466"/>
                    <a:pt x="3346" y="8553"/>
                  </a:cubicBezTo>
                  <a:cubicBezTo>
                    <a:pt x="3110" y="8655"/>
                    <a:pt x="2550" y="8743"/>
                    <a:pt x="2550" y="9108"/>
                  </a:cubicBezTo>
                  <a:cubicBezTo>
                    <a:pt x="2550" y="9472"/>
                    <a:pt x="2669" y="9677"/>
                    <a:pt x="2580" y="9823"/>
                  </a:cubicBezTo>
                  <a:cubicBezTo>
                    <a:pt x="2491" y="9983"/>
                    <a:pt x="2904" y="9924"/>
                    <a:pt x="2845" y="10129"/>
                  </a:cubicBezTo>
                  <a:cubicBezTo>
                    <a:pt x="2756" y="10348"/>
                    <a:pt x="2256" y="10216"/>
                    <a:pt x="2226" y="10348"/>
                  </a:cubicBezTo>
                  <a:cubicBezTo>
                    <a:pt x="2197" y="10479"/>
                    <a:pt x="2344" y="10741"/>
                    <a:pt x="2167" y="10756"/>
                  </a:cubicBezTo>
                  <a:cubicBezTo>
                    <a:pt x="1961" y="10771"/>
                    <a:pt x="1872" y="10873"/>
                    <a:pt x="1872" y="11106"/>
                  </a:cubicBezTo>
                  <a:cubicBezTo>
                    <a:pt x="1872" y="11325"/>
                    <a:pt x="1608" y="11355"/>
                    <a:pt x="1578" y="11471"/>
                  </a:cubicBezTo>
                  <a:cubicBezTo>
                    <a:pt x="1548" y="11588"/>
                    <a:pt x="1813" y="11719"/>
                    <a:pt x="1813" y="11851"/>
                  </a:cubicBezTo>
                  <a:cubicBezTo>
                    <a:pt x="1813" y="11982"/>
                    <a:pt x="1961" y="12420"/>
                    <a:pt x="1754" y="12435"/>
                  </a:cubicBezTo>
                  <a:cubicBezTo>
                    <a:pt x="1519" y="12463"/>
                    <a:pt x="1371" y="12945"/>
                    <a:pt x="1578" y="13018"/>
                  </a:cubicBezTo>
                  <a:cubicBezTo>
                    <a:pt x="1754" y="13076"/>
                    <a:pt x="1813" y="13208"/>
                    <a:pt x="1667" y="13309"/>
                  </a:cubicBezTo>
                  <a:cubicBezTo>
                    <a:pt x="1578" y="13397"/>
                    <a:pt x="2137" y="13499"/>
                    <a:pt x="1843" y="13646"/>
                  </a:cubicBezTo>
                  <a:cubicBezTo>
                    <a:pt x="1586" y="13773"/>
                    <a:pt x="1733" y="13933"/>
                    <a:pt x="2028" y="13933"/>
                  </a:cubicBezTo>
                  <a:cubicBezTo>
                    <a:pt x="2071" y="13933"/>
                    <a:pt x="2119" y="13930"/>
                    <a:pt x="2167" y="13923"/>
                  </a:cubicBezTo>
                  <a:cubicBezTo>
                    <a:pt x="2190" y="13919"/>
                    <a:pt x="2211" y="13918"/>
                    <a:pt x="2233" y="13918"/>
                  </a:cubicBezTo>
                  <a:cubicBezTo>
                    <a:pt x="2514" y="13918"/>
                    <a:pt x="2643" y="14170"/>
                    <a:pt x="2315" y="14170"/>
                  </a:cubicBezTo>
                  <a:cubicBezTo>
                    <a:pt x="1961" y="14170"/>
                    <a:pt x="1608" y="14170"/>
                    <a:pt x="1902" y="14287"/>
                  </a:cubicBezTo>
                  <a:cubicBezTo>
                    <a:pt x="2197" y="14404"/>
                    <a:pt x="2491" y="14564"/>
                    <a:pt x="2078" y="14652"/>
                  </a:cubicBezTo>
                  <a:cubicBezTo>
                    <a:pt x="1637" y="14740"/>
                    <a:pt x="1991" y="14885"/>
                    <a:pt x="1902" y="15075"/>
                  </a:cubicBezTo>
                  <a:cubicBezTo>
                    <a:pt x="1813" y="15280"/>
                    <a:pt x="2197" y="15455"/>
                    <a:pt x="1872" y="15499"/>
                  </a:cubicBezTo>
                  <a:cubicBezTo>
                    <a:pt x="1548" y="15557"/>
                    <a:pt x="1991" y="15849"/>
                    <a:pt x="1548" y="15878"/>
                  </a:cubicBezTo>
                  <a:cubicBezTo>
                    <a:pt x="1106" y="15907"/>
                    <a:pt x="1401" y="16126"/>
                    <a:pt x="1106" y="16242"/>
                  </a:cubicBezTo>
                  <a:cubicBezTo>
                    <a:pt x="812" y="16359"/>
                    <a:pt x="1460" y="16549"/>
                    <a:pt x="1136" y="16666"/>
                  </a:cubicBezTo>
                  <a:cubicBezTo>
                    <a:pt x="812" y="16782"/>
                    <a:pt x="1047" y="17045"/>
                    <a:pt x="693" y="17045"/>
                  </a:cubicBezTo>
                  <a:cubicBezTo>
                    <a:pt x="340" y="17045"/>
                    <a:pt x="134" y="17293"/>
                    <a:pt x="104" y="17410"/>
                  </a:cubicBezTo>
                  <a:cubicBezTo>
                    <a:pt x="75" y="17527"/>
                    <a:pt x="-131" y="17746"/>
                    <a:pt x="134" y="17921"/>
                  </a:cubicBezTo>
                  <a:cubicBezTo>
                    <a:pt x="428" y="18081"/>
                    <a:pt x="75" y="18212"/>
                    <a:pt x="340" y="18285"/>
                  </a:cubicBezTo>
                  <a:cubicBezTo>
                    <a:pt x="576" y="18344"/>
                    <a:pt x="1460" y="18242"/>
                    <a:pt x="1343" y="18446"/>
                  </a:cubicBezTo>
                  <a:cubicBezTo>
                    <a:pt x="1195" y="18635"/>
                    <a:pt x="1224" y="19059"/>
                    <a:pt x="1401" y="19059"/>
                  </a:cubicBezTo>
                  <a:cubicBezTo>
                    <a:pt x="1544" y="19059"/>
                    <a:pt x="1632" y="19293"/>
                    <a:pt x="1879" y="19293"/>
                  </a:cubicBezTo>
                  <a:cubicBezTo>
                    <a:pt x="1887" y="19293"/>
                    <a:pt x="1894" y="19292"/>
                    <a:pt x="1902" y="19292"/>
                  </a:cubicBezTo>
                  <a:cubicBezTo>
                    <a:pt x="2261" y="19266"/>
                    <a:pt x="2631" y="19251"/>
                    <a:pt x="2999" y="19251"/>
                  </a:cubicBezTo>
                  <a:cubicBezTo>
                    <a:pt x="3264" y="19251"/>
                    <a:pt x="3529" y="19259"/>
                    <a:pt x="3787" y="19278"/>
                  </a:cubicBezTo>
                  <a:cubicBezTo>
                    <a:pt x="4024" y="19307"/>
                    <a:pt x="4200" y="19365"/>
                    <a:pt x="4378" y="19438"/>
                  </a:cubicBezTo>
                  <a:cubicBezTo>
                    <a:pt x="4411" y="19431"/>
                    <a:pt x="4450" y="19427"/>
                    <a:pt x="4493" y="19427"/>
                  </a:cubicBezTo>
                  <a:cubicBezTo>
                    <a:pt x="4734" y="19427"/>
                    <a:pt x="5092" y="19527"/>
                    <a:pt x="5281" y="19527"/>
                  </a:cubicBezTo>
                  <a:cubicBezTo>
                    <a:pt x="5323" y="19527"/>
                    <a:pt x="5356" y="19522"/>
                    <a:pt x="5379" y="19511"/>
                  </a:cubicBezTo>
                  <a:cubicBezTo>
                    <a:pt x="5526" y="19438"/>
                    <a:pt x="4790" y="19117"/>
                    <a:pt x="4820" y="19000"/>
                  </a:cubicBezTo>
                  <a:cubicBezTo>
                    <a:pt x="4848" y="18898"/>
                    <a:pt x="4702" y="18723"/>
                    <a:pt x="4702" y="18592"/>
                  </a:cubicBezTo>
                  <a:cubicBezTo>
                    <a:pt x="4702" y="18475"/>
                    <a:pt x="4583" y="18212"/>
                    <a:pt x="4907" y="18096"/>
                  </a:cubicBezTo>
                  <a:cubicBezTo>
                    <a:pt x="5198" y="17978"/>
                    <a:pt x="5252" y="17872"/>
                    <a:pt x="5407" y="17872"/>
                  </a:cubicBezTo>
                  <a:cubicBezTo>
                    <a:pt x="5426" y="17872"/>
                    <a:pt x="5446" y="17873"/>
                    <a:pt x="5468" y="17877"/>
                  </a:cubicBezTo>
                  <a:cubicBezTo>
                    <a:pt x="5479" y="17877"/>
                    <a:pt x="5491" y="17878"/>
                    <a:pt x="5503" y="17878"/>
                  </a:cubicBezTo>
                  <a:cubicBezTo>
                    <a:pt x="5721" y="17878"/>
                    <a:pt x="6117" y="17758"/>
                    <a:pt x="6146" y="17483"/>
                  </a:cubicBezTo>
                  <a:cubicBezTo>
                    <a:pt x="6146" y="17191"/>
                    <a:pt x="6411" y="17089"/>
                    <a:pt x="6883" y="16885"/>
                  </a:cubicBezTo>
                  <a:cubicBezTo>
                    <a:pt x="7383" y="16680"/>
                    <a:pt x="8268" y="16447"/>
                    <a:pt x="8149" y="16345"/>
                  </a:cubicBezTo>
                  <a:cubicBezTo>
                    <a:pt x="8031" y="16257"/>
                    <a:pt x="8325" y="15936"/>
                    <a:pt x="8325" y="15819"/>
                  </a:cubicBezTo>
                  <a:cubicBezTo>
                    <a:pt x="8325" y="15703"/>
                    <a:pt x="7531" y="15717"/>
                    <a:pt x="7264" y="15674"/>
                  </a:cubicBezTo>
                  <a:cubicBezTo>
                    <a:pt x="7000" y="15630"/>
                    <a:pt x="6057" y="15294"/>
                    <a:pt x="6529" y="14842"/>
                  </a:cubicBezTo>
                  <a:cubicBezTo>
                    <a:pt x="6911" y="14535"/>
                    <a:pt x="7560" y="14345"/>
                    <a:pt x="8296" y="14331"/>
                  </a:cubicBezTo>
                  <a:cubicBezTo>
                    <a:pt x="8562" y="14317"/>
                    <a:pt x="8296" y="14112"/>
                    <a:pt x="8532" y="14039"/>
                  </a:cubicBezTo>
                  <a:cubicBezTo>
                    <a:pt x="8768" y="13967"/>
                    <a:pt x="8827" y="13849"/>
                    <a:pt x="8827" y="13674"/>
                  </a:cubicBezTo>
                  <a:cubicBezTo>
                    <a:pt x="8827" y="13514"/>
                    <a:pt x="8827" y="13149"/>
                    <a:pt x="9269" y="13120"/>
                  </a:cubicBezTo>
                  <a:cubicBezTo>
                    <a:pt x="9681" y="13106"/>
                    <a:pt x="9799" y="12974"/>
                    <a:pt x="9534" y="12945"/>
                  </a:cubicBezTo>
                  <a:cubicBezTo>
                    <a:pt x="9269" y="12901"/>
                    <a:pt x="9181" y="12755"/>
                    <a:pt x="9593" y="12726"/>
                  </a:cubicBezTo>
                  <a:cubicBezTo>
                    <a:pt x="9620" y="12724"/>
                    <a:pt x="9646" y="12724"/>
                    <a:pt x="9669" y="12724"/>
                  </a:cubicBezTo>
                  <a:cubicBezTo>
                    <a:pt x="9989" y="12724"/>
                    <a:pt x="9880" y="12901"/>
                    <a:pt x="10182" y="12901"/>
                  </a:cubicBezTo>
                  <a:cubicBezTo>
                    <a:pt x="10477" y="12901"/>
                    <a:pt x="11008" y="12638"/>
                    <a:pt x="10595" y="12492"/>
                  </a:cubicBezTo>
                  <a:cubicBezTo>
                    <a:pt x="10494" y="12451"/>
                    <a:pt x="10411" y="12435"/>
                    <a:pt x="10340" y="12435"/>
                  </a:cubicBezTo>
                  <a:cubicBezTo>
                    <a:pt x="10142" y="12435"/>
                    <a:pt x="10032" y="12558"/>
                    <a:pt x="9858" y="12580"/>
                  </a:cubicBezTo>
                  <a:cubicBezTo>
                    <a:pt x="9842" y="12582"/>
                    <a:pt x="9827" y="12584"/>
                    <a:pt x="9811" y="12584"/>
                  </a:cubicBezTo>
                  <a:cubicBezTo>
                    <a:pt x="9628" y="12584"/>
                    <a:pt x="9487" y="12435"/>
                    <a:pt x="9269" y="12435"/>
                  </a:cubicBezTo>
                  <a:cubicBezTo>
                    <a:pt x="9062" y="12435"/>
                    <a:pt x="9210" y="12142"/>
                    <a:pt x="9121" y="12026"/>
                  </a:cubicBezTo>
                  <a:cubicBezTo>
                    <a:pt x="9003" y="11924"/>
                    <a:pt x="8886" y="11661"/>
                    <a:pt x="9062" y="11515"/>
                  </a:cubicBezTo>
                  <a:cubicBezTo>
                    <a:pt x="9092" y="11494"/>
                    <a:pt x="9137" y="11484"/>
                    <a:pt x="9197" y="11484"/>
                  </a:cubicBezTo>
                  <a:cubicBezTo>
                    <a:pt x="9505" y="11484"/>
                    <a:pt x="10180" y="11724"/>
                    <a:pt x="10771" y="11749"/>
                  </a:cubicBezTo>
                  <a:cubicBezTo>
                    <a:pt x="10818" y="11750"/>
                    <a:pt x="10863" y="11751"/>
                    <a:pt x="10908" y="11751"/>
                  </a:cubicBezTo>
                  <a:cubicBezTo>
                    <a:pt x="11546" y="11751"/>
                    <a:pt x="12010" y="11565"/>
                    <a:pt x="12010" y="11442"/>
                  </a:cubicBezTo>
                  <a:cubicBezTo>
                    <a:pt x="12010" y="11311"/>
                    <a:pt x="11656" y="11077"/>
                    <a:pt x="12098" y="10917"/>
                  </a:cubicBezTo>
                  <a:cubicBezTo>
                    <a:pt x="12510" y="10756"/>
                    <a:pt x="12156" y="10727"/>
                    <a:pt x="12039" y="10523"/>
                  </a:cubicBezTo>
                  <a:cubicBezTo>
                    <a:pt x="11950" y="10381"/>
                    <a:pt x="12109" y="10281"/>
                    <a:pt x="12268" y="10281"/>
                  </a:cubicBezTo>
                  <a:cubicBezTo>
                    <a:pt x="12322" y="10281"/>
                    <a:pt x="12377" y="10293"/>
                    <a:pt x="12422" y="10319"/>
                  </a:cubicBezTo>
                  <a:cubicBezTo>
                    <a:pt x="12480" y="10348"/>
                    <a:pt x="12674" y="10361"/>
                    <a:pt x="12949" y="10361"/>
                  </a:cubicBezTo>
                  <a:cubicBezTo>
                    <a:pt x="13499" y="10361"/>
                    <a:pt x="14376" y="10309"/>
                    <a:pt x="15163" y="10231"/>
                  </a:cubicBezTo>
                  <a:cubicBezTo>
                    <a:pt x="16311" y="10114"/>
                    <a:pt x="17107" y="9895"/>
                    <a:pt x="17196" y="9720"/>
                  </a:cubicBezTo>
                  <a:cubicBezTo>
                    <a:pt x="17255" y="9545"/>
                    <a:pt x="17992" y="9151"/>
                    <a:pt x="18168" y="9006"/>
                  </a:cubicBezTo>
                  <a:cubicBezTo>
                    <a:pt x="18316" y="8859"/>
                    <a:pt x="18168" y="8684"/>
                    <a:pt x="17696" y="8641"/>
                  </a:cubicBezTo>
                  <a:cubicBezTo>
                    <a:pt x="17225" y="8612"/>
                    <a:pt x="17255" y="8334"/>
                    <a:pt x="17520" y="8173"/>
                  </a:cubicBezTo>
                  <a:cubicBezTo>
                    <a:pt x="17785" y="8013"/>
                    <a:pt x="17372" y="7867"/>
                    <a:pt x="16931" y="7852"/>
                  </a:cubicBezTo>
                  <a:cubicBezTo>
                    <a:pt x="16489" y="7823"/>
                    <a:pt x="15781" y="7663"/>
                    <a:pt x="16164" y="7488"/>
                  </a:cubicBezTo>
                  <a:cubicBezTo>
                    <a:pt x="16273" y="7434"/>
                    <a:pt x="16349" y="7416"/>
                    <a:pt x="16411" y="7416"/>
                  </a:cubicBezTo>
                  <a:cubicBezTo>
                    <a:pt x="16464" y="7416"/>
                    <a:pt x="16506" y="7430"/>
                    <a:pt x="16548" y="7444"/>
                  </a:cubicBezTo>
                  <a:cubicBezTo>
                    <a:pt x="16607" y="7356"/>
                    <a:pt x="16665" y="7255"/>
                    <a:pt x="16607" y="7225"/>
                  </a:cubicBezTo>
                  <a:cubicBezTo>
                    <a:pt x="16577" y="7196"/>
                    <a:pt x="16281" y="7240"/>
                    <a:pt x="16311" y="6890"/>
                  </a:cubicBezTo>
                  <a:cubicBezTo>
                    <a:pt x="16341" y="6554"/>
                    <a:pt x="16577" y="6627"/>
                    <a:pt x="16607" y="6189"/>
                  </a:cubicBezTo>
                  <a:cubicBezTo>
                    <a:pt x="16607" y="5737"/>
                    <a:pt x="16960" y="5489"/>
                    <a:pt x="16960" y="5255"/>
                  </a:cubicBezTo>
                  <a:cubicBezTo>
                    <a:pt x="16960" y="5022"/>
                    <a:pt x="17785" y="4759"/>
                    <a:pt x="18227" y="4380"/>
                  </a:cubicBezTo>
                  <a:cubicBezTo>
                    <a:pt x="18727" y="4001"/>
                    <a:pt x="19347" y="3665"/>
                    <a:pt x="20083" y="3388"/>
                  </a:cubicBezTo>
                  <a:cubicBezTo>
                    <a:pt x="20466" y="3242"/>
                    <a:pt x="21262" y="3140"/>
                    <a:pt x="21380" y="3023"/>
                  </a:cubicBezTo>
                  <a:cubicBezTo>
                    <a:pt x="21469" y="2892"/>
                    <a:pt x="21380" y="2191"/>
                    <a:pt x="21173" y="2147"/>
                  </a:cubicBezTo>
                  <a:cubicBezTo>
                    <a:pt x="21001" y="2126"/>
                    <a:pt x="20829" y="2113"/>
                    <a:pt x="20656" y="2113"/>
                  </a:cubicBezTo>
                  <a:cubicBezTo>
                    <a:pt x="20592" y="2113"/>
                    <a:pt x="20529" y="2115"/>
                    <a:pt x="20466" y="2119"/>
                  </a:cubicBezTo>
                  <a:cubicBezTo>
                    <a:pt x="20466" y="2133"/>
                    <a:pt x="20466" y="2162"/>
                    <a:pt x="20466" y="2177"/>
                  </a:cubicBezTo>
                  <a:cubicBezTo>
                    <a:pt x="20525" y="2393"/>
                    <a:pt x="20267" y="2979"/>
                    <a:pt x="19948" y="2979"/>
                  </a:cubicBezTo>
                  <a:cubicBezTo>
                    <a:pt x="19944" y="2979"/>
                    <a:pt x="19940" y="2979"/>
                    <a:pt x="19936" y="2979"/>
                  </a:cubicBezTo>
                  <a:cubicBezTo>
                    <a:pt x="19920" y="2977"/>
                    <a:pt x="19904" y="2977"/>
                    <a:pt x="19888" y="2977"/>
                  </a:cubicBezTo>
                  <a:cubicBezTo>
                    <a:pt x="19608" y="2977"/>
                    <a:pt x="19373" y="3189"/>
                    <a:pt x="19140" y="3189"/>
                  </a:cubicBezTo>
                  <a:cubicBezTo>
                    <a:pt x="19120" y="3189"/>
                    <a:pt x="19101" y="3187"/>
                    <a:pt x="19081" y="3183"/>
                  </a:cubicBezTo>
                  <a:cubicBezTo>
                    <a:pt x="19068" y="3182"/>
                    <a:pt x="19053" y="3181"/>
                    <a:pt x="19038" y="3181"/>
                  </a:cubicBezTo>
                  <a:cubicBezTo>
                    <a:pt x="18848" y="3181"/>
                    <a:pt x="18597" y="3312"/>
                    <a:pt x="18347" y="3312"/>
                  </a:cubicBezTo>
                  <a:cubicBezTo>
                    <a:pt x="18286" y="3312"/>
                    <a:pt x="18227" y="3304"/>
                    <a:pt x="18168" y="3286"/>
                  </a:cubicBezTo>
                  <a:cubicBezTo>
                    <a:pt x="18068" y="3254"/>
                    <a:pt x="17958" y="3245"/>
                    <a:pt x="17844" y="3245"/>
                  </a:cubicBezTo>
                  <a:cubicBezTo>
                    <a:pt x="17677" y="3245"/>
                    <a:pt x="17505" y="3265"/>
                    <a:pt x="17354" y="3265"/>
                  </a:cubicBezTo>
                  <a:cubicBezTo>
                    <a:pt x="17275" y="3265"/>
                    <a:pt x="17200" y="3259"/>
                    <a:pt x="17137" y="3242"/>
                  </a:cubicBezTo>
                  <a:cubicBezTo>
                    <a:pt x="16872" y="3155"/>
                    <a:pt x="16135" y="3213"/>
                    <a:pt x="16135" y="3125"/>
                  </a:cubicBezTo>
                  <a:cubicBezTo>
                    <a:pt x="16135" y="3023"/>
                    <a:pt x="16518" y="3052"/>
                    <a:pt x="16518" y="2760"/>
                  </a:cubicBezTo>
                  <a:cubicBezTo>
                    <a:pt x="16518" y="2454"/>
                    <a:pt x="17461" y="2133"/>
                    <a:pt x="17342" y="2031"/>
                  </a:cubicBezTo>
                  <a:cubicBezTo>
                    <a:pt x="17225" y="1914"/>
                    <a:pt x="15574" y="1666"/>
                    <a:pt x="15368" y="1520"/>
                  </a:cubicBezTo>
                  <a:cubicBezTo>
                    <a:pt x="15074" y="1330"/>
                    <a:pt x="14661" y="1214"/>
                    <a:pt x="14189" y="1199"/>
                  </a:cubicBezTo>
                  <a:cubicBezTo>
                    <a:pt x="13541" y="1170"/>
                    <a:pt x="13571" y="1009"/>
                    <a:pt x="12982" y="834"/>
                  </a:cubicBezTo>
                  <a:cubicBezTo>
                    <a:pt x="12422" y="615"/>
                    <a:pt x="11921" y="353"/>
                    <a:pt x="11508" y="61"/>
                  </a:cubicBezTo>
                  <a:cubicBezTo>
                    <a:pt x="11281" y="44"/>
                    <a:pt x="10989" y="21"/>
                    <a:pt x="10773" y="21"/>
                  </a:cubicBezTo>
                  <a:cubicBezTo>
                    <a:pt x="10626" y="21"/>
                    <a:pt x="10513" y="31"/>
                    <a:pt x="10477" y="61"/>
                  </a:cubicBezTo>
                  <a:cubicBezTo>
                    <a:pt x="10334" y="132"/>
                    <a:pt x="10153" y="441"/>
                    <a:pt x="9963" y="441"/>
                  </a:cubicBezTo>
                  <a:cubicBezTo>
                    <a:pt x="9919" y="441"/>
                    <a:pt x="9874" y="424"/>
                    <a:pt x="9829" y="382"/>
                  </a:cubicBezTo>
                  <a:cubicBezTo>
                    <a:pt x="9623" y="148"/>
                    <a:pt x="9092" y="148"/>
                    <a:pt x="8621" y="119"/>
                  </a:cubicBezTo>
                  <a:cubicBezTo>
                    <a:pt x="8302" y="101"/>
                    <a:pt x="8210" y="0"/>
                    <a:pt x="8056" y="0"/>
                  </a:cubicBezTo>
                  <a:close/>
                  <a:moveTo>
                    <a:pt x="5172" y="19715"/>
                  </a:moveTo>
                  <a:cubicBezTo>
                    <a:pt x="5144" y="20036"/>
                    <a:pt x="4996" y="21495"/>
                    <a:pt x="5172" y="21510"/>
                  </a:cubicBezTo>
                  <a:cubicBezTo>
                    <a:pt x="5187" y="21511"/>
                    <a:pt x="5208" y="21511"/>
                    <a:pt x="5235" y="21511"/>
                  </a:cubicBezTo>
                  <a:cubicBezTo>
                    <a:pt x="5406" y="21511"/>
                    <a:pt x="5806" y="21492"/>
                    <a:pt x="6190" y="21492"/>
                  </a:cubicBezTo>
                  <a:cubicBezTo>
                    <a:pt x="6506" y="21492"/>
                    <a:pt x="6811" y="21505"/>
                    <a:pt x="6970" y="21553"/>
                  </a:cubicBezTo>
                  <a:cubicBezTo>
                    <a:pt x="7060" y="21571"/>
                    <a:pt x="7161" y="21600"/>
                    <a:pt x="7258" y="21600"/>
                  </a:cubicBezTo>
                  <a:cubicBezTo>
                    <a:pt x="7322" y="21600"/>
                    <a:pt x="7384" y="21588"/>
                    <a:pt x="7442" y="21553"/>
                  </a:cubicBezTo>
                  <a:cubicBezTo>
                    <a:pt x="7677" y="21422"/>
                    <a:pt x="8384" y="21495"/>
                    <a:pt x="8768" y="21364"/>
                  </a:cubicBezTo>
                  <a:cubicBezTo>
                    <a:pt x="9151" y="21247"/>
                    <a:pt x="8649" y="21218"/>
                    <a:pt x="8060" y="21203"/>
                  </a:cubicBezTo>
                  <a:cubicBezTo>
                    <a:pt x="7471" y="21189"/>
                    <a:pt x="6322" y="20635"/>
                    <a:pt x="5968" y="20489"/>
                  </a:cubicBezTo>
                  <a:cubicBezTo>
                    <a:pt x="5659" y="20360"/>
                    <a:pt x="5824" y="20232"/>
                    <a:pt x="5572" y="20232"/>
                  </a:cubicBezTo>
                  <a:cubicBezTo>
                    <a:pt x="5537" y="20232"/>
                    <a:pt x="5492" y="20235"/>
                    <a:pt x="5438" y="20240"/>
                  </a:cubicBezTo>
                  <a:cubicBezTo>
                    <a:pt x="5410" y="20242"/>
                    <a:pt x="5386" y="20243"/>
                    <a:pt x="5364" y="20243"/>
                  </a:cubicBezTo>
                  <a:cubicBezTo>
                    <a:pt x="5061" y="20243"/>
                    <a:pt x="5307" y="20061"/>
                    <a:pt x="5526" y="20007"/>
                  </a:cubicBezTo>
                  <a:cubicBezTo>
                    <a:pt x="5762" y="19949"/>
                    <a:pt x="5468" y="19744"/>
                    <a:pt x="5172" y="1971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7" name="Google Shape;1737;p133"/>
            <p:cNvSpPr/>
            <p:nvPr/>
          </p:nvSpPr>
          <p:spPr>
            <a:xfrm>
              <a:off x="1863707" y="2748693"/>
              <a:ext cx="174546" cy="934661"/>
            </a:xfrm>
            <a:custGeom>
              <a:avLst/>
              <a:gdLst/>
              <a:ahLst/>
              <a:cxnLst/>
              <a:rect l="l" t="t" r="r" b="b"/>
              <a:pathLst>
                <a:path w="21259" h="21600" extrusionOk="0">
                  <a:moveTo>
                    <a:pt x="15146" y="0"/>
                  </a:moveTo>
                  <a:cubicBezTo>
                    <a:pt x="15112" y="0"/>
                    <a:pt x="15075" y="5"/>
                    <a:pt x="15032" y="15"/>
                  </a:cubicBezTo>
                  <a:cubicBezTo>
                    <a:pt x="14828" y="92"/>
                    <a:pt x="14763" y="336"/>
                    <a:pt x="14016" y="400"/>
                  </a:cubicBezTo>
                  <a:cubicBezTo>
                    <a:pt x="13883" y="426"/>
                    <a:pt x="13679" y="452"/>
                    <a:pt x="13543" y="478"/>
                  </a:cubicBezTo>
                  <a:cubicBezTo>
                    <a:pt x="13407" y="619"/>
                    <a:pt x="13407" y="760"/>
                    <a:pt x="13543" y="914"/>
                  </a:cubicBezTo>
                  <a:cubicBezTo>
                    <a:pt x="13883" y="1312"/>
                    <a:pt x="13951" y="1736"/>
                    <a:pt x="13679" y="2147"/>
                  </a:cubicBezTo>
                  <a:cubicBezTo>
                    <a:pt x="13407" y="2391"/>
                    <a:pt x="13071" y="2622"/>
                    <a:pt x="12731" y="2867"/>
                  </a:cubicBezTo>
                  <a:cubicBezTo>
                    <a:pt x="12394" y="3046"/>
                    <a:pt x="13475" y="3059"/>
                    <a:pt x="13003" y="3136"/>
                  </a:cubicBezTo>
                  <a:cubicBezTo>
                    <a:pt x="12595" y="3226"/>
                    <a:pt x="12731" y="3444"/>
                    <a:pt x="12731" y="3778"/>
                  </a:cubicBezTo>
                  <a:cubicBezTo>
                    <a:pt x="12731" y="4125"/>
                    <a:pt x="11715" y="4728"/>
                    <a:pt x="11647" y="4896"/>
                  </a:cubicBezTo>
                  <a:cubicBezTo>
                    <a:pt x="11582" y="5075"/>
                    <a:pt x="10902" y="5204"/>
                    <a:pt x="10970" y="5397"/>
                  </a:cubicBezTo>
                  <a:cubicBezTo>
                    <a:pt x="11038" y="5564"/>
                    <a:pt x="10634" y="5731"/>
                    <a:pt x="9889" y="5820"/>
                  </a:cubicBezTo>
                  <a:cubicBezTo>
                    <a:pt x="9345" y="5911"/>
                    <a:pt x="10902" y="6219"/>
                    <a:pt x="10834" y="6386"/>
                  </a:cubicBezTo>
                  <a:cubicBezTo>
                    <a:pt x="10769" y="6565"/>
                    <a:pt x="9617" y="6630"/>
                    <a:pt x="9889" y="6912"/>
                  </a:cubicBezTo>
                  <a:cubicBezTo>
                    <a:pt x="10090" y="7259"/>
                    <a:pt x="10090" y="7606"/>
                    <a:pt x="9889" y="7965"/>
                  </a:cubicBezTo>
                  <a:cubicBezTo>
                    <a:pt x="9889" y="8081"/>
                    <a:pt x="9213" y="8068"/>
                    <a:pt x="9345" y="8287"/>
                  </a:cubicBezTo>
                  <a:cubicBezTo>
                    <a:pt x="9549" y="8518"/>
                    <a:pt x="8669" y="8569"/>
                    <a:pt x="8533" y="8890"/>
                  </a:cubicBezTo>
                  <a:cubicBezTo>
                    <a:pt x="8400" y="9199"/>
                    <a:pt x="7112" y="9661"/>
                    <a:pt x="6640" y="9905"/>
                  </a:cubicBezTo>
                  <a:cubicBezTo>
                    <a:pt x="6096" y="10149"/>
                    <a:pt x="6096" y="10290"/>
                    <a:pt x="5488" y="10290"/>
                  </a:cubicBezTo>
                  <a:cubicBezTo>
                    <a:pt x="4811" y="10290"/>
                    <a:pt x="4607" y="10432"/>
                    <a:pt x="5151" y="10637"/>
                  </a:cubicBezTo>
                  <a:cubicBezTo>
                    <a:pt x="5691" y="10855"/>
                    <a:pt x="4811" y="11035"/>
                    <a:pt x="5488" y="11240"/>
                  </a:cubicBezTo>
                  <a:cubicBezTo>
                    <a:pt x="6096" y="11459"/>
                    <a:pt x="5895" y="11536"/>
                    <a:pt x="5556" y="11729"/>
                  </a:cubicBezTo>
                  <a:cubicBezTo>
                    <a:pt x="5284" y="11934"/>
                    <a:pt x="4811" y="11947"/>
                    <a:pt x="4811" y="12139"/>
                  </a:cubicBezTo>
                  <a:cubicBezTo>
                    <a:pt x="4811" y="12332"/>
                    <a:pt x="4067" y="12486"/>
                    <a:pt x="4471" y="12705"/>
                  </a:cubicBezTo>
                  <a:cubicBezTo>
                    <a:pt x="4947" y="12910"/>
                    <a:pt x="4811" y="12988"/>
                    <a:pt x="4271" y="12988"/>
                  </a:cubicBezTo>
                  <a:cubicBezTo>
                    <a:pt x="3727" y="12988"/>
                    <a:pt x="3458" y="13155"/>
                    <a:pt x="3254" y="13501"/>
                  </a:cubicBezTo>
                  <a:cubicBezTo>
                    <a:pt x="3100" y="13777"/>
                    <a:pt x="3063" y="13834"/>
                    <a:pt x="3662" y="13834"/>
                  </a:cubicBezTo>
                  <a:cubicBezTo>
                    <a:pt x="3844" y="13834"/>
                    <a:pt x="4088" y="13829"/>
                    <a:pt x="4406" y="13822"/>
                  </a:cubicBezTo>
                  <a:cubicBezTo>
                    <a:pt x="5691" y="13809"/>
                    <a:pt x="4675" y="12962"/>
                    <a:pt x="5488" y="12962"/>
                  </a:cubicBezTo>
                  <a:cubicBezTo>
                    <a:pt x="6300" y="12962"/>
                    <a:pt x="5556" y="12833"/>
                    <a:pt x="6368" y="12782"/>
                  </a:cubicBezTo>
                  <a:cubicBezTo>
                    <a:pt x="6442" y="12778"/>
                    <a:pt x="6504" y="12777"/>
                    <a:pt x="6553" y="12777"/>
                  </a:cubicBezTo>
                  <a:cubicBezTo>
                    <a:pt x="7069" y="12777"/>
                    <a:pt x="6553" y="12938"/>
                    <a:pt x="7044" y="12962"/>
                  </a:cubicBezTo>
                  <a:cubicBezTo>
                    <a:pt x="7588" y="13000"/>
                    <a:pt x="7993" y="13077"/>
                    <a:pt x="7180" y="13180"/>
                  </a:cubicBezTo>
                  <a:cubicBezTo>
                    <a:pt x="6436" y="13283"/>
                    <a:pt x="7384" y="13463"/>
                    <a:pt x="6976" y="13578"/>
                  </a:cubicBezTo>
                  <a:cubicBezTo>
                    <a:pt x="6640" y="13694"/>
                    <a:pt x="6096" y="13822"/>
                    <a:pt x="6368" y="13963"/>
                  </a:cubicBezTo>
                  <a:cubicBezTo>
                    <a:pt x="6708" y="14105"/>
                    <a:pt x="6031" y="14092"/>
                    <a:pt x="5963" y="14272"/>
                  </a:cubicBezTo>
                  <a:cubicBezTo>
                    <a:pt x="5895" y="14452"/>
                    <a:pt x="6436" y="14464"/>
                    <a:pt x="6096" y="14503"/>
                  </a:cubicBezTo>
                  <a:cubicBezTo>
                    <a:pt x="5691" y="14554"/>
                    <a:pt x="6572" y="14683"/>
                    <a:pt x="6031" y="14708"/>
                  </a:cubicBezTo>
                  <a:cubicBezTo>
                    <a:pt x="5488" y="14734"/>
                    <a:pt x="5827" y="14875"/>
                    <a:pt x="6096" y="14991"/>
                  </a:cubicBezTo>
                  <a:cubicBezTo>
                    <a:pt x="6436" y="15120"/>
                    <a:pt x="5420" y="15055"/>
                    <a:pt x="4879" y="15133"/>
                  </a:cubicBezTo>
                  <a:cubicBezTo>
                    <a:pt x="4339" y="15222"/>
                    <a:pt x="5420" y="15338"/>
                    <a:pt x="5083" y="15454"/>
                  </a:cubicBezTo>
                  <a:cubicBezTo>
                    <a:pt x="5000" y="15484"/>
                    <a:pt x="4888" y="15497"/>
                    <a:pt x="4759" y="15497"/>
                  </a:cubicBezTo>
                  <a:cubicBezTo>
                    <a:pt x="4351" y="15497"/>
                    <a:pt x="3783" y="15374"/>
                    <a:pt x="3526" y="15325"/>
                  </a:cubicBezTo>
                  <a:cubicBezTo>
                    <a:pt x="3118" y="15261"/>
                    <a:pt x="4135" y="15133"/>
                    <a:pt x="4607" y="15004"/>
                  </a:cubicBezTo>
                  <a:cubicBezTo>
                    <a:pt x="5034" y="14888"/>
                    <a:pt x="4311" y="14648"/>
                    <a:pt x="3566" y="14648"/>
                  </a:cubicBezTo>
                  <a:cubicBezTo>
                    <a:pt x="3486" y="14648"/>
                    <a:pt x="3403" y="14651"/>
                    <a:pt x="3322" y="14657"/>
                  </a:cubicBezTo>
                  <a:cubicBezTo>
                    <a:pt x="2510" y="14721"/>
                    <a:pt x="4135" y="14901"/>
                    <a:pt x="4135" y="15042"/>
                  </a:cubicBezTo>
                  <a:cubicBezTo>
                    <a:pt x="4135" y="15090"/>
                    <a:pt x="3983" y="15101"/>
                    <a:pt x="3786" y="15101"/>
                  </a:cubicBezTo>
                  <a:cubicBezTo>
                    <a:pt x="3600" y="15101"/>
                    <a:pt x="3372" y="15091"/>
                    <a:pt x="3186" y="15091"/>
                  </a:cubicBezTo>
                  <a:cubicBezTo>
                    <a:pt x="2976" y="15091"/>
                    <a:pt x="2825" y="15104"/>
                    <a:pt x="2850" y="15158"/>
                  </a:cubicBezTo>
                  <a:cubicBezTo>
                    <a:pt x="2915" y="15312"/>
                    <a:pt x="1901" y="15248"/>
                    <a:pt x="1426" y="15364"/>
                  </a:cubicBezTo>
                  <a:cubicBezTo>
                    <a:pt x="953" y="15466"/>
                    <a:pt x="2102" y="15556"/>
                    <a:pt x="1562" y="15595"/>
                  </a:cubicBezTo>
                  <a:cubicBezTo>
                    <a:pt x="1021" y="15620"/>
                    <a:pt x="73" y="15774"/>
                    <a:pt x="5" y="15878"/>
                  </a:cubicBezTo>
                  <a:cubicBezTo>
                    <a:pt x="-32" y="15940"/>
                    <a:pt x="153" y="15972"/>
                    <a:pt x="326" y="15972"/>
                  </a:cubicBezTo>
                  <a:cubicBezTo>
                    <a:pt x="474" y="15972"/>
                    <a:pt x="613" y="15950"/>
                    <a:pt x="613" y="15903"/>
                  </a:cubicBezTo>
                  <a:cubicBezTo>
                    <a:pt x="613" y="15848"/>
                    <a:pt x="851" y="15811"/>
                    <a:pt x="1120" y="15811"/>
                  </a:cubicBezTo>
                  <a:cubicBezTo>
                    <a:pt x="1352" y="15811"/>
                    <a:pt x="1608" y="15838"/>
                    <a:pt x="1766" y="15903"/>
                  </a:cubicBezTo>
                  <a:cubicBezTo>
                    <a:pt x="1858" y="15952"/>
                    <a:pt x="1960" y="15967"/>
                    <a:pt x="2087" y="15967"/>
                  </a:cubicBezTo>
                  <a:cubicBezTo>
                    <a:pt x="2294" y="15967"/>
                    <a:pt x="2569" y="15926"/>
                    <a:pt x="2986" y="15926"/>
                  </a:cubicBezTo>
                  <a:cubicBezTo>
                    <a:pt x="3047" y="15926"/>
                    <a:pt x="3115" y="15927"/>
                    <a:pt x="3186" y="15928"/>
                  </a:cubicBezTo>
                  <a:cubicBezTo>
                    <a:pt x="3909" y="15966"/>
                    <a:pt x="3804" y="16173"/>
                    <a:pt x="3424" y="16173"/>
                  </a:cubicBezTo>
                  <a:cubicBezTo>
                    <a:pt x="3412" y="16173"/>
                    <a:pt x="3403" y="16173"/>
                    <a:pt x="3390" y="16173"/>
                  </a:cubicBezTo>
                  <a:cubicBezTo>
                    <a:pt x="2983" y="16173"/>
                    <a:pt x="2510" y="16314"/>
                    <a:pt x="2646" y="16481"/>
                  </a:cubicBezTo>
                  <a:cubicBezTo>
                    <a:pt x="2667" y="16535"/>
                    <a:pt x="2874" y="16551"/>
                    <a:pt x="3156" y="16551"/>
                  </a:cubicBezTo>
                  <a:cubicBezTo>
                    <a:pt x="3588" y="16551"/>
                    <a:pt x="4203" y="16513"/>
                    <a:pt x="4629" y="16513"/>
                  </a:cubicBezTo>
                  <a:cubicBezTo>
                    <a:pt x="4722" y="16513"/>
                    <a:pt x="4808" y="16515"/>
                    <a:pt x="4879" y="16519"/>
                  </a:cubicBezTo>
                  <a:cubicBezTo>
                    <a:pt x="5460" y="16553"/>
                    <a:pt x="5392" y="16728"/>
                    <a:pt x="5105" y="16728"/>
                  </a:cubicBezTo>
                  <a:cubicBezTo>
                    <a:pt x="5058" y="16728"/>
                    <a:pt x="5003" y="16723"/>
                    <a:pt x="4947" y="16712"/>
                  </a:cubicBezTo>
                  <a:cubicBezTo>
                    <a:pt x="4712" y="16659"/>
                    <a:pt x="4215" y="16581"/>
                    <a:pt x="3798" y="16581"/>
                  </a:cubicBezTo>
                  <a:cubicBezTo>
                    <a:pt x="3616" y="16581"/>
                    <a:pt x="3446" y="16596"/>
                    <a:pt x="3322" y="16635"/>
                  </a:cubicBezTo>
                  <a:cubicBezTo>
                    <a:pt x="3140" y="16692"/>
                    <a:pt x="2933" y="16712"/>
                    <a:pt x="2711" y="16712"/>
                  </a:cubicBezTo>
                  <a:cubicBezTo>
                    <a:pt x="2433" y="16712"/>
                    <a:pt x="2133" y="16682"/>
                    <a:pt x="1834" y="16661"/>
                  </a:cubicBezTo>
                  <a:cubicBezTo>
                    <a:pt x="1787" y="16656"/>
                    <a:pt x="1728" y="16653"/>
                    <a:pt x="1661" y="16653"/>
                  </a:cubicBezTo>
                  <a:cubicBezTo>
                    <a:pt x="1037" y="16653"/>
                    <a:pt x="-341" y="16848"/>
                    <a:pt x="209" y="16918"/>
                  </a:cubicBezTo>
                  <a:cubicBezTo>
                    <a:pt x="793" y="17004"/>
                    <a:pt x="756" y="17137"/>
                    <a:pt x="1108" y="17137"/>
                  </a:cubicBezTo>
                  <a:cubicBezTo>
                    <a:pt x="1123" y="17137"/>
                    <a:pt x="1139" y="17136"/>
                    <a:pt x="1157" y="17136"/>
                  </a:cubicBezTo>
                  <a:cubicBezTo>
                    <a:pt x="1630" y="17123"/>
                    <a:pt x="2102" y="17072"/>
                    <a:pt x="2374" y="16982"/>
                  </a:cubicBezTo>
                  <a:cubicBezTo>
                    <a:pt x="2488" y="16939"/>
                    <a:pt x="2766" y="16892"/>
                    <a:pt x="3007" y="16892"/>
                  </a:cubicBezTo>
                  <a:cubicBezTo>
                    <a:pt x="3196" y="16892"/>
                    <a:pt x="3359" y="16922"/>
                    <a:pt x="3390" y="17007"/>
                  </a:cubicBezTo>
                  <a:cubicBezTo>
                    <a:pt x="3458" y="17200"/>
                    <a:pt x="2374" y="17098"/>
                    <a:pt x="2102" y="17213"/>
                  </a:cubicBezTo>
                  <a:cubicBezTo>
                    <a:pt x="1834" y="17329"/>
                    <a:pt x="1426" y="17419"/>
                    <a:pt x="817" y="17496"/>
                  </a:cubicBezTo>
                  <a:cubicBezTo>
                    <a:pt x="283" y="17563"/>
                    <a:pt x="583" y="17710"/>
                    <a:pt x="1123" y="17710"/>
                  </a:cubicBezTo>
                  <a:cubicBezTo>
                    <a:pt x="1197" y="17710"/>
                    <a:pt x="1278" y="17707"/>
                    <a:pt x="1358" y="17701"/>
                  </a:cubicBezTo>
                  <a:cubicBezTo>
                    <a:pt x="1426" y="17695"/>
                    <a:pt x="1475" y="17692"/>
                    <a:pt x="1509" y="17692"/>
                  </a:cubicBezTo>
                  <a:cubicBezTo>
                    <a:pt x="1753" y="17692"/>
                    <a:pt x="1318" y="17832"/>
                    <a:pt x="1969" y="17843"/>
                  </a:cubicBezTo>
                  <a:cubicBezTo>
                    <a:pt x="2047" y="17845"/>
                    <a:pt x="2118" y="17846"/>
                    <a:pt x="2186" y="17846"/>
                  </a:cubicBezTo>
                  <a:cubicBezTo>
                    <a:pt x="2751" y="17846"/>
                    <a:pt x="2896" y="17754"/>
                    <a:pt x="2714" y="17650"/>
                  </a:cubicBezTo>
                  <a:cubicBezTo>
                    <a:pt x="2603" y="17567"/>
                    <a:pt x="2936" y="17400"/>
                    <a:pt x="3390" y="17400"/>
                  </a:cubicBezTo>
                  <a:cubicBezTo>
                    <a:pt x="3498" y="17400"/>
                    <a:pt x="3613" y="17410"/>
                    <a:pt x="3727" y="17431"/>
                  </a:cubicBezTo>
                  <a:cubicBezTo>
                    <a:pt x="4406" y="17547"/>
                    <a:pt x="3458" y="17663"/>
                    <a:pt x="3458" y="17778"/>
                  </a:cubicBezTo>
                  <a:cubicBezTo>
                    <a:pt x="3458" y="17881"/>
                    <a:pt x="3051" y="18010"/>
                    <a:pt x="3051" y="18138"/>
                  </a:cubicBezTo>
                  <a:cubicBezTo>
                    <a:pt x="3051" y="18253"/>
                    <a:pt x="2374" y="18189"/>
                    <a:pt x="2374" y="18318"/>
                  </a:cubicBezTo>
                  <a:cubicBezTo>
                    <a:pt x="2442" y="18433"/>
                    <a:pt x="885" y="18356"/>
                    <a:pt x="1562" y="18446"/>
                  </a:cubicBezTo>
                  <a:cubicBezTo>
                    <a:pt x="2238" y="18523"/>
                    <a:pt x="1089" y="18639"/>
                    <a:pt x="1494" y="18729"/>
                  </a:cubicBezTo>
                  <a:cubicBezTo>
                    <a:pt x="1568" y="18745"/>
                    <a:pt x="1642" y="18752"/>
                    <a:pt x="1713" y="18752"/>
                  </a:cubicBezTo>
                  <a:cubicBezTo>
                    <a:pt x="1997" y="18752"/>
                    <a:pt x="2272" y="18647"/>
                    <a:pt x="2643" y="18647"/>
                  </a:cubicBezTo>
                  <a:cubicBezTo>
                    <a:pt x="2686" y="18647"/>
                    <a:pt x="2732" y="18648"/>
                    <a:pt x="2782" y="18651"/>
                  </a:cubicBezTo>
                  <a:cubicBezTo>
                    <a:pt x="3152" y="18675"/>
                    <a:pt x="3273" y="18699"/>
                    <a:pt x="3480" y="18699"/>
                  </a:cubicBezTo>
                  <a:cubicBezTo>
                    <a:pt x="3613" y="18699"/>
                    <a:pt x="3779" y="18690"/>
                    <a:pt x="4067" y="18664"/>
                  </a:cubicBezTo>
                  <a:cubicBezTo>
                    <a:pt x="4178" y="18655"/>
                    <a:pt x="4280" y="18651"/>
                    <a:pt x="4376" y="18651"/>
                  </a:cubicBezTo>
                  <a:cubicBezTo>
                    <a:pt x="4907" y="18651"/>
                    <a:pt x="5117" y="18786"/>
                    <a:pt x="4539" y="18818"/>
                  </a:cubicBezTo>
                  <a:cubicBezTo>
                    <a:pt x="3863" y="18870"/>
                    <a:pt x="3051" y="19024"/>
                    <a:pt x="3390" y="19050"/>
                  </a:cubicBezTo>
                  <a:cubicBezTo>
                    <a:pt x="3409" y="19051"/>
                    <a:pt x="3427" y="19051"/>
                    <a:pt x="3449" y="19051"/>
                  </a:cubicBezTo>
                  <a:cubicBezTo>
                    <a:pt x="3684" y="19051"/>
                    <a:pt x="4098" y="19014"/>
                    <a:pt x="4425" y="19014"/>
                  </a:cubicBezTo>
                  <a:cubicBezTo>
                    <a:pt x="4632" y="19014"/>
                    <a:pt x="4805" y="19029"/>
                    <a:pt x="4879" y="19076"/>
                  </a:cubicBezTo>
                  <a:cubicBezTo>
                    <a:pt x="4966" y="19136"/>
                    <a:pt x="5114" y="19163"/>
                    <a:pt x="5259" y="19163"/>
                  </a:cubicBezTo>
                  <a:cubicBezTo>
                    <a:pt x="5457" y="19163"/>
                    <a:pt x="5651" y="19113"/>
                    <a:pt x="5691" y="19024"/>
                  </a:cubicBezTo>
                  <a:cubicBezTo>
                    <a:pt x="5735" y="18980"/>
                    <a:pt x="5883" y="18962"/>
                    <a:pt x="6074" y="18962"/>
                  </a:cubicBezTo>
                  <a:cubicBezTo>
                    <a:pt x="6498" y="18962"/>
                    <a:pt x="7131" y="19048"/>
                    <a:pt x="7316" y="19127"/>
                  </a:cubicBezTo>
                  <a:cubicBezTo>
                    <a:pt x="7492" y="19239"/>
                    <a:pt x="6284" y="19311"/>
                    <a:pt x="5432" y="19311"/>
                  </a:cubicBezTo>
                  <a:cubicBezTo>
                    <a:pt x="5305" y="19311"/>
                    <a:pt x="5188" y="19310"/>
                    <a:pt x="5083" y="19307"/>
                  </a:cubicBezTo>
                  <a:cubicBezTo>
                    <a:pt x="5006" y="19303"/>
                    <a:pt x="4935" y="19301"/>
                    <a:pt x="4867" y="19301"/>
                  </a:cubicBezTo>
                  <a:cubicBezTo>
                    <a:pt x="4203" y="19301"/>
                    <a:pt x="3915" y="19461"/>
                    <a:pt x="4406" y="19589"/>
                  </a:cubicBezTo>
                  <a:cubicBezTo>
                    <a:pt x="4567" y="19631"/>
                    <a:pt x="4740" y="19648"/>
                    <a:pt x="4919" y="19648"/>
                  </a:cubicBezTo>
                  <a:cubicBezTo>
                    <a:pt x="5339" y="19648"/>
                    <a:pt x="5784" y="19555"/>
                    <a:pt x="6164" y="19474"/>
                  </a:cubicBezTo>
                  <a:cubicBezTo>
                    <a:pt x="6430" y="19423"/>
                    <a:pt x="7143" y="19400"/>
                    <a:pt x="7881" y="19400"/>
                  </a:cubicBezTo>
                  <a:cubicBezTo>
                    <a:pt x="8839" y="19400"/>
                    <a:pt x="9840" y="19440"/>
                    <a:pt x="9957" y="19512"/>
                  </a:cubicBezTo>
                  <a:cubicBezTo>
                    <a:pt x="10056" y="19576"/>
                    <a:pt x="9719" y="19583"/>
                    <a:pt x="9330" y="19583"/>
                  </a:cubicBezTo>
                  <a:cubicBezTo>
                    <a:pt x="9231" y="19583"/>
                    <a:pt x="9132" y="19583"/>
                    <a:pt x="9034" y="19583"/>
                  </a:cubicBezTo>
                  <a:cubicBezTo>
                    <a:pt x="8740" y="19583"/>
                    <a:pt x="8474" y="19586"/>
                    <a:pt x="8400" y="19615"/>
                  </a:cubicBezTo>
                  <a:cubicBezTo>
                    <a:pt x="8311" y="19665"/>
                    <a:pt x="7764" y="19705"/>
                    <a:pt x="7353" y="19705"/>
                  </a:cubicBezTo>
                  <a:cubicBezTo>
                    <a:pt x="7137" y="19705"/>
                    <a:pt x="6958" y="19693"/>
                    <a:pt x="6908" y="19667"/>
                  </a:cubicBezTo>
                  <a:cubicBezTo>
                    <a:pt x="6878" y="19644"/>
                    <a:pt x="6782" y="19635"/>
                    <a:pt x="6658" y="19635"/>
                  </a:cubicBezTo>
                  <a:cubicBezTo>
                    <a:pt x="6275" y="19635"/>
                    <a:pt x="5608" y="19727"/>
                    <a:pt x="5556" y="19834"/>
                  </a:cubicBezTo>
                  <a:cubicBezTo>
                    <a:pt x="5488" y="19975"/>
                    <a:pt x="4607" y="19975"/>
                    <a:pt x="5623" y="20026"/>
                  </a:cubicBezTo>
                  <a:cubicBezTo>
                    <a:pt x="5710" y="20030"/>
                    <a:pt x="5787" y="20033"/>
                    <a:pt x="5855" y="20033"/>
                  </a:cubicBezTo>
                  <a:cubicBezTo>
                    <a:pt x="6501" y="20033"/>
                    <a:pt x="6451" y="19844"/>
                    <a:pt x="7647" y="19844"/>
                  </a:cubicBezTo>
                  <a:cubicBezTo>
                    <a:pt x="7712" y="19844"/>
                    <a:pt x="7783" y="19845"/>
                    <a:pt x="7857" y="19846"/>
                  </a:cubicBezTo>
                  <a:cubicBezTo>
                    <a:pt x="7891" y="19846"/>
                    <a:pt x="7922" y="19846"/>
                    <a:pt x="7952" y="19846"/>
                  </a:cubicBezTo>
                  <a:cubicBezTo>
                    <a:pt x="9040" y="19846"/>
                    <a:pt x="9753" y="19685"/>
                    <a:pt x="10238" y="19685"/>
                  </a:cubicBezTo>
                  <a:cubicBezTo>
                    <a:pt x="10393" y="19685"/>
                    <a:pt x="10522" y="19701"/>
                    <a:pt x="10634" y="19743"/>
                  </a:cubicBezTo>
                  <a:cubicBezTo>
                    <a:pt x="10936" y="19868"/>
                    <a:pt x="10071" y="19978"/>
                    <a:pt x="9358" y="19978"/>
                  </a:cubicBezTo>
                  <a:cubicBezTo>
                    <a:pt x="9117" y="19978"/>
                    <a:pt x="8891" y="19965"/>
                    <a:pt x="8737" y="19936"/>
                  </a:cubicBezTo>
                  <a:cubicBezTo>
                    <a:pt x="8613" y="19915"/>
                    <a:pt x="8487" y="19906"/>
                    <a:pt x="8363" y="19906"/>
                  </a:cubicBezTo>
                  <a:cubicBezTo>
                    <a:pt x="7884" y="19906"/>
                    <a:pt x="7464" y="20047"/>
                    <a:pt x="7520" y="20180"/>
                  </a:cubicBezTo>
                  <a:cubicBezTo>
                    <a:pt x="7539" y="20222"/>
                    <a:pt x="7418" y="20237"/>
                    <a:pt x="7214" y="20237"/>
                  </a:cubicBezTo>
                  <a:cubicBezTo>
                    <a:pt x="6667" y="20237"/>
                    <a:pt x="5522" y="20125"/>
                    <a:pt x="4879" y="20116"/>
                  </a:cubicBezTo>
                  <a:cubicBezTo>
                    <a:pt x="4823" y="20114"/>
                    <a:pt x="4771" y="20113"/>
                    <a:pt x="4725" y="20113"/>
                  </a:cubicBezTo>
                  <a:cubicBezTo>
                    <a:pt x="4054" y="20113"/>
                    <a:pt x="4453" y="20281"/>
                    <a:pt x="5151" y="20437"/>
                  </a:cubicBezTo>
                  <a:cubicBezTo>
                    <a:pt x="5401" y="20489"/>
                    <a:pt x="5623" y="20503"/>
                    <a:pt x="5843" y="20503"/>
                  </a:cubicBezTo>
                  <a:cubicBezTo>
                    <a:pt x="6090" y="20503"/>
                    <a:pt x="6334" y="20485"/>
                    <a:pt x="6618" y="20485"/>
                  </a:cubicBezTo>
                  <a:cubicBezTo>
                    <a:pt x="6825" y="20485"/>
                    <a:pt x="7054" y="20495"/>
                    <a:pt x="7316" y="20527"/>
                  </a:cubicBezTo>
                  <a:cubicBezTo>
                    <a:pt x="7952" y="20610"/>
                    <a:pt x="8128" y="20700"/>
                    <a:pt x="8431" y="20700"/>
                  </a:cubicBezTo>
                  <a:cubicBezTo>
                    <a:pt x="8549" y="20700"/>
                    <a:pt x="8684" y="20687"/>
                    <a:pt x="8873" y="20655"/>
                  </a:cubicBezTo>
                  <a:cubicBezTo>
                    <a:pt x="9481" y="20540"/>
                    <a:pt x="8873" y="20553"/>
                    <a:pt x="8400" y="20488"/>
                  </a:cubicBezTo>
                  <a:cubicBezTo>
                    <a:pt x="8079" y="20448"/>
                    <a:pt x="8261" y="20329"/>
                    <a:pt x="8845" y="20329"/>
                  </a:cubicBezTo>
                  <a:cubicBezTo>
                    <a:pt x="9006" y="20329"/>
                    <a:pt x="9194" y="20338"/>
                    <a:pt x="9413" y="20360"/>
                  </a:cubicBezTo>
                  <a:cubicBezTo>
                    <a:pt x="9605" y="20375"/>
                    <a:pt x="9793" y="20382"/>
                    <a:pt x="9976" y="20382"/>
                  </a:cubicBezTo>
                  <a:cubicBezTo>
                    <a:pt x="10902" y="20382"/>
                    <a:pt x="11650" y="20206"/>
                    <a:pt x="11310" y="20013"/>
                  </a:cubicBezTo>
                  <a:cubicBezTo>
                    <a:pt x="10970" y="19756"/>
                    <a:pt x="12258" y="19641"/>
                    <a:pt x="13475" y="19563"/>
                  </a:cubicBezTo>
                  <a:cubicBezTo>
                    <a:pt x="13670" y="19550"/>
                    <a:pt x="13821" y="19544"/>
                    <a:pt x="13932" y="19544"/>
                  </a:cubicBezTo>
                  <a:cubicBezTo>
                    <a:pt x="14550" y="19544"/>
                    <a:pt x="13942" y="19729"/>
                    <a:pt x="13139" y="19795"/>
                  </a:cubicBezTo>
                  <a:cubicBezTo>
                    <a:pt x="12258" y="19859"/>
                    <a:pt x="12054" y="19923"/>
                    <a:pt x="12799" y="20064"/>
                  </a:cubicBezTo>
                  <a:cubicBezTo>
                    <a:pt x="12972" y="20104"/>
                    <a:pt x="13163" y="20117"/>
                    <a:pt x="13361" y="20117"/>
                  </a:cubicBezTo>
                  <a:cubicBezTo>
                    <a:pt x="13781" y="20117"/>
                    <a:pt x="14232" y="20058"/>
                    <a:pt x="14621" y="20058"/>
                  </a:cubicBezTo>
                  <a:cubicBezTo>
                    <a:pt x="14769" y="20058"/>
                    <a:pt x="14908" y="20066"/>
                    <a:pt x="15032" y="20090"/>
                  </a:cubicBezTo>
                  <a:cubicBezTo>
                    <a:pt x="15576" y="20206"/>
                    <a:pt x="13883" y="20180"/>
                    <a:pt x="13611" y="20308"/>
                  </a:cubicBezTo>
                  <a:cubicBezTo>
                    <a:pt x="13339" y="20424"/>
                    <a:pt x="14695" y="20566"/>
                    <a:pt x="13747" y="20642"/>
                  </a:cubicBezTo>
                  <a:cubicBezTo>
                    <a:pt x="13657" y="20651"/>
                    <a:pt x="13583" y="20655"/>
                    <a:pt x="13518" y="20655"/>
                  </a:cubicBezTo>
                  <a:cubicBezTo>
                    <a:pt x="12879" y="20655"/>
                    <a:pt x="13222" y="20291"/>
                    <a:pt x="12731" y="20244"/>
                  </a:cubicBezTo>
                  <a:cubicBezTo>
                    <a:pt x="12657" y="20239"/>
                    <a:pt x="12586" y="20236"/>
                    <a:pt x="12515" y="20236"/>
                  </a:cubicBezTo>
                  <a:cubicBezTo>
                    <a:pt x="12079" y="20236"/>
                    <a:pt x="11789" y="20342"/>
                    <a:pt x="12258" y="20553"/>
                  </a:cubicBezTo>
                  <a:cubicBezTo>
                    <a:pt x="12437" y="20633"/>
                    <a:pt x="12422" y="20663"/>
                    <a:pt x="12305" y="20663"/>
                  </a:cubicBezTo>
                  <a:cubicBezTo>
                    <a:pt x="12067" y="20663"/>
                    <a:pt x="11403" y="20540"/>
                    <a:pt x="11038" y="20462"/>
                  </a:cubicBezTo>
                  <a:cubicBezTo>
                    <a:pt x="10912" y="20435"/>
                    <a:pt x="10773" y="20424"/>
                    <a:pt x="10643" y="20424"/>
                  </a:cubicBezTo>
                  <a:cubicBezTo>
                    <a:pt x="10220" y="20424"/>
                    <a:pt x="9895" y="20544"/>
                    <a:pt x="10362" y="20642"/>
                  </a:cubicBezTo>
                  <a:cubicBezTo>
                    <a:pt x="11038" y="20771"/>
                    <a:pt x="9145" y="20629"/>
                    <a:pt x="9145" y="20835"/>
                  </a:cubicBezTo>
                  <a:cubicBezTo>
                    <a:pt x="9145" y="20910"/>
                    <a:pt x="9268" y="20931"/>
                    <a:pt x="9475" y="20931"/>
                  </a:cubicBezTo>
                  <a:cubicBezTo>
                    <a:pt x="9719" y="20931"/>
                    <a:pt x="10084" y="20902"/>
                    <a:pt x="10501" y="20902"/>
                  </a:cubicBezTo>
                  <a:cubicBezTo>
                    <a:pt x="10630" y="20902"/>
                    <a:pt x="10766" y="20905"/>
                    <a:pt x="10902" y="20912"/>
                  </a:cubicBezTo>
                  <a:cubicBezTo>
                    <a:pt x="11851" y="20951"/>
                    <a:pt x="11446" y="21233"/>
                    <a:pt x="12190" y="21336"/>
                  </a:cubicBezTo>
                  <a:cubicBezTo>
                    <a:pt x="12258" y="21347"/>
                    <a:pt x="12314" y="21352"/>
                    <a:pt x="12360" y="21352"/>
                  </a:cubicBezTo>
                  <a:cubicBezTo>
                    <a:pt x="12756" y="21352"/>
                    <a:pt x="12332" y="20986"/>
                    <a:pt x="13003" y="20964"/>
                  </a:cubicBezTo>
                  <a:cubicBezTo>
                    <a:pt x="13040" y="20962"/>
                    <a:pt x="13071" y="20961"/>
                    <a:pt x="13101" y="20961"/>
                  </a:cubicBezTo>
                  <a:cubicBezTo>
                    <a:pt x="13685" y="20961"/>
                    <a:pt x="13151" y="21302"/>
                    <a:pt x="14763" y="21400"/>
                  </a:cubicBezTo>
                  <a:cubicBezTo>
                    <a:pt x="15165" y="21428"/>
                    <a:pt x="15381" y="21439"/>
                    <a:pt x="15483" y="21439"/>
                  </a:cubicBezTo>
                  <a:cubicBezTo>
                    <a:pt x="15817" y="21439"/>
                    <a:pt x="15007" y="21322"/>
                    <a:pt x="15576" y="21233"/>
                  </a:cubicBezTo>
                  <a:cubicBezTo>
                    <a:pt x="15653" y="21222"/>
                    <a:pt x="15736" y="21217"/>
                    <a:pt x="15823" y="21217"/>
                  </a:cubicBezTo>
                  <a:cubicBezTo>
                    <a:pt x="16521" y="21217"/>
                    <a:pt x="17361" y="21558"/>
                    <a:pt x="18145" y="21593"/>
                  </a:cubicBezTo>
                  <a:cubicBezTo>
                    <a:pt x="18223" y="21598"/>
                    <a:pt x="18284" y="21600"/>
                    <a:pt x="18340" y="21600"/>
                  </a:cubicBezTo>
                  <a:cubicBezTo>
                    <a:pt x="18856" y="21600"/>
                    <a:pt x="18362" y="21388"/>
                    <a:pt x="17809" y="21272"/>
                  </a:cubicBezTo>
                  <a:cubicBezTo>
                    <a:pt x="17562" y="21220"/>
                    <a:pt x="17614" y="21201"/>
                    <a:pt x="17818" y="21201"/>
                  </a:cubicBezTo>
                  <a:cubicBezTo>
                    <a:pt x="18118" y="21201"/>
                    <a:pt x="18745" y="21241"/>
                    <a:pt x="19230" y="21272"/>
                  </a:cubicBezTo>
                  <a:cubicBezTo>
                    <a:pt x="19606" y="21302"/>
                    <a:pt x="19952" y="21320"/>
                    <a:pt x="20230" y="21320"/>
                  </a:cubicBezTo>
                  <a:cubicBezTo>
                    <a:pt x="20552" y="21320"/>
                    <a:pt x="20780" y="21295"/>
                    <a:pt x="20854" y="21233"/>
                  </a:cubicBezTo>
                  <a:cubicBezTo>
                    <a:pt x="20898" y="21209"/>
                    <a:pt x="20969" y="21200"/>
                    <a:pt x="21064" y="21200"/>
                  </a:cubicBezTo>
                  <a:cubicBezTo>
                    <a:pt x="21120" y="21200"/>
                    <a:pt x="21185" y="21203"/>
                    <a:pt x="21259" y="21207"/>
                  </a:cubicBezTo>
                  <a:cubicBezTo>
                    <a:pt x="20898" y="21156"/>
                    <a:pt x="20119" y="21143"/>
                    <a:pt x="19332" y="21143"/>
                  </a:cubicBezTo>
                  <a:cubicBezTo>
                    <a:pt x="18498" y="21143"/>
                    <a:pt x="17651" y="21158"/>
                    <a:pt x="17278" y="21158"/>
                  </a:cubicBezTo>
                  <a:cubicBezTo>
                    <a:pt x="17216" y="21158"/>
                    <a:pt x="17163" y="21158"/>
                    <a:pt x="17132" y="21156"/>
                  </a:cubicBezTo>
                  <a:cubicBezTo>
                    <a:pt x="16725" y="21143"/>
                    <a:pt x="17064" y="19872"/>
                    <a:pt x="17132" y="19576"/>
                  </a:cubicBezTo>
                  <a:lnTo>
                    <a:pt x="16928" y="19576"/>
                  </a:lnTo>
                  <a:cubicBezTo>
                    <a:pt x="16752" y="19576"/>
                    <a:pt x="16515" y="19579"/>
                    <a:pt x="16267" y="19579"/>
                  </a:cubicBezTo>
                  <a:cubicBezTo>
                    <a:pt x="15563" y="19579"/>
                    <a:pt x="14766" y="19558"/>
                    <a:pt x="14964" y="19396"/>
                  </a:cubicBezTo>
                  <a:cubicBezTo>
                    <a:pt x="14964" y="19371"/>
                    <a:pt x="15100" y="19345"/>
                    <a:pt x="15236" y="19332"/>
                  </a:cubicBezTo>
                  <a:cubicBezTo>
                    <a:pt x="14828" y="19268"/>
                    <a:pt x="14423" y="19217"/>
                    <a:pt x="13883" y="19178"/>
                  </a:cubicBezTo>
                  <a:cubicBezTo>
                    <a:pt x="13244" y="19167"/>
                    <a:pt x="12604" y="19160"/>
                    <a:pt x="11965" y="19160"/>
                  </a:cubicBezTo>
                  <a:cubicBezTo>
                    <a:pt x="11183" y="19160"/>
                    <a:pt x="10399" y="19170"/>
                    <a:pt x="9617" y="19191"/>
                  </a:cubicBezTo>
                  <a:cubicBezTo>
                    <a:pt x="9599" y="19191"/>
                    <a:pt x="9583" y="19192"/>
                    <a:pt x="9565" y="19192"/>
                  </a:cubicBezTo>
                  <a:cubicBezTo>
                    <a:pt x="8996" y="19192"/>
                    <a:pt x="8796" y="18985"/>
                    <a:pt x="8465" y="18985"/>
                  </a:cubicBezTo>
                  <a:cubicBezTo>
                    <a:pt x="8128" y="18985"/>
                    <a:pt x="7993" y="18613"/>
                    <a:pt x="8332" y="18446"/>
                  </a:cubicBezTo>
                  <a:cubicBezTo>
                    <a:pt x="8601" y="18266"/>
                    <a:pt x="6640" y="18356"/>
                    <a:pt x="6031" y="18305"/>
                  </a:cubicBezTo>
                  <a:cubicBezTo>
                    <a:pt x="5420" y="18241"/>
                    <a:pt x="6232" y="18125"/>
                    <a:pt x="5556" y="17984"/>
                  </a:cubicBezTo>
                  <a:cubicBezTo>
                    <a:pt x="4947" y="17830"/>
                    <a:pt x="5420" y="17637"/>
                    <a:pt x="5488" y="17534"/>
                  </a:cubicBezTo>
                  <a:cubicBezTo>
                    <a:pt x="5556" y="17431"/>
                    <a:pt x="6031" y="17213"/>
                    <a:pt x="6840" y="17213"/>
                  </a:cubicBezTo>
                  <a:cubicBezTo>
                    <a:pt x="7653" y="17213"/>
                    <a:pt x="7044" y="16982"/>
                    <a:pt x="7857" y="16879"/>
                  </a:cubicBezTo>
                  <a:cubicBezTo>
                    <a:pt x="8669" y="16777"/>
                    <a:pt x="7112" y="16610"/>
                    <a:pt x="7789" y="16507"/>
                  </a:cubicBezTo>
                  <a:cubicBezTo>
                    <a:pt x="8465" y="16404"/>
                    <a:pt x="7789" y="16224"/>
                    <a:pt x="8805" y="16186"/>
                  </a:cubicBezTo>
                  <a:cubicBezTo>
                    <a:pt x="9821" y="16147"/>
                    <a:pt x="8805" y="15903"/>
                    <a:pt x="9549" y="15852"/>
                  </a:cubicBezTo>
                  <a:cubicBezTo>
                    <a:pt x="10294" y="15813"/>
                    <a:pt x="9413" y="15659"/>
                    <a:pt x="9617" y="15479"/>
                  </a:cubicBezTo>
                  <a:cubicBezTo>
                    <a:pt x="9821" y="15312"/>
                    <a:pt x="9009" y="15184"/>
                    <a:pt x="10025" y="15107"/>
                  </a:cubicBezTo>
                  <a:cubicBezTo>
                    <a:pt x="10970" y="15029"/>
                    <a:pt x="10294" y="14888"/>
                    <a:pt x="9617" y="14786"/>
                  </a:cubicBezTo>
                  <a:cubicBezTo>
                    <a:pt x="8941" y="14683"/>
                    <a:pt x="9753" y="14683"/>
                    <a:pt x="10566" y="14683"/>
                  </a:cubicBezTo>
                  <a:cubicBezTo>
                    <a:pt x="11319" y="14683"/>
                    <a:pt x="11023" y="14460"/>
                    <a:pt x="10377" y="14460"/>
                  </a:cubicBezTo>
                  <a:cubicBezTo>
                    <a:pt x="10328" y="14460"/>
                    <a:pt x="10278" y="14462"/>
                    <a:pt x="10226" y="14464"/>
                  </a:cubicBezTo>
                  <a:cubicBezTo>
                    <a:pt x="10115" y="14471"/>
                    <a:pt x="10010" y="14474"/>
                    <a:pt x="9908" y="14474"/>
                  </a:cubicBezTo>
                  <a:cubicBezTo>
                    <a:pt x="9228" y="14474"/>
                    <a:pt x="8891" y="14333"/>
                    <a:pt x="9481" y="14221"/>
                  </a:cubicBezTo>
                  <a:cubicBezTo>
                    <a:pt x="10158" y="14092"/>
                    <a:pt x="8873" y="14002"/>
                    <a:pt x="9077" y="13925"/>
                  </a:cubicBezTo>
                  <a:cubicBezTo>
                    <a:pt x="9345" y="13835"/>
                    <a:pt x="9278" y="13720"/>
                    <a:pt x="8873" y="13668"/>
                  </a:cubicBezTo>
                  <a:cubicBezTo>
                    <a:pt x="8465" y="13604"/>
                    <a:pt x="8737" y="13180"/>
                    <a:pt x="9278" y="13155"/>
                  </a:cubicBezTo>
                  <a:cubicBezTo>
                    <a:pt x="9753" y="13142"/>
                    <a:pt x="9413" y="12756"/>
                    <a:pt x="9413" y="12641"/>
                  </a:cubicBezTo>
                  <a:cubicBezTo>
                    <a:pt x="9413" y="12525"/>
                    <a:pt x="8805" y="12410"/>
                    <a:pt x="8873" y="12307"/>
                  </a:cubicBezTo>
                  <a:cubicBezTo>
                    <a:pt x="8941" y="12204"/>
                    <a:pt x="9549" y="12178"/>
                    <a:pt x="9549" y="11985"/>
                  </a:cubicBezTo>
                  <a:cubicBezTo>
                    <a:pt x="9549" y="11780"/>
                    <a:pt x="9753" y="11690"/>
                    <a:pt x="10226" y="11678"/>
                  </a:cubicBezTo>
                  <a:cubicBezTo>
                    <a:pt x="10634" y="11665"/>
                    <a:pt x="10294" y="11433"/>
                    <a:pt x="10362" y="11318"/>
                  </a:cubicBezTo>
                  <a:cubicBezTo>
                    <a:pt x="10430" y="11202"/>
                    <a:pt x="11582" y="11318"/>
                    <a:pt x="11783" y="11125"/>
                  </a:cubicBezTo>
                  <a:cubicBezTo>
                    <a:pt x="11918" y="10945"/>
                    <a:pt x="11038" y="10971"/>
                    <a:pt x="11174" y="10855"/>
                  </a:cubicBezTo>
                  <a:cubicBezTo>
                    <a:pt x="11310" y="10740"/>
                    <a:pt x="11106" y="10534"/>
                    <a:pt x="11106" y="10226"/>
                  </a:cubicBezTo>
                  <a:cubicBezTo>
                    <a:pt x="11106" y="9918"/>
                    <a:pt x="12394" y="9841"/>
                    <a:pt x="12935" y="9738"/>
                  </a:cubicBezTo>
                  <a:cubicBezTo>
                    <a:pt x="13407" y="9648"/>
                    <a:pt x="12258" y="9199"/>
                    <a:pt x="12935" y="9134"/>
                  </a:cubicBezTo>
                  <a:cubicBezTo>
                    <a:pt x="13611" y="9083"/>
                    <a:pt x="13139" y="8864"/>
                    <a:pt x="13679" y="8801"/>
                  </a:cubicBezTo>
                  <a:cubicBezTo>
                    <a:pt x="14152" y="8723"/>
                    <a:pt x="14016" y="8569"/>
                    <a:pt x="14356" y="8389"/>
                  </a:cubicBezTo>
                  <a:cubicBezTo>
                    <a:pt x="14627" y="8222"/>
                    <a:pt x="13747" y="8132"/>
                    <a:pt x="13747" y="7978"/>
                  </a:cubicBezTo>
                  <a:cubicBezTo>
                    <a:pt x="13747" y="7798"/>
                    <a:pt x="13475" y="7631"/>
                    <a:pt x="12867" y="7490"/>
                  </a:cubicBezTo>
                  <a:cubicBezTo>
                    <a:pt x="12258" y="7323"/>
                    <a:pt x="12459" y="6977"/>
                    <a:pt x="12867" y="6977"/>
                  </a:cubicBezTo>
                  <a:cubicBezTo>
                    <a:pt x="13339" y="6977"/>
                    <a:pt x="13139" y="6643"/>
                    <a:pt x="13951" y="6604"/>
                  </a:cubicBezTo>
                  <a:cubicBezTo>
                    <a:pt x="14763" y="6552"/>
                    <a:pt x="14288" y="6309"/>
                    <a:pt x="13951" y="6116"/>
                  </a:cubicBezTo>
                  <a:cubicBezTo>
                    <a:pt x="13543" y="5924"/>
                    <a:pt x="14559" y="6013"/>
                    <a:pt x="14559" y="5859"/>
                  </a:cubicBezTo>
                  <a:cubicBezTo>
                    <a:pt x="14559" y="5692"/>
                    <a:pt x="14964" y="5525"/>
                    <a:pt x="15708" y="5435"/>
                  </a:cubicBezTo>
                  <a:cubicBezTo>
                    <a:pt x="16388" y="5371"/>
                    <a:pt x="16453" y="5127"/>
                    <a:pt x="16453" y="5024"/>
                  </a:cubicBezTo>
                  <a:cubicBezTo>
                    <a:pt x="16453" y="4921"/>
                    <a:pt x="17401" y="4883"/>
                    <a:pt x="17877" y="4793"/>
                  </a:cubicBezTo>
                  <a:cubicBezTo>
                    <a:pt x="18417" y="4703"/>
                    <a:pt x="16996" y="4562"/>
                    <a:pt x="17809" y="4472"/>
                  </a:cubicBezTo>
                  <a:cubicBezTo>
                    <a:pt x="18621" y="4382"/>
                    <a:pt x="17197" y="4022"/>
                    <a:pt x="17605" y="3958"/>
                  </a:cubicBezTo>
                  <a:cubicBezTo>
                    <a:pt x="18078" y="3881"/>
                    <a:pt x="17673" y="3727"/>
                    <a:pt x="17741" y="3611"/>
                  </a:cubicBezTo>
                  <a:cubicBezTo>
                    <a:pt x="17809" y="3496"/>
                    <a:pt x="20314" y="3277"/>
                    <a:pt x="20515" y="3175"/>
                  </a:cubicBezTo>
                  <a:cubicBezTo>
                    <a:pt x="20854" y="2995"/>
                    <a:pt x="21058" y="2815"/>
                    <a:pt x="21058" y="2622"/>
                  </a:cubicBezTo>
                  <a:cubicBezTo>
                    <a:pt x="20515" y="2688"/>
                    <a:pt x="20011" y="2733"/>
                    <a:pt x="19724" y="2733"/>
                  </a:cubicBezTo>
                  <a:cubicBezTo>
                    <a:pt x="19616" y="2733"/>
                    <a:pt x="19539" y="2726"/>
                    <a:pt x="19501" y="2712"/>
                  </a:cubicBezTo>
                  <a:cubicBezTo>
                    <a:pt x="19298" y="2610"/>
                    <a:pt x="19569" y="2314"/>
                    <a:pt x="18958" y="2185"/>
                  </a:cubicBezTo>
                  <a:cubicBezTo>
                    <a:pt x="18281" y="2057"/>
                    <a:pt x="18689" y="1800"/>
                    <a:pt x="18078" y="1749"/>
                  </a:cubicBezTo>
                  <a:cubicBezTo>
                    <a:pt x="17469" y="1698"/>
                    <a:pt x="16657" y="1441"/>
                    <a:pt x="17265" y="1351"/>
                  </a:cubicBezTo>
                  <a:cubicBezTo>
                    <a:pt x="17877" y="1274"/>
                    <a:pt x="17265" y="1094"/>
                    <a:pt x="17741" y="1017"/>
                  </a:cubicBezTo>
                  <a:cubicBezTo>
                    <a:pt x="18281" y="927"/>
                    <a:pt x="17469" y="914"/>
                    <a:pt x="16725" y="747"/>
                  </a:cubicBezTo>
                  <a:cubicBezTo>
                    <a:pt x="15980" y="567"/>
                    <a:pt x="16996" y="362"/>
                    <a:pt x="16116" y="233"/>
                  </a:cubicBezTo>
                  <a:cubicBezTo>
                    <a:pt x="15434" y="126"/>
                    <a:pt x="15325" y="0"/>
                    <a:pt x="151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8" name="Google Shape;1738;p133"/>
            <p:cNvSpPr/>
            <p:nvPr/>
          </p:nvSpPr>
          <p:spPr>
            <a:xfrm>
              <a:off x="2124401" y="2789168"/>
              <a:ext cx="173645" cy="182368"/>
            </a:xfrm>
            <a:custGeom>
              <a:avLst/>
              <a:gdLst/>
              <a:ahLst/>
              <a:cxnLst/>
              <a:rect l="l" t="t" r="r" b="b"/>
              <a:pathLst>
                <a:path w="21023" h="21600" extrusionOk="0">
                  <a:moveTo>
                    <a:pt x="8517" y="0"/>
                  </a:moveTo>
                  <a:cubicBezTo>
                    <a:pt x="7790" y="0"/>
                    <a:pt x="7071" y="96"/>
                    <a:pt x="6392" y="351"/>
                  </a:cubicBezTo>
                  <a:cubicBezTo>
                    <a:pt x="5653" y="682"/>
                    <a:pt x="4308" y="285"/>
                    <a:pt x="3433" y="877"/>
                  </a:cubicBezTo>
                  <a:cubicBezTo>
                    <a:pt x="2558" y="1472"/>
                    <a:pt x="1480" y="2655"/>
                    <a:pt x="1547" y="3181"/>
                  </a:cubicBezTo>
                  <a:cubicBezTo>
                    <a:pt x="1615" y="3710"/>
                    <a:pt x="1280" y="6804"/>
                    <a:pt x="808" y="6936"/>
                  </a:cubicBezTo>
                  <a:cubicBezTo>
                    <a:pt x="672" y="6969"/>
                    <a:pt x="540" y="6984"/>
                    <a:pt x="405" y="6984"/>
                  </a:cubicBezTo>
                  <a:cubicBezTo>
                    <a:pt x="270" y="6984"/>
                    <a:pt x="135" y="6969"/>
                    <a:pt x="0" y="6936"/>
                  </a:cubicBezTo>
                  <a:cubicBezTo>
                    <a:pt x="875" y="8317"/>
                    <a:pt x="2020" y="9501"/>
                    <a:pt x="3365" y="10423"/>
                  </a:cubicBezTo>
                  <a:cubicBezTo>
                    <a:pt x="4642" y="11279"/>
                    <a:pt x="4575" y="12003"/>
                    <a:pt x="6058" y="12135"/>
                  </a:cubicBezTo>
                  <a:cubicBezTo>
                    <a:pt x="7132" y="12201"/>
                    <a:pt x="8143" y="12661"/>
                    <a:pt x="8747" y="13517"/>
                  </a:cubicBezTo>
                  <a:cubicBezTo>
                    <a:pt x="9285" y="14175"/>
                    <a:pt x="12988" y="15295"/>
                    <a:pt x="13322" y="15821"/>
                  </a:cubicBezTo>
                  <a:cubicBezTo>
                    <a:pt x="13592" y="16346"/>
                    <a:pt x="11373" y="17797"/>
                    <a:pt x="11373" y="19113"/>
                  </a:cubicBezTo>
                  <a:cubicBezTo>
                    <a:pt x="11373" y="20429"/>
                    <a:pt x="10565" y="20296"/>
                    <a:pt x="10565" y="20759"/>
                  </a:cubicBezTo>
                  <a:cubicBezTo>
                    <a:pt x="10565" y="21219"/>
                    <a:pt x="12248" y="20891"/>
                    <a:pt x="12785" y="21285"/>
                  </a:cubicBezTo>
                  <a:cubicBezTo>
                    <a:pt x="12954" y="21393"/>
                    <a:pt x="13150" y="21429"/>
                    <a:pt x="13365" y="21429"/>
                  </a:cubicBezTo>
                  <a:cubicBezTo>
                    <a:pt x="13712" y="21429"/>
                    <a:pt x="14105" y="21339"/>
                    <a:pt x="14480" y="21339"/>
                  </a:cubicBezTo>
                  <a:cubicBezTo>
                    <a:pt x="14710" y="21339"/>
                    <a:pt x="14934" y="21375"/>
                    <a:pt x="15140" y="21483"/>
                  </a:cubicBezTo>
                  <a:cubicBezTo>
                    <a:pt x="15275" y="21567"/>
                    <a:pt x="15413" y="21600"/>
                    <a:pt x="15551" y="21600"/>
                  </a:cubicBezTo>
                  <a:cubicBezTo>
                    <a:pt x="16104" y="21600"/>
                    <a:pt x="16663" y="21062"/>
                    <a:pt x="17130" y="21062"/>
                  </a:cubicBezTo>
                  <a:cubicBezTo>
                    <a:pt x="17185" y="21062"/>
                    <a:pt x="17240" y="21071"/>
                    <a:pt x="17292" y="21086"/>
                  </a:cubicBezTo>
                  <a:cubicBezTo>
                    <a:pt x="17326" y="21095"/>
                    <a:pt x="17357" y="21098"/>
                    <a:pt x="17387" y="21098"/>
                  </a:cubicBezTo>
                  <a:cubicBezTo>
                    <a:pt x="17940" y="21098"/>
                    <a:pt x="18447" y="20098"/>
                    <a:pt x="19119" y="20098"/>
                  </a:cubicBezTo>
                  <a:cubicBezTo>
                    <a:pt x="19138" y="20098"/>
                    <a:pt x="19156" y="20098"/>
                    <a:pt x="19177" y="20101"/>
                  </a:cubicBezTo>
                  <a:cubicBezTo>
                    <a:pt x="19187" y="20101"/>
                    <a:pt x="19196" y="20101"/>
                    <a:pt x="19205" y="20101"/>
                  </a:cubicBezTo>
                  <a:cubicBezTo>
                    <a:pt x="19933" y="20101"/>
                    <a:pt x="20587" y="17521"/>
                    <a:pt x="20387" y="16479"/>
                  </a:cubicBezTo>
                  <a:cubicBezTo>
                    <a:pt x="20255" y="15427"/>
                    <a:pt x="21600" y="12267"/>
                    <a:pt x="20725" y="11805"/>
                  </a:cubicBezTo>
                  <a:cubicBezTo>
                    <a:pt x="20562" y="11733"/>
                    <a:pt x="20396" y="11703"/>
                    <a:pt x="20237" y="11703"/>
                  </a:cubicBezTo>
                  <a:cubicBezTo>
                    <a:pt x="19540" y="11703"/>
                    <a:pt x="18913" y="12267"/>
                    <a:pt x="18640" y="12267"/>
                  </a:cubicBezTo>
                  <a:cubicBezTo>
                    <a:pt x="18370" y="12267"/>
                    <a:pt x="17698" y="10357"/>
                    <a:pt x="17495" y="9501"/>
                  </a:cubicBezTo>
                  <a:cubicBezTo>
                    <a:pt x="17311" y="8786"/>
                    <a:pt x="16574" y="7416"/>
                    <a:pt x="15987" y="7416"/>
                  </a:cubicBezTo>
                  <a:cubicBezTo>
                    <a:pt x="15926" y="7416"/>
                    <a:pt x="15868" y="7431"/>
                    <a:pt x="15812" y="7461"/>
                  </a:cubicBezTo>
                  <a:cubicBezTo>
                    <a:pt x="15650" y="7566"/>
                    <a:pt x="15542" y="7606"/>
                    <a:pt x="15435" y="7606"/>
                  </a:cubicBezTo>
                  <a:cubicBezTo>
                    <a:pt x="15149" y="7606"/>
                    <a:pt x="14891" y="7311"/>
                    <a:pt x="13660" y="7263"/>
                  </a:cubicBezTo>
                  <a:cubicBezTo>
                    <a:pt x="11977" y="7197"/>
                    <a:pt x="12045" y="6870"/>
                    <a:pt x="12450" y="5290"/>
                  </a:cubicBezTo>
                  <a:cubicBezTo>
                    <a:pt x="12785" y="3644"/>
                    <a:pt x="11373" y="2589"/>
                    <a:pt x="11977" y="2262"/>
                  </a:cubicBezTo>
                  <a:cubicBezTo>
                    <a:pt x="12515" y="1931"/>
                    <a:pt x="12450" y="1667"/>
                    <a:pt x="11910" y="943"/>
                  </a:cubicBezTo>
                  <a:cubicBezTo>
                    <a:pt x="11775" y="1009"/>
                    <a:pt x="11643" y="1075"/>
                    <a:pt x="11508" y="1075"/>
                  </a:cubicBezTo>
                  <a:cubicBezTo>
                    <a:pt x="10900" y="1075"/>
                    <a:pt x="10160" y="24"/>
                    <a:pt x="9153" y="24"/>
                  </a:cubicBezTo>
                  <a:cubicBezTo>
                    <a:pt x="8941" y="9"/>
                    <a:pt x="8729" y="0"/>
                    <a:pt x="85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39" name="Google Shape;1739;p133"/>
            <p:cNvSpPr/>
            <p:nvPr/>
          </p:nvSpPr>
          <p:spPr>
            <a:xfrm>
              <a:off x="1658376" y="2147954"/>
              <a:ext cx="65306" cy="55617"/>
            </a:xfrm>
            <a:custGeom>
              <a:avLst/>
              <a:gdLst/>
              <a:ahLst/>
              <a:cxnLst/>
              <a:rect l="l" t="t" r="r" b="b"/>
              <a:pathLst>
                <a:path w="20809" h="21600" extrusionOk="0">
                  <a:moveTo>
                    <a:pt x="2740" y="0"/>
                  </a:moveTo>
                  <a:cubicBezTo>
                    <a:pt x="2280" y="0"/>
                    <a:pt x="1803" y="69"/>
                    <a:pt x="1334" y="236"/>
                  </a:cubicBezTo>
                  <a:cubicBezTo>
                    <a:pt x="1868" y="1093"/>
                    <a:pt x="1690" y="2393"/>
                    <a:pt x="801" y="3250"/>
                  </a:cubicBezTo>
                  <a:cubicBezTo>
                    <a:pt x="-791" y="5624"/>
                    <a:pt x="90" y="9298"/>
                    <a:pt x="2571" y="10165"/>
                  </a:cubicBezTo>
                  <a:cubicBezTo>
                    <a:pt x="3371" y="10588"/>
                    <a:pt x="3912" y="10756"/>
                    <a:pt x="4300" y="10756"/>
                  </a:cubicBezTo>
                  <a:cubicBezTo>
                    <a:pt x="5464" y="10756"/>
                    <a:pt x="5229" y="9298"/>
                    <a:pt x="6288" y="9298"/>
                  </a:cubicBezTo>
                  <a:cubicBezTo>
                    <a:pt x="7710" y="9298"/>
                    <a:pt x="7710" y="12322"/>
                    <a:pt x="9124" y="12322"/>
                  </a:cubicBezTo>
                  <a:cubicBezTo>
                    <a:pt x="10538" y="12322"/>
                    <a:pt x="13908" y="14479"/>
                    <a:pt x="13730" y="17503"/>
                  </a:cubicBezTo>
                  <a:cubicBezTo>
                    <a:pt x="13552" y="20310"/>
                    <a:pt x="14789" y="21600"/>
                    <a:pt x="17447" y="21600"/>
                  </a:cubicBezTo>
                  <a:cubicBezTo>
                    <a:pt x="17714" y="21492"/>
                    <a:pt x="17932" y="21442"/>
                    <a:pt x="18158" y="21442"/>
                  </a:cubicBezTo>
                  <a:cubicBezTo>
                    <a:pt x="18377" y="21442"/>
                    <a:pt x="18603" y="21492"/>
                    <a:pt x="18862" y="21600"/>
                  </a:cubicBezTo>
                  <a:cubicBezTo>
                    <a:pt x="19395" y="19660"/>
                    <a:pt x="20106" y="18143"/>
                    <a:pt x="19750" y="17286"/>
                  </a:cubicBezTo>
                  <a:cubicBezTo>
                    <a:pt x="19573" y="15346"/>
                    <a:pt x="19928" y="13612"/>
                    <a:pt x="20809" y="12105"/>
                  </a:cubicBezTo>
                  <a:cubicBezTo>
                    <a:pt x="18514" y="8865"/>
                    <a:pt x="16389" y="5624"/>
                    <a:pt x="14441" y="2177"/>
                  </a:cubicBezTo>
                  <a:cubicBezTo>
                    <a:pt x="14045" y="2256"/>
                    <a:pt x="13657" y="2305"/>
                    <a:pt x="13270" y="2305"/>
                  </a:cubicBezTo>
                  <a:cubicBezTo>
                    <a:pt x="12599" y="2305"/>
                    <a:pt x="11920" y="2157"/>
                    <a:pt x="11249" y="1743"/>
                  </a:cubicBezTo>
                  <a:cubicBezTo>
                    <a:pt x="9835" y="443"/>
                    <a:pt x="6288" y="1310"/>
                    <a:pt x="4874" y="443"/>
                  </a:cubicBezTo>
                  <a:cubicBezTo>
                    <a:pt x="4219" y="177"/>
                    <a:pt x="3492" y="0"/>
                    <a:pt x="27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0" name="Google Shape;1740;p133"/>
            <p:cNvSpPr/>
            <p:nvPr/>
          </p:nvSpPr>
          <p:spPr>
            <a:xfrm>
              <a:off x="1717569" y="2177246"/>
              <a:ext cx="117826" cy="51736"/>
            </a:xfrm>
            <a:custGeom>
              <a:avLst/>
              <a:gdLst/>
              <a:ahLst/>
              <a:cxnLst/>
              <a:rect l="l" t="t" r="r" b="b"/>
              <a:pathLst>
                <a:path w="21600" h="21600" extrusionOk="0">
                  <a:moveTo>
                    <a:pt x="13008" y="0"/>
                  </a:moveTo>
                  <a:cubicBezTo>
                    <a:pt x="11776" y="0"/>
                    <a:pt x="10354" y="1927"/>
                    <a:pt x="8866" y="4955"/>
                  </a:cubicBezTo>
                  <a:cubicBezTo>
                    <a:pt x="8117" y="6660"/>
                    <a:pt x="7271" y="7285"/>
                    <a:pt x="6416" y="7285"/>
                  </a:cubicBezTo>
                  <a:cubicBezTo>
                    <a:pt x="5175" y="7285"/>
                    <a:pt x="3924" y="5961"/>
                    <a:pt x="2957" y="4722"/>
                  </a:cubicBezTo>
                  <a:cubicBezTo>
                    <a:pt x="2246" y="3568"/>
                    <a:pt x="1632" y="2171"/>
                    <a:pt x="1120" y="784"/>
                  </a:cubicBezTo>
                  <a:cubicBezTo>
                    <a:pt x="614" y="2404"/>
                    <a:pt x="409" y="4267"/>
                    <a:pt x="511" y="6120"/>
                  </a:cubicBezTo>
                  <a:cubicBezTo>
                    <a:pt x="614" y="7274"/>
                    <a:pt x="307" y="8905"/>
                    <a:pt x="0" y="10991"/>
                  </a:cubicBezTo>
                  <a:cubicBezTo>
                    <a:pt x="1836" y="11224"/>
                    <a:pt x="3468" y="13076"/>
                    <a:pt x="4789" y="16094"/>
                  </a:cubicBezTo>
                  <a:cubicBezTo>
                    <a:pt x="6011" y="19345"/>
                    <a:pt x="6727" y="17026"/>
                    <a:pt x="7541" y="20276"/>
                  </a:cubicBezTo>
                  <a:cubicBezTo>
                    <a:pt x="7769" y="21229"/>
                    <a:pt x="8094" y="21600"/>
                    <a:pt x="8448" y="21600"/>
                  </a:cubicBezTo>
                  <a:cubicBezTo>
                    <a:pt x="9215" y="21600"/>
                    <a:pt x="10117" y="19842"/>
                    <a:pt x="10396" y="18413"/>
                  </a:cubicBezTo>
                  <a:cubicBezTo>
                    <a:pt x="10800" y="16560"/>
                    <a:pt x="9480" y="15861"/>
                    <a:pt x="9275" y="13775"/>
                  </a:cubicBezTo>
                  <a:cubicBezTo>
                    <a:pt x="9173" y="11456"/>
                    <a:pt x="10902" y="12388"/>
                    <a:pt x="11209" y="9371"/>
                  </a:cubicBezTo>
                  <a:cubicBezTo>
                    <a:pt x="11521" y="7253"/>
                    <a:pt x="13064" y="5940"/>
                    <a:pt x="14324" y="5940"/>
                  </a:cubicBezTo>
                  <a:cubicBezTo>
                    <a:pt x="14724" y="5940"/>
                    <a:pt x="15091" y="6067"/>
                    <a:pt x="15389" y="6353"/>
                  </a:cubicBezTo>
                  <a:cubicBezTo>
                    <a:pt x="16509" y="7507"/>
                    <a:pt x="17425" y="9371"/>
                    <a:pt x="16407" y="12388"/>
                  </a:cubicBezTo>
                  <a:cubicBezTo>
                    <a:pt x="15589" y="14474"/>
                    <a:pt x="17220" y="18413"/>
                    <a:pt x="18546" y="21431"/>
                  </a:cubicBezTo>
                  <a:cubicBezTo>
                    <a:pt x="19564" y="19112"/>
                    <a:pt x="20582" y="16560"/>
                    <a:pt x="21093" y="15628"/>
                  </a:cubicBezTo>
                  <a:cubicBezTo>
                    <a:pt x="21400" y="14707"/>
                    <a:pt x="21600" y="13775"/>
                    <a:pt x="21600" y="12844"/>
                  </a:cubicBezTo>
                  <a:cubicBezTo>
                    <a:pt x="20684" y="10991"/>
                    <a:pt x="19871" y="8672"/>
                    <a:pt x="19257" y="6353"/>
                  </a:cubicBezTo>
                  <a:cubicBezTo>
                    <a:pt x="18034" y="1715"/>
                    <a:pt x="15589" y="1938"/>
                    <a:pt x="14064" y="551"/>
                  </a:cubicBezTo>
                  <a:cubicBezTo>
                    <a:pt x="13729" y="169"/>
                    <a:pt x="13376" y="0"/>
                    <a:pt x="1300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1" name="Google Shape;1741;p133"/>
            <p:cNvSpPr/>
            <p:nvPr/>
          </p:nvSpPr>
          <p:spPr>
            <a:xfrm>
              <a:off x="1797606" y="2118080"/>
              <a:ext cx="239891" cy="349493"/>
            </a:xfrm>
            <a:custGeom>
              <a:avLst/>
              <a:gdLst/>
              <a:ahLst/>
              <a:cxnLst/>
              <a:rect l="l" t="t" r="r" b="b"/>
              <a:pathLst>
                <a:path w="21482" h="21600" extrusionOk="0">
                  <a:moveTo>
                    <a:pt x="13633" y="0"/>
                  </a:moveTo>
                  <a:cubicBezTo>
                    <a:pt x="13056" y="0"/>
                    <a:pt x="12629" y="691"/>
                    <a:pt x="11946" y="749"/>
                  </a:cubicBezTo>
                  <a:cubicBezTo>
                    <a:pt x="11099" y="853"/>
                    <a:pt x="10901" y="1196"/>
                    <a:pt x="10354" y="1403"/>
                  </a:cubicBezTo>
                  <a:cubicBezTo>
                    <a:pt x="9804" y="1608"/>
                    <a:pt x="8759" y="1437"/>
                    <a:pt x="8709" y="1781"/>
                  </a:cubicBezTo>
                  <a:cubicBezTo>
                    <a:pt x="8709" y="1890"/>
                    <a:pt x="8675" y="1929"/>
                    <a:pt x="8610" y="1929"/>
                  </a:cubicBezTo>
                  <a:cubicBezTo>
                    <a:pt x="8473" y="1929"/>
                    <a:pt x="8203" y="1748"/>
                    <a:pt x="7865" y="1677"/>
                  </a:cubicBezTo>
                  <a:cubicBezTo>
                    <a:pt x="7844" y="1674"/>
                    <a:pt x="7824" y="1672"/>
                    <a:pt x="7801" y="1672"/>
                  </a:cubicBezTo>
                  <a:cubicBezTo>
                    <a:pt x="7313" y="1672"/>
                    <a:pt x="6175" y="2384"/>
                    <a:pt x="6223" y="2810"/>
                  </a:cubicBezTo>
                  <a:cubicBezTo>
                    <a:pt x="6223" y="3223"/>
                    <a:pt x="6470" y="3635"/>
                    <a:pt x="5575" y="4012"/>
                  </a:cubicBezTo>
                  <a:cubicBezTo>
                    <a:pt x="4728" y="4425"/>
                    <a:pt x="4181" y="5146"/>
                    <a:pt x="3784" y="5491"/>
                  </a:cubicBezTo>
                  <a:cubicBezTo>
                    <a:pt x="3718" y="5556"/>
                    <a:pt x="3634" y="5594"/>
                    <a:pt x="3541" y="5594"/>
                  </a:cubicBezTo>
                  <a:cubicBezTo>
                    <a:pt x="3491" y="5594"/>
                    <a:pt x="3438" y="5583"/>
                    <a:pt x="3384" y="5558"/>
                  </a:cubicBezTo>
                  <a:cubicBezTo>
                    <a:pt x="3384" y="5696"/>
                    <a:pt x="3286" y="5834"/>
                    <a:pt x="3136" y="5970"/>
                  </a:cubicBezTo>
                  <a:cubicBezTo>
                    <a:pt x="2936" y="6074"/>
                    <a:pt x="2389" y="6451"/>
                    <a:pt x="1892" y="6829"/>
                  </a:cubicBezTo>
                  <a:cubicBezTo>
                    <a:pt x="2142" y="6967"/>
                    <a:pt x="2339" y="7105"/>
                    <a:pt x="2489" y="7241"/>
                  </a:cubicBezTo>
                  <a:cubicBezTo>
                    <a:pt x="3036" y="7653"/>
                    <a:pt x="2689" y="7997"/>
                    <a:pt x="2837" y="8204"/>
                  </a:cubicBezTo>
                  <a:cubicBezTo>
                    <a:pt x="2986" y="8443"/>
                    <a:pt x="3136" y="8787"/>
                    <a:pt x="2837" y="8925"/>
                  </a:cubicBezTo>
                  <a:cubicBezTo>
                    <a:pt x="2539" y="9063"/>
                    <a:pt x="2787" y="10642"/>
                    <a:pt x="3136" y="10917"/>
                  </a:cubicBezTo>
                  <a:cubicBezTo>
                    <a:pt x="3534" y="11193"/>
                    <a:pt x="3136" y="11467"/>
                    <a:pt x="2739" y="12015"/>
                  </a:cubicBezTo>
                  <a:cubicBezTo>
                    <a:pt x="2339" y="12600"/>
                    <a:pt x="1992" y="12840"/>
                    <a:pt x="1295" y="12874"/>
                  </a:cubicBezTo>
                  <a:cubicBezTo>
                    <a:pt x="547" y="12909"/>
                    <a:pt x="597" y="13699"/>
                    <a:pt x="350" y="13699"/>
                  </a:cubicBezTo>
                  <a:cubicBezTo>
                    <a:pt x="150" y="13699"/>
                    <a:pt x="50" y="14009"/>
                    <a:pt x="0" y="14249"/>
                  </a:cubicBezTo>
                  <a:cubicBezTo>
                    <a:pt x="647" y="14627"/>
                    <a:pt x="1394" y="14936"/>
                    <a:pt x="2239" y="15142"/>
                  </a:cubicBezTo>
                  <a:cubicBezTo>
                    <a:pt x="2589" y="15142"/>
                    <a:pt x="2837" y="15520"/>
                    <a:pt x="3334" y="15725"/>
                  </a:cubicBezTo>
                  <a:cubicBezTo>
                    <a:pt x="3559" y="15812"/>
                    <a:pt x="3809" y="15854"/>
                    <a:pt x="4052" y="15854"/>
                  </a:cubicBezTo>
                  <a:cubicBezTo>
                    <a:pt x="4292" y="15854"/>
                    <a:pt x="4528" y="15812"/>
                    <a:pt x="4728" y="15725"/>
                  </a:cubicBezTo>
                  <a:cubicBezTo>
                    <a:pt x="4753" y="15704"/>
                    <a:pt x="4785" y="15694"/>
                    <a:pt x="4826" y="15694"/>
                  </a:cubicBezTo>
                  <a:cubicBezTo>
                    <a:pt x="5042" y="15694"/>
                    <a:pt x="5480" y="15986"/>
                    <a:pt x="6023" y="16448"/>
                  </a:cubicBezTo>
                  <a:lnTo>
                    <a:pt x="6123" y="16481"/>
                  </a:lnTo>
                  <a:cubicBezTo>
                    <a:pt x="6411" y="16421"/>
                    <a:pt x="6700" y="16385"/>
                    <a:pt x="6999" y="16385"/>
                  </a:cubicBezTo>
                  <a:cubicBezTo>
                    <a:pt x="7215" y="16385"/>
                    <a:pt x="7435" y="16404"/>
                    <a:pt x="7665" y="16448"/>
                  </a:cubicBezTo>
                  <a:cubicBezTo>
                    <a:pt x="8162" y="16653"/>
                    <a:pt x="8015" y="17478"/>
                    <a:pt x="8709" y="17512"/>
                  </a:cubicBezTo>
                  <a:cubicBezTo>
                    <a:pt x="9307" y="17547"/>
                    <a:pt x="9804" y="17890"/>
                    <a:pt x="9854" y="18302"/>
                  </a:cubicBezTo>
                  <a:cubicBezTo>
                    <a:pt x="9756" y="18577"/>
                    <a:pt x="10601" y="18714"/>
                    <a:pt x="10551" y="19127"/>
                  </a:cubicBezTo>
                  <a:cubicBezTo>
                    <a:pt x="10497" y="19335"/>
                    <a:pt x="11049" y="19407"/>
                    <a:pt x="11596" y="19407"/>
                  </a:cubicBezTo>
                  <a:cubicBezTo>
                    <a:pt x="12039" y="19407"/>
                    <a:pt x="12482" y="19360"/>
                    <a:pt x="12593" y="19298"/>
                  </a:cubicBezTo>
                  <a:cubicBezTo>
                    <a:pt x="12779" y="19191"/>
                    <a:pt x="13004" y="19138"/>
                    <a:pt x="13245" y="19138"/>
                  </a:cubicBezTo>
                  <a:cubicBezTo>
                    <a:pt x="13388" y="19138"/>
                    <a:pt x="13538" y="19156"/>
                    <a:pt x="13688" y="19196"/>
                  </a:cubicBezTo>
                  <a:cubicBezTo>
                    <a:pt x="13756" y="19227"/>
                    <a:pt x="13838" y="19238"/>
                    <a:pt x="13926" y="19238"/>
                  </a:cubicBezTo>
                  <a:cubicBezTo>
                    <a:pt x="14174" y="19238"/>
                    <a:pt x="14478" y="19149"/>
                    <a:pt x="14705" y="19149"/>
                  </a:cubicBezTo>
                  <a:cubicBezTo>
                    <a:pt x="14750" y="19149"/>
                    <a:pt x="14794" y="19152"/>
                    <a:pt x="14832" y="19161"/>
                  </a:cubicBezTo>
                  <a:cubicBezTo>
                    <a:pt x="15180" y="19265"/>
                    <a:pt x="16424" y="19608"/>
                    <a:pt x="16177" y="19917"/>
                  </a:cubicBezTo>
                  <a:cubicBezTo>
                    <a:pt x="15927" y="20260"/>
                    <a:pt x="15032" y="20741"/>
                    <a:pt x="15230" y="20981"/>
                  </a:cubicBezTo>
                  <a:cubicBezTo>
                    <a:pt x="15430" y="21257"/>
                    <a:pt x="16027" y="21324"/>
                    <a:pt x="16324" y="21600"/>
                  </a:cubicBezTo>
                  <a:lnTo>
                    <a:pt x="16374" y="21600"/>
                  </a:lnTo>
                  <a:cubicBezTo>
                    <a:pt x="16872" y="21531"/>
                    <a:pt x="17072" y="20225"/>
                    <a:pt x="17072" y="19848"/>
                  </a:cubicBezTo>
                  <a:cubicBezTo>
                    <a:pt x="17121" y="19265"/>
                    <a:pt x="17271" y="18680"/>
                    <a:pt x="17469" y="18095"/>
                  </a:cubicBezTo>
                  <a:cubicBezTo>
                    <a:pt x="17769" y="17374"/>
                    <a:pt x="16274" y="16826"/>
                    <a:pt x="16274" y="16036"/>
                  </a:cubicBezTo>
                  <a:cubicBezTo>
                    <a:pt x="16274" y="15244"/>
                    <a:pt x="16872" y="15691"/>
                    <a:pt x="17519" y="15348"/>
                  </a:cubicBezTo>
                  <a:cubicBezTo>
                    <a:pt x="18216" y="15004"/>
                    <a:pt x="17519" y="14867"/>
                    <a:pt x="17171" y="14834"/>
                  </a:cubicBezTo>
                  <a:cubicBezTo>
                    <a:pt x="16822" y="14696"/>
                    <a:pt x="16624" y="14387"/>
                    <a:pt x="16724" y="14111"/>
                  </a:cubicBezTo>
                  <a:cubicBezTo>
                    <a:pt x="16776" y="13983"/>
                    <a:pt x="17378" y="13953"/>
                    <a:pt x="18016" y="13953"/>
                  </a:cubicBezTo>
                  <a:cubicBezTo>
                    <a:pt x="18564" y="13953"/>
                    <a:pt x="19136" y="13975"/>
                    <a:pt x="19411" y="13975"/>
                  </a:cubicBezTo>
                  <a:cubicBezTo>
                    <a:pt x="20158" y="13906"/>
                    <a:pt x="20805" y="13733"/>
                    <a:pt x="21452" y="13494"/>
                  </a:cubicBezTo>
                  <a:cubicBezTo>
                    <a:pt x="21550" y="13252"/>
                    <a:pt x="21402" y="12978"/>
                    <a:pt x="21103" y="12840"/>
                  </a:cubicBezTo>
                  <a:cubicBezTo>
                    <a:pt x="20655" y="12566"/>
                    <a:pt x="20805" y="12188"/>
                    <a:pt x="21203" y="11879"/>
                  </a:cubicBezTo>
                  <a:cubicBezTo>
                    <a:pt x="21600" y="11570"/>
                    <a:pt x="20953" y="11260"/>
                    <a:pt x="20505" y="10882"/>
                  </a:cubicBezTo>
                  <a:cubicBezTo>
                    <a:pt x="20008" y="10539"/>
                    <a:pt x="20405" y="9166"/>
                    <a:pt x="20905" y="8547"/>
                  </a:cubicBezTo>
                  <a:cubicBezTo>
                    <a:pt x="21228" y="8180"/>
                    <a:pt x="20782" y="8080"/>
                    <a:pt x="20160" y="8080"/>
                  </a:cubicBezTo>
                  <a:cubicBezTo>
                    <a:pt x="19731" y="8080"/>
                    <a:pt x="19220" y="8127"/>
                    <a:pt x="18813" y="8169"/>
                  </a:cubicBezTo>
                  <a:cubicBezTo>
                    <a:pt x="18723" y="8175"/>
                    <a:pt x="18629" y="8179"/>
                    <a:pt x="18539" y="8179"/>
                  </a:cubicBezTo>
                  <a:cubicBezTo>
                    <a:pt x="17646" y="8179"/>
                    <a:pt x="16817" y="7878"/>
                    <a:pt x="16274" y="7379"/>
                  </a:cubicBezTo>
                  <a:cubicBezTo>
                    <a:pt x="16015" y="7125"/>
                    <a:pt x="15698" y="7053"/>
                    <a:pt x="15296" y="7053"/>
                  </a:cubicBezTo>
                  <a:cubicBezTo>
                    <a:pt x="14773" y="7053"/>
                    <a:pt x="14110" y="7172"/>
                    <a:pt x="13240" y="7172"/>
                  </a:cubicBezTo>
                  <a:cubicBezTo>
                    <a:pt x="13218" y="7174"/>
                    <a:pt x="13197" y="7174"/>
                    <a:pt x="13174" y="7174"/>
                  </a:cubicBezTo>
                  <a:cubicBezTo>
                    <a:pt x="11655" y="7174"/>
                    <a:pt x="11996" y="5964"/>
                    <a:pt x="12046" y="5491"/>
                  </a:cubicBezTo>
                  <a:cubicBezTo>
                    <a:pt x="12143" y="5009"/>
                    <a:pt x="11249" y="4940"/>
                    <a:pt x="11249" y="4632"/>
                  </a:cubicBezTo>
                  <a:cubicBezTo>
                    <a:pt x="11249" y="4400"/>
                    <a:pt x="10996" y="4342"/>
                    <a:pt x="10703" y="4342"/>
                  </a:cubicBezTo>
                  <a:cubicBezTo>
                    <a:pt x="10604" y="4342"/>
                    <a:pt x="10501" y="4348"/>
                    <a:pt x="10401" y="4356"/>
                  </a:cubicBezTo>
                  <a:cubicBezTo>
                    <a:pt x="10386" y="4357"/>
                    <a:pt x="10370" y="4359"/>
                    <a:pt x="10356" y="4359"/>
                  </a:cubicBezTo>
                  <a:cubicBezTo>
                    <a:pt x="10038" y="4359"/>
                    <a:pt x="10415" y="4003"/>
                    <a:pt x="10701" y="3773"/>
                  </a:cubicBezTo>
                  <a:cubicBezTo>
                    <a:pt x="10949" y="3531"/>
                    <a:pt x="10949" y="3326"/>
                    <a:pt x="10949" y="2810"/>
                  </a:cubicBezTo>
                  <a:cubicBezTo>
                    <a:pt x="10949" y="2296"/>
                    <a:pt x="11996" y="1850"/>
                    <a:pt x="12543" y="1368"/>
                  </a:cubicBezTo>
                  <a:cubicBezTo>
                    <a:pt x="12693" y="1230"/>
                    <a:pt x="12841" y="1161"/>
                    <a:pt x="13090" y="1127"/>
                  </a:cubicBezTo>
                  <a:cubicBezTo>
                    <a:pt x="13140" y="991"/>
                    <a:pt x="13290" y="887"/>
                    <a:pt x="13538" y="853"/>
                  </a:cubicBezTo>
                  <a:cubicBezTo>
                    <a:pt x="14335" y="749"/>
                    <a:pt x="14732" y="371"/>
                    <a:pt x="13935" y="63"/>
                  </a:cubicBezTo>
                  <a:cubicBezTo>
                    <a:pt x="13831" y="19"/>
                    <a:pt x="13731" y="0"/>
                    <a:pt x="136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2" name="Google Shape;1742;p133"/>
            <p:cNvSpPr/>
            <p:nvPr/>
          </p:nvSpPr>
          <p:spPr>
            <a:xfrm>
              <a:off x="1987373" y="2586234"/>
              <a:ext cx="244425" cy="282542"/>
            </a:xfrm>
            <a:custGeom>
              <a:avLst/>
              <a:gdLst/>
              <a:ahLst/>
              <a:cxnLst/>
              <a:rect l="l" t="t" r="r" b="b"/>
              <a:pathLst>
                <a:path w="21396" h="21600" extrusionOk="0">
                  <a:moveTo>
                    <a:pt x="7459" y="0"/>
                  </a:moveTo>
                  <a:cubicBezTo>
                    <a:pt x="7093" y="0"/>
                    <a:pt x="6482" y="147"/>
                    <a:pt x="6061" y="147"/>
                  </a:cubicBezTo>
                  <a:cubicBezTo>
                    <a:pt x="5428" y="147"/>
                    <a:pt x="4746" y="615"/>
                    <a:pt x="4016" y="998"/>
                  </a:cubicBezTo>
                  <a:cubicBezTo>
                    <a:pt x="3286" y="1380"/>
                    <a:pt x="2848" y="1380"/>
                    <a:pt x="2509" y="1720"/>
                  </a:cubicBezTo>
                  <a:cubicBezTo>
                    <a:pt x="2236" y="1958"/>
                    <a:pt x="1867" y="2092"/>
                    <a:pt x="1485" y="2092"/>
                  </a:cubicBezTo>
                  <a:cubicBezTo>
                    <a:pt x="1323" y="2092"/>
                    <a:pt x="1159" y="2069"/>
                    <a:pt x="999" y="2018"/>
                  </a:cubicBezTo>
                  <a:cubicBezTo>
                    <a:pt x="806" y="1976"/>
                    <a:pt x="562" y="1933"/>
                    <a:pt x="369" y="1890"/>
                  </a:cubicBezTo>
                  <a:cubicBezTo>
                    <a:pt x="660" y="2612"/>
                    <a:pt x="1439" y="3717"/>
                    <a:pt x="1583" y="4141"/>
                  </a:cubicBezTo>
                  <a:cubicBezTo>
                    <a:pt x="1778" y="4651"/>
                    <a:pt x="1341" y="4779"/>
                    <a:pt x="1097" y="4992"/>
                  </a:cubicBezTo>
                  <a:cubicBezTo>
                    <a:pt x="904" y="5161"/>
                    <a:pt x="1243" y="6861"/>
                    <a:pt x="1292" y="7243"/>
                  </a:cubicBezTo>
                  <a:cubicBezTo>
                    <a:pt x="1341" y="7583"/>
                    <a:pt x="562" y="8306"/>
                    <a:pt x="855" y="8560"/>
                  </a:cubicBezTo>
                  <a:cubicBezTo>
                    <a:pt x="1195" y="8773"/>
                    <a:pt x="464" y="9496"/>
                    <a:pt x="464" y="9878"/>
                  </a:cubicBezTo>
                  <a:cubicBezTo>
                    <a:pt x="464" y="10303"/>
                    <a:pt x="1097" y="10303"/>
                    <a:pt x="1097" y="10642"/>
                  </a:cubicBezTo>
                  <a:cubicBezTo>
                    <a:pt x="999" y="11152"/>
                    <a:pt x="660" y="11619"/>
                    <a:pt x="173" y="11918"/>
                  </a:cubicBezTo>
                  <a:cubicBezTo>
                    <a:pt x="-22" y="12003"/>
                    <a:pt x="-22" y="12257"/>
                    <a:pt x="27" y="12556"/>
                  </a:cubicBezTo>
                  <a:cubicBezTo>
                    <a:pt x="31" y="12552"/>
                    <a:pt x="36" y="12552"/>
                    <a:pt x="40" y="12552"/>
                  </a:cubicBezTo>
                  <a:cubicBezTo>
                    <a:pt x="133" y="12552"/>
                    <a:pt x="247" y="12955"/>
                    <a:pt x="757" y="13319"/>
                  </a:cubicBezTo>
                  <a:cubicBezTo>
                    <a:pt x="1292" y="13659"/>
                    <a:pt x="660" y="14425"/>
                    <a:pt x="1195" y="15020"/>
                  </a:cubicBezTo>
                  <a:cubicBezTo>
                    <a:pt x="1681" y="15570"/>
                    <a:pt x="2265" y="15613"/>
                    <a:pt x="1925" y="15912"/>
                  </a:cubicBezTo>
                  <a:cubicBezTo>
                    <a:pt x="1534" y="16166"/>
                    <a:pt x="1974" y="16761"/>
                    <a:pt x="1534" y="17017"/>
                  </a:cubicBezTo>
                  <a:cubicBezTo>
                    <a:pt x="1146" y="17313"/>
                    <a:pt x="1681" y="18163"/>
                    <a:pt x="2167" y="18333"/>
                  </a:cubicBezTo>
                  <a:cubicBezTo>
                    <a:pt x="2606" y="18546"/>
                    <a:pt x="2313" y="19353"/>
                    <a:pt x="2751" y="19778"/>
                  </a:cubicBezTo>
                  <a:cubicBezTo>
                    <a:pt x="3190" y="20202"/>
                    <a:pt x="2995" y="21179"/>
                    <a:pt x="3190" y="21521"/>
                  </a:cubicBezTo>
                  <a:cubicBezTo>
                    <a:pt x="3212" y="21575"/>
                    <a:pt x="3270" y="21600"/>
                    <a:pt x="3350" y="21600"/>
                  </a:cubicBezTo>
                  <a:cubicBezTo>
                    <a:pt x="3774" y="21600"/>
                    <a:pt x="4880" y="20921"/>
                    <a:pt x="5572" y="20245"/>
                  </a:cubicBezTo>
                  <a:cubicBezTo>
                    <a:pt x="5874" y="19950"/>
                    <a:pt x="6061" y="19855"/>
                    <a:pt x="6212" y="19855"/>
                  </a:cubicBezTo>
                  <a:cubicBezTo>
                    <a:pt x="6474" y="19855"/>
                    <a:pt x="6636" y="20148"/>
                    <a:pt x="7131" y="20202"/>
                  </a:cubicBezTo>
                  <a:cubicBezTo>
                    <a:pt x="7908" y="20287"/>
                    <a:pt x="8784" y="20287"/>
                    <a:pt x="9173" y="20968"/>
                  </a:cubicBezTo>
                  <a:cubicBezTo>
                    <a:pt x="9237" y="21090"/>
                    <a:pt x="9306" y="21141"/>
                    <a:pt x="9377" y="21141"/>
                  </a:cubicBezTo>
                  <a:cubicBezTo>
                    <a:pt x="9675" y="21141"/>
                    <a:pt x="9999" y="20239"/>
                    <a:pt x="10194" y="20033"/>
                  </a:cubicBezTo>
                  <a:cubicBezTo>
                    <a:pt x="10279" y="19946"/>
                    <a:pt x="10487" y="19917"/>
                    <a:pt x="10745" y="19917"/>
                  </a:cubicBezTo>
                  <a:cubicBezTo>
                    <a:pt x="11286" y="19917"/>
                    <a:pt x="12052" y="20045"/>
                    <a:pt x="12394" y="20045"/>
                  </a:cubicBezTo>
                  <a:cubicBezTo>
                    <a:pt x="12454" y="20045"/>
                    <a:pt x="12501" y="20041"/>
                    <a:pt x="12530" y="20033"/>
                  </a:cubicBezTo>
                  <a:cubicBezTo>
                    <a:pt x="12871" y="19906"/>
                    <a:pt x="13113" y="17909"/>
                    <a:pt x="13065" y="17567"/>
                  </a:cubicBezTo>
                  <a:cubicBezTo>
                    <a:pt x="13016" y="17271"/>
                    <a:pt x="13795" y="16464"/>
                    <a:pt x="14428" y="16080"/>
                  </a:cubicBezTo>
                  <a:cubicBezTo>
                    <a:pt x="15060" y="15698"/>
                    <a:pt x="16033" y="15997"/>
                    <a:pt x="16568" y="15741"/>
                  </a:cubicBezTo>
                  <a:cubicBezTo>
                    <a:pt x="17032" y="15617"/>
                    <a:pt x="17520" y="15537"/>
                    <a:pt x="18017" y="15537"/>
                  </a:cubicBezTo>
                  <a:cubicBezTo>
                    <a:pt x="18197" y="15537"/>
                    <a:pt x="18381" y="15549"/>
                    <a:pt x="18563" y="15570"/>
                  </a:cubicBezTo>
                  <a:cubicBezTo>
                    <a:pt x="19291" y="15570"/>
                    <a:pt x="19829" y="16208"/>
                    <a:pt x="20266" y="16208"/>
                  </a:cubicBezTo>
                  <a:cubicBezTo>
                    <a:pt x="20655" y="16208"/>
                    <a:pt x="21190" y="15613"/>
                    <a:pt x="21092" y="15060"/>
                  </a:cubicBezTo>
                  <a:cubicBezTo>
                    <a:pt x="20996" y="14510"/>
                    <a:pt x="21578" y="13659"/>
                    <a:pt x="21336" y="12980"/>
                  </a:cubicBezTo>
                  <a:cubicBezTo>
                    <a:pt x="21092" y="12257"/>
                    <a:pt x="20315" y="12172"/>
                    <a:pt x="20315" y="11450"/>
                  </a:cubicBezTo>
                  <a:cubicBezTo>
                    <a:pt x="20315" y="10785"/>
                    <a:pt x="20057" y="10634"/>
                    <a:pt x="19254" y="10634"/>
                  </a:cubicBezTo>
                  <a:cubicBezTo>
                    <a:pt x="19132" y="10634"/>
                    <a:pt x="19001" y="10636"/>
                    <a:pt x="18854" y="10642"/>
                  </a:cubicBezTo>
                  <a:cubicBezTo>
                    <a:pt x="18772" y="10646"/>
                    <a:pt x="18690" y="10648"/>
                    <a:pt x="18612" y="10648"/>
                  </a:cubicBezTo>
                  <a:cubicBezTo>
                    <a:pt x="17587" y="10648"/>
                    <a:pt x="16954" y="10388"/>
                    <a:pt x="16909" y="9835"/>
                  </a:cubicBezTo>
                  <a:cubicBezTo>
                    <a:pt x="16861" y="9240"/>
                    <a:pt x="16179" y="8773"/>
                    <a:pt x="16714" y="8519"/>
                  </a:cubicBezTo>
                  <a:cubicBezTo>
                    <a:pt x="17200" y="8263"/>
                    <a:pt x="16326" y="7881"/>
                    <a:pt x="16421" y="7286"/>
                  </a:cubicBezTo>
                  <a:cubicBezTo>
                    <a:pt x="16568" y="6733"/>
                    <a:pt x="16130" y="6522"/>
                    <a:pt x="15791" y="6223"/>
                  </a:cubicBezTo>
                  <a:cubicBezTo>
                    <a:pt x="15680" y="6152"/>
                    <a:pt x="15478" y="6134"/>
                    <a:pt x="15245" y="6134"/>
                  </a:cubicBezTo>
                  <a:cubicBezTo>
                    <a:pt x="15011" y="6134"/>
                    <a:pt x="14749" y="6152"/>
                    <a:pt x="14514" y="6152"/>
                  </a:cubicBezTo>
                  <a:cubicBezTo>
                    <a:pt x="14146" y="6152"/>
                    <a:pt x="13844" y="6107"/>
                    <a:pt x="13844" y="5884"/>
                  </a:cubicBezTo>
                  <a:cubicBezTo>
                    <a:pt x="13844" y="5332"/>
                    <a:pt x="12920" y="5246"/>
                    <a:pt x="12385" y="5246"/>
                  </a:cubicBezTo>
                  <a:cubicBezTo>
                    <a:pt x="11868" y="5246"/>
                    <a:pt x="12212" y="4692"/>
                    <a:pt x="11710" y="4692"/>
                  </a:cubicBezTo>
                  <a:cubicBezTo>
                    <a:pt x="11693" y="4692"/>
                    <a:pt x="11675" y="4692"/>
                    <a:pt x="11655" y="4694"/>
                  </a:cubicBezTo>
                  <a:cubicBezTo>
                    <a:pt x="11624" y="4696"/>
                    <a:pt x="11595" y="4698"/>
                    <a:pt x="11566" y="4698"/>
                  </a:cubicBezTo>
                  <a:cubicBezTo>
                    <a:pt x="11153" y="4698"/>
                    <a:pt x="11124" y="4455"/>
                    <a:pt x="10676" y="4455"/>
                  </a:cubicBezTo>
                  <a:cubicBezTo>
                    <a:pt x="10596" y="4455"/>
                    <a:pt x="10503" y="4463"/>
                    <a:pt x="10390" y="4482"/>
                  </a:cubicBezTo>
                  <a:cubicBezTo>
                    <a:pt x="10312" y="4490"/>
                    <a:pt x="10239" y="4494"/>
                    <a:pt x="10170" y="4494"/>
                  </a:cubicBezTo>
                  <a:cubicBezTo>
                    <a:pt x="9522" y="4494"/>
                    <a:pt x="9086" y="4139"/>
                    <a:pt x="8298" y="3335"/>
                  </a:cubicBezTo>
                  <a:cubicBezTo>
                    <a:pt x="7470" y="2443"/>
                    <a:pt x="7617" y="700"/>
                    <a:pt x="7763" y="233"/>
                  </a:cubicBezTo>
                  <a:cubicBezTo>
                    <a:pt x="7819" y="56"/>
                    <a:pt x="7683" y="0"/>
                    <a:pt x="745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3" name="Google Shape;1743;p133"/>
            <p:cNvSpPr/>
            <p:nvPr/>
          </p:nvSpPr>
          <p:spPr>
            <a:xfrm>
              <a:off x="1750214" y="2383426"/>
              <a:ext cx="256014" cy="387027"/>
            </a:xfrm>
            <a:custGeom>
              <a:avLst/>
              <a:gdLst/>
              <a:ahLst/>
              <a:cxnLst/>
              <a:rect l="l" t="t" r="r" b="b"/>
              <a:pathLst>
                <a:path w="21215" h="21600" extrusionOk="0">
                  <a:moveTo>
                    <a:pt x="10333" y="0"/>
                  </a:moveTo>
                  <a:cubicBezTo>
                    <a:pt x="10068" y="0"/>
                    <a:pt x="9799" y="23"/>
                    <a:pt x="9547" y="74"/>
                  </a:cubicBezTo>
                  <a:cubicBezTo>
                    <a:pt x="10146" y="508"/>
                    <a:pt x="10329" y="695"/>
                    <a:pt x="9961" y="911"/>
                  </a:cubicBezTo>
                  <a:cubicBezTo>
                    <a:pt x="9454" y="1190"/>
                    <a:pt x="9961" y="1221"/>
                    <a:pt x="9040" y="2059"/>
                  </a:cubicBezTo>
                  <a:cubicBezTo>
                    <a:pt x="8118" y="2928"/>
                    <a:pt x="6506" y="3145"/>
                    <a:pt x="5724" y="3301"/>
                  </a:cubicBezTo>
                  <a:cubicBezTo>
                    <a:pt x="4987" y="3486"/>
                    <a:pt x="4665" y="4478"/>
                    <a:pt x="4251" y="5160"/>
                  </a:cubicBezTo>
                  <a:cubicBezTo>
                    <a:pt x="4064" y="5469"/>
                    <a:pt x="3885" y="5588"/>
                    <a:pt x="3709" y="5588"/>
                  </a:cubicBezTo>
                  <a:cubicBezTo>
                    <a:pt x="3494" y="5588"/>
                    <a:pt x="3280" y="5414"/>
                    <a:pt x="3053" y="5192"/>
                  </a:cubicBezTo>
                  <a:cubicBezTo>
                    <a:pt x="2919" y="5061"/>
                    <a:pt x="2790" y="5026"/>
                    <a:pt x="2658" y="5026"/>
                  </a:cubicBezTo>
                  <a:cubicBezTo>
                    <a:pt x="2494" y="5026"/>
                    <a:pt x="2326" y="5084"/>
                    <a:pt x="2145" y="5084"/>
                  </a:cubicBezTo>
                  <a:cubicBezTo>
                    <a:pt x="2025" y="5084"/>
                    <a:pt x="1899" y="5059"/>
                    <a:pt x="1763" y="4975"/>
                  </a:cubicBezTo>
                  <a:cubicBezTo>
                    <a:pt x="1256" y="4634"/>
                    <a:pt x="1487" y="4634"/>
                    <a:pt x="1763" y="4386"/>
                  </a:cubicBezTo>
                  <a:cubicBezTo>
                    <a:pt x="1901" y="4231"/>
                    <a:pt x="1763" y="3983"/>
                    <a:pt x="1441" y="3765"/>
                  </a:cubicBezTo>
                  <a:cubicBezTo>
                    <a:pt x="888" y="3858"/>
                    <a:pt x="336" y="4386"/>
                    <a:pt x="58" y="4790"/>
                  </a:cubicBezTo>
                  <a:cubicBezTo>
                    <a:pt x="-217" y="5192"/>
                    <a:pt x="565" y="6061"/>
                    <a:pt x="703" y="6371"/>
                  </a:cubicBezTo>
                  <a:cubicBezTo>
                    <a:pt x="842" y="6681"/>
                    <a:pt x="243" y="6402"/>
                    <a:pt x="197" y="6681"/>
                  </a:cubicBezTo>
                  <a:cubicBezTo>
                    <a:pt x="105" y="6961"/>
                    <a:pt x="1395" y="7394"/>
                    <a:pt x="1994" y="7705"/>
                  </a:cubicBezTo>
                  <a:cubicBezTo>
                    <a:pt x="2593" y="8015"/>
                    <a:pt x="3099" y="8852"/>
                    <a:pt x="3652" y="9286"/>
                  </a:cubicBezTo>
                  <a:cubicBezTo>
                    <a:pt x="4205" y="9721"/>
                    <a:pt x="4251" y="10062"/>
                    <a:pt x="4848" y="11054"/>
                  </a:cubicBezTo>
                  <a:cubicBezTo>
                    <a:pt x="5539" y="12233"/>
                    <a:pt x="6416" y="13381"/>
                    <a:pt x="7429" y="14467"/>
                  </a:cubicBezTo>
                  <a:cubicBezTo>
                    <a:pt x="8257" y="15180"/>
                    <a:pt x="8626" y="15739"/>
                    <a:pt x="8441" y="15955"/>
                  </a:cubicBezTo>
                  <a:cubicBezTo>
                    <a:pt x="8257" y="16172"/>
                    <a:pt x="8488" y="16731"/>
                    <a:pt x="9040" y="17010"/>
                  </a:cubicBezTo>
                  <a:cubicBezTo>
                    <a:pt x="9868" y="17507"/>
                    <a:pt x="10745" y="17940"/>
                    <a:pt x="11665" y="18282"/>
                  </a:cubicBezTo>
                  <a:cubicBezTo>
                    <a:pt x="13231" y="18840"/>
                    <a:pt x="16087" y="19832"/>
                    <a:pt x="16501" y="20329"/>
                  </a:cubicBezTo>
                  <a:cubicBezTo>
                    <a:pt x="16869" y="20826"/>
                    <a:pt x="18205" y="21290"/>
                    <a:pt x="18481" y="21383"/>
                  </a:cubicBezTo>
                  <a:cubicBezTo>
                    <a:pt x="18573" y="21415"/>
                    <a:pt x="18573" y="21508"/>
                    <a:pt x="18573" y="21600"/>
                  </a:cubicBezTo>
                  <a:cubicBezTo>
                    <a:pt x="18666" y="21539"/>
                    <a:pt x="18804" y="21477"/>
                    <a:pt x="18941" y="21415"/>
                  </a:cubicBezTo>
                  <a:cubicBezTo>
                    <a:pt x="19450" y="21259"/>
                    <a:pt x="19494" y="20701"/>
                    <a:pt x="19632" y="20514"/>
                  </a:cubicBezTo>
                  <a:cubicBezTo>
                    <a:pt x="19632" y="20485"/>
                    <a:pt x="19679" y="20485"/>
                    <a:pt x="19679" y="20485"/>
                  </a:cubicBezTo>
                  <a:cubicBezTo>
                    <a:pt x="19632" y="20267"/>
                    <a:pt x="19632" y="20081"/>
                    <a:pt x="19817" y="19988"/>
                  </a:cubicBezTo>
                  <a:cubicBezTo>
                    <a:pt x="20278" y="19770"/>
                    <a:pt x="20599" y="19429"/>
                    <a:pt x="20738" y="19088"/>
                  </a:cubicBezTo>
                  <a:cubicBezTo>
                    <a:pt x="20738" y="18840"/>
                    <a:pt x="20093" y="18840"/>
                    <a:pt x="20093" y="18530"/>
                  </a:cubicBezTo>
                  <a:cubicBezTo>
                    <a:pt x="20093" y="18220"/>
                    <a:pt x="20784" y="17723"/>
                    <a:pt x="20463" y="17538"/>
                  </a:cubicBezTo>
                  <a:cubicBezTo>
                    <a:pt x="20185" y="17351"/>
                    <a:pt x="20923" y="16854"/>
                    <a:pt x="20877" y="16575"/>
                  </a:cubicBezTo>
                  <a:cubicBezTo>
                    <a:pt x="20830" y="16297"/>
                    <a:pt x="20509" y="15086"/>
                    <a:pt x="20738" y="14932"/>
                  </a:cubicBezTo>
                  <a:cubicBezTo>
                    <a:pt x="20923" y="14808"/>
                    <a:pt x="21383" y="14683"/>
                    <a:pt x="21152" y="14311"/>
                  </a:cubicBezTo>
                  <a:cubicBezTo>
                    <a:pt x="21015" y="14032"/>
                    <a:pt x="20324" y="13194"/>
                    <a:pt x="20002" y="12699"/>
                  </a:cubicBezTo>
                  <a:cubicBezTo>
                    <a:pt x="19805" y="12676"/>
                    <a:pt x="19616" y="12666"/>
                    <a:pt x="19426" y="12666"/>
                  </a:cubicBezTo>
                  <a:cubicBezTo>
                    <a:pt x="19084" y="12666"/>
                    <a:pt x="18746" y="12700"/>
                    <a:pt x="18390" y="12761"/>
                  </a:cubicBezTo>
                  <a:cubicBezTo>
                    <a:pt x="18363" y="12767"/>
                    <a:pt x="18338" y="12769"/>
                    <a:pt x="18315" y="12769"/>
                  </a:cubicBezTo>
                  <a:cubicBezTo>
                    <a:pt x="17854" y="12769"/>
                    <a:pt x="18020" y="11654"/>
                    <a:pt x="18020" y="11241"/>
                  </a:cubicBezTo>
                  <a:cubicBezTo>
                    <a:pt x="18020" y="11071"/>
                    <a:pt x="17936" y="11006"/>
                    <a:pt x="17823" y="11006"/>
                  </a:cubicBezTo>
                  <a:cubicBezTo>
                    <a:pt x="17644" y="11006"/>
                    <a:pt x="17396" y="11164"/>
                    <a:pt x="17285" y="11334"/>
                  </a:cubicBezTo>
                  <a:cubicBezTo>
                    <a:pt x="17157" y="11506"/>
                    <a:pt x="16858" y="11544"/>
                    <a:pt x="16484" y="11544"/>
                  </a:cubicBezTo>
                  <a:cubicBezTo>
                    <a:pt x="16184" y="11544"/>
                    <a:pt x="15835" y="11520"/>
                    <a:pt x="15488" y="11520"/>
                  </a:cubicBezTo>
                  <a:cubicBezTo>
                    <a:pt x="14723" y="11520"/>
                    <a:pt x="15057" y="10867"/>
                    <a:pt x="14643" y="10867"/>
                  </a:cubicBezTo>
                  <a:cubicBezTo>
                    <a:pt x="14633" y="10867"/>
                    <a:pt x="14622" y="10867"/>
                    <a:pt x="14612" y="10869"/>
                  </a:cubicBezTo>
                  <a:cubicBezTo>
                    <a:pt x="14563" y="10871"/>
                    <a:pt x="14515" y="10873"/>
                    <a:pt x="14467" y="10873"/>
                  </a:cubicBezTo>
                  <a:cubicBezTo>
                    <a:pt x="14030" y="10873"/>
                    <a:pt x="13700" y="10741"/>
                    <a:pt x="13784" y="10434"/>
                  </a:cubicBezTo>
                  <a:cubicBezTo>
                    <a:pt x="13830" y="10093"/>
                    <a:pt x="13416" y="9814"/>
                    <a:pt x="13092" y="9442"/>
                  </a:cubicBezTo>
                  <a:cubicBezTo>
                    <a:pt x="12725" y="9039"/>
                    <a:pt x="12357" y="8666"/>
                    <a:pt x="12632" y="8448"/>
                  </a:cubicBezTo>
                  <a:cubicBezTo>
                    <a:pt x="12909" y="8201"/>
                    <a:pt x="12447" y="7984"/>
                    <a:pt x="12863" y="7674"/>
                  </a:cubicBezTo>
                  <a:cubicBezTo>
                    <a:pt x="13323" y="7394"/>
                    <a:pt x="13784" y="7487"/>
                    <a:pt x="13599" y="7084"/>
                  </a:cubicBezTo>
                  <a:cubicBezTo>
                    <a:pt x="13462" y="6649"/>
                    <a:pt x="14105" y="6433"/>
                    <a:pt x="14151" y="5967"/>
                  </a:cubicBezTo>
                  <a:cubicBezTo>
                    <a:pt x="14198" y="5533"/>
                    <a:pt x="14935" y="5657"/>
                    <a:pt x="15627" y="5285"/>
                  </a:cubicBezTo>
                  <a:cubicBezTo>
                    <a:pt x="16316" y="4913"/>
                    <a:pt x="17054" y="5131"/>
                    <a:pt x="17653" y="4790"/>
                  </a:cubicBezTo>
                  <a:cubicBezTo>
                    <a:pt x="17880" y="4659"/>
                    <a:pt x="18067" y="4620"/>
                    <a:pt x="18235" y="4620"/>
                  </a:cubicBezTo>
                  <a:cubicBezTo>
                    <a:pt x="18508" y="4620"/>
                    <a:pt x="18731" y="4727"/>
                    <a:pt x="18987" y="4727"/>
                  </a:cubicBezTo>
                  <a:cubicBezTo>
                    <a:pt x="18758" y="4478"/>
                    <a:pt x="18159" y="4355"/>
                    <a:pt x="18020" y="4168"/>
                  </a:cubicBezTo>
                  <a:cubicBezTo>
                    <a:pt x="17882" y="3983"/>
                    <a:pt x="18666" y="3486"/>
                    <a:pt x="18897" y="3207"/>
                  </a:cubicBezTo>
                  <a:cubicBezTo>
                    <a:pt x="19126" y="2928"/>
                    <a:pt x="17974" y="2587"/>
                    <a:pt x="17653" y="2525"/>
                  </a:cubicBezTo>
                  <a:cubicBezTo>
                    <a:pt x="17606" y="2509"/>
                    <a:pt x="17556" y="2504"/>
                    <a:pt x="17499" y="2504"/>
                  </a:cubicBezTo>
                  <a:cubicBezTo>
                    <a:pt x="17285" y="2504"/>
                    <a:pt x="17008" y="2592"/>
                    <a:pt x="16768" y="2592"/>
                  </a:cubicBezTo>
                  <a:cubicBezTo>
                    <a:pt x="16690" y="2592"/>
                    <a:pt x="16615" y="2582"/>
                    <a:pt x="16547" y="2556"/>
                  </a:cubicBezTo>
                  <a:cubicBezTo>
                    <a:pt x="16425" y="2521"/>
                    <a:pt x="16299" y="2504"/>
                    <a:pt x="16173" y="2504"/>
                  </a:cubicBezTo>
                  <a:cubicBezTo>
                    <a:pt x="15961" y="2504"/>
                    <a:pt x="15753" y="2552"/>
                    <a:pt x="15581" y="2648"/>
                  </a:cubicBezTo>
                  <a:cubicBezTo>
                    <a:pt x="15478" y="2691"/>
                    <a:pt x="15070" y="2732"/>
                    <a:pt x="14656" y="2732"/>
                  </a:cubicBezTo>
                  <a:cubicBezTo>
                    <a:pt x="14143" y="2732"/>
                    <a:pt x="13620" y="2668"/>
                    <a:pt x="13645" y="2463"/>
                  </a:cubicBezTo>
                  <a:cubicBezTo>
                    <a:pt x="13737" y="2122"/>
                    <a:pt x="12956" y="1997"/>
                    <a:pt x="13000" y="1749"/>
                  </a:cubicBezTo>
                  <a:cubicBezTo>
                    <a:pt x="12956" y="1377"/>
                    <a:pt x="12540" y="1067"/>
                    <a:pt x="11987" y="1036"/>
                  </a:cubicBezTo>
                  <a:cubicBezTo>
                    <a:pt x="11344" y="974"/>
                    <a:pt x="11434" y="260"/>
                    <a:pt x="10974" y="44"/>
                  </a:cubicBezTo>
                  <a:cubicBezTo>
                    <a:pt x="10768" y="16"/>
                    <a:pt x="10551" y="0"/>
                    <a:pt x="103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4" name="Google Shape;1744;p133"/>
            <p:cNvSpPr/>
            <p:nvPr/>
          </p:nvSpPr>
          <p:spPr>
            <a:xfrm>
              <a:off x="1911875" y="2125764"/>
              <a:ext cx="276436" cy="239530"/>
            </a:xfrm>
            <a:custGeom>
              <a:avLst/>
              <a:gdLst/>
              <a:ahLst/>
              <a:cxnLst/>
              <a:rect l="l" t="t" r="r" b="b"/>
              <a:pathLst>
                <a:path w="21402" h="21600" extrusionOk="0">
                  <a:moveTo>
                    <a:pt x="5655" y="0"/>
                  </a:moveTo>
                  <a:cubicBezTo>
                    <a:pt x="5009" y="0"/>
                    <a:pt x="5655" y="951"/>
                    <a:pt x="5180" y="1203"/>
                  </a:cubicBezTo>
                  <a:cubicBezTo>
                    <a:pt x="4750" y="1454"/>
                    <a:pt x="3201" y="1905"/>
                    <a:pt x="3073" y="2657"/>
                  </a:cubicBezTo>
                  <a:cubicBezTo>
                    <a:pt x="2987" y="3408"/>
                    <a:pt x="3933" y="4661"/>
                    <a:pt x="3633" y="5413"/>
                  </a:cubicBezTo>
                  <a:cubicBezTo>
                    <a:pt x="3538" y="5630"/>
                    <a:pt x="3375" y="5722"/>
                    <a:pt x="3183" y="5722"/>
                  </a:cubicBezTo>
                  <a:cubicBezTo>
                    <a:pt x="2757" y="5722"/>
                    <a:pt x="2192" y="5264"/>
                    <a:pt x="1954" y="4711"/>
                  </a:cubicBezTo>
                  <a:cubicBezTo>
                    <a:pt x="1652" y="3959"/>
                    <a:pt x="2857" y="2756"/>
                    <a:pt x="2643" y="2255"/>
                  </a:cubicBezTo>
                  <a:cubicBezTo>
                    <a:pt x="2470" y="1905"/>
                    <a:pt x="2384" y="1454"/>
                    <a:pt x="2470" y="1002"/>
                  </a:cubicBezTo>
                  <a:cubicBezTo>
                    <a:pt x="2254" y="1052"/>
                    <a:pt x="2084" y="1153"/>
                    <a:pt x="1997" y="1354"/>
                  </a:cubicBezTo>
                  <a:cubicBezTo>
                    <a:pt x="1524" y="2056"/>
                    <a:pt x="619" y="2705"/>
                    <a:pt x="619" y="3458"/>
                  </a:cubicBezTo>
                  <a:cubicBezTo>
                    <a:pt x="578" y="4210"/>
                    <a:pt x="619" y="4460"/>
                    <a:pt x="362" y="4812"/>
                  </a:cubicBezTo>
                  <a:cubicBezTo>
                    <a:pt x="146" y="5212"/>
                    <a:pt x="-198" y="5713"/>
                    <a:pt x="146" y="5713"/>
                  </a:cubicBezTo>
                  <a:cubicBezTo>
                    <a:pt x="232" y="5701"/>
                    <a:pt x="320" y="5692"/>
                    <a:pt x="407" y="5692"/>
                  </a:cubicBezTo>
                  <a:cubicBezTo>
                    <a:pt x="660" y="5692"/>
                    <a:pt x="878" y="5777"/>
                    <a:pt x="878" y="6115"/>
                  </a:cubicBezTo>
                  <a:cubicBezTo>
                    <a:pt x="878" y="6566"/>
                    <a:pt x="1610" y="6666"/>
                    <a:pt x="1567" y="7368"/>
                  </a:cubicBezTo>
                  <a:cubicBezTo>
                    <a:pt x="1481" y="8059"/>
                    <a:pt x="1229" y="9825"/>
                    <a:pt x="2502" y="9825"/>
                  </a:cubicBezTo>
                  <a:cubicBezTo>
                    <a:pt x="2519" y="9825"/>
                    <a:pt x="2537" y="9825"/>
                    <a:pt x="2557" y="9822"/>
                  </a:cubicBezTo>
                  <a:cubicBezTo>
                    <a:pt x="3324" y="9795"/>
                    <a:pt x="3894" y="9610"/>
                    <a:pt x="4342" y="9610"/>
                  </a:cubicBezTo>
                  <a:cubicBezTo>
                    <a:pt x="4697" y="9610"/>
                    <a:pt x="4978" y="9726"/>
                    <a:pt x="5223" y="10124"/>
                  </a:cubicBezTo>
                  <a:cubicBezTo>
                    <a:pt x="5675" y="10822"/>
                    <a:pt x="6352" y="11256"/>
                    <a:pt x="7090" y="11256"/>
                  </a:cubicBezTo>
                  <a:cubicBezTo>
                    <a:pt x="7198" y="11256"/>
                    <a:pt x="7308" y="11245"/>
                    <a:pt x="7418" y="11227"/>
                  </a:cubicBezTo>
                  <a:cubicBezTo>
                    <a:pt x="7748" y="11188"/>
                    <a:pt x="8160" y="11135"/>
                    <a:pt x="8518" y="11135"/>
                  </a:cubicBezTo>
                  <a:cubicBezTo>
                    <a:pt x="9089" y="11135"/>
                    <a:pt x="9517" y="11272"/>
                    <a:pt x="9227" y="11828"/>
                  </a:cubicBezTo>
                  <a:cubicBezTo>
                    <a:pt x="8751" y="12729"/>
                    <a:pt x="8451" y="14684"/>
                    <a:pt x="8881" y="15235"/>
                  </a:cubicBezTo>
                  <a:cubicBezTo>
                    <a:pt x="9268" y="15787"/>
                    <a:pt x="9784" y="16237"/>
                    <a:pt x="9484" y="16690"/>
                  </a:cubicBezTo>
                  <a:cubicBezTo>
                    <a:pt x="9140" y="17140"/>
                    <a:pt x="9011" y="17692"/>
                    <a:pt x="9397" y="18092"/>
                  </a:cubicBezTo>
                  <a:cubicBezTo>
                    <a:pt x="9657" y="18293"/>
                    <a:pt x="9784" y="18693"/>
                    <a:pt x="9700" y="19046"/>
                  </a:cubicBezTo>
                  <a:cubicBezTo>
                    <a:pt x="9700" y="19046"/>
                    <a:pt x="9613" y="19146"/>
                    <a:pt x="9484" y="19194"/>
                  </a:cubicBezTo>
                  <a:cubicBezTo>
                    <a:pt x="10087" y="19947"/>
                    <a:pt x="10301" y="20749"/>
                    <a:pt x="10646" y="21099"/>
                  </a:cubicBezTo>
                  <a:cubicBezTo>
                    <a:pt x="10988" y="21390"/>
                    <a:pt x="11151" y="21600"/>
                    <a:pt x="11343" y="21600"/>
                  </a:cubicBezTo>
                  <a:cubicBezTo>
                    <a:pt x="11418" y="21600"/>
                    <a:pt x="11496" y="21570"/>
                    <a:pt x="11593" y="21502"/>
                  </a:cubicBezTo>
                  <a:cubicBezTo>
                    <a:pt x="11822" y="21367"/>
                    <a:pt x="11993" y="21255"/>
                    <a:pt x="12172" y="21255"/>
                  </a:cubicBezTo>
                  <a:cubicBezTo>
                    <a:pt x="12262" y="21255"/>
                    <a:pt x="12352" y="21284"/>
                    <a:pt x="12453" y="21351"/>
                  </a:cubicBezTo>
                  <a:cubicBezTo>
                    <a:pt x="12513" y="21401"/>
                    <a:pt x="12574" y="21422"/>
                    <a:pt x="12637" y="21422"/>
                  </a:cubicBezTo>
                  <a:cubicBezTo>
                    <a:pt x="12894" y="21422"/>
                    <a:pt x="13183" y="21060"/>
                    <a:pt x="13529" y="20699"/>
                  </a:cubicBezTo>
                  <a:cubicBezTo>
                    <a:pt x="13915" y="20248"/>
                    <a:pt x="14389" y="20649"/>
                    <a:pt x="14561" y="20047"/>
                  </a:cubicBezTo>
                  <a:cubicBezTo>
                    <a:pt x="14605" y="19546"/>
                    <a:pt x="14991" y="19146"/>
                    <a:pt x="15421" y="19046"/>
                  </a:cubicBezTo>
                  <a:cubicBezTo>
                    <a:pt x="15981" y="18945"/>
                    <a:pt x="15981" y="18243"/>
                    <a:pt x="15637" y="18243"/>
                  </a:cubicBezTo>
                  <a:cubicBezTo>
                    <a:pt x="15410" y="18243"/>
                    <a:pt x="15166" y="18417"/>
                    <a:pt x="15005" y="18417"/>
                  </a:cubicBezTo>
                  <a:cubicBezTo>
                    <a:pt x="14893" y="18417"/>
                    <a:pt x="14819" y="18332"/>
                    <a:pt x="14819" y="18042"/>
                  </a:cubicBezTo>
                  <a:cubicBezTo>
                    <a:pt x="14819" y="17291"/>
                    <a:pt x="14389" y="17490"/>
                    <a:pt x="14389" y="16839"/>
                  </a:cubicBezTo>
                  <a:cubicBezTo>
                    <a:pt x="14475" y="16287"/>
                    <a:pt x="14218" y="15736"/>
                    <a:pt x="13786" y="15437"/>
                  </a:cubicBezTo>
                  <a:cubicBezTo>
                    <a:pt x="13470" y="15190"/>
                    <a:pt x="13833" y="15039"/>
                    <a:pt x="14220" y="15039"/>
                  </a:cubicBezTo>
                  <a:cubicBezTo>
                    <a:pt x="14465" y="15039"/>
                    <a:pt x="14718" y="15101"/>
                    <a:pt x="14819" y="15235"/>
                  </a:cubicBezTo>
                  <a:cubicBezTo>
                    <a:pt x="15121" y="15537"/>
                    <a:pt x="16067" y="15286"/>
                    <a:pt x="16197" y="15787"/>
                  </a:cubicBezTo>
                  <a:cubicBezTo>
                    <a:pt x="16244" y="16061"/>
                    <a:pt x="16419" y="16228"/>
                    <a:pt x="16568" y="16228"/>
                  </a:cubicBezTo>
                  <a:cubicBezTo>
                    <a:pt x="16692" y="16228"/>
                    <a:pt x="16800" y="16111"/>
                    <a:pt x="16800" y="15837"/>
                  </a:cubicBezTo>
                  <a:cubicBezTo>
                    <a:pt x="16800" y="15322"/>
                    <a:pt x="17241" y="15064"/>
                    <a:pt x="17666" y="15064"/>
                  </a:cubicBezTo>
                  <a:cubicBezTo>
                    <a:pt x="17736" y="15064"/>
                    <a:pt x="17807" y="15071"/>
                    <a:pt x="17874" y="15085"/>
                  </a:cubicBezTo>
                  <a:cubicBezTo>
                    <a:pt x="17913" y="15098"/>
                    <a:pt x="17954" y="15103"/>
                    <a:pt x="17999" y="15103"/>
                  </a:cubicBezTo>
                  <a:cubicBezTo>
                    <a:pt x="18510" y="15103"/>
                    <a:pt x="19411" y="14371"/>
                    <a:pt x="19768" y="14234"/>
                  </a:cubicBezTo>
                  <a:cubicBezTo>
                    <a:pt x="19982" y="14133"/>
                    <a:pt x="20069" y="13783"/>
                    <a:pt x="20198" y="13532"/>
                  </a:cubicBezTo>
                  <a:cubicBezTo>
                    <a:pt x="19896" y="13031"/>
                    <a:pt x="19552" y="12530"/>
                    <a:pt x="19166" y="12029"/>
                  </a:cubicBezTo>
                  <a:cubicBezTo>
                    <a:pt x="18863" y="11677"/>
                    <a:pt x="19423" y="11478"/>
                    <a:pt x="19338" y="11025"/>
                  </a:cubicBezTo>
                  <a:cubicBezTo>
                    <a:pt x="19295" y="10575"/>
                    <a:pt x="19338" y="10225"/>
                    <a:pt x="20069" y="10175"/>
                  </a:cubicBezTo>
                  <a:cubicBezTo>
                    <a:pt x="20801" y="10074"/>
                    <a:pt x="20672" y="9422"/>
                    <a:pt x="20285" y="9123"/>
                  </a:cubicBezTo>
                  <a:cubicBezTo>
                    <a:pt x="19896" y="8871"/>
                    <a:pt x="20456" y="8119"/>
                    <a:pt x="20844" y="7869"/>
                  </a:cubicBezTo>
                  <a:cubicBezTo>
                    <a:pt x="21102" y="7668"/>
                    <a:pt x="21274" y="7318"/>
                    <a:pt x="21402" y="6966"/>
                  </a:cubicBezTo>
                  <a:cubicBezTo>
                    <a:pt x="20837" y="6772"/>
                    <a:pt x="20244" y="6698"/>
                    <a:pt x="19664" y="6698"/>
                  </a:cubicBezTo>
                  <a:cubicBezTo>
                    <a:pt x="19495" y="6698"/>
                    <a:pt x="19331" y="6705"/>
                    <a:pt x="19166" y="6717"/>
                  </a:cubicBezTo>
                  <a:cubicBezTo>
                    <a:pt x="19148" y="6717"/>
                    <a:pt x="19132" y="6719"/>
                    <a:pt x="19118" y="6719"/>
                  </a:cubicBezTo>
                  <a:cubicBezTo>
                    <a:pt x="18616" y="6719"/>
                    <a:pt x="19511" y="5893"/>
                    <a:pt x="19552" y="5162"/>
                  </a:cubicBezTo>
                  <a:cubicBezTo>
                    <a:pt x="19596" y="4460"/>
                    <a:pt x="17917" y="4311"/>
                    <a:pt x="17230" y="4160"/>
                  </a:cubicBezTo>
                  <a:cubicBezTo>
                    <a:pt x="16584" y="3959"/>
                    <a:pt x="16756" y="3158"/>
                    <a:pt x="17444" y="3108"/>
                  </a:cubicBezTo>
                  <a:cubicBezTo>
                    <a:pt x="18050" y="3062"/>
                    <a:pt x="17289" y="2630"/>
                    <a:pt x="16482" y="2630"/>
                  </a:cubicBezTo>
                  <a:cubicBezTo>
                    <a:pt x="16372" y="2630"/>
                    <a:pt x="16262" y="2639"/>
                    <a:pt x="16154" y="2657"/>
                  </a:cubicBezTo>
                  <a:cubicBezTo>
                    <a:pt x="15078" y="2907"/>
                    <a:pt x="14088" y="3357"/>
                    <a:pt x="13142" y="3959"/>
                  </a:cubicBezTo>
                  <a:cubicBezTo>
                    <a:pt x="13051" y="4018"/>
                    <a:pt x="12957" y="4043"/>
                    <a:pt x="12855" y="4043"/>
                  </a:cubicBezTo>
                  <a:cubicBezTo>
                    <a:pt x="12158" y="4043"/>
                    <a:pt x="11208" y="2852"/>
                    <a:pt x="10469" y="2852"/>
                  </a:cubicBezTo>
                  <a:cubicBezTo>
                    <a:pt x="10381" y="2852"/>
                    <a:pt x="10297" y="2870"/>
                    <a:pt x="10216" y="2907"/>
                  </a:cubicBezTo>
                  <a:cubicBezTo>
                    <a:pt x="9859" y="3074"/>
                    <a:pt x="9443" y="3170"/>
                    <a:pt x="9079" y="3170"/>
                  </a:cubicBezTo>
                  <a:cubicBezTo>
                    <a:pt x="8563" y="3170"/>
                    <a:pt x="8151" y="2975"/>
                    <a:pt x="8151" y="2506"/>
                  </a:cubicBezTo>
                  <a:cubicBezTo>
                    <a:pt x="8268" y="1729"/>
                    <a:pt x="7776" y="1034"/>
                    <a:pt x="7132" y="1034"/>
                  </a:cubicBezTo>
                  <a:cubicBezTo>
                    <a:pt x="7071" y="1034"/>
                    <a:pt x="7008" y="1041"/>
                    <a:pt x="6945" y="1052"/>
                  </a:cubicBezTo>
                  <a:cubicBezTo>
                    <a:pt x="6925" y="1054"/>
                    <a:pt x="6908" y="1054"/>
                    <a:pt x="6890" y="1054"/>
                  </a:cubicBezTo>
                  <a:cubicBezTo>
                    <a:pt x="6093" y="1054"/>
                    <a:pt x="6285" y="0"/>
                    <a:pt x="565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5" name="Google Shape;1745;p133"/>
            <p:cNvSpPr/>
            <p:nvPr/>
          </p:nvSpPr>
          <p:spPr>
            <a:xfrm>
              <a:off x="2225006" y="2250461"/>
              <a:ext cx="82803" cy="91299"/>
            </a:xfrm>
            <a:custGeom>
              <a:avLst/>
              <a:gdLst/>
              <a:ahLst/>
              <a:cxnLst/>
              <a:rect l="l" t="t" r="r" b="b"/>
              <a:pathLst>
                <a:path w="20761" h="21600" extrusionOk="0">
                  <a:moveTo>
                    <a:pt x="7542" y="0"/>
                  </a:moveTo>
                  <a:cubicBezTo>
                    <a:pt x="6861" y="0"/>
                    <a:pt x="6149" y="330"/>
                    <a:pt x="5437" y="870"/>
                  </a:cubicBezTo>
                  <a:cubicBezTo>
                    <a:pt x="5297" y="1002"/>
                    <a:pt x="5157" y="1002"/>
                    <a:pt x="5017" y="1002"/>
                  </a:cubicBezTo>
                  <a:cubicBezTo>
                    <a:pt x="4458" y="2316"/>
                    <a:pt x="4038" y="3504"/>
                    <a:pt x="4458" y="4158"/>
                  </a:cubicBezTo>
                  <a:cubicBezTo>
                    <a:pt x="5157" y="5604"/>
                    <a:pt x="3485" y="6264"/>
                    <a:pt x="2092" y="6528"/>
                  </a:cubicBezTo>
                  <a:cubicBezTo>
                    <a:pt x="560" y="6660"/>
                    <a:pt x="973" y="9816"/>
                    <a:pt x="140" y="10734"/>
                  </a:cubicBezTo>
                  <a:cubicBezTo>
                    <a:pt x="-839" y="11652"/>
                    <a:pt x="3625" y="13890"/>
                    <a:pt x="4178" y="15864"/>
                  </a:cubicBezTo>
                  <a:cubicBezTo>
                    <a:pt x="5157" y="17706"/>
                    <a:pt x="6130" y="19542"/>
                    <a:pt x="7243" y="21384"/>
                  </a:cubicBezTo>
                  <a:cubicBezTo>
                    <a:pt x="7732" y="21540"/>
                    <a:pt x="8222" y="21600"/>
                    <a:pt x="8718" y="21600"/>
                  </a:cubicBezTo>
                  <a:cubicBezTo>
                    <a:pt x="9061" y="21600"/>
                    <a:pt x="9405" y="21570"/>
                    <a:pt x="9754" y="21516"/>
                  </a:cubicBezTo>
                  <a:cubicBezTo>
                    <a:pt x="11109" y="20748"/>
                    <a:pt x="9958" y="18354"/>
                    <a:pt x="11700" y="18354"/>
                  </a:cubicBezTo>
                  <a:cubicBezTo>
                    <a:pt x="11745" y="18354"/>
                    <a:pt x="11795" y="18360"/>
                    <a:pt x="11846" y="18360"/>
                  </a:cubicBezTo>
                  <a:cubicBezTo>
                    <a:pt x="12031" y="18384"/>
                    <a:pt x="12221" y="18396"/>
                    <a:pt x="12425" y="18396"/>
                  </a:cubicBezTo>
                  <a:cubicBezTo>
                    <a:pt x="13652" y="18396"/>
                    <a:pt x="15115" y="17988"/>
                    <a:pt x="16164" y="17988"/>
                  </a:cubicBezTo>
                  <a:cubicBezTo>
                    <a:pt x="16742" y="17988"/>
                    <a:pt x="17194" y="18114"/>
                    <a:pt x="17416" y="18492"/>
                  </a:cubicBezTo>
                  <a:cubicBezTo>
                    <a:pt x="17696" y="18756"/>
                    <a:pt x="17836" y="19020"/>
                    <a:pt x="17976" y="19152"/>
                  </a:cubicBezTo>
                  <a:cubicBezTo>
                    <a:pt x="18536" y="18228"/>
                    <a:pt x="19229" y="17178"/>
                    <a:pt x="19508" y="16914"/>
                  </a:cubicBezTo>
                  <a:cubicBezTo>
                    <a:pt x="19928" y="14676"/>
                    <a:pt x="19648" y="12444"/>
                    <a:pt x="18949" y="10338"/>
                  </a:cubicBezTo>
                  <a:cubicBezTo>
                    <a:pt x="18116" y="8370"/>
                    <a:pt x="18536" y="6132"/>
                    <a:pt x="19788" y="4422"/>
                  </a:cubicBezTo>
                  <a:cubicBezTo>
                    <a:pt x="20341" y="3768"/>
                    <a:pt x="20621" y="2844"/>
                    <a:pt x="20761" y="1926"/>
                  </a:cubicBezTo>
                  <a:cubicBezTo>
                    <a:pt x="19229" y="1266"/>
                    <a:pt x="17556" y="870"/>
                    <a:pt x="15744" y="870"/>
                  </a:cubicBezTo>
                  <a:cubicBezTo>
                    <a:pt x="14008" y="1044"/>
                    <a:pt x="12209" y="1674"/>
                    <a:pt x="10899" y="1674"/>
                  </a:cubicBezTo>
                  <a:cubicBezTo>
                    <a:pt x="10219" y="1674"/>
                    <a:pt x="9672" y="1500"/>
                    <a:pt x="9335" y="1002"/>
                  </a:cubicBezTo>
                  <a:cubicBezTo>
                    <a:pt x="8794" y="300"/>
                    <a:pt x="8184" y="0"/>
                    <a:pt x="754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6" name="Google Shape;1746;p133"/>
            <p:cNvSpPr/>
            <p:nvPr/>
          </p:nvSpPr>
          <p:spPr>
            <a:xfrm>
              <a:off x="2158519" y="2203012"/>
              <a:ext cx="95374" cy="149704"/>
            </a:xfrm>
            <a:custGeom>
              <a:avLst/>
              <a:gdLst/>
              <a:ahLst/>
              <a:cxnLst/>
              <a:rect l="l" t="t" r="r" b="b"/>
              <a:pathLst>
                <a:path w="20941" h="21600" extrusionOk="0">
                  <a:moveTo>
                    <a:pt x="6541" y="0"/>
                  </a:moveTo>
                  <a:cubicBezTo>
                    <a:pt x="6179" y="564"/>
                    <a:pt x="5689" y="1043"/>
                    <a:pt x="4960" y="1445"/>
                  </a:cubicBezTo>
                  <a:cubicBezTo>
                    <a:pt x="3857" y="1844"/>
                    <a:pt x="2270" y="3048"/>
                    <a:pt x="3495" y="3451"/>
                  </a:cubicBezTo>
                  <a:cubicBezTo>
                    <a:pt x="4592" y="3849"/>
                    <a:pt x="4960" y="4973"/>
                    <a:pt x="2883" y="5053"/>
                  </a:cubicBezTo>
                  <a:cubicBezTo>
                    <a:pt x="806" y="5214"/>
                    <a:pt x="566" y="5694"/>
                    <a:pt x="806" y="6495"/>
                  </a:cubicBezTo>
                  <a:cubicBezTo>
                    <a:pt x="928" y="7220"/>
                    <a:pt x="-659" y="7538"/>
                    <a:pt x="321" y="8101"/>
                  </a:cubicBezTo>
                  <a:cubicBezTo>
                    <a:pt x="1296" y="8822"/>
                    <a:pt x="2270" y="9624"/>
                    <a:pt x="3128" y="10505"/>
                  </a:cubicBezTo>
                  <a:cubicBezTo>
                    <a:pt x="3345" y="10147"/>
                    <a:pt x="3857" y="9850"/>
                    <a:pt x="4486" y="9850"/>
                  </a:cubicBezTo>
                  <a:cubicBezTo>
                    <a:pt x="4564" y="9850"/>
                    <a:pt x="4637" y="9854"/>
                    <a:pt x="4715" y="9865"/>
                  </a:cubicBezTo>
                  <a:cubicBezTo>
                    <a:pt x="6541" y="10026"/>
                    <a:pt x="5076" y="11951"/>
                    <a:pt x="6541" y="12350"/>
                  </a:cubicBezTo>
                  <a:cubicBezTo>
                    <a:pt x="7889" y="12913"/>
                    <a:pt x="8128" y="14194"/>
                    <a:pt x="6909" y="14915"/>
                  </a:cubicBezTo>
                  <a:cubicBezTo>
                    <a:pt x="5934" y="15398"/>
                    <a:pt x="5444" y="18365"/>
                    <a:pt x="7889" y="20210"/>
                  </a:cubicBezTo>
                  <a:cubicBezTo>
                    <a:pt x="9342" y="21260"/>
                    <a:pt x="10584" y="21600"/>
                    <a:pt x="11447" y="21600"/>
                  </a:cubicBezTo>
                  <a:cubicBezTo>
                    <a:pt x="12031" y="21600"/>
                    <a:pt x="12449" y="21446"/>
                    <a:pt x="12644" y="21252"/>
                  </a:cubicBezTo>
                  <a:cubicBezTo>
                    <a:pt x="13257" y="20850"/>
                    <a:pt x="15089" y="21252"/>
                    <a:pt x="15573" y="20528"/>
                  </a:cubicBezTo>
                  <a:cubicBezTo>
                    <a:pt x="15824" y="20235"/>
                    <a:pt x="16069" y="20195"/>
                    <a:pt x="16353" y="20195"/>
                  </a:cubicBezTo>
                  <a:cubicBezTo>
                    <a:pt x="16464" y="20195"/>
                    <a:pt x="16581" y="20202"/>
                    <a:pt x="16703" y="20202"/>
                  </a:cubicBezTo>
                  <a:cubicBezTo>
                    <a:pt x="17038" y="20202"/>
                    <a:pt x="17416" y="20155"/>
                    <a:pt x="17895" y="19807"/>
                  </a:cubicBezTo>
                  <a:cubicBezTo>
                    <a:pt x="18140" y="19646"/>
                    <a:pt x="18485" y="19587"/>
                    <a:pt x="18892" y="19587"/>
                  </a:cubicBezTo>
                  <a:cubicBezTo>
                    <a:pt x="19488" y="19587"/>
                    <a:pt x="20217" y="19712"/>
                    <a:pt x="20941" y="19807"/>
                  </a:cubicBezTo>
                  <a:cubicBezTo>
                    <a:pt x="19967" y="18764"/>
                    <a:pt x="19115" y="17644"/>
                    <a:pt x="18257" y="16441"/>
                  </a:cubicBezTo>
                  <a:cubicBezTo>
                    <a:pt x="17650" y="15317"/>
                    <a:pt x="13864" y="13876"/>
                    <a:pt x="14599" y="13312"/>
                  </a:cubicBezTo>
                  <a:cubicBezTo>
                    <a:pt x="15451" y="12833"/>
                    <a:pt x="15089" y="10908"/>
                    <a:pt x="16431" y="10747"/>
                  </a:cubicBezTo>
                  <a:cubicBezTo>
                    <a:pt x="17650" y="10666"/>
                    <a:pt x="19115" y="10264"/>
                    <a:pt x="18502" y="9382"/>
                  </a:cubicBezTo>
                  <a:cubicBezTo>
                    <a:pt x="18135" y="8903"/>
                    <a:pt x="18502" y="8259"/>
                    <a:pt x="18992" y="7457"/>
                  </a:cubicBezTo>
                  <a:cubicBezTo>
                    <a:pt x="17773" y="7377"/>
                    <a:pt x="15941" y="4973"/>
                    <a:pt x="14844" y="4973"/>
                  </a:cubicBezTo>
                  <a:cubicBezTo>
                    <a:pt x="13379" y="4973"/>
                    <a:pt x="12399" y="4091"/>
                    <a:pt x="12644" y="3209"/>
                  </a:cubicBezTo>
                  <a:cubicBezTo>
                    <a:pt x="12889" y="2086"/>
                    <a:pt x="9838" y="1925"/>
                    <a:pt x="8251" y="644"/>
                  </a:cubicBezTo>
                  <a:cubicBezTo>
                    <a:pt x="7766" y="322"/>
                    <a:pt x="7154" y="81"/>
                    <a:pt x="65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7" name="Google Shape;1747;p133"/>
            <p:cNvSpPr/>
            <p:nvPr/>
          </p:nvSpPr>
          <p:spPr>
            <a:xfrm>
              <a:off x="2296700" y="2259160"/>
              <a:ext cx="62794" cy="77629"/>
            </a:xfrm>
            <a:custGeom>
              <a:avLst/>
              <a:gdLst/>
              <a:ahLst/>
              <a:cxnLst/>
              <a:rect l="l" t="t" r="r" b="b"/>
              <a:pathLst>
                <a:path w="21600" h="21600" extrusionOk="0">
                  <a:moveTo>
                    <a:pt x="3821" y="0"/>
                  </a:moveTo>
                  <a:cubicBezTo>
                    <a:pt x="3629" y="1080"/>
                    <a:pt x="3245" y="2011"/>
                    <a:pt x="2486" y="2936"/>
                  </a:cubicBezTo>
                  <a:cubicBezTo>
                    <a:pt x="768" y="4947"/>
                    <a:pt x="192" y="7423"/>
                    <a:pt x="1335" y="9738"/>
                  </a:cubicBezTo>
                  <a:cubicBezTo>
                    <a:pt x="2294" y="12215"/>
                    <a:pt x="2678" y="14840"/>
                    <a:pt x="2102" y="17472"/>
                  </a:cubicBezTo>
                  <a:cubicBezTo>
                    <a:pt x="1719" y="17938"/>
                    <a:pt x="951" y="19173"/>
                    <a:pt x="0" y="20252"/>
                  </a:cubicBezTo>
                  <a:cubicBezTo>
                    <a:pt x="986" y="21148"/>
                    <a:pt x="2364" y="21600"/>
                    <a:pt x="3777" y="21600"/>
                  </a:cubicBezTo>
                  <a:cubicBezTo>
                    <a:pt x="4563" y="21600"/>
                    <a:pt x="5365" y="21459"/>
                    <a:pt x="6115" y="21184"/>
                  </a:cubicBezTo>
                  <a:cubicBezTo>
                    <a:pt x="7188" y="20894"/>
                    <a:pt x="8104" y="20838"/>
                    <a:pt x="8907" y="20838"/>
                  </a:cubicBezTo>
                  <a:cubicBezTo>
                    <a:pt x="9448" y="20838"/>
                    <a:pt x="9928" y="20866"/>
                    <a:pt x="10364" y="20866"/>
                  </a:cubicBezTo>
                  <a:cubicBezTo>
                    <a:pt x="11725" y="20866"/>
                    <a:pt x="12641" y="20612"/>
                    <a:pt x="13382" y="18552"/>
                  </a:cubicBezTo>
                  <a:cubicBezTo>
                    <a:pt x="15293" y="15150"/>
                    <a:pt x="18163" y="12060"/>
                    <a:pt x="21600" y="9428"/>
                  </a:cubicBezTo>
                  <a:cubicBezTo>
                    <a:pt x="18547" y="8348"/>
                    <a:pt x="14150" y="2470"/>
                    <a:pt x="9753" y="1701"/>
                  </a:cubicBezTo>
                  <a:cubicBezTo>
                    <a:pt x="7642" y="1235"/>
                    <a:pt x="5732" y="614"/>
                    <a:pt x="38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8" name="Google Shape;1748;p133"/>
            <p:cNvSpPr/>
            <p:nvPr/>
          </p:nvSpPr>
          <p:spPr>
            <a:xfrm>
              <a:off x="1686155" y="1887173"/>
              <a:ext cx="206782" cy="69235"/>
            </a:xfrm>
            <a:custGeom>
              <a:avLst/>
              <a:gdLst/>
              <a:ahLst/>
              <a:cxnLst/>
              <a:rect l="l" t="t" r="r" b="b"/>
              <a:pathLst>
                <a:path w="20979" h="21600" extrusionOk="0">
                  <a:moveTo>
                    <a:pt x="5683" y="0"/>
                  </a:moveTo>
                  <a:cubicBezTo>
                    <a:pt x="2305" y="0"/>
                    <a:pt x="-312" y="7200"/>
                    <a:pt x="30" y="8545"/>
                  </a:cubicBezTo>
                  <a:cubicBezTo>
                    <a:pt x="128" y="8933"/>
                    <a:pt x="267" y="9099"/>
                    <a:pt x="434" y="9099"/>
                  </a:cubicBezTo>
                  <a:cubicBezTo>
                    <a:pt x="1245" y="9099"/>
                    <a:pt x="2742" y="5214"/>
                    <a:pt x="3583" y="3347"/>
                  </a:cubicBezTo>
                  <a:cubicBezTo>
                    <a:pt x="3807" y="2817"/>
                    <a:pt x="4029" y="2603"/>
                    <a:pt x="4240" y="2603"/>
                  </a:cubicBezTo>
                  <a:cubicBezTo>
                    <a:pt x="4921" y="2603"/>
                    <a:pt x="5469" y="4882"/>
                    <a:pt x="5557" y="5950"/>
                  </a:cubicBezTo>
                  <a:cubicBezTo>
                    <a:pt x="5670" y="7509"/>
                    <a:pt x="6910" y="8197"/>
                    <a:pt x="8997" y="8545"/>
                  </a:cubicBezTo>
                  <a:cubicBezTo>
                    <a:pt x="11084" y="8893"/>
                    <a:pt x="11364" y="14273"/>
                    <a:pt x="13338" y="15658"/>
                  </a:cubicBezTo>
                  <a:cubicBezTo>
                    <a:pt x="15311" y="17217"/>
                    <a:pt x="13338" y="19820"/>
                    <a:pt x="14354" y="20856"/>
                  </a:cubicBezTo>
                  <a:cubicBezTo>
                    <a:pt x="14753" y="21363"/>
                    <a:pt x="15903" y="21600"/>
                    <a:pt x="17135" y="21600"/>
                  </a:cubicBezTo>
                  <a:cubicBezTo>
                    <a:pt x="18849" y="21600"/>
                    <a:pt x="20719" y="21149"/>
                    <a:pt x="20951" y="20342"/>
                  </a:cubicBezTo>
                  <a:cubicBezTo>
                    <a:pt x="21288" y="18775"/>
                    <a:pt x="18525" y="13229"/>
                    <a:pt x="17171" y="13229"/>
                  </a:cubicBezTo>
                  <a:cubicBezTo>
                    <a:pt x="15818" y="13229"/>
                    <a:pt x="11364" y="3347"/>
                    <a:pt x="7304" y="570"/>
                  </a:cubicBezTo>
                  <a:cubicBezTo>
                    <a:pt x="6751" y="174"/>
                    <a:pt x="6208" y="0"/>
                    <a:pt x="568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49" name="Google Shape;1749;p133"/>
            <p:cNvSpPr/>
            <p:nvPr/>
          </p:nvSpPr>
          <p:spPr>
            <a:xfrm>
              <a:off x="1756214" y="2348632"/>
              <a:ext cx="116181" cy="135375"/>
            </a:xfrm>
            <a:custGeom>
              <a:avLst/>
              <a:gdLst/>
              <a:ahLst/>
              <a:cxnLst/>
              <a:rect l="l" t="t" r="r" b="b"/>
              <a:pathLst>
                <a:path w="20810" h="21600" extrusionOk="0">
                  <a:moveTo>
                    <a:pt x="7414" y="0"/>
                  </a:moveTo>
                  <a:cubicBezTo>
                    <a:pt x="7414" y="178"/>
                    <a:pt x="7414" y="356"/>
                    <a:pt x="7414" y="445"/>
                  </a:cubicBezTo>
                  <a:cubicBezTo>
                    <a:pt x="7514" y="1153"/>
                    <a:pt x="6320" y="1594"/>
                    <a:pt x="4925" y="1683"/>
                  </a:cubicBezTo>
                  <a:cubicBezTo>
                    <a:pt x="3535" y="1683"/>
                    <a:pt x="3730" y="3104"/>
                    <a:pt x="3730" y="4079"/>
                  </a:cubicBezTo>
                  <a:cubicBezTo>
                    <a:pt x="3730" y="5054"/>
                    <a:pt x="2536" y="5054"/>
                    <a:pt x="2140" y="6029"/>
                  </a:cubicBezTo>
                  <a:cubicBezTo>
                    <a:pt x="1641" y="7093"/>
                    <a:pt x="2240" y="7271"/>
                    <a:pt x="1146" y="7802"/>
                  </a:cubicBezTo>
                  <a:cubicBezTo>
                    <a:pt x="46" y="8158"/>
                    <a:pt x="-349" y="9311"/>
                    <a:pt x="346" y="10108"/>
                  </a:cubicBezTo>
                  <a:cubicBezTo>
                    <a:pt x="946" y="10994"/>
                    <a:pt x="246" y="11795"/>
                    <a:pt x="146" y="12326"/>
                  </a:cubicBezTo>
                  <a:cubicBezTo>
                    <a:pt x="-49" y="12860"/>
                    <a:pt x="1046" y="13034"/>
                    <a:pt x="2140" y="14013"/>
                  </a:cubicBezTo>
                  <a:cubicBezTo>
                    <a:pt x="2481" y="14268"/>
                    <a:pt x="2735" y="14345"/>
                    <a:pt x="2935" y="14345"/>
                  </a:cubicBezTo>
                  <a:cubicBezTo>
                    <a:pt x="3258" y="14345"/>
                    <a:pt x="3430" y="14134"/>
                    <a:pt x="3617" y="14134"/>
                  </a:cubicBezTo>
                  <a:cubicBezTo>
                    <a:pt x="3712" y="14134"/>
                    <a:pt x="3807" y="14191"/>
                    <a:pt x="3930" y="14365"/>
                  </a:cubicBezTo>
                  <a:cubicBezTo>
                    <a:pt x="4330" y="15340"/>
                    <a:pt x="3535" y="16404"/>
                    <a:pt x="2340" y="16404"/>
                  </a:cubicBezTo>
                  <a:lnTo>
                    <a:pt x="2040" y="16404"/>
                  </a:lnTo>
                  <a:cubicBezTo>
                    <a:pt x="2735" y="17028"/>
                    <a:pt x="3035" y="17736"/>
                    <a:pt x="2735" y="18092"/>
                  </a:cubicBezTo>
                  <a:cubicBezTo>
                    <a:pt x="2140" y="18889"/>
                    <a:pt x="1641" y="18889"/>
                    <a:pt x="2735" y="19775"/>
                  </a:cubicBezTo>
                  <a:cubicBezTo>
                    <a:pt x="3053" y="20030"/>
                    <a:pt x="3340" y="20103"/>
                    <a:pt x="3617" y="20103"/>
                  </a:cubicBezTo>
                  <a:cubicBezTo>
                    <a:pt x="3966" y="20103"/>
                    <a:pt x="4294" y="19985"/>
                    <a:pt x="4616" y="19985"/>
                  </a:cubicBezTo>
                  <a:cubicBezTo>
                    <a:pt x="4920" y="19985"/>
                    <a:pt x="5216" y="20087"/>
                    <a:pt x="5525" y="20483"/>
                  </a:cubicBezTo>
                  <a:cubicBezTo>
                    <a:pt x="6006" y="21106"/>
                    <a:pt x="6433" y="21600"/>
                    <a:pt x="6883" y="21600"/>
                  </a:cubicBezTo>
                  <a:cubicBezTo>
                    <a:pt x="7260" y="21600"/>
                    <a:pt x="7655" y="21244"/>
                    <a:pt x="8114" y="20305"/>
                  </a:cubicBezTo>
                  <a:cubicBezTo>
                    <a:pt x="9009" y="18355"/>
                    <a:pt x="9704" y="15518"/>
                    <a:pt x="11298" y="15073"/>
                  </a:cubicBezTo>
                  <a:cubicBezTo>
                    <a:pt x="12988" y="14632"/>
                    <a:pt x="16377" y="13924"/>
                    <a:pt x="18366" y="11528"/>
                  </a:cubicBezTo>
                  <a:cubicBezTo>
                    <a:pt x="20456" y="9133"/>
                    <a:pt x="19361" y="8955"/>
                    <a:pt x="20356" y="8247"/>
                  </a:cubicBezTo>
                  <a:cubicBezTo>
                    <a:pt x="21251" y="7539"/>
                    <a:pt x="20756" y="7004"/>
                    <a:pt x="19461" y="5677"/>
                  </a:cubicBezTo>
                  <a:cubicBezTo>
                    <a:pt x="18376" y="4483"/>
                    <a:pt x="17499" y="3731"/>
                    <a:pt x="17067" y="3731"/>
                  </a:cubicBezTo>
                  <a:cubicBezTo>
                    <a:pt x="16986" y="3731"/>
                    <a:pt x="16922" y="3755"/>
                    <a:pt x="16872" y="3812"/>
                  </a:cubicBezTo>
                  <a:cubicBezTo>
                    <a:pt x="16472" y="4079"/>
                    <a:pt x="16000" y="4212"/>
                    <a:pt x="15518" y="4212"/>
                  </a:cubicBezTo>
                  <a:cubicBezTo>
                    <a:pt x="15032" y="4212"/>
                    <a:pt x="14533" y="4079"/>
                    <a:pt x="14083" y="3812"/>
                  </a:cubicBezTo>
                  <a:cubicBezTo>
                    <a:pt x="13088" y="3282"/>
                    <a:pt x="12593" y="2306"/>
                    <a:pt x="11893" y="2306"/>
                  </a:cubicBezTo>
                  <a:cubicBezTo>
                    <a:pt x="10203" y="1772"/>
                    <a:pt x="8709" y="1064"/>
                    <a:pt x="74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0" name="Google Shape;1750;p133"/>
            <p:cNvSpPr/>
            <p:nvPr/>
          </p:nvSpPr>
          <p:spPr>
            <a:xfrm>
              <a:off x="1927097" y="0"/>
              <a:ext cx="1231049" cy="946427"/>
            </a:xfrm>
            <a:custGeom>
              <a:avLst/>
              <a:gdLst/>
              <a:ahLst/>
              <a:cxnLst/>
              <a:rect l="l" t="t" r="r" b="b"/>
              <a:pathLst>
                <a:path w="21600" h="21600" extrusionOk="0">
                  <a:moveTo>
                    <a:pt x="6619" y="13543"/>
                  </a:moveTo>
                  <a:cubicBezTo>
                    <a:pt x="6522" y="13543"/>
                    <a:pt x="6444" y="13575"/>
                    <a:pt x="6426" y="13647"/>
                  </a:cubicBezTo>
                  <a:cubicBezTo>
                    <a:pt x="6397" y="13735"/>
                    <a:pt x="6231" y="13862"/>
                    <a:pt x="6368" y="14053"/>
                  </a:cubicBezTo>
                  <a:cubicBezTo>
                    <a:pt x="6505" y="14256"/>
                    <a:pt x="6602" y="14167"/>
                    <a:pt x="6758" y="14370"/>
                  </a:cubicBezTo>
                  <a:cubicBezTo>
                    <a:pt x="6806" y="14428"/>
                    <a:pt x="6883" y="14453"/>
                    <a:pt x="6967" y="14453"/>
                  </a:cubicBezTo>
                  <a:cubicBezTo>
                    <a:pt x="7158" y="14453"/>
                    <a:pt x="7385" y="14325"/>
                    <a:pt x="7392" y="14167"/>
                  </a:cubicBezTo>
                  <a:cubicBezTo>
                    <a:pt x="7402" y="13939"/>
                    <a:pt x="7217" y="14078"/>
                    <a:pt x="7109" y="13824"/>
                  </a:cubicBezTo>
                  <a:cubicBezTo>
                    <a:pt x="7046" y="13651"/>
                    <a:pt x="6799" y="13543"/>
                    <a:pt x="6619" y="13543"/>
                  </a:cubicBezTo>
                  <a:close/>
                  <a:moveTo>
                    <a:pt x="14841" y="0"/>
                  </a:moveTo>
                  <a:cubicBezTo>
                    <a:pt x="14759" y="0"/>
                    <a:pt x="14677" y="3"/>
                    <a:pt x="14598" y="11"/>
                  </a:cubicBezTo>
                  <a:cubicBezTo>
                    <a:pt x="14179" y="49"/>
                    <a:pt x="13321" y="36"/>
                    <a:pt x="13126" y="75"/>
                  </a:cubicBezTo>
                  <a:cubicBezTo>
                    <a:pt x="12952" y="97"/>
                    <a:pt x="12833" y="180"/>
                    <a:pt x="12678" y="180"/>
                  </a:cubicBezTo>
                  <a:cubicBezTo>
                    <a:pt x="12659" y="180"/>
                    <a:pt x="12639" y="179"/>
                    <a:pt x="12619" y="176"/>
                  </a:cubicBezTo>
                  <a:cubicBezTo>
                    <a:pt x="12607" y="175"/>
                    <a:pt x="12596" y="175"/>
                    <a:pt x="12584" y="175"/>
                  </a:cubicBezTo>
                  <a:cubicBezTo>
                    <a:pt x="12410" y="175"/>
                    <a:pt x="12177" y="262"/>
                    <a:pt x="12277" y="404"/>
                  </a:cubicBezTo>
                  <a:cubicBezTo>
                    <a:pt x="12396" y="583"/>
                    <a:pt x="12247" y="694"/>
                    <a:pt x="12132" y="694"/>
                  </a:cubicBezTo>
                  <a:cubicBezTo>
                    <a:pt x="12067" y="694"/>
                    <a:pt x="12013" y="659"/>
                    <a:pt x="12024" y="582"/>
                  </a:cubicBezTo>
                  <a:cubicBezTo>
                    <a:pt x="12050" y="446"/>
                    <a:pt x="11863" y="357"/>
                    <a:pt x="11696" y="357"/>
                  </a:cubicBezTo>
                  <a:cubicBezTo>
                    <a:pt x="11612" y="357"/>
                    <a:pt x="11533" y="379"/>
                    <a:pt x="11487" y="429"/>
                  </a:cubicBezTo>
                  <a:cubicBezTo>
                    <a:pt x="11455" y="467"/>
                    <a:pt x="11397" y="481"/>
                    <a:pt x="11326" y="481"/>
                  </a:cubicBezTo>
                  <a:cubicBezTo>
                    <a:pt x="11132" y="481"/>
                    <a:pt x="10837" y="379"/>
                    <a:pt x="10659" y="379"/>
                  </a:cubicBezTo>
                  <a:cubicBezTo>
                    <a:pt x="10594" y="379"/>
                    <a:pt x="10545" y="392"/>
                    <a:pt x="10522" y="429"/>
                  </a:cubicBezTo>
                  <a:cubicBezTo>
                    <a:pt x="10415" y="607"/>
                    <a:pt x="9596" y="556"/>
                    <a:pt x="9352" y="607"/>
                  </a:cubicBezTo>
                  <a:cubicBezTo>
                    <a:pt x="9118" y="671"/>
                    <a:pt x="9733" y="899"/>
                    <a:pt x="9713" y="1038"/>
                  </a:cubicBezTo>
                  <a:cubicBezTo>
                    <a:pt x="9693" y="1178"/>
                    <a:pt x="8933" y="1038"/>
                    <a:pt x="9089" y="1292"/>
                  </a:cubicBezTo>
                  <a:cubicBezTo>
                    <a:pt x="9245" y="1546"/>
                    <a:pt x="9742" y="1736"/>
                    <a:pt x="9986" y="2053"/>
                  </a:cubicBezTo>
                  <a:cubicBezTo>
                    <a:pt x="10074" y="2172"/>
                    <a:pt x="10068" y="2220"/>
                    <a:pt x="10012" y="2220"/>
                  </a:cubicBezTo>
                  <a:cubicBezTo>
                    <a:pt x="9921" y="2220"/>
                    <a:pt x="9692" y="2089"/>
                    <a:pt x="9527" y="1939"/>
                  </a:cubicBezTo>
                  <a:cubicBezTo>
                    <a:pt x="9255" y="1698"/>
                    <a:pt x="8904" y="1787"/>
                    <a:pt x="8738" y="1546"/>
                  </a:cubicBezTo>
                  <a:cubicBezTo>
                    <a:pt x="8611" y="1371"/>
                    <a:pt x="8217" y="1219"/>
                    <a:pt x="7969" y="1219"/>
                  </a:cubicBezTo>
                  <a:cubicBezTo>
                    <a:pt x="7892" y="1219"/>
                    <a:pt x="7828" y="1234"/>
                    <a:pt x="7792" y="1267"/>
                  </a:cubicBezTo>
                  <a:cubicBezTo>
                    <a:pt x="7606" y="1431"/>
                    <a:pt x="8221" y="1749"/>
                    <a:pt x="8221" y="1926"/>
                  </a:cubicBezTo>
                  <a:cubicBezTo>
                    <a:pt x="8221" y="1981"/>
                    <a:pt x="8182" y="1998"/>
                    <a:pt x="8125" y="1998"/>
                  </a:cubicBezTo>
                  <a:cubicBezTo>
                    <a:pt x="8022" y="1998"/>
                    <a:pt x="7862" y="1940"/>
                    <a:pt x="7779" y="1940"/>
                  </a:cubicBezTo>
                  <a:cubicBezTo>
                    <a:pt x="7758" y="1940"/>
                    <a:pt x="7743" y="1943"/>
                    <a:pt x="7733" y="1952"/>
                  </a:cubicBezTo>
                  <a:cubicBezTo>
                    <a:pt x="7729" y="1957"/>
                    <a:pt x="7723" y="1959"/>
                    <a:pt x="7716" y="1959"/>
                  </a:cubicBezTo>
                  <a:cubicBezTo>
                    <a:pt x="7617" y="1959"/>
                    <a:pt x="7280" y="1482"/>
                    <a:pt x="7080" y="1482"/>
                  </a:cubicBezTo>
                  <a:cubicBezTo>
                    <a:pt x="6875" y="1482"/>
                    <a:pt x="7051" y="1736"/>
                    <a:pt x="7051" y="2078"/>
                  </a:cubicBezTo>
                  <a:cubicBezTo>
                    <a:pt x="7051" y="2327"/>
                    <a:pt x="6851" y="2500"/>
                    <a:pt x="6770" y="2500"/>
                  </a:cubicBezTo>
                  <a:cubicBezTo>
                    <a:pt x="6735" y="2500"/>
                    <a:pt x="6723" y="2468"/>
                    <a:pt x="6758" y="2396"/>
                  </a:cubicBezTo>
                  <a:cubicBezTo>
                    <a:pt x="6875" y="2155"/>
                    <a:pt x="6787" y="1546"/>
                    <a:pt x="6573" y="1431"/>
                  </a:cubicBezTo>
                  <a:cubicBezTo>
                    <a:pt x="6542" y="1416"/>
                    <a:pt x="6504" y="1409"/>
                    <a:pt x="6462" y="1409"/>
                  </a:cubicBezTo>
                  <a:cubicBezTo>
                    <a:pt x="6205" y="1409"/>
                    <a:pt x="5770" y="1661"/>
                    <a:pt x="5516" y="1661"/>
                  </a:cubicBezTo>
                  <a:cubicBezTo>
                    <a:pt x="5511" y="1661"/>
                    <a:pt x="5505" y="1660"/>
                    <a:pt x="5500" y="1660"/>
                  </a:cubicBezTo>
                  <a:cubicBezTo>
                    <a:pt x="5485" y="1659"/>
                    <a:pt x="5471" y="1659"/>
                    <a:pt x="5455" y="1659"/>
                  </a:cubicBezTo>
                  <a:cubicBezTo>
                    <a:pt x="5170" y="1659"/>
                    <a:pt x="4830" y="1772"/>
                    <a:pt x="5071" y="1964"/>
                  </a:cubicBezTo>
                  <a:cubicBezTo>
                    <a:pt x="5230" y="2084"/>
                    <a:pt x="5186" y="2173"/>
                    <a:pt x="5075" y="2173"/>
                  </a:cubicBezTo>
                  <a:cubicBezTo>
                    <a:pt x="5010" y="2173"/>
                    <a:pt x="4921" y="2142"/>
                    <a:pt x="4837" y="2066"/>
                  </a:cubicBezTo>
                  <a:cubicBezTo>
                    <a:pt x="4771" y="2000"/>
                    <a:pt x="4659" y="1974"/>
                    <a:pt x="4539" y="1974"/>
                  </a:cubicBezTo>
                  <a:cubicBezTo>
                    <a:pt x="4263" y="1974"/>
                    <a:pt x="3946" y="2109"/>
                    <a:pt x="4047" y="2205"/>
                  </a:cubicBezTo>
                  <a:cubicBezTo>
                    <a:pt x="4193" y="2345"/>
                    <a:pt x="4242" y="2751"/>
                    <a:pt x="4154" y="2916"/>
                  </a:cubicBezTo>
                  <a:cubicBezTo>
                    <a:pt x="4135" y="2949"/>
                    <a:pt x="4107" y="2962"/>
                    <a:pt x="4072" y="2962"/>
                  </a:cubicBezTo>
                  <a:cubicBezTo>
                    <a:pt x="3942" y="2962"/>
                    <a:pt x="3720" y="2775"/>
                    <a:pt x="3504" y="2775"/>
                  </a:cubicBezTo>
                  <a:cubicBezTo>
                    <a:pt x="3493" y="2775"/>
                    <a:pt x="3482" y="2775"/>
                    <a:pt x="3472" y="2776"/>
                  </a:cubicBezTo>
                  <a:cubicBezTo>
                    <a:pt x="3189" y="2801"/>
                    <a:pt x="1795" y="3702"/>
                    <a:pt x="1872" y="3931"/>
                  </a:cubicBezTo>
                  <a:cubicBezTo>
                    <a:pt x="1917" y="4051"/>
                    <a:pt x="2087" y="4064"/>
                    <a:pt x="2270" y="4064"/>
                  </a:cubicBezTo>
                  <a:cubicBezTo>
                    <a:pt x="2319" y="4064"/>
                    <a:pt x="2368" y="4063"/>
                    <a:pt x="2417" y="4063"/>
                  </a:cubicBezTo>
                  <a:cubicBezTo>
                    <a:pt x="2549" y="4063"/>
                    <a:pt x="2673" y="4069"/>
                    <a:pt x="2741" y="4120"/>
                  </a:cubicBezTo>
                  <a:cubicBezTo>
                    <a:pt x="2926" y="4260"/>
                    <a:pt x="2682" y="4780"/>
                    <a:pt x="2448" y="4983"/>
                  </a:cubicBezTo>
                  <a:cubicBezTo>
                    <a:pt x="2224" y="5199"/>
                    <a:pt x="1365" y="4996"/>
                    <a:pt x="1346" y="5250"/>
                  </a:cubicBezTo>
                  <a:cubicBezTo>
                    <a:pt x="1326" y="5503"/>
                    <a:pt x="0" y="5541"/>
                    <a:pt x="0" y="5947"/>
                  </a:cubicBezTo>
                  <a:cubicBezTo>
                    <a:pt x="0" y="6125"/>
                    <a:pt x="88" y="6264"/>
                    <a:pt x="215" y="6302"/>
                  </a:cubicBezTo>
                  <a:cubicBezTo>
                    <a:pt x="400" y="6353"/>
                    <a:pt x="624" y="6277"/>
                    <a:pt x="800" y="6518"/>
                  </a:cubicBezTo>
                  <a:cubicBezTo>
                    <a:pt x="894" y="6662"/>
                    <a:pt x="1086" y="6728"/>
                    <a:pt x="1294" y="6728"/>
                  </a:cubicBezTo>
                  <a:cubicBezTo>
                    <a:pt x="1451" y="6728"/>
                    <a:pt x="1617" y="6691"/>
                    <a:pt x="1755" y="6620"/>
                  </a:cubicBezTo>
                  <a:cubicBezTo>
                    <a:pt x="1839" y="6577"/>
                    <a:pt x="1917" y="6558"/>
                    <a:pt x="1987" y="6558"/>
                  </a:cubicBezTo>
                  <a:cubicBezTo>
                    <a:pt x="2187" y="6558"/>
                    <a:pt x="2318" y="6711"/>
                    <a:pt x="2311" y="6899"/>
                  </a:cubicBezTo>
                  <a:cubicBezTo>
                    <a:pt x="2309" y="6973"/>
                    <a:pt x="2244" y="6996"/>
                    <a:pt x="2150" y="6996"/>
                  </a:cubicBezTo>
                  <a:cubicBezTo>
                    <a:pt x="1994" y="6996"/>
                    <a:pt x="1755" y="6934"/>
                    <a:pt x="1569" y="6934"/>
                  </a:cubicBezTo>
                  <a:cubicBezTo>
                    <a:pt x="1482" y="6934"/>
                    <a:pt x="1406" y="6947"/>
                    <a:pt x="1356" y="6987"/>
                  </a:cubicBezTo>
                  <a:cubicBezTo>
                    <a:pt x="1141" y="7165"/>
                    <a:pt x="458" y="7013"/>
                    <a:pt x="497" y="7216"/>
                  </a:cubicBezTo>
                  <a:cubicBezTo>
                    <a:pt x="527" y="7406"/>
                    <a:pt x="858" y="7368"/>
                    <a:pt x="1132" y="7431"/>
                  </a:cubicBezTo>
                  <a:cubicBezTo>
                    <a:pt x="1404" y="7495"/>
                    <a:pt x="1151" y="7660"/>
                    <a:pt x="1141" y="7812"/>
                  </a:cubicBezTo>
                  <a:cubicBezTo>
                    <a:pt x="1132" y="7964"/>
                    <a:pt x="1287" y="7939"/>
                    <a:pt x="1561" y="8116"/>
                  </a:cubicBezTo>
                  <a:cubicBezTo>
                    <a:pt x="1722" y="8233"/>
                    <a:pt x="1957" y="8316"/>
                    <a:pt x="2081" y="8316"/>
                  </a:cubicBezTo>
                  <a:cubicBezTo>
                    <a:pt x="2159" y="8316"/>
                    <a:pt x="2192" y="8283"/>
                    <a:pt x="2136" y="8205"/>
                  </a:cubicBezTo>
                  <a:cubicBezTo>
                    <a:pt x="2058" y="8091"/>
                    <a:pt x="2139" y="8045"/>
                    <a:pt x="2244" y="8045"/>
                  </a:cubicBezTo>
                  <a:cubicBezTo>
                    <a:pt x="2337" y="8045"/>
                    <a:pt x="2450" y="8082"/>
                    <a:pt x="2487" y="8142"/>
                  </a:cubicBezTo>
                  <a:cubicBezTo>
                    <a:pt x="2499" y="8164"/>
                    <a:pt x="2515" y="8173"/>
                    <a:pt x="2535" y="8173"/>
                  </a:cubicBezTo>
                  <a:cubicBezTo>
                    <a:pt x="2614" y="8173"/>
                    <a:pt x="2750" y="8028"/>
                    <a:pt x="2888" y="8028"/>
                  </a:cubicBezTo>
                  <a:cubicBezTo>
                    <a:pt x="2911" y="8028"/>
                    <a:pt x="2933" y="8031"/>
                    <a:pt x="2955" y="8040"/>
                  </a:cubicBezTo>
                  <a:cubicBezTo>
                    <a:pt x="2974" y="8046"/>
                    <a:pt x="2992" y="8049"/>
                    <a:pt x="3008" y="8049"/>
                  </a:cubicBezTo>
                  <a:cubicBezTo>
                    <a:pt x="3140" y="8049"/>
                    <a:pt x="3210" y="7890"/>
                    <a:pt x="3305" y="7890"/>
                  </a:cubicBezTo>
                  <a:cubicBezTo>
                    <a:pt x="3330" y="7890"/>
                    <a:pt x="3355" y="7901"/>
                    <a:pt x="3384" y="7926"/>
                  </a:cubicBezTo>
                  <a:cubicBezTo>
                    <a:pt x="3540" y="8065"/>
                    <a:pt x="4271" y="8142"/>
                    <a:pt x="4525" y="8332"/>
                  </a:cubicBezTo>
                  <a:cubicBezTo>
                    <a:pt x="4769" y="8509"/>
                    <a:pt x="5120" y="8548"/>
                    <a:pt x="5081" y="8814"/>
                  </a:cubicBezTo>
                  <a:cubicBezTo>
                    <a:pt x="5051" y="9080"/>
                    <a:pt x="5295" y="9283"/>
                    <a:pt x="5568" y="9448"/>
                  </a:cubicBezTo>
                  <a:cubicBezTo>
                    <a:pt x="5793" y="9600"/>
                    <a:pt x="5920" y="9905"/>
                    <a:pt x="5900" y="10222"/>
                  </a:cubicBezTo>
                  <a:cubicBezTo>
                    <a:pt x="5890" y="10463"/>
                    <a:pt x="6202" y="10628"/>
                    <a:pt x="6144" y="10742"/>
                  </a:cubicBezTo>
                  <a:cubicBezTo>
                    <a:pt x="6085" y="10856"/>
                    <a:pt x="6134" y="11008"/>
                    <a:pt x="6319" y="11224"/>
                  </a:cubicBezTo>
                  <a:cubicBezTo>
                    <a:pt x="6505" y="11452"/>
                    <a:pt x="6027" y="11617"/>
                    <a:pt x="6144" y="11820"/>
                  </a:cubicBezTo>
                  <a:cubicBezTo>
                    <a:pt x="6251" y="12011"/>
                    <a:pt x="5978" y="12391"/>
                    <a:pt x="6309" y="12467"/>
                  </a:cubicBezTo>
                  <a:cubicBezTo>
                    <a:pt x="6335" y="12472"/>
                    <a:pt x="6358" y="12474"/>
                    <a:pt x="6380" y="12474"/>
                  </a:cubicBezTo>
                  <a:cubicBezTo>
                    <a:pt x="6635" y="12474"/>
                    <a:pt x="6611" y="12150"/>
                    <a:pt x="6836" y="12150"/>
                  </a:cubicBezTo>
                  <a:cubicBezTo>
                    <a:pt x="7090" y="12150"/>
                    <a:pt x="6826" y="12442"/>
                    <a:pt x="6963" y="12632"/>
                  </a:cubicBezTo>
                  <a:cubicBezTo>
                    <a:pt x="7100" y="12809"/>
                    <a:pt x="7382" y="12772"/>
                    <a:pt x="7636" y="13063"/>
                  </a:cubicBezTo>
                  <a:cubicBezTo>
                    <a:pt x="7806" y="13251"/>
                    <a:pt x="7797" y="13377"/>
                    <a:pt x="7703" y="13377"/>
                  </a:cubicBezTo>
                  <a:cubicBezTo>
                    <a:pt x="7652" y="13377"/>
                    <a:pt x="7576" y="13339"/>
                    <a:pt x="7489" y="13253"/>
                  </a:cubicBezTo>
                  <a:cubicBezTo>
                    <a:pt x="7365" y="13132"/>
                    <a:pt x="7109" y="13089"/>
                    <a:pt x="6896" y="13089"/>
                  </a:cubicBezTo>
                  <a:cubicBezTo>
                    <a:pt x="6708" y="13089"/>
                    <a:pt x="6553" y="13123"/>
                    <a:pt x="6553" y="13165"/>
                  </a:cubicBezTo>
                  <a:cubicBezTo>
                    <a:pt x="6553" y="13235"/>
                    <a:pt x="7221" y="13757"/>
                    <a:pt x="7463" y="13757"/>
                  </a:cubicBezTo>
                  <a:cubicBezTo>
                    <a:pt x="7480" y="13757"/>
                    <a:pt x="7496" y="13754"/>
                    <a:pt x="7509" y="13748"/>
                  </a:cubicBezTo>
                  <a:cubicBezTo>
                    <a:pt x="7523" y="13742"/>
                    <a:pt x="7537" y="13739"/>
                    <a:pt x="7552" y="13739"/>
                  </a:cubicBezTo>
                  <a:cubicBezTo>
                    <a:pt x="7720" y="13739"/>
                    <a:pt x="7911" y="14114"/>
                    <a:pt x="7821" y="14243"/>
                  </a:cubicBezTo>
                  <a:cubicBezTo>
                    <a:pt x="7714" y="14382"/>
                    <a:pt x="7763" y="14725"/>
                    <a:pt x="7743" y="14902"/>
                  </a:cubicBezTo>
                  <a:cubicBezTo>
                    <a:pt x="7736" y="14959"/>
                    <a:pt x="7701" y="14977"/>
                    <a:pt x="7651" y="14977"/>
                  </a:cubicBezTo>
                  <a:cubicBezTo>
                    <a:pt x="7565" y="14977"/>
                    <a:pt x="7437" y="14925"/>
                    <a:pt x="7333" y="14925"/>
                  </a:cubicBezTo>
                  <a:cubicBezTo>
                    <a:pt x="7319" y="14925"/>
                    <a:pt x="7306" y="14926"/>
                    <a:pt x="7294" y="14928"/>
                  </a:cubicBezTo>
                  <a:cubicBezTo>
                    <a:pt x="7129" y="14953"/>
                    <a:pt x="7011" y="15029"/>
                    <a:pt x="7011" y="15258"/>
                  </a:cubicBezTo>
                  <a:cubicBezTo>
                    <a:pt x="7011" y="15498"/>
                    <a:pt x="6748" y="15663"/>
                    <a:pt x="6719" y="15955"/>
                  </a:cubicBezTo>
                  <a:cubicBezTo>
                    <a:pt x="6690" y="16259"/>
                    <a:pt x="6934" y="16234"/>
                    <a:pt x="7070" y="16361"/>
                  </a:cubicBezTo>
                  <a:cubicBezTo>
                    <a:pt x="7197" y="16488"/>
                    <a:pt x="6817" y="16577"/>
                    <a:pt x="6797" y="16780"/>
                  </a:cubicBezTo>
                  <a:cubicBezTo>
                    <a:pt x="6777" y="16995"/>
                    <a:pt x="7148" y="17376"/>
                    <a:pt x="7285" y="17477"/>
                  </a:cubicBezTo>
                  <a:cubicBezTo>
                    <a:pt x="7412" y="17566"/>
                    <a:pt x="7294" y="18048"/>
                    <a:pt x="7343" y="18289"/>
                  </a:cubicBezTo>
                  <a:cubicBezTo>
                    <a:pt x="7360" y="18370"/>
                    <a:pt x="7395" y="18385"/>
                    <a:pt x="7431" y="18385"/>
                  </a:cubicBezTo>
                  <a:cubicBezTo>
                    <a:pt x="7454" y="18385"/>
                    <a:pt x="7478" y="18379"/>
                    <a:pt x="7499" y="18379"/>
                  </a:cubicBezTo>
                  <a:cubicBezTo>
                    <a:pt x="7538" y="18379"/>
                    <a:pt x="7566" y="18402"/>
                    <a:pt x="7558" y="18530"/>
                  </a:cubicBezTo>
                  <a:cubicBezTo>
                    <a:pt x="7538" y="18847"/>
                    <a:pt x="7723" y="18835"/>
                    <a:pt x="7733" y="19012"/>
                  </a:cubicBezTo>
                  <a:cubicBezTo>
                    <a:pt x="7743" y="19190"/>
                    <a:pt x="8065" y="19164"/>
                    <a:pt x="8006" y="19418"/>
                  </a:cubicBezTo>
                  <a:cubicBezTo>
                    <a:pt x="7938" y="19659"/>
                    <a:pt x="8094" y="19849"/>
                    <a:pt x="8172" y="19989"/>
                  </a:cubicBezTo>
                  <a:cubicBezTo>
                    <a:pt x="8241" y="20128"/>
                    <a:pt x="8513" y="20369"/>
                    <a:pt x="8562" y="20547"/>
                  </a:cubicBezTo>
                  <a:cubicBezTo>
                    <a:pt x="8614" y="20715"/>
                    <a:pt x="8742" y="20913"/>
                    <a:pt x="8899" y="20913"/>
                  </a:cubicBezTo>
                  <a:cubicBezTo>
                    <a:pt x="8919" y="20913"/>
                    <a:pt x="8940" y="20909"/>
                    <a:pt x="8962" y="20902"/>
                  </a:cubicBezTo>
                  <a:cubicBezTo>
                    <a:pt x="8987" y="20892"/>
                    <a:pt x="9009" y="20887"/>
                    <a:pt x="9029" y="20887"/>
                  </a:cubicBezTo>
                  <a:cubicBezTo>
                    <a:pt x="9145" y="20887"/>
                    <a:pt x="9174" y="21043"/>
                    <a:pt x="9282" y="21043"/>
                  </a:cubicBezTo>
                  <a:cubicBezTo>
                    <a:pt x="9289" y="21043"/>
                    <a:pt x="9296" y="21043"/>
                    <a:pt x="9303" y="21041"/>
                  </a:cubicBezTo>
                  <a:cubicBezTo>
                    <a:pt x="9318" y="21039"/>
                    <a:pt x="9334" y="21037"/>
                    <a:pt x="9351" y="21037"/>
                  </a:cubicBezTo>
                  <a:cubicBezTo>
                    <a:pt x="9495" y="21037"/>
                    <a:pt x="9688" y="21135"/>
                    <a:pt x="9723" y="21282"/>
                  </a:cubicBezTo>
                  <a:cubicBezTo>
                    <a:pt x="9761" y="21434"/>
                    <a:pt x="10210" y="21575"/>
                    <a:pt x="10337" y="21599"/>
                  </a:cubicBezTo>
                  <a:cubicBezTo>
                    <a:pt x="10339" y="21600"/>
                    <a:pt x="10342" y="21600"/>
                    <a:pt x="10344" y="21600"/>
                  </a:cubicBezTo>
                  <a:cubicBezTo>
                    <a:pt x="10455" y="21600"/>
                    <a:pt x="10485" y="21307"/>
                    <a:pt x="10600" y="21232"/>
                  </a:cubicBezTo>
                  <a:cubicBezTo>
                    <a:pt x="10707" y="21143"/>
                    <a:pt x="10668" y="20534"/>
                    <a:pt x="10776" y="20484"/>
                  </a:cubicBezTo>
                  <a:cubicBezTo>
                    <a:pt x="10873" y="20445"/>
                    <a:pt x="10844" y="19798"/>
                    <a:pt x="10737" y="19748"/>
                  </a:cubicBezTo>
                  <a:cubicBezTo>
                    <a:pt x="10649" y="19702"/>
                    <a:pt x="10679" y="19524"/>
                    <a:pt x="10862" y="19524"/>
                  </a:cubicBezTo>
                  <a:cubicBezTo>
                    <a:pt x="10883" y="19524"/>
                    <a:pt x="10906" y="19527"/>
                    <a:pt x="10932" y="19532"/>
                  </a:cubicBezTo>
                  <a:cubicBezTo>
                    <a:pt x="10949" y="19535"/>
                    <a:pt x="10965" y="19537"/>
                    <a:pt x="10979" y="19537"/>
                  </a:cubicBezTo>
                  <a:cubicBezTo>
                    <a:pt x="11164" y="19537"/>
                    <a:pt x="11095" y="19250"/>
                    <a:pt x="11195" y="19215"/>
                  </a:cubicBezTo>
                  <a:cubicBezTo>
                    <a:pt x="11312" y="19177"/>
                    <a:pt x="11263" y="18873"/>
                    <a:pt x="11342" y="18847"/>
                  </a:cubicBezTo>
                  <a:cubicBezTo>
                    <a:pt x="11429" y="18822"/>
                    <a:pt x="11419" y="18631"/>
                    <a:pt x="11351" y="18517"/>
                  </a:cubicBezTo>
                  <a:cubicBezTo>
                    <a:pt x="11293" y="18403"/>
                    <a:pt x="11370" y="18314"/>
                    <a:pt x="11487" y="18289"/>
                  </a:cubicBezTo>
                  <a:cubicBezTo>
                    <a:pt x="11614" y="18264"/>
                    <a:pt x="11585" y="18022"/>
                    <a:pt x="11419" y="17947"/>
                  </a:cubicBezTo>
                  <a:cubicBezTo>
                    <a:pt x="11290" y="17878"/>
                    <a:pt x="11291" y="17709"/>
                    <a:pt x="11376" y="17709"/>
                  </a:cubicBezTo>
                  <a:cubicBezTo>
                    <a:pt x="11400" y="17709"/>
                    <a:pt x="11431" y="17723"/>
                    <a:pt x="11468" y="17756"/>
                  </a:cubicBezTo>
                  <a:cubicBezTo>
                    <a:pt x="11524" y="17808"/>
                    <a:pt x="11576" y="17830"/>
                    <a:pt x="11617" y="17830"/>
                  </a:cubicBezTo>
                  <a:cubicBezTo>
                    <a:pt x="11695" y="17830"/>
                    <a:pt x="11731" y="17746"/>
                    <a:pt x="11673" y="17629"/>
                  </a:cubicBezTo>
                  <a:cubicBezTo>
                    <a:pt x="11576" y="17465"/>
                    <a:pt x="11780" y="17376"/>
                    <a:pt x="12005" y="17350"/>
                  </a:cubicBezTo>
                  <a:cubicBezTo>
                    <a:pt x="12219" y="17325"/>
                    <a:pt x="12336" y="17173"/>
                    <a:pt x="12297" y="16945"/>
                  </a:cubicBezTo>
                  <a:cubicBezTo>
                    <a:pt x="12272" y="16837"/>
                    <a:pt x="12333" y="16786"/>
                    <a:pt x="12392" y="16786"/>
                  </a:cubicBezTo>
                  <a:cubicBezTo>
                    <a:pt x="12450" y="16786"/>
                    <a:pt x="12506" y="16837"/>
                    <a:pt x="12473" y="16932"/>
                  </a:cubicBezTo>
                  <a:cubicBezTo>
                    <a:pt x="12413" y="17086"/>
                    <a:pt x="12427" y="17234"/>
                    <a:pt x="12480" y="17234"/>
                  </a:cubicBezTo>
                  <a:cubicBezTo>
                    <a:pt x="12497" y="17234"/>
                    <a:pt x="12518" y="17219"/>
                    <a:pt x="12541" y="17186"/>
                  </a:cubicBezTo>
                  <a:cubicBezTo>
                    <a:pt x="12648" y="17046"/>
                    <a:pt x="12843" y="17147"/>
                    <a:pt x="13204" y="17008"/>
                  </a:cubicBezTo>
                  <a:cubicBezTo>
                    <a:pt x="13555" y="16868"/>
                    <a:pt x="13906" y="16475"/>
                    <a:pt x="13984" y="16095"/>
                  </a:cubicBezTo>
                  <a:cubicBezTo>
                    <a:pt x="14072" y="15714"/>
                    <a:pt x="14471" y="15752"/>
                    <a:pt x="14423" y="15511"/>
                  </a:cubicBezTo>
                  <a:cubicBezTo>
                    <a:pt x="14391" y="15342"/>
                    <a:pt x="14436" y="15241"/>
                    <a:pt x="14545" y="15241"/>
                  </a:cubicBezTo>
                  <a:cubicBezTo>
                    <a:pt x="14600" y="15241"/>
                    <a:pt x="14670" y="15266"/>
                    <a:pt x="14754" y="15321"/>
                  </a:cubicBezTo>
                  <a:cubicBezTo>
                    <a:pt x="14816" y="15362"/>
                    <a:pt x="14852" y="15378"/>
                    <a:pt x="14875" y="15378"/>
                  </a:cubicBezTo>
                  <a:cubicBezTo>
                    <a:pt x="14949" y="15378"/>
                    <a:pt x="14881" y="15207"/>
                    <a:pt x="15106" y="15207"/>
                  </a:cubicBezTo>
                  <a:cubicBezTo>
                    <a:pt x="15388" y="15207"/>
                    <a:pt x="15349" y="15067"/>
                    <a:pt x="15622" y="15054"/>
                  </a:cubicBezTo>
                  <a:cubicBezTo>
                    <a:pt x="15905" y="15029"/>
                    <a:pt x="16636" y="14877"/>
                    <a:pt x="16890" y="14598"/>
                  </a:cubicBezTo>
                  <a:cubicBezTo>
                    <a:pt x="17134" y="14306"/>
                    <a:pt x="17670" y="14078"/>
                    <a:pt x="17885" y="13888"/>
                  </a:cubicBezTo>
                  <a:cubicBezTo>
                    <a:pt x="18059" y="13749"/>
                    <a:pt x="18127" y="13627"/>
                    <a:pt x="18085" y="13627"/>
                  </a:cubicBezTo>
                  <a:cubicBezTo>
                    <a:pt x="18073" y="13627"/>
                    <a:pt x="18052" y="13637"/>
                    <a:pt x="18021" y="13660"/>
                  </a:cubicBezTo>
                  <a:cubicBezTo>
                    <a:pt x="17910" y="13717"/>
                    <a:pt x="17789" y="13746"/>
                    <a:pt x="17667" y="13746"/>
                  </a:cubicBezTo>
                  <a:cubicBezTo>
                    <a:pt x="17576" y="13746"/>
                    <a:pt x="17485" y="13730"/>
                    <a:pt x="17397" y="13697"/>
                  </a:cubicBezTo>
                  <a:cubicBezTo>
                    <a:pt x="17247" y="13642"/>
                    <a:pt x="17024" y="13504"/>
                    <a:pt x="16824" y="13504"/>
                  </a:cubicBezTo>
                  <a:cubicBezTo>
                    <a:pt x="16750" y="13504"/>
                    <a:pt x="16680" y="13523"/>
                    <a:pt x="16617" y="13570"/>
                  </a:cubicBezTo>
                  <a:cubicBezTo>
                    <a:pt x="16577" y="13600"/>
                    <a:pt x="16547" y="13612"/>
                    <a:pt x="16526" y="13612"/>
                  </a:cubicBezTo>
                  <a:cubicBezTo>
                    <a:pt x="16423" y="13612"/>
                    <a:pt x="16552" y="13298"/>
                    <a:pt x="16715" y="13266"/>
                  </a:cubicBezTo>
                  <a:cubicBezTo>
                    <a:pt x="16919" y="13228"/>
                    <a:pt x="16841" y="13101"/>
                    <a:pt x="16783" y="12822"/>
                  </a:cubicBezTo>
                  <a:cubicBezTo>
                    <a:pt x="16762" y="12725"/>
                    <a:pt x="16796" y="12683"/>
                    <a:pt x="16856" y="12683"/>
                  </a:cubicBezTo>
                  <a:cubicBezTo>
                    <a:pt x="16968" y="12683"/>
                    <a:pt x="17172" y="12831"/>
                    <a:pt x="17280" y="13038"/>
                  </a:cubicBezTo>
                  <a:cubicBezTo>
                    <a:pt x="17416" y="13284"/>
                    <a:pt x="17635" y="13431"/>
                    <a:pt x="17858" y="13431"/>
                  </a:cubicBezTo>
                  <a:cubicBezTo>
                    <a:pt x="17922" y="13431"/>
                    <a:pt x="17987" y="13418"/>
                    <a:pt x="18050" y="13393"/>
                  </a:cubicBezTo>
                  <a:cubicBezTo>
                    <a:pt x="18333" y="13279"/>
                    <a:pt x="18070" y="12974"/>
                    <a:pt x="18177" y="12759"/>
                  </a:cubicBezTo>
                  <a:cubicBezTo>
                    <a:pt x="18284" y="12543"/>
                    <a:pt x="17310" y="11883"/>
                    <a:pt x="17261" y="11668"/>
                  </a:cubicBezTo>
                  <a:cubicBezTo>
                    <a:pt x="17239" y="11584"/>
                    <a:pt x="17266" y="11552"/>
                    <a:pt x="17323" y="11552"/>
                  </a:cubicBezTo>
                  <a:cubicBezTo>
                    <a:pt x="17420" y="11552"/>
                    <a:pt x="17605" y="11648"/>
                    <a:pt x="17777" y="11744"/>
                  </a:cubicBezTo>
                  <a:cubicBezTo>
                    <a:pt x="17816" y="11766"/>
                    <a:pt x="17851" y="11775"/>
                    <a:pt x="17882" y="11775"/>
                  </a:cubicBezTo>
                  <a:cubicBezTo>
                    <a:pt x="18069" y="11775"/>
                    <a:pt x="18119" y="11425"/>
                    <a:pt x="18119" y="11262"/>
                  </a:cubicBezTo>
                  <a:cubicBezTo>
                    <a:pt x="18119" y="11156"/>
                    <a:pt x="17958" y="11101"/>
                    <a:pt x="17767" y="11101"/>
                  </a:cubicBezTo>
                  <a:cubicBezTo>
                    <a:pt x="17594" y="11101"/>
                    <a:pt x="17395" y="11146"/>
                    <a:pt x="17270" y="11237"/>
                  </a:cubicBezTo>
                  <a:cubicBezTo>
                    <a:pt x="17222" y="11274"/>
                    <a:pt x="17174" y="11289"/>
                    <a:pt x="17130" y="11289"/>
                  </a:cubicBezTo>
                  <a:cubicBezTo>
                    <a:pt x="16934" y="11289"/>
                    <a:pt x="16820" y="10984"/>
                    <a:pt x="17114" y="10932"/>
                  </a:cubicBezTo>
                  <a:cubicBezTo>
                    <a:pt x="17465" y="10881"/>
                    <a:pt x="17144" y="10679"/>
                    <a:pt x="17251" y="10539"/>
                  </a:cubicBezTo>
                  <a:cubicBezTo>
                    <a:pt x="17262" y="10523"/>
                    <a:pt x="17278" y="10516"/>
                    <a:pt x="17297" y="10516"/>
                  </a:cubicBezTo>
                  <a:cubicBezTo>
                    <a:pt x="17435" y="10516"/>
                    <a:pt x="17761" y="10866"/>
                    <a:pt x="17974" y="10866"/>
                  </a:cubicBezTo>
                  <a:cubicBezTo>
                    <a:pt x="17994" y="10866"/>
                    <a:pt x="18013" y="10863"/>
                    <a:pt x="18031" y="10856"/>
                  </a:cubicBezTo>
                  <a:cubicBezTo>
                    <a:pt x="18255" y="10755"/>
                    <a:pt x="18431" y="10869"/>
                    <a:pt x="18626" y="10653"/>
                  </a:cubicBezTo>
                  <a:cubicBezTo>
                    <a:pt x="18821" y="10450"/>
                    <a:pt x="18275" y="10247"/>
                    <a:pt x="18158" y="10070"/>
                  </a:cubicBezTo>
                  <a:cubicBezTo>
                    <a:pt x="18095" y="9968"/>
                    <a:pt x="18263" y="9943"/>
                    <a:pt x="18464" y="9943"/>
                  </a:cubicBezTo>
                  <a:cubicBezTo>
                    <a:pt x="18640" y="9943"/>
                    <a:pt x="18842" y="9962"/>
                    <a:pt x="18938" y="9968"/>
                  </a:cubicBezTo>
                  <a:cubicBezTo>
                    <a:pt x="18941" y="9969"/>
                    <a:pt x="18944" y="9969"/>
                    <a:pt x="18947" y="9969"/>
                  </a:cubicBezTo>
                  <a:cubicBezTo>
                    <a:pt x="19125" y="9969"/>
                    <a:pt x="19187" y="9639"/>
                    <a:pt x="19077" y="9639"/>
                  </a:cubicBezTo>
                  <a:cubicBezTo>
                    <a:pt x="19065" y="9639"/>
                    <a:pt x="19051" y="9643"/>
                    <a:pt x="19036" y="9651"/>
                  </a:cubicBezTo>
                  <a:cubicBezTo>
                    <a:pt x="19018" y="9660"/>
                    <a:pt x="18996" y="9665"/>
                    <a:pt x="18971" y="9665"/>
                  </a:cubicBezTo>
                  <a:cubicBezTo>
                    <a:pt x="18753" y="9665"/>
                    <a:pt x="18287" y="9346"/>
                    <a:pt x="18392" y="9118"/>
                  </a:cubicBezTo>
                  <a:cubicBezTo>
                    <a:pt x="18435" y="9032"/>
                    <a:pt x="18491" y="9009"/>
                    <a:pt x="18555" y="9009"/>
                  </a:cubicBezTo>
                  <a:cubicBezTo>
                    <a:pt x="18631" y="9009"/>
                    <a:pt x="18718" y="9040"/>
                    <a:pt x="18814" y="9040"/>
                  </a:cubicBezTo>
                  <a:cubicBezTo>
                    <a:pt x="18878" y="9040"/>
                    <a:pt x="18946" y="9026"/>
                    <a:pt x="19016" y="8979"/>
                  </a:cubicBezTo>
                  <a:cubicBezTo>
                    <a:pt x="19269" y="8801"/>
                    <a:pt x="19036" y="8116"/>
                    <a:pt x="18850" y="8116"/>
                  </a:cubicBezTo>
                  <a:cubicBezTo>
                    <a:pt x="18665" y="8116"/>
                    <a:pt x="18226" y="8027"/>
                    <a:pt x="18226" y="7901"/>
                  </a:cubicBezTo>
                  <a:cubicBezTo>
                    <a:pt x="18226" y="7774"/>
                    <a:pt x="17856" y="7660"/>
                    <a:pt x="17963" y="7546"/>
                  </a:cubicBezTo>
                  <a:cubicBezTo>
                    <a:pt x="17985" y="7520"/>
                    <a:pt x="18008" y="7510"/>
                    <a:pt x="18032" y="7510"/>
                  </a:cubicBezTo>
                  <a:cubicBezTo>
                    <a:pt x="18090" y="7510"/>
                    <a:pt x="18156" y="7558"/>
                    <a:pt x="18240" y="7558"/>
                  </a:cubicBezTo>
                  <a:cubicBezTo>
                    <a:pt x="18298" y="7558"/>
                    <a:pt x="18364" y="7535"/>
                    <a:pt x="18441" y="7457"/>
                  </a:cubicBezTo>
                  <a:cubicBezTo>
                    <a:pt x="18514" y="7384"/>
                    <a:pt x="18610" y="7360"/>
                    <a:pt x="18714" y="7360"/>
                  </a:cubicBezTo>
                  <a:cubicBezTo>
                    <a:pt x="18929" y="7360"/>
                    <a:pt x="19181" y="7463"/>
                    <a:pt x="19345" y="7463"/>
                  </a:cubicBezTo>
                  <a:cubicBezTo>
                    <a:pt x="19367" y="7463"/>
                    <a:pt x="19388" y="7461"/>
                    <a:pt x="19406" y="7457"/>
                  </a:cubicBezTo>
                  <a:cubicBezTo>
                    <a:pt x="19604" y="7410"/>
                    <a:pt x="19352" y="6940"/>
                    <a:pt x="19213" y="6940"/>
                  </a:cubicBezTo>
                  <a:cubicBezTo>
                    <a:pt x="19202" y="6940"/>
                    <a:pt x="19191" y="6943"/>
                    <a:pt x="19182" y="6950"/>
                  </a:cubicBezTo>
                  <a:cubicBezTo>
                    <a:pt x="19134" y="6991"/>
                    <a:pt x="19035" y="7019"/>
                    <a:pt x="18932" y="7019"/>
                  </a:cubicBezTo>
                  <a:cubicBezTo>
                    <a:pt x="18781" y="7019"/>
                    <a:pt x="18620" y="6958"/>
                    <a:pt x="18596" y="6785"/>
                  </a:cubicBezTo>
                  <a:cubicBezTo>
                    <a:pt x="18586" y="6677"/>
                    <a:pt x="18638" y="6649"/>
                    <a:pt x="18713" y="6649"/>
                  </a:cubicBezTo>
                  <a:cubicBezTo>
                    <a:pt x="18797" y="6649"/>
                    <a:pt x="18909" y="6685"/>
                    <a:pt x="18991" y="6685"/>
                  </a:cubicBezTo>
                  <a:cubicBezTo>
                    <a:pt x="19033" y="6685"/>
                    <a:pt x="19067" y="6675"/>
                    <a:pt x="19084" y="6645"/>
                  </a:cubicBezTo>
                  <a:cubicBezTo>
                    <a:pt x="19134" y="6543"/>
                    <a:pt x="18784" y="6320"/>
                    <a:pt x="18553" y="6320"/>
                  </a:cubicBezTo>
                  <a:cubicBezTo>
                    <a:pt x="18468" y="6320"/>
                    <a:pt x="18399" y="6351"/>
                    <a:pt x="18372" y="6429"/>
                  </a:cubicBezTo>
                  <a:cubicBezTo>
                    <a:pt x="18327" y="6572"/>
                    <a:pt x="18220" y="6625"/>
                    <a:pt x="18138" y="6625"/>
                  </a:cubicBezTo>
                  <a:cubicBezTo>
                    <a:pt x="18045" y="6625"/>
                    <a:pt x="17985" y="6555"/>
                    <a:pt x="18090" y="6467"/>
                  </a:cubicBezTo>
                  <a:cubicBezTo>
                    <a:pt x="18284" y="6290"/>
                    <a:pt x="18333" y="5820"/>
                    <a:pt x="18304" y="5580"/>
                  </a:cubicBezTo>
                  <a:cubicBezTo>
                    <a:pt x="18284" y="5338"/>
                    <a:pt x="19016" y="5325"/>
                    <a:pt x="18938" y="4932"/>
                  </a:cubicBezTo>
                  <a:cubicBezTo>
                    <a:pt x="18850" y="4539"/>
                    <a:pt x="19279" y="4463"/>
                    <a:pt x="19523" y="4463"/>
                  </a:cubicBezTo>
                  <a:cubicBezTo>
                    <a:pt x="19747" y="4463"/>
                    <a:pt x="19525" y="4080"/>
                    <a:pt x="19308" y="4080"/>
                  </a:cubicBezTo>
                  <a:cubicBezTo>
                    <a:pt x="19299" y="4080"/>
                    <a:pt x="19289" y="4081"/>
                    <a:pt x="19279" y="4083"/>
                  </a:cubicBezTo>
                  <a:cubicBezTo>
                    <a:pt x="19083" y="4115"/>
                    <a:pt x="18880" y="4369"/>
                    <a:pt x="18757" y="4369"/>
                  </a:cubicBezTo>
                  <a:cubicBezTo>
                    <a:pt x="18733" y="4369"/>
                    <a:pt x="18712" y="4359"/>
                    <a:pt x="18694" y="4336"/>
                  </a:cubicBezTo>
                  <a:cubicBezTo>
                    <a:pt x="18577" y="4197"/>
                    <a:pt x="18957" y="3943"/>
                    <a:pt x="19172" y="3943"/>
                  </a:cubicBezTo>
                  <a:cubicBezTo>
                    <a:pt x="19377" y="3943"/>
                    <a:pt x="19884" y="3918"/>
                    <a:pt x="20059" y="3778"/>
                  </a:cubicBezTo>
                  <a:cubicBezTo>
                    <a:pt x="20208" y="3660"/>
                    <a:pt x="19882" y="3551"/>
                    <a:pt x="19571" y="3551"/>
                  </a:cubicBezTo>
                  <a:cubicBezTo>
                    <a:pt x="19514" y="3551"/>
                    <a:pt x="19458" y="3555"/>
                    <a:pt x="19406" y="3562"/>
                  </a:cubicBezTo>
                  <a:cubicBezTo>
                    <a:pt x="19361" y="3571"/>
                    <a:pt x="19323" y="3575"/>
                    <a:pt x="19291" y="3575"/>
                  </a:cubicBezTo>
                  <a:cubicBezTo>
                    <a:pt x="19084" y="3575"/>
                    <a:pt x="19143" y="3421"/>
                    <a:pt x="19582" y="3410"/>
                  </a:cubicBezTo>
                  <a:cubicBezTo>
                    <a:pt x="20079" y="3385"/>
                    <a:pt x="19991" y="3245"/>
                    <a:pt x="20352" y="3195"/>
                  </a:cubicBezTo>
                  <a:cubicBezTo>
                    <a:pt x="20703" y="3144"/>
                    <a:pt x="20596" y="2941"/>
                    <a:pt x="20810" y="2928"/>
                  </a:cubicBezTo>
                  <a:cubicBezTo>
                    <a:pt x="21025" y="2916"/>
                    <a:pt x="21600" y="2599"/>
                    <a:pt x="21600" y="2447"/>
                  </a:cubicBezTo>
                  <a:cubicBezTo>
                    <a:pt x="21600" y="2294"/>
                    <a:pt x="20781" y="1977"/>
                    <a:pt x="20391" y="1977"/>
                  </a:cubicBezTo>
                  <a:cubicBezTo>
                    <a:pt x="20011" y="1977"/>
                    <a:pt x="19699" y="2066"/>
                    <a:pt x="19669" y="2434"/>
                  </a:cubicBezTo>
                  <a:cubicBezTo>
                    <a:pt x="19663" y="2542"/>
                    <a:pt x="19614" y="2577"/>
                    <a:pt x="19542" y="2577"/>
                  </a:cubicBezTo>
                  <a:cubicBezTo>
                    <a:pt x="19410" y="2577"/>
                    <a:pt x="19204" y="2460"/>
                    <a:pt x="19055" y="2460"/>
                  </a:cubicBezTo>
                  <a:cubicBezTo>
                    <a:pt x="19018" y="2460"/>
                    <a:pt x="18985" y="2467"/>
                    <a:pt x="18957" y="2484"/>
                  </a:cubicBezTo>
                  <a:cubicBezTo>
                    <a:pt x="18928" y="2502"/>
                    <a:pt x="18906" y="2508"/>
                    <a:pt x="18887" y="2508"/>
                  </a:cubicBezTo>
                  <a:cubicBezTo>
                    <a:pt x="18785" y="2508"/>
                    <a:pt x="18809" y="2295"/>
                    <a:pt x="18713" y="2295"/>
                  </a:cubicBezTo>
                  <a:cubicBezTo>
                    <a:pt x="18695" y="2295"/>
                    <a:pt x="18673" y="2302"/>
                    <a:pt x="18645" y="2320"/>
                  </a:cubicBezTo>
                  <a:cubicBezTo>
                    <a:pt x="18431" y="2459"/>
                    <a:pt x="18207" y="2801"/>
                    <a:pt x="17953" y="2941"/>
                  </a:cubicBezTo>
                  <a:cubicBezTo>
                    <a:pt x="17699" y="3080"/>
                    <a:pt x="17514" y="3436"/>
                    <a:pt x="17358" y="3461"/>
                  </a:cubicBezTo>
                  <a:cubicBezTo>
                    <a:pt x="17355" y="3462"/>
                    <a:pt x="17353" y="3462"/>
                    <a:pt x="17350" y="3462"/>
                  </a:cubicBezTo>
                  <a:cubicBezTo>
                    <a:pt x="17220" y="3462"/>
                    <a:pt x="17694" y="2808"/>
                    <a:pt x="17943" y="2484"/>
                  </a:cubicBezTo>
                  <a:cubicBezTo>
                    <a:pt x="18173" y="2162"/>
                    <a:pt x="18074" y="1795"/>
                    <a:pt x="17777" y="1795"/>
                  </a:cubicBezTo>
                  <a:cubicBezTo>
                    <a:pt x="17759" y="1795"/>
                    <a:pt x="17739" y="1797"/>
                    <a:pt x="17719" y="1799"/>
                  </a:cubicBezTo>
                  <a:cubicBezTo>
                    <a:pt x="17387" y="1838"/>
                    <a:pt x="17465" y="2117"/>
                    <a:pt x="17270" y="2168"/>
                  </a:cubicBezTo>
                  <a:cubicBezTo>
                    <a:pt x="17109" y="2223"/>
                    <a:pt x="16407" y="2682"/>
                    <a:pt x="16203" y="2682"/>
                  </a:cubicBezTo>
                  <a:cubicBezTo>
                    <a:pt x="16173" y="2682"/>
                    <a:pt x="16154" y="2672"/>
                    <a:pt x="16149" y="2649"/>
                  </a:cubicBezTo>
                  <a:cubicBezTo>
                    <a:pt x="16110" y="2459"/>
                    <a:pt x="16890" y="2155"/>
                    <a:pt x="16880" y="2028"/>
                  </a:cubicBezTo>
                  <a:cubicBezTo>
                    <a:pt x="16875" y="1955"/>
                    <a:pt x="16548" y="1920"/>
                    <a:pt x="16188" y="1920"/>
                  </a:cubicBezTo>
                  <a:cubicBezTo>
                    <a:pt x="15920" y="1920"/>
                    <a:pt x="15634" y="1939"/>
                    <a:pt x="15447" y="1977"/>
                  </a:cubicBezTo>
                  <a:cubicBezTo>
                    <a:pt x="15094" y="2048"/>
                    <a:pt x="14525" y="2276"/>
                    <a:pt x="14312" y="2276"/>
                  </a:cubicBezTo>
                  <a:cubicBezTo>
                    <a:pt x="14261" y="2276"/>
                    <a:pt x="14230" y="2263"/>
                    <a:pt x="14228" y="2231"/>
                  </a:cubicBezTo>
                  <a:cubicBezTo>
                    <a:pt x="14218" y="2066"/>
                    <a:pt x="15125" y="1825"/>
                    <a:pt x="15583" y="1749"/>
                  </a:cubicBezTo>
                  <a:cubicBezTo>
                    <a:pt x="15736" y="1728"/>
                    <a:pt x="15932" y="1726"/>
                    <a:pt x="16139" y="1726"/>
                  </a:cubicBezTo>
                  <a:cubicBezTo>
                    <a:pt x="16170" y="1726"/>
                    <a:pt x="16202" y="1726"/>
                    <a:pt x="16235" y="1726"/>
                  </a:cubicBezTo>
                  <a:cubicBezTo>
                    <a:pt x="16621" y="1726"/>
                    <a:pt x="17025" y="1721"/>
                    <a:pt x="17241" y="1596"/>
                  </a:cubicBezTo>
                  <a:cubicBezTo>
                    <a:pt x="17602" y="1394"/>
                    <a:pt x="18128" y="1381"/>
                    <a:pt x="18226" y="1229"/>
                  </a:cubicBezTo>
                  <a:cubicBezTo>
                    <a:pt x="18321" y="1081"/>
                    <a:pt x="17846" y="886"/>
                    <a:pt x="17595" y="886"/>
                  </a:cubicBezTo>
                  <a:cubicBezTo>
                    <a:pt x="17588" y="886"/>
                    <a:pt x="17580" y="886"/>
                    <a:pt x="17573" y="886"/>
                  </a:cubicBezTo>
                  <a:cubicBezTo>
                    <a:pt x="17548" y="887"/>
                    <a:pt x="17524" y="888"/>
                    <a:pt x="17500" y="888"/>
                  </a:cubicBezTo>
                  <a:cubicBezTo>
                    <a:pt x="17273" y="888"/>
                    <a:pt x="17067" y="832"/>
                    <a:pt x="17085" y="683"/>
                  </a:cubicBezTo>
                  <a:cubicBezTo>
                    <a:pt x="17114" y="519"/>
                    <a:pt x="16705" y="480"/>
                    <a:pt x="16666" y="354"/>
                  </a:cubicBezTo>
                  <a:cubicBezTo>
                    <a:pt x="16617" y="227"/>
                    <a:pt x="15837" y="315"/>
                    <a:pt x="15671" y="176"/>
                  </a:cubicBezTo>
                  <a:cubicBezTo>
                    <a:pt x="15537" y="63"/>
                    <a:pt x="15187" y="0"/>
                    <a:pt x="148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1" name="Google Shape;1751;p133"/>
            <p:cNvSpPr/>
            <p:nvPr/>
          </p:nvSpPr>
          <p:spPr>
            <a:xfrm>
              <a:off x="543785" y="22088"/>
              <a:ext cx="1788143" cy="1417296"/>
            </a:xfrm>
            <a:custGeom>
              <a:avLst/>
              <a:gdLst/>
              <a:ahLst/>
              <a:cxnLst/>
              <a:rect l="l" t="t" r="r" b="b"/>
              <a:pathLst>
                <a:path w="21566" h="21600" extrusionOk="0">
                  <a:moveTo>
                    <a:pt x="10054" y="2378"/>
                  </a:moveTo>
                  <a:cubicBezTo>
                    <a:pt x="10008" y="2378"/>
                    <a:pt x="9987" y="2397"/>
                    <a:pt x="10028" y="2440"/>
                  </a:cubicBezTo>
                  <a:cubicBezTo>
                    <a:pt x="10083" y="2504"/>
                    <a:pt x="10194" y="2653"/>
                    <a:pt x="10278" y="2653"/>
                  </a:cubicBezTo>
                  <a:cubicBezTo>
                    <a:pt x="10306" y="2653"/>
                    <a:pt x="10331" y="2636"/>
                    <a:pt x="10349" y="2593"/>
                  </a:cubicBezTo>
                  <a:cubicBezTo>
                    <a:pt x="10401" y="2475"/>
                    <a:pt x="10160" y="2378"/>
                    <a:pt x="10054" y="2378"/>
                  </a:cubicBezTo>
                  <a:close/>
                  <a:moveTo>
                    <a:pt x="7436" y="3361"/>
                  </a:moveTo>
                  <a:cubicBezTo>
                    <a:pt x="7357" y="3361"/>
                    <a:pt x="7284" y="3378"/>
                    <a:pt x="7246" y="3406"/>
                  </a:cubicBezTo>
                  <a:cubicBezTo>
                    <a:pt x="7139" y="3491"/>
                    <a:pt x="6643" y="3516"/>
                    <a:pt x="6783" y="3660"/>
                  </a:cubicBezTo>
                  <a:cubicBezTo>
                    <a:pt x="6810" y="3684"/>
                    <a:pt x="6837" y="3692"/>
                    <a:pt x="6864" y="3692"/>
                  </a:cubicBezTo>
                  <a:cubicBezTo>
                    <a:pt x="6911" y="3692"/>
                    <a:pt x="6959" y="3668"/>
                    <a:pt x="7010" y="3668"/>
                  </a:cubicBezTo>
                  <a:cubicBezTo>
                    <a:pt x="7032" y="3668"/>
                    <a:pt x="7055" y="3673"/>
                    <a:pt x="7078" y="3686"/>
                  </a:cubicBezTo>
                  <a:cubicBezTo>
                    <a:pt x="7094" y="3694"/>
                    <a:pt x="7109" y="3697"/>
                    <a:pt x="7124" y="3697"/>
                  </a:cubicBezTo>
                  <a:cubicBezTo>
                    <a:pt x="7195" y="3697"/>
                    <a:pt x="7264" y="3621"/>
                    <a:pt x="7321" y="3621"/>
                  </a:cubicBezTo>
                  <a:cubicBezTo>
                    <a:pt x="7337" y="3621"/>
                    <a:pt x="7352" y="3627"/>
                    <a:pt x="7367" y="3643"/>
                  </a:cubicBezTo>
                  <a:cubicBezTo>
                    <a:pt x="7403" y="3686"/>
                    <a:pt x="7506" y="3724"/>
                    <a:pt x="7599" y="3724"/>
                  </a:cubicBezTo>
                  <a:cubicBezTo>
                    <a:pt x="7692" y="3724"/>
                    <a:pt x="7775" y="3686"/>
                    <a:pt x="7775" y="3576"/>
                  </a:cubicBezTo>
                  <a:cubicBezTo>
                    <a:pt x="7775" y="3424"/>
                    <a:pt x="7592" y="3361"/>
                    <a:pt x="7436" y="3361"/>
                  </a:cubicBezTo>
                  <a:close/>
                  <a:moveTo>
                    <a:pt x="11543" y="1377"/>
                  </a:moveTo>
                  <a:cubicBezTo>
                    <a:pt x="11415" y="1377"/>
                    <a:pt x="11353" y="1467"/>
                    <a:pt x="11455" y="1492"/>
                  </a:cubicBezTo>
                  <a:cubicBezTo>
                    <a:pt x="11617" y="1531"/>
                    <a:pt x="11617" y="1629"/>
                    <a:pt x="11503" y="1629"/>
                  </a:cubicBezTo>
                  <a:cubicBezTo>
                    <a:pt x="11495" y="1629"/>
                    <a:pt x="11485" y="1628"/>
                    <a:pt x="11475" y="1627"/>
                  </a:cubicBezTo>
                  <a:cubicBezTo>
                    <a:pt x="11453" y="1624"/>
                    <a:pt x="11428" y="1623"/>
                    <a:pt x="11402" y="1623"/>
                  </a:cubicBezTo>
                  <a:cubicBezTo>
                    <a:pt x="11267" y="1623"/>
                    <a:pt x="11123" y="1662"/>
                    <a:pt x="11314" y="1754"/>
                  </a:cubicBezTo>
                  <a:cubicBezTo>
                    <a:pt x="11543" y="1864"/>
                    <a:pt x="11295" y="1907"/>
                    <a:pt x="11107" y="1907"/>
                  </a:cubicBezTo>
                  <a:cubicBezTo>
                    <a:pt x="10919" y="1907"/>
                    <a:pt x="10913" y="2212"/>
                    <a:pt x="11147" y="2254"/>
                  </a:cubicBezTo>
                  <a:cubicBezTo>
                    <a:pt x="11343" y="2289"/>
                    <a:pt x="11259" y="2425"/>
                    <a:pt x="11113" y="2425"/>
                  </a:cubicBezTo>
                  <a:cubicBezTo>
                    <a:pt x="11084" y="2425"/>
                    <a:pt x="11052" y="2419"/>
                    <a:pt x="11020" y="2407"/>
                  </a:cubicBezTo>
                  <a:cubicBezTo>
                    <a:pt x="10982" y="2393"/>
                    <a:pt x="10949" y="2387"/>
                    <a:pt x="10921" y="2387"/>
                  </a:cubicBezTo>
                  <a:cubicBezTo>
                    <a:pt x="10808" y="2387"/>
                    <a:pt x="10792" y="2487"/>
                    <a:pt x="10932" y="2576"/>
                  </a:cubicBezTo>
                  <a:lnTo>
                    <a:pt x="10932" y="2585"/>
                  </a:lnTo>
                  <a:cubicBezTo>
                    <a:pt x="11093" y="2686"/>
                    <a:pt x="10999" y="2821"/>
                    <a:pt x="11167" y="2915"/>
                  </a:cubicBezTo>
                  <a:cubicBezTo>
                    <a:pt x="11201" y="2935"/>
                    <a:pt x="11247" y="2942"/>
                    <a:pt x="11300" y="2942"/>
                  </a:cubicBezTo>
                  <a:cubicBezTo>
                    <a:pt x="11443" y="2942"/>
                    <a:pt x="11632" y="2889"/>
                    <a:pt x="11755" y="2889"/>
                  </a:cubicBezTo>
                  <a:cubicBezTo>
                    <a:pt x="11820" y="2889"/>
                    <a:pt x="11867" y="2904"/>
                    <a:pt x="11878" y="2949"/>
                  </a:cubicBezTo>
                  <a:cubicBezTo>
                    <a:pt x="11918" y="3101"/>
                    <a:pt x="11375" y="3109"/>
                    <a:pt x="11449" y="3211"/>
                  </a:cubicBezTo>
                  <a:cubicBezTo>
                    <a:pt x="11522" y="3313"/>
                    <a:pt x="11837" y="3465"/>
                    <a:pt x="11790" y="3550"/>
                  </a:cubicBezTo>
                  <a:cubicBezTo>
                    <a:pt x="11757" y="3620"/>
                    <a:pt x="12129" y="3787"/>
                    <a:pt x="12291" y="3787"/>
                  </a:cubicBezTo>
                  <a:cubicBezTo>
                    <a:pt x="12326" y="3787"/>
                    <a:pt x="12351" y="3780"/>
                    <a:pt x="12360" y="3762"/>
                  </a:cubicBezTo>
                  <a:cubicBezTo>
                    <a:pt x="12387" y="3708"/>
                    <a:pt x="12437" y="3686"/>
                    <a:pt x="12498" y="3686"/>
                  </a:cubicBezTo>
                  <a:cubicBezTo>
                    <a:pt x="12561" y="3686"/>
                    <a:pt x="12637" y="3710"/>
                    <a:pt x="12709" y="3745"/>
                  </a:cubicBezTo>
                  <a:cubicBezTo>
                    <a:pt x="12718" y="3749"/>
                    <a:pt x="12726" y="3751"/>
                    <a:pt x="12734" y="3751"/>
                  </a:cubicBezTo>
                  <a:cubicBezTo>
                    <a:pt x="12841" y="3751"/>
                    <a:pt x="12860" y="3388"/>
                    <a:pt x="12935" y="3388"/>
                  </a:cubicBezTo>
                  <a:cubicBezTo>
                    <a:pt x="12942" y="3388"/>
                    <a:pt x="12949" y="3391"/>
                    <a:pt x="12957" y="3398"/>
                  </a:cubicBezTo>
                  <a:cubicBezTo>
                    <a:pt x="12970" y="3409"/>
                    <a:pt x="12981" y="3414"/>
                    <a:pt x="12992" y="3414"/>
                  </a:cubicBezTo>
                  <a:cubicBezTo>
                    <a:pt x="13057" y="3414"/>
                    <a:pt x="13065" y="3200"/>
                    <a:pt x="13205" y="3126"/>
                  </a:cubicBezTo>
                  <a:cubicBezTo>
                    <a:pt x="13372" y="3042"/>
                    <a:pt x="13600" y="3042"/>
                    <a:pt x="13614" y="2949"/>
                  </a:cubicBezTo>
                  <a:cubicBezTo>
                    <a:pt x="13626" y="2881"/>
                    <a:pt x="13585" y="2801"/>
                    <a:pt x="13441" y="2801"/>
                  </a:cubicBezTo>
                  <a:cubicBezTo>
                    <a:pt x="13422" y="2801"/>
                    <a:pt x="13401" y="2802"/>
                    <a:pt x="13379" y="2805"/>
                  </a:cubicBezTo>
                  <a:cubicBezTo>
                    <a:pt x="13354" y="2809"/>
                    <a:pt x="13329" y="2811"/>
                    <a:pt x="13307" y="2811"/>
                  </a:cubicBezTo>
                  <a:cubicBezTo>
                    <a:pt x="13155" y="2811"/>
                    <a:pt x="13069" y="2718"/>
                    <a:pt x="13144" y="2593"/>
                  </a:cubicBezTo>
                  <a:cubicBezTo>
                    <a:pt x="13225" y="2449"/>
                    <a:pt x="12923" y="2415"/>
                    <a:pt x="13031" y="2297"/>
                  </a:cubicBezTo>
                  <a:cubicBezTo>
                    <a:pt x="13098" y="2227"/>
                    <a:pt x="13002" y="2158"/>
                    <a:pt x="12928" y="2158"/>
                  </a:cubicBezTo>
                  <a:cubicBezTo>
                    <a:pt x="12885" y="2158"/>
                    <a:pt x="12851" y="2183"/>
                    <a:pt x="12863" y="2246"/>
                  </a:cubicBezTo>
                  <a:cubicBezTo>
                    <a:pt x="12873" y="2298"/>
                    <a:pt x="12859" y="2320"/>
                    <a:pt x="12832" y="2320"/>
                  </a:cubicBezTo>
                  <a:cubicBezTo>
                    <a:pt x="12774" y="2320"/>
                    <a:pt x="12658" y="2213"/>
                    <a:pt x="12635" y="2102"/>
                  </a:cubicBezTo>
                  <a:cubicBezTo>
                    <a:pt x="12602" y="1949"/>
                    <a:pt x="12159" y="1890"/>
                    <a:pt x="11871" y="1560"/>
                  </a:cubicBezTo>
                  <a:cubicBezTo>
                    <a:pt x="11753" y="1420"/>
                    <a:pt x="11632" y="1377"/>
                    <a:pt x="11543" y="1377"/>
                  </a:cubicBezTo>
                  <a:close/>
                  <a:moveTo>
                    <a:pt x="10534" y="3262"/>
                  </a:moveTo>
                  <a:cubicBezTo>
                    <a:pt x="10514" y="3262"/>
                    <a:pt x="10498" y="3270"/>
                    <a:pt x="10490" y="3288"/>
                  </a:cubicBezTo>
                  <a:cubicBezTo>
                    <a:pt x="10430" y="3414"/>
                    <a:pt x="10644" y="3965"/>
                    <a:pt x="10805" y="3965"/>
                  </a:cubicBezTo>
                  <a:lnTo>
                    <a:pt x="10798" y="3957"/>
                  </a:lnTo>
                  <a:cubicBezTo>
                    <a:pt x="10813" y="3957"/>
                    <a:pt x="10828" y="3958"/>
                    <a:pt x="10843" y="3958"/>
                  </a:cubicBezTo>
                  <a:cubicBezTo>
                    <a:pt x="10976" y="3958"/>
                    <a:pt x="11107" y="3925"/>
                    <a:pt x="11228" y="3863"/>
                  </a:cubicBezTo>
                  <a:cubicBezTo>
                    <a:pt x="11368" y="3796"/>
                    <a:pt x="11154" y="3796"/>
                    <a:pt x="11254" y="3626"/>
                  </a:cubicBezTo>
                  <a:cubicBezTo>
                    <a:pt x="11317" y="3513"/>
                    <a:pt x="11189" y="3468"/>
                    <a:pt x="11091" y="3468"/>
                  </a:cubicBezTo>
                  <a:cubicBezTo>
                    <a:pt x="11041" y="3468"/>
                    <a:pt x="10999" y="3479"/>
                    <a:pt x="10993" y="3499"/>
                  </a:cubicBezTo>
                  <a:cubicBezTo>
                    <a:pt x="10991" y="3503"/>
                    <a:pt x="10988" y="3505"/>
                    <a:pt x="10983" y="3505"/>
                  </a:cubicBezTo>
                  <a:cubicBezTo>
                    <a:pt x="10925" y="3505"/>
                    <a:pt x="10650" y="3262"/>
                    <a:pt x="10534" y="3262"/>
                  </a:cubicBezTo>
                  <a:close/>
                  <a:moveTo>
                    <a:pt x="8969" y="2878"/>
                  </a:moveTo>
                  <a:cubicBezTo>
                    <a:pt x="8861" y="2878"/>
                    <a:pt x="8763" y="2891"/>
                    <a:pt x="8714" y="2915"/>
                  </a:cubicBezTo>
                  <a:cubicBezTo>
                    <a:pt x="8591" y="2974"/>
                    <a:pt x="8709" y="3273"/>
                    <a:pt x="8826" y="3273"/>
                  </a:cubicBezTo>
                  <a:cubicBezTo>
                    <a:pt x="8842" y="3273"/>
                    <a:pt x="8859" y="3267"/>
                    <a:pt x="8875" y="3254"/>
                  </a:cubicBezTo>
                  <a:cubicBezTo>
                    <a:pt x="8903" y="3230"/>
                    <a:pt x="8936" y="3219"/>
                    <a:pt x="8970" y="3219"/>
                  </a:cubicBezTo>
                  <a:cubicBezTo>
                    <a:pt x="9092" y="3219"/>
                    <a:pt x="9228" y="3349"/>
                    <a:pt x="9196" y="3448"/>
                  </a:cubicBezTo>
                  <a:cubicBezTo>
                    <a:pt x="9183" y="3491"/>
                    <a:pt x="9131" y="3502"/>
                    <a:pt x="9069" y="3502"/>
                  </a:cubicBezTo>
                  <a:cubicBezTo>
                    <a:pt x="9004" y="3502"/>
                    <a:pt x="8929" y="3490"/>
                    <a:pt x="8875" y="3490"/>
                  </a:cubicBezTo>
                  <a:cubicBezTo>
                    <a:pt x="8829" y="3490"/>
                    <a:pt x="8799" y="3499"/>
                    <a:pt x="8808" y="3533"/>
                  </a:cubicBezTo>
                  <a:cubicBezTo>
                    <a:pt x="8818" y="3566"/>
                    <a:pt x="8845" y="3675"/>
                    <a:pt x="8978" y="3675"/>
                  </a:cubicBezTo>
                  <a:cubicBezTo>
                    <a:pt x="9017" y="3675"/>
                    <a:pt x="9064" y="3666"/>
                    <a:pt x="9123" y="3643"/>
                  </a:cubicBezTo>
                  <a:cubicBezTo>
                    <a:pt x="9192" y="3614"/>
                    <a:pt x="9264" y="3600"/>
                    <a:pt x="9334" y="3600"/>
                  </a:cubicBezTo>
                  <a:cubicBezTo>
                    <a:pt x="9489" y="3600"/>
                    <a:pt x="9642" y="3668"/>
                    <a:pt x="9766" y="3796"/>
                  </a:cubicBezTo>
                  <a:cubicBezTo>
                    <a:pt x="9870" y="3907"/>
                    <a:pt x="9969" y="3976"/>
                    <a:pt x="10058" y="3976"/>
                  </a:cubicBezTo>
                  <a:cubicBezTo>
                    <a:pt x="10118" y="3976"/>
                    <a:pt x="10173" y="3944"/>
                    <a:pt x="10222" y="3872"/>
                  </a:cubicBezTo>
                  <a:cubicBezTo>
                    <a:pt x="10336" y="3686"/>
                    <a:pt x="10068" y="3660"/>
                    <a:pt x="10122" y="3516"/>
                  </a:cubicBezTo>
                  <a:cubicBezTo>
                    <a:pt x="10175" y="3381"/>
                    <a:pt x="9947" y="3296"/>
                    <a:pt x="9833" y="3296"/>
                  </a:cubicBezTo>
                  <a:cubicBezTo>
                    <a:pt x="9723" y="3296"/>
                    <a:pt x="9680" y="3061"/>
                    <a:pt x="9596" y="3061"/>
                  </a:cubicBezTo>
                  <a:cubicBezTo>
                    <a:pt x="9588" y="3061"/>
                    <a:pt x="9580" y="3063"/>
                    <a:pt x="9572" y="3067"/>
                  </a:cubicBezTo>
                  <a:cubicBezTo>
                    <a:pt x="9518" y="3101"/>
                    <a:pt x="9473" y="3149"/>
                    <a:pt x="9445" y="3149"/>
                  </a:cubicBezTo>
                  <a:cubicBezTo>
                    <a:pt x="9423" y="3149"/>
                    <a:pt x="9411" y="3122"/>
                    <a:pt x="9411" y="3042"/>
                  </a:cubicBezTo>
                  <a:cubicBezTo>
                    <a:pt x="9411" y="2925"/>
                    <a:pt x="9173" y="2878"/>
                    <a:pt x="8969" y="2878"/>
                  </a:cubicBezTo>
                  <a:close/>
                  <a:moveTo>
                    <a:pt x="6519" y="3895"/>
                  </a:moveTo>
                  <a:cubicBezTo>
                    <a:pt x="6441" y="3895"/>
                    <a:pt x="6374" y="3914"/>
                    <a:pt x="6388" y="3940"/>
                  </a:cubicBezTo>
                  <a:cubicBezTo>
                    <a:pt x="6441" y="4023"/>
                    <a:pt x="6542" y="4106"/>
                    <a:pt x="6621" y="4106"/>
                  </a:cubicBezTo>
                  <a:cubicBezTo>
                    <a:pt x="6663" y="4106"/>
                    <a:pt x="6698" y="4083"/>
                    <a:pt x="6716" y="4024"/>
                  </a:cubicBezTo>
                  <a:lnTo>
                    <a:pt x="6710" y="4024"/>
                  </a:lnTo>
                  <a:cubicBezTo>
                    <a:pt x="6740" y="3928"/>
                    <a:pt x="6621" y="3895"/>
                    <a:pt x="6519" y="3895"/>
                  </a:cubicBezTo>
                  <a:close/>
                  <a:moveTo>
                    <a:pt x="11555" y="4005"/>
                  </a:moveTo>
                  <a:cubicBezTo>
                    <a:pt x="11329" y="4005"/>
                    <a:pt x="10861" y="4104"/>
                    <a:pt x="10959" y="4202"/>
                  </a:cubicBezTo>
                  <a:cubicBezTo>
                    <a:pt x="11016" y="4256"/>
                    <a:pt x="11091" y="4277"/>
                    <a:pt x="11171" y="4277"/>
                  </a:cubicBezTo>
                  <a:cubicBezTo>
                    <a:pt x="11408" y="4277"/>
                    <a:pt x="11692" y="4096"/>
                    <a:pt x="11677" y="4033"/>
                  </a:cubicBezTo>
                  <a:lnTo>
                    <a:pt x="11670" y="4033"/>
                  </a:lnTo>
                  <a:cubicBezTo>
                    <a:pt x="11665" y="4014"/>
                    <a:pt x="11620" y="4005"/>
                    <a:pt x="11555" y="4005"/>
                  </a:cubicBezTo>
                  <a:close/>
                  <a:moveTo>
                    <a:pt x="7536" y="3821"/>
                  </a:moveTo>
                  <a:cubicBezTo>
                    <a:pt x="7511" y="3821"/>
                    <a:pt x="7484" y="3824"/>
                    <a:pt x="7454" y="3829"/>
                  </a:cubicBezTo>
                  <a:cubicBezTo>
                    <a:pt x="7226" y="3872"/>
                    <a:pt x="6837" y="3872"/>
                    <a:pt x="6837" y="4075"/>
                  </a:cubicBezTo>
                  <a:cubicBezTo>
                    <a:pt x="6837" y="4245"/>
                    <a:pt x="6917" y="4329"/>
                    <a:pt x="7165" y="4363"/>
                  </a:cubicBezTo>
                  <a:cubicBezTo>
                    <a:pt x="7175" y="4364"/>
                    <a:pt x="7185" y="4365"/>
                    <a:pt x="7194" y="4365"/>
                  </a:cubicBezTo>
                  <a:cubicBezTo>
                    <a:pt x="7430" y="4365"/>
                    <a:pt x="7623" y="4075"/>
                    <a:pt x="7507" y="4075"/>
                  </a:cubicBezTo>
                  <a:cubicBezTo>
                    <a:pt x="7387" y="4075"/>
                    <a:pt x="7467" y="3982"/>
                    <a:pt x="7608" y="3957"/>
                  </a:cubicBezTo>
                  <a:lnTo>
                    <a:pt x="7601" y="3957"/>
                  </a:lnTo>
                  <a:cubicBezTo>
                    <a:pt x="7723" y="3927"/>
                    <a:pt x="7694" y="3821"/>
                    <a:pt x="7536" y="3821"/>
                  </a:cubicBezTo>
                  <a:close/>
                  <a:moveTo>
                    <a:pt x="12370" y="4117"/>
                  </a:moveTo>
                  <a:cubicBezTo>
                    <a:pt x="12212" y="4117"/>
                    <a:pt x="12083" y="4306"/>
                    <a:pt x="12246" y="4389"/>
                  </a:cubicBezTo>
                  <a:cubicBezTo>
                    <a:pt x="12275" y="4403"/>
                    <a:pt x="12306" y="4409"/>
                    <a:pt x="12337" y="4409"/>
                  </a:cubicBezTo>
                  <a:cubicBezTo>
                    <a:pt x="12489" y="4409"/>
                    <a:pt x="12643" y="4257"/>
                    <a:pt x="12481" y="4151"/>
                  </a:cubicBezTo>
                  <a:cubicBezTo>
                    <a:pt x="12444" y="4127"/>
                    <a:pt x="12406" y="4117"/>
                    <a:pt x="12370" y="4117"/>
                  </a:cubicBezTo>
                  <a:close/>
                  <a:moveTo>
                    <a:pt x="8630" y="3994"/>
                  </a:moveTo>
                  <a:cubicBezTo>
                    <a:pt x="8604" y="3994"/>
                    <a:pt x="8585" y="4011"/>
                    <a:pt x="8580" y="4050"/>
                  </a:cubicBezTo>
                  <a:cubicBezTo>
                    <a:pt x="8563" y="4224"/>
                    <a:pt x="8765" y="4468"/>
                    <a:pt x="8889" y="4468"/>
                  </a:cubicBezTo>
                  <a:cubicBezTo>
                    <a:pt x="8916" y="4468"/>
                    <a:pt x="8939" y="4456"/>
                    <a:pt x="8955" y="4431"/>
                  </a:cubicBezTo>
                  <a:lnTo>
                    <a:pt x="8948" y="4431"/>
                  </a:lnTo>
                  <a:cubicBezTo>
                    <a:pt x="9020" y="4314"/>
                    <a:pt x="8748" y="3994"/>
                    <a:pt x="8630" y="3994"/>
                  </a:cubicBezTo>
                  <a:close/>
                  <a:moveTo>
                    <a:pt x="16778" y="0"/>
                  </a:moveTo>
                  <a:cubicBezTo>
                    <a:pt x="16643" y="0"/>
                    <a:pt x="16502" y="93"/>
                    <a:pt x="16529" y="179"/>
                  </a:cubicBezTo>
                  <a:cubicBezTo>
                    <a:pt x="16552" y="240"/>
                    <a:pt x="16540" y="272"/>
                    <a:pt x="16508" y="272"/>
                  </a:cubicBezTo>
                  <a:cubicBezTo>
                    <a:pt x="16473" y="272"/>
                    <a:pt x="16414" y="236"/>
                    <a:pt x="16349" y="162"/>
                  </a:cubicBezTo>
                  <a:cubicBezTo>
                    <a:pt x="16307" y="118"/>
                    <a:pt x="16254" y="104"/>
                    <a:pt x="16192" y="104"/>
                  </a:cubicBezTo>
                  <a:cubicBezTo>
                    <a:pt x="16088" y="104"/>
                    <a:pt x="15961" y="144"/>
                    <a:pt x="15834" y="144"/>
                  </a:cubicBezTo>
                  <a:cubicBezTo>
                    <a:pt x="15805" y="144"/>
                    <a:pt x="15775" y="142"/>
                    <a:pt x="15745" y="136"/>
                  </a:cubicBezTo>
                  <a:cubicBezTo>
                    <a:pt x="15729" y="133"/>
                    <a:pt x="15714" y="132"/>
                    <a:pt x="15701" y="132"/>
                  </a:cubicBezTo>
                  <a:cubicBezTo>
                    <a:pt x="15567" y="132"/>
                    <a:pt x="15581" y="276"/>
                    <a:pt x="15482" y="276"/>
                  </a:cubicBezTo>
                  <a:cubicBezTo>
                    <a:pt x="15455" y="276"/>
                    <a:pt x="15419" y="265"/>
                    <a:pt x="15370" y="238"/>
                  </a:cubicBezTo>
                  <a:cubicBezTo>
                    <a:pt x="15257" y="172"/>
                    <a:pt x="15139" y="151"/>
                    <a:pt x="15052" y="151"/>
                  </a:cubicBezTo>
                  <a:cubicBezTo>
                    <a:pt x="14948" y="151"/>
                    <a:pt x="14888" y="181"/>
                    <a:pt x="14928" y="204"/>
                  </a:cubicBezTo>
                  <a:cubicBezTo>
                    <a:pt x="14987" y="238"/>
                    <a:pt x="14937" y="301"/>
                    <a:pt x="14859" y="301"/>
                  </a:cubicBezTo>
                  <a:cubicBezTo>
                    <a:pt x="14841" y="301"/>
                    <a:pt x="14821" y="297"/>
                    <a:pt x="14800" y="289"/>
                  </a:cubicBezTo>
                  <a:cubicBezTo>
                    <a:pt x="14776" y="280"/>
                    <a:pt x="14752" y="276"/>
                    <a:pt x="14731" y="276"/>
                  </a:cubicBezTo>
                  <a:cubicBezTo>
                    <a:pt x="14653" y="276"/>
                    <a:pt x="14604" y="335"/>
                    <a:pt x="14646" y="441"/>
                  </a:cubicBezTo>
                  <a:cubicBezTo>
                    <a:pt x="14664" y="491"/>
                    <a:pt x="14624" y="502"/>
                    <a:pt x="14562" y="502"/>
                  </a:cubicBezTo>
                  <a:cubicBezTo>
                    <a:pt x="14508" y="502"/>
                    <a:pt x="14438" y="494"/>
                    <a:pt x="14378" y="494"/>
                  </a:cubicBezTo>
                  <a:cubicBezTo>
                    <a:pt x="14307" y="494"/>
                    <a:pt x="14250" y="506"/>
                    <a:pt x="14250" y="560"/>
                  </a:cubicBezTo>
                  <a:cubicBezTo>
                    <a:pt x="14250" y="657"/>
                    <a:pt x="14185" y="727"/>
                    <a:pt x="14102" y="727"/>
                  </a:cubicBezTo>
                  <a:cubicBezTo>
                    <a:pt x="14056" y="727"/>
                    <a:pt x="14004" y="705"/>
                    <a:pt x="13956" y="653"/>
                  </a:cubicBezTo>
                  <a:cubicBezTo>
                    <a:pt x="13881" y="574"/>
                    <a:pt x="13709" y="526"/>
                    <a:pt x="13604" y="526"/>
                  </a:cubicBezTo>
                  <a:cubicBezTo>
                    <a:pt x="13531" y="526"/>
                    <a:pt x="13490" y="550"/>
                    <a:pt x="13540" y="603"/>
                  </a:cubicBezTo>
                  <a:cubicBezTo>
                    <a:pt x="13661" y="729"/>
                    <a:pt x="13171" y="653"/>
                    <a:pt x="13305" y="780"/>
                  </a:cubicBezTo>
                  <a:cubicBezTo>
                    <a:pt x="13402" y="877"/>
                    <a:pt x="13259" y="959"/>
                    <a:pt x="13184" y="959"/>
                  </a:cubicBezTo>
                  <a:cubicBezTo>
                    <a:pt x="13161" y="959"/>
                    <a:pt x="13144" y="951"/>
                    <a:pt x="13144" y="933"/>
                  </a:cubicBezTo>
                  <a:cubicBezTo>
                    <a:pt x="13144" y="886"/>
                    <a:pt x="13013" y="811"/>
                    <a:pt x="12897" y="811"/>
                  </a:cubicBezTo>
                  <a:cubicBezTo>
                    <a:pt x="12845" y="811"/>
                    <a:pt x="12795" y="826"/>
                    <a:pt x="12762" y="865"/>
                  </a:cubicBezTo>
                  <a:cubicBezTo>
                    <a:pt x="12677" y="967"/>
                    <a:pt x="12638" y="1084"/>
                    <a:pt x="12599" y="1084"/>
                  </a:cubicBezTo>
                  <a:cubicBezTo>
                    <a:pt x="12589" y="1084"/>
                    <a:pt x="12579" y="1077"/>
                    <a:pt x="12568" y="1060"/>
                  </a:cubicBezTo>
                  <a:cubicBezTo>
                    <a:pt x="12547" y="1027"/>
                    <a:pt x="12500" y="1012"/>
                    <a:pt x="12437" y="1012"/>
                  </a:cubicBezTo>
                  <a:cubicBezTo>
                    <a:pt x="12335" y="1012"/>
                    <a:pt x="12193" y="1051"/>
                    <a:pt x="12052" y="1119"/>
                  </a:cubicBezTo>
                  <a:cubicBezTo>
                    <a:pt x="11907" y="1192"/>
                    <a:pt x="11967" y="1253"/>
                    <a:pt x="12067" y="1253"/>
                  </a:cubicBezTo>
                  <a:cubicBezTo>
                    <a:pt x="12119" y="1253"/>
                    <a:pt x="12182" y="1236"/>
                    <a:pt x="12233" y="1195"/>
                  </a:cubicBezTo>
                  <a:cubicBezTo>
                    <a:pt x="12290" y="1149"/>
                    <a:pt x="12341" y="1131"/>
                    <a:pt x="12377" y="1131"/>
                  </a:cubicBezTo>
                  <a:cubicBezTo>
                    <a:pt x="12438" y="1131"/>
                    <a:pt x="12454" y="1184"/>
                    <a:pt x="12374" y="1238"/>
                  </a:cubicBezTo>
                  <a:cubicBezTo>
                    <a:pt x="12256" y="1316"/>
                    <a:pt x="12282" y="1366"/>
                    <a:pt x="12430" y="1366"/>
                  </a:cubicBezTo>
                  <a:cubicBezTo>
                    <a:pt x="12442" y="1366"/>
                    <a:pt x="12454" y="1366"/>
                    <a:pt x="12468" y="1365"/>
                  </a:cubicBezTo>
                  <a:cubicBezTo>
                    <a:pt x="12483" y="1363"/>
                    <a:pt x="12495" y="1362"/>
                    <a:pt x="12505" y="1362"/>
                  </a:cubicBezTo>
                  <a:cubicBezTo>
                    <a:pt x="12607" y="1362"/>
                    <a:pt x="12394" y="1445"/>
                    <a:pt x="12394" y="1577"/>
                  </a:cubicBezTo>
                  <a:cubicBezTo>
                    <a:pt x="12394" y="1712"/>
                    <a:pt x="12608" y="1627"/>
                    <a:pt x="12622" y="1771"/>
                  </a:cubicBezTo>
                  <a:cubicBezTo>
                    <a:pt x="12625" y="1848"/>
                    <a:pt x="12776" y="1900"/>
                    <a:pt x="12931" y="1900"/>
                  </a:cubicBezTo>
                  <a:cubicBezTo>
                    <a:pt x="13050" y="1900"/>
                    <a:pt x="13171" y="1870"/>
                    <a:pt x="13232" y="1797"/>
                  </a:cubicBezTo>
                  <a:cubicBezTo>
                    <a:pt x="13269" y="1751"/>
                    <a:pt x="13293" y="1733"/>
                    <a:pt x="13307" y="1733"/>
                  </a:cubicBezTo>
                  <a:cubicBezTo>
                    <a:pt x="13347" y="1733"/>
                    <a:pt x="13317" y="1868"/>
                    <a:pt x="13312" y="1949"/>
                  </a:cubicBezTo>
                  <a:cubicBezTo>
                    <a:pt x="13303" y="2022"/>
                    <a:pt x="13590" y="2090"/>
                    <a:pt x="13795" y="2090"/>
                  </a:cubicBezTo>
                  <a:cubicBezTo>
                    <a:pt x="13902" y="2090"/>
                    <a:pt x="13986" y="2072"/>
                    <a:pt x="13996" y="2025"/>
                  </a:cubicBezTo>
                  <a:cubicBezTo>
                    <a:pt x="14012" y="1956"/>
                    <a:pt x="14043" y="1934"/>
                    <a:pt x="14085" y="1934"/>
                  </a:cubicBezTo>
                  <a:cubicBezTo>
                    <a:pt x="14131" y="1934"/>
                    <a:pt x="14191" y="1961"/>
                    <a:pt x="14257" y="1983"/>
                  </a:cubicBezTo>
                  <a:cubicBezTo>
                    <a:pt x="14269" y="1987"/>
                    <a:pt x="14285" y="1989"/>
                    <a:pt x="14304" y="1989"/>
                  </a:cubicBezTo>
                  <a:cubicBezTo>
                    <a:pt x="14495" y="1989"/>
                    <a:pt x="15022" y="1807"/>
                    <a:pt x="15028" y="1661"/>
                  </a:cubicBezTo>
                  <a:cubicBezTo>
                    <a:pt x="15031" y="1624"/>
                    <a:pt x="15044" y="1609"/>
                    <a:pt x="15059" y="1609"/>
                  </a:cubicBezTo>
                  <a:cubicBezTo>
                    <a:pt x="15109" y="1609"/>
                    <a:pt x="15189" y="1788"/>
                    <a:pt x="15028" y="1932"/>
                  </a:cubicBezTo>
                  <a:cubicBezTo>
                    <a:pt x="14827" y="2110"/>
                    <a:pt x="14418" y="2085"/>
                    <a:pt x="14237" y="2152"/>
                  </a:cubicBezTo>
                  <a:cubicBezTo>
                    <a:pt x="14049" y="2220"/>
                    <a:pt x="14351" y="2390"/>
                    <a:pt x="14539" y="2576"/>
                  </a:cubicBezTo>
                  <a:cubicBezTo>
                    <a:pt x="14603" y="2643"/>
                    <a:pt x="14591" y="2672"/>
                    <a:pt x="14541" y="2672"/>
                  </a:cubicBezTo>
                  <a:cubicBezTo>
                    <a:pt x="14450" y="2672"/>
                    <a:pt x="14238" y="2576"/>
                    <a:pt x="14130" y="2423"/>
                  </a:cubicBezTo>
                  <a:cubicBezTo>
                    <a:pt x="13983" y="2224"/>
                    <a:pt x="13685" y="2192"/>
                    <a:pt x="13474" y="2192"/>
                  </a:cubicBezTo>
                  <a:cubicBezTo>
                    <a:pt x="13434" y="2192"/>
                    <a:pt x="13398" y="2193"/>
                    <a:pt x="13366" y="2195"/>
                  </a:cubicBezTo>
                  <a:cubicBezTo>
                    <a:pt x="13158" y="2212"/>
                    <a:pt x="13225" y="2703"/>
                    <a:pt x="13372" y="2703"/>
                  </a:cubicBezTo>
                  <a:cubicBezTo>
                    <a:pt x="13526" y="2703"/>
                    <a:pt x="13674" y="2771"/>
                    <a:pt x="13828" y="3084"/>
                  </a:cubicBezTo>
                  <a:cubicBezTo>
                    <a:pt x="13976" y="3389"/>
                    <a:pt x="14298" y="3321"/>
                    <a:pt x="14298" y="3457"/>
                  </a:cubicBezTo>
                  <a:cubicBezTo>
                    <a:pt x="14298" y="3488"/>
                    <a:pt x="14278" y="3501"/>
                    <a:pt x="14246" y="3501"/>
                  </a:cubicBezTo>
                  <a:cubicBezTo>
                    <a:pt x="14127" y="3501"/>
                    <a:pt x="13830" y="3334"/>
                    <a:pt x="13641" y="3288"/>
                  </a:cubicBezTo>
                  <a:cubicBezTo>
                    <a:pt x="13615" y="3282"/>
                    <a:pt x="13588" y="3279"/>
                    <a:pt x="13560" y="3279"/>
                  </a:cubicBezTo>
                  <a:cubicBezTo>
                    <a:pt x="13329" y="3279"/>
                    <a:pt x="13029" y="3455"/>
                    <a:pt x="13017" y="3652"/>
                  </a:cubicBezTo>
                  <a:cubicBezTo>
                    <a:pt x="13014" y="3765"/>
                    <a:pt x="13099" y="3816"/>
                    <a:pt x="13215" y="3816"/>
                  </a:cubicBezTo>
                  <a:cubicBezTo>
                    <a:pt x="13333" y="3816"/>
                    <a:pt x="13482" y="3763"/>
                    <a:pt x="13600" y="3669"/>
                  </a:cubicBezTo>
                  <a:cubicBezTo>
                    <a:pt x="13660" y="3623"/>
                    <a:pt x="13694" y="3605"/>
                    <a:pt x="13709" y="3605"/>
                  </a:cubicBezTo>
                  <a:cubicBezTo>
                    <a:pt x="13752" y="3605"/>
                    <a:pt x="13637" y="3763"/>
                    <a:pt x="13547" y="3863"/>
                  </a:cubicBezTo>
                  <a:cubicBezTo>
                    <a:pt x="13426" y="4007"/>
                    <a:pt x="13828" y="4117"/>
                    <a:pt x="13828" y="4287"/>
                  </a:cubicBezTo>
                  <a:cubicBezTo>
                    <a:pt x="13828" y="4363"/>
                    <a:pt x="13775" y="4396"/>
                    <a:pt x="13710" y="4396"/>
                  </a:cubicBezTo>
                  <a:cubicBezTo>
                    <a:pt x="13624" y="4396"/>
                    <a:pt x="13519" y="4337"/>
                    <a:pt x="13500" y="4245"/>
                  </a:cubicBezTo>
                  <a:cubicBezTo>
                    <a:pt x="13475" y="4103"/>
                    <a:pt x="13381" y="3962"/>
                    <a:pt x="13144" y="3962"/>
                  </a:cubicBezTo>
                  <a:cubicBezTo>
                    <a:pt x="13125" y="3962"/>
                    <a:pt x="13105" y="3963"/>
                    <a:pt x="13084" y="3965"/>
                  </a:cubicBezTo>
                  <a:cubicBezTo>
                    <a:pt x="12803" y="3991"/>
                    <a:pt x="12883" y="4236"/>
                    <a:pt x="13051" y="4262"/>
                  </a:cubicBezTo>
                  <a:cubicBezTo>
                    <a:pt x="13218" y="4287"/>
                    <a:pt x="13232" y="4456"/>
                    <a:pt x="13037" y="4456"/>
                  </a:cubicBezTo>
                  <a:cubicBezTo>
                    <a:pt x="12850" y="4456"/>
                    <a:pt x="12407" y="4617"/>
                    <a:pt x="12548" y="4778"/>
                  </a:cubicBezTo>
                  <a:cubicBezTo>
                    <a:pt x="12604" y="4846"/>
                    <a:pt x="12719" y="4862"/>
                    <a:pt x="12845" y="4862"/>
                  </a:cubicBezTo>
                  <a:cubicBezTo>
                    <a:pt x="12958" y="4862"/>
                    <a:pt x="13079" y="4849"/>
                    <a:pt x="13174" y="4849"/>
                  </a:cubicBezTo>
                  <a:cubicBezTo>
                    <a:pt x="13252" y="4849"/>
                    <a:pt x="13313" y="4858"/>
                    <a:pt x="13339" y="4888"/>
                  </a:cubicBezTo>
                  <a:cubicBezTo>
                    <a:pt x="13396" y="4951"/>
                    <a:pt x="13508" y="4992"/>
                    <a:pt x="13606" y="4992"/>
                  </a:cubicBezTo>
                  <a:cubicBezTo>
                    <a:pt x="13680" y="4992"/>
                    <a:pt x="13746" y="4968"/>
                    <a:pt x="13775" y="4914"/>
                  </a:cubicBezTo>
                  <a:cubicBezTo>
                    <a:pt x="13806" y="4848"/>
                    <a:pt x="13878" y="4832"/>
                    <a:pt x="13971" y="4832"/>
                  </a:cubicBezTo>
                  <a:cubicBezTo>
                    <a:pt x="14057" y="4832"/>
                    <a:pt x="14161" y="4846"/>
                    <a:pt x="14264" y="4846"/>
                  </a:cubicBezTo>
                  <a:cubicBezTo>
                    <a:pt x="14485" y="4846"/>
                    <a:pt x="14532" y="4888"/>
                    <a:pt x="14632" y="4999"/>
                  </a:cubicBezTo>
                  <a:cubicBezTo>
                    <a:pt x="14673" y="5043"/>
                    <a:pt x="14725" y="5063"/>
                    <a:pt x="14781" y="5063"/>
                  </a:cubicBezTo>
                  <a:cubicBezTo>
                    <a:pt x="14862" y="5063"/>
                    <a:pt x="14950" y="5021"/>
                    <a:pt x="15021" y="4956"/>
                  </a:cubicBezTo>
                  <a:cubicBezTo>
                    <a:pt x="15135" y="4846"/>
                    <a:pt x="15135" y="4846"/>
                    <a:pt x="15289" y="4846"/>
                  </a:cubicBezTo>
                  <a:cubicBezTo>
                    <a:pt x="15437" y="4846"/>
                    <a:pt x="15471" y="4719"/>
                    <a:pt x="15397" y="4567"/>
                  </a:cubicBezTo>
                  <a:cubicBezTo>
                    <a:pt x="15379" y="4530"/>
                    <a:pt x="15355" y="4517"/>
                    <a:pt x="15328" y="4517"/>
                  </a:cubicBezTo>
                  <a:cubicBezTo>
                    <a:pt x="15262" y="4517"/>
                    <a:pt x="15178" y="4594"/>
                    <a:pt x="15135" y="4594"/>
                  </a:cubicBezTo>
                  <a:cubicBezTo>
                    <a:pt x="15122" y="4594"/>
                    <a:pt x="15112" y="4587"/>
                    <a:pt x="15108" y="4567"/>
                  </a:cubicBezTo>
                  <a:cubicBezTo>
                    <a:pt x="15089" y="4469"/>
                    <a:pt x="14989" y="4415"/>
                    <a:pt x="14825" y="4415"/>
                  </a:cubicBezTo>
                  <a:cubicBezTo>
                    <a:pt x="14761" y="4415"/>
                    <a:pt x="14688" y="4423"/>
                    <a:pt x="14606" y="4439"/>
                  </a:cubicBezTo>
                  <a:cubicBezTo>
                    <a:pt x="14580" y="4445"/>
                    <a:pt x="14556" y="4447"/>
                    <a:pt x="14536" y="4447"/>
                  </a:cubicBezTo>
                  <a:cubicBezTo>
                    <a:pt x="14349" y="4447"/>
                    <a:pt x="14425" y="4243"/>
                    <a:pt x="14561" y="4243"/>
                  </a:cubicBezTo>
                  <a:cubicBezTo>
                    <a:pt x="14577" y="4243"/>
                    <a:pt x="14595" y="4246"/>
                    <a:pt x="14613" y="4253"/>
                  </a:cubicBezTo>
                  <a:cubicBezTo>
                    <a:pt x="14704" y="4282"/>
                    <a:pt x="14796" y="4296"/>
                    <a:pt x="14887" y="4296"/>
                  </a:cubicBezTo>
                  <a:cubicBezTo>
                    <a:pt x="15009" y="4296"/>
                    <a:pt x="15130" y="4271"/>
                    <a:pt x="15249" y="4228"/>
                  </a:cubicBezTo>
                  <a:cubicBezTo>
                    <a:pt x="15450" y="4160"/>
                    <a:pt x="15289" y="4033"/>
                    <a:pt x="15289" y="3923"/>
                  </a:cubicBezTo>
                  <a:cubicBezTo>
                    <a:pt x="15289" y="3874"/>
                    <a:pt x="15342" y="3860"/>
                    <a:pt x="15418" y="3860"/>
                  </a:cubicBezTo>
                  <a:cubicBezTo>
                    <a:pt x="15510" y="3860"/>
                    <a:pt x="15638" y="3880"/>
                    <a:pt x="15745" y="3880"/>
                  </a:cubicBezTo>
                  <a:cubicBezTo>
                    <a:pt x="15940" y="3880"/>
                    <a:pt x="16214" y="3474"/>
                    <a:pt x="16228" y="3237"/>
                  </a:cubicBezTo>
                  <a:cubicBezTo>
                    <a:pt x="16233" y="3071"/>
                    <a:pt x="16020" y="3046"/>
                    <a:pt x="15819" y="3046"/>
                  </a:cubicBezTo>
                  <a:cubicBezTo>
                    <a:pt x="15733" y="3046"/>
                    <a:pt x="15649" y="3050"/>
                    <a:pt x="15584" y="3050"/>
                  </a:cubicBezTo>
                  <a:cubicBezTo>
                    <a:pt x="15386" y="3050"/>
                    <a:pt x="15676" y="2869"/>
                    <a:pt x="16044" y="2869"/>
                  </a:cubicBezTo>
                  <a:cubicBezTo>
                    <a:pt x="16074" y="2869"/>
                    <a:pt x="16104" y="2870"/>
                    <a:pt x="16134" y="2872"/>
                  </a:cubicBezTo>
                  <a:cubicBezTo>
                    <a:pt x="16155" y="2874"/>
                    <a:pt x="16174" y="2874"/>
                    <a:pt x="16191" y="2874"/>
                  </a:cubicBezTo>
                  <a:cubicBezTo>
                    <a:pt x="16525" y="2874"/>
                    <a:pt x="16359" y="2656"/>
                    <a:pt x="16429" y="2576"/>
                  </a:cubicBezTo>
                  <a:cubicBezTo>
                    <a:pt x="16444" y="2560"/>
                    <a:pt x="16464" y="2554"/>
                    <a:pt x="16487" y="2554"/>
                  </a:cubicBezTo>
                  <a:cubicBezTo>
                    <a:pt x="16567" y="2554"/>
                    <a:pt x="16688" y="2630"/>
                    <a:pt x="16820" y="2630"/>
                  </a:cubicBezTo>
                  <a:cubicBezTo>
                    <a:pt x="16848" y="2630"/>
                    <a:pt x="16876" y="2627"/>
                    <a:pt x="16905" y="2618"/>
                  </a:cubicBezTo>
                  <a:cubicBezTo>
                    <a:pt x="17113" y="2559"/>
                    <a:pt x="16972" y="2339"/>
                    <a:pt x="17113" y="2339"/>
                  </a:cubicBezTo>
                  <a:cubicBezTo>
                    <a:pt x="17207" y="2339"/>
                    <a:pt x="17434" y="2144"/>
                    <a:pt x="17877" y="1822"/>
                  </a:cubicBezTo>
                  <a:cubicBezTo>
                    <a:pt x="18313" y="1492"/>
                    <a:pt x="18661" y="1551"/>
                    <a:pt x="18681" y="1373"/>
                  </a:cubicBezTo>
                  <a:cubicBezTo>
                    <a:pt x="18688" y="1307"/>
                    <a:pt x="18613" y="1288"/>
                    <a:pt x="18508" y="1288"/>
                  </a:cubicBezTo>
                  <a:cubicBezTo>
                    <a:pt x="18361" y="1288"/>
                    <a:pt x="18155" y="1326"/>
                    <a:pt x="18036" y="1326"/>
                  </a:cubicBezTo>
                  <a:cubicBezTo>
                    <a:pt x="18001" y="1326"/>
                    <a:pt x="17973" y="1323"/>
                    <a:pt x="17957" y="1314"/>
                  </a:cubicBezTo>
                  <a:cubicBezTo>
                    <a:pt x="17863" y="1262"/>
                    <a:pt x="18278" y="1137"/>
                    <a:pt x="18470" y="1137"/>
                  </a:cubicBezTo>
                  <a:cubicBezTo>
                    <a:pt x="18496" y="1137"/>
                    <a:pt x="18518" y="1139"/>
                    <a:pt x="18534" y="1144"/>
                  </a:cubicBezTo>
                  <a:cubicBezTo>
                    <a:pt x="18560" y="1153"/>
                    <a:pt x="18589" y="1159"/>
                    <a:pt x="18622" y="1159"/>
                  </a:cubicBezTo>
                  <a:cubicBezTo>
                    <a:pt x="18744" y="1159"/>
                    <a:pt x="18922" y="1086"/>
                    <a:pt x="19271" y="865"/>
                  </a:cubicBezTo>
                  <a:cubicBezTo>
                    <a:pt x="19635" y="635"/>
                    <a:pt x="19568" y="548"/>
                    <a:pt x="19432" y="548"/>
                  </a:cubicBezTo>
                  <a:cubicBezTo>
                    <a:pt x="19403" y="548"/>
                    <a:pt x="19370" y="553"/>
                    <a:pt x="19338" y="560"/>
                  </a:cubicBezTo>
                  <a:cubicBezTo>
                    <a:pt x="19307" y="567"/>
                    <a:pt x="19275" y="571"/>
                    <a:pt x="19243" y="571"/>
                  </a:cubicBezTo>
                  <a:cubicBezTo>
                    <a:pt x="19092" y="571"/>
                    <a:pt x="18952" y="491"/>
                    <a:pt x="18963" y="365"/>
                  </a:cubicBezTo>
                  <a:cubicBezTo>
                    <a:pt x="18966" y="299"/>
                    <a:pt x="18920" y="284"/>
                    <a:pt x="18865" y="284"/>
                  </a:cubicBezTo>
                  <a:cubicBezTo>
                    <a:pt x="18823" y="284"/>
                    <a:pt x="18775" y="293"/>
                    <a:pt x="18739" y="293"/>
                  </a:cubicBezTo>
                  <a:cubicBezTo>
                    <a:pt x="18707" y="293"/>
                    <a:pt x="18685" y="286"/>
                    <a:pt x="18681" y="264"/>
                  </a:cubicBezTo>
                  <a:cubicBezTo>
                    <a:pt x="18677" y="234"/>
                    <a:pt x="18643" y="220"/>
                    <a:pt x="18590" y="220"/>
                  </a:cubicBezTo>
                  <a:cubicBezTo>
                    <a:pt x="18489" y="220"/>
                    <a:pt x="18316" y="271"/>
                    <a:pt x="18132" y="365"/>
                  </a:cubicBezTo>
                  <a:cubicBezTo>
                    <a:pt x="18078" y="391"/>
                    <a:pt x="18044" y="402"/>
                    <a:pt x="18025" y="402"/>
                  </a:cubicBezTo>
                  <a:cubicBezTo>
                    <a:pt x="17945" y="402"/>
                    <a:pt x="18135" y="210"/>
                    <a:pt x="18232" y="162"/>
                  </a:cubicBezTo>
                  <a:cubicBezTo>
                    <a:pt x="18346" y="111"/>
                    <a:pt x="17522" y="162"/>
                    <a:pt x="17381" y="35"/>
                  </a:cubicBezTo>
                  <a:cubicBezTo>
                    <a:pt x="17359" y="16"/>
                    <a:pt x="17336" y="9"/>
                    <a:pt x="17312" y="9"/>
                  </a:cubicBezTo>
                  <a:cubicBezTo>
                    <a:pt x="17221" y="9"/>
                    <a:pt x="17124" y="127"/>
                    <a:pt x="17037" y="127"/>
                  </a:cubicBezTo>
                  <a:cubicBezTo>
                    <a:pt x="17007" y="127"/>
                    <a:pt x="16979" y="113"/>
                    <a:pt x="16952" y="77"/>
                  </a:cubicBezTo>
                  <a:cubicBezTo>
                    <a:pt x="16908" y="22"/>
                    <a:pt x="16844" y="0"/>
                    <a:pt x="16778" y="0"/>
                  </a:cubicBezTo>
                  <a:close/>
                  <a:moveTo>
                    <a:pt x="5983" y="4156"/>
                  </a:moveTo>
                  <a:cubicBezTo>
                    <a:pt x="5928" y="4156"/>
                    <a:pt x="5905" y="4266"/>
                    <a:pt x="5905" y="4329"/>
                  </a:cubicBezTo>
                  <a:cubicBezTo>
                    <a:pt x="5905" y="4358"/>
                    <a:pt x="5881" y="4369"/>
                    <a:pt x="5846" y="4369"/>
                  </a:cubicBezTo>
                  <a:cubicBezTo>
                    <a:pt x="5776" y="4369"/>
                    <a:pt x="5659" y="4326"/>
                    <a:pt x="5584" y="4287"/>
                  </a:cubicBezTo>
                  <a:cubicBezTo>
                    <a:pt x="5572" y="4282"/>
                    <a:pt x="5561" y="4280"/>
                    <a:pt x="5549" y="4280"/>
                  </a:cubicBezTo>
                  <a:cubicBezTo>
                    <a:pt x="5435" y="4280"/>
                    <a:pt x="5299" y="4484"/>
                    <a:pt x="5141" y="4584"/>
                  </a:cubicBezTo>
                  <a:cubicBezTo>
                    <a:pt x="4971" y="4691"/>
                    <a:pt x="4960" y="4880"/>
                    <a:pt x="4803" y="4880"/>
                  </a:cubicBezTo>
                  <a:cubicBezTo>
                    <a:pt x="4800" y="4880"/>
                    <a:pt x="4796" y="4880"/>
                    <a:pt x="4793" y="4880"/>
                  </a:cubicBezTo>
                  <a:cubicBezTo>
                    <a:pt x="4786" y="4879"/>
                    <a:pt x="4779" y="4879"/>
                    <a:pt x="4772" y="4879"/>
                  </a:cubicBezTo>
                  <a:cubicBezTo>
                    <a:pt x="4613" y="4879"/>
                    <a:pt x="4407" y="5059"/>
                    <a:pt x="4478" y="5100"/>
                  </a:cubicBezTo>
                  <a:cubicBezTo>
                    <a:pt x="4543" y="5138"/>
                    <a:pt x="4493" y="5295"/>
                    <a:pt x="4536" y="5295"/>
                  </a:cubicBezTo>
                  <a:cubicBezTo>
                    <a:pt x="4542" y="5295"/>
                    <a:pt x="4549" y="5292"/>
                    <a:pt x="4558" y="5287"/>
                  </a:cubicBezTo>
                  <a:cubicBezTo>
                    <a:pt x="4615" y="5248"/>
                    <a:pt x="4644" y="5227"/>
                    <a:pt x="4675" y="5227"/>
                  </a:cubicBezTo>
                  <a:cubicBezTo>
                    <a:pt x="4692" y="5227"/>
                    <a:pt x="4709" y="5232"/>
                    <a:pt x="4732" y="5244"/>
                  </a:cubicBezTo>
                  <a:cubicBezTo>
                    <a:pt x="4749" y="5252"/>
                    <a:pt x="4765" y="5255"/>
                    <a:pt x="4778" y="5255"/>
                  </a:cubicBezTo>
                  <a:cubicBezTo>
                    <a:pt x="4855" y="5255"/>
                    <a:pt x="4881" y="5148"/>
                    <a:pt x="4927" y="5083"/>
                  </a:cubicBezTo>
                  <a:cubicBezTo>
                    <a:pt x="4932" y="5077"/>
                    <a:pt x="4936" y="5074"/>
                    <a:pt x="4940" y="5074"/>
                  </a:cubicBezTo>
                  <a:cubicBezTo>
                    <a:pt x="4978" y="5074"/>
                    <a:pt x="4974" y="5337"/>
                    <a:pt x="5101" y="5337"/>
                  </a:cubicBezTo>
                  <a:cubicBezTo>
                    <a:pt x="5201" y="5337"/>
                    <a:pt x="5198" y="5084"/>
                    <a:pt x="5268" y="5084"/>
                  </a:cubicBezTo>
                  <a:cubicBezTo>
                    <a:pt x="5277" y="5084"/>
                    <a:pt x="5289" y="5089"/>
                    <a:pt x="5302" y="5100"/>
                  </a:cubicBezTo>
                  <a:cubicBezTo>
                    <a:pt x="5328" y="5125"/>
                    <a:pt x="5350" y="5135"/>
                    <a:pt x="5368" y="5135"/>
                  </a:cubicBezTo>
                  <a:cubicBezTo>
                    <a:pt x="5425" y="5135"/>
                    <a:pt x="5448" y="5035"/>
                    <a:pt x="5463" y="4965"/>
                  </a:cubicBezTo>
                  <a:cubicBezTo>
                    <a:pt x="5483" y="4863"/>
                    <a:pt x="5483" y="4694"/>
                    <a:pt x="5604" y="4668"/>
                  </a:cubicBezTo>
                  <a:cubicBezTo>
                    <a:pt x="5613" y="4665"/>
                    <a:pt x="5622" y="4664"/>
                    <a:pt x="5629" y="4664"/>
                  </a:cubicBezTo>
                  <a:cubicBezTo>
                    <a:pt x="5709" y="4664"/>
                    <a:pt x="5628" y="4831"/>
                    <a:pt x="5677" y="4948"/>
                  </a:cubicBezTo>
                  <a:cubicBezTo>
                    <a:pt x="5704" y="5009"/>
                    <a:pt x="5736" y="5032"/>
                    <a:pt x="5768" y="5032"/>
                  </a:cubicBezTo>
                  <a:cubicBezTo>
                    <a:pt x="5833" y="5032"/>
                    <a:pt x="5896" y="4937"/>
                    <a:pt x="5905" y="4880"/>
                  </a:cubicBezTo>
                  <a:cubicBezTo>
                    <a:pt x="5912" y="4795"/>
                    <a:pt x="6106" y="4846"/>
                    <a:pt x="6100" y="4753"/>
                  </a:cubicBezTo>
                  <a:cubicBezTo>
                    <a:pt x="6086" y="4651"/>
                    <a:pt x="6153" y="4626"/>
                    <a:pt x="6100" y="4515"/>
                  </a:cubicBezTo>
                  <a:cubicBezTo>
                    <a:pt x="6046" y="4397"/>
                    <a:pt x="6180" y="4431"/>
                    <a:pt x="6247" y="4346"/>
                  </a:cubicBezTo>
                  <a:cubicBezTo>
                    <a:pt x="6314" y="4262"/>
                    <a:pt x="6167" y="4329"/>
                    <a:pt x="6053" y="4202"/>
                  </a:cubicBezTo>
                  <a:cubicBezTo>
                    <a:pt x="6025" y="4170"/>
                    <a:pt x="6002" y="4156"/>
                    <a:pt x="5983" y="4156"/>
                  </a:cubicBezTo>
                  <a:close/>
                  <a:moveTo>
                    <a:pt x="5723" y="5156"/>
                  </a:moveTo>
                  <a:cubicBezTo>
                    <a:pt x="5633" y="5156"/>
                    <a:pt x="5287" y="5482"/>
                    <a:pt x="5369" y="5490"/>
                  </a:cubicBezTo>
                  <a:cubicBezTo>
                    <a:pt x="5382" y="5492"/>
                    <a:pt x="5395" y="5493"/>
                    <a:pt x="5409" y="5493"/>
                  </a:cubicBezTo>
                  <a:cubicBezTo>
                    <a:pt x="5589" y="5493"/>
                    <a:pt x="5757" y="5287"/>
                    <a:pt x="5744" y="5176"/>
                  </a:cubicBezTo>
                  <a:cubicBezTo>
                    <a:pt x="5743" y="5162"/>
                    <a:pt x="5736" y="5156"/>
                    <a:pt x="5723" y="5156"/>
                  </a:cubicBezTo>
                  <a:close/>
                  <a:moveTo>
                    <a:pt x="8988" y="5542"/>
                  </a:moveTo>
                  <a:cubicBezTo>
                    <a:pt x="8955" y="5542"/>
                    <a:pt x="8925" y="5563"/>
                    <a:pt x="8908" y="5617"/>
                  </a:cubicBezTo>
                  <a:cubicBezTo>
                    <a:pt x="8862" y="5750"/>
                    <a:pt x="8949" y="5828"/>
                    <a:pt x="9034" y="5828"/>
                  </a:cubicBezTo>
                  <a:cubicBezTo>
                    <a:pt x="9072" y="5828"/>
                    <a:pt x="9111" y="5812"/>
                    <a:pt x="9136" y="5778"/>
                  </a:cubicBezTo>
                  <a:lnTo>
                    <a:pt x="9129" y="5769"/>
                  </a:lnTo>
                  <a:cubicBezTo>
                    <a:pt x="9188" y="5689"/>
                    <a:pt x="9077" y="5542"/>
                    <a:pt x="8988" y="5542"/>
                  </a:cubicBezTo>
                  <a:close/>
                  <a:moveTo>
                    <a:pt x="9833" y="4642"/>
                  </a:moveTo>
                  <a:cubicBezTo>
                    <a:pt x="9731" y="4642"/>
                    <a:pt x="9839" y="4884"/>
                    <a:pt x="9967" y="5024"/>
                  </a:cubicBezTo>
                  <a:cubicBezTo>
                    <a:pt x="10026" y="5088"/>
                    <a:pt x="10029" y="5116"/>
                    <a:pt x="10000" y="5116"/>
                  </a:cubicBezTo>
                  <a:cubicBezTo>
                    <a:pt x="9953" y="5116"/>
                    <a:pt x="9817" y="5041"/>
                    <a:pt x="9692" y="4931"/>
                  </a:cubicBezTo>
                  <a:cubicBezTo>
                    <a:pt x="9646" y="4889"/>
                    <a:pt x="9611" y="4873"/>
                    <a:pt x="9586" y="4873"/>
                  </a:cubicBezTo>
                  <a:cubicBezTo>
                    <a:pt x="9498" y="4873"/>
                    <a:pt x="9527" y="5078"/>
                    <a:pt x="9605" y="5151"/>
                  </a:cubicBezTo>
                  <a:cubicBezTo>
                    <a:pt x="9666" y="5212"/>
                    <a:pt x="9646" y="5286"/>
                    <a:pt x="9592" y="5286"/>
                  </a:cubicBezTo>
                  <a:cubicBezTo>
                    <a:pt x="9557" y="5286"/>
                    <a:pt x="9508" y="5255"/>
                    <a:pt x="9458" y="5168"/>
                  </a:cubicBezTo>
                  <a:cubicBezTo>
                    <a:pt x="9324" y="4939"/>
                    <a:pt x="9263" y="4702"/>
                    <a:pt x="9056" y="4694"/>
                  </a:cubicBezTo>
                  <a:cubicBezTo>
                    <a:pt x="9050" y="4693"/>
                    <a:pt x="9044" y="4693"/>
                    <a:pt x="9038" y="4693"/>
                  </a:cubicBezTo>
                  <a:cubicBezTo>
                    <a:pt x="8860" y="4693"/>
                    <a:pt x="8951" y="4952"/>
                    <a:pt x="9022" y="5083"/>
                  </a:cubicBezTo>
                  <a:cubicBezTo>
                    <a:pt x="9136" y="5261"/>
                    <a:pt x="9243" y="5303"/>
                    <a:pt x="9411" y="5430"/>
                  </a:cubicBezTo>
                  <a:cubicBezTo>
                    <a:pt x="9458" y="5465"/>
                    <a:pt x="9514" y="5477"/>
                    <a:pt x="9572" y="5477"/>
                  </a:cubicBezTo>
                  <a:cubicBezTo>
                    <a:pt x="9703" y="5477"/>
                    <a:pt x="9849" y="5415"/>
                    <a:pt x="9946" y="5415"/>
                  </a:cubicBezTo>
                  <a:cubicBezTo>
                    <a:pt x="9964" y="5415"/>
                    <a:pt x="9980" y="5417"/>
                    <a:pt x="9994" y="5422"/>
                  </a:cubicBezTo>
                  <a:cubicBezTo>
                    <a:pt x="10122" y="5464"/>
                    <a:pt x="9853" y="5668"/>
                    <a:pt x="9941" y="5811"/>
                  </a:cubicBezTo>
                  <a:cubicBezTo>
                    <a:pt x="9975" y="5869"/>
                    <a:pt x="10034" y="5888"/>
                    <a:pt x="10104" y="5888"/>
                  </a:cubicBezTo>
                  <a:cubicBezTo>
                    <a:pt x="10207" y="5888"/>
                    <a:pt x="10335" y="5847"/>
                    <a:pt x="10443" y="5837"/>
                  </a:cubicBezTo>
                  <a:cubicBezTo>
                    <a:pt x="10624" y="5828"/>
                    <a:pt x="10544" y="5685"/>
                    <a:pt x="10651" y="5592"/>
                  </a:cubicBezTo>
                  <a:cubicBezTo>
                    <a:pt x="10758" y="5490"/>
                    <a:pt x="10544" y="5506"/>
                    <a:pt x="10624" y="5270"/>
                  </a:cubicBezTo>
                  <a:cubicBezTo>
                    <a:pt x="10699" y="5074"/>
                    <a:pt x="10455" y="4767"/>
                    <a:pt x="10374" y="4767"/>
                  </a:cubicBezTo>
                  <a:cubicBezTo>
                    <a:pt x="10360" y="4767"/>
                    <a:pt x="10351" y="4776"/>
                    <a:pt x="10349" y="4795"/>
                  </a:cubicBezTo>
                  <a:lnTo>
                    <a:pt x="10349" y="4787"/>
                  </a:lnTo>
                  <a:cubicBezTo>
                    <a:pt x="10346" y="4827"/>
                    <a:pt x="10324" y="4842"/>
                    <a:pt x="10291" y="4842"/>
                  </a:cubicBezTo>
                  <a:cubicBezTo>
                    <a:pt x="10203" y="4842"/>
                    <a:pt x="10034" y="4733"/>
                    <a:pt x="9893" y="4660"/>
                  </a:cubicBezTo>
                  <a:cubicBezTo>
                    <a:pt x="9868" y="4647"/>
                    <a:pt x="9848" y="4642"/>
                    <a:pt x="9833" y="4642"/>
                  </a:cubicBezTo>
                  <a:close/>
                  <a:moveTo>
                    <a:pt x="11287" y="5491"/>
                  </a:moveTo>
                  <a:cubicBezTo>
                    <a:pt x="11055" y="5491"/>
                    <a:pt x="10754" y="5786"/>
                    <a:pt x="10819" y="5854"/>
                  </a:cubicBezTo>
                  <a:cubicBezTo>
                    <a:pt x="10902" y="5934"/>
                    <a:pt x="11318" y="6084"/>
                    <a:pt x="11525" y="6084"/>
                  </a:cubicBezTo>
                  <a:cubicBezTo>
                    <a:pt x="11536" y="6084"/>
                    <a:pt x="11546" y="6084"/>
                    <a:pt x="11556" y="6083"/>
                  </a:cubicBezTo>
                  <a:lnTo>
                    <a:pt x="11549" y="6074"/>
                  </a:lnTo>
                  <a:cubicBezTo>
                    <a:pt x="11744" y="6066"/>
                    <a:pt x="11650" y="5761"/>
                    <a:pt x="11435" y="5549"/>
                  </a:cubicBezTo>
                  <a:cubicBezTo>
                    <a:pt x="11394" y="5508"/>
                    <a:pt x="11342" y="5491"/>
                    <a:pt x="11287" y="5491"/>
                  </a:cubicBezTo>
                  <a:close/>
                  <a:moveTo>
                    <a:pt x="11134" y="4519"/>
                  </a:moveTo>
                  <a:cubicBezTo>
                    <a:pt x="10945" y="4519"/>
                    <a:pt x="10770" y="4577"/>
                    <a:pt x="10832" y="4702"/>
                  </a:cubicBezTo>
                  <a:cubicBezTo>
                    <a:pt x="10897" y="4812"/>
                    <a:pt x="11321" y="5028"/>
                    <a:pt x="11510" y="5028"/>
                  </a:cubicBezTo>
                  <a:cubicBezTo>
                    <a:pt x="11554" y="5028"/>
                    <a:pt x="11585" y="5017"/>
                    <a:pt x="11596" y="4990"/>
                  </a:cubicBezTo>
                  <a:cubicBezTo>
                    <a:pt x="11608" y="4967"/>
                    <a:pt x="11622" y="4956"/>
                    <a:pt x="11639" y="4956"/>
                  </a:cubicBezTo>
                  <a:cubicBezTo>
                    <a:pt x="11717" y="4956"/>
                    <a:pt x="11841" y="5186"/>
                    <a:pt x="11925" y="5312"/>
                  </a:cubicBezTo>
                  <a:cubicBezTo>
                    <a:pt x="12019" y="5456"/>
                    <a:pt x="11858" y="5523"/>
                    <a:pt x="11931" y="5803"/>
                  </a:cubicBezTo>
                  <a:cubicBezTo>
                    <a:pt x="11968" y="5943"/>
                    <a:pt x="12008" y="5964"/>
                    <a:pt x="12054" y="5964"/>
                  </a:cubicBezTo>
                  <a:cubicBezTo>
                    <a:pt x="12075" y="5964"/>
                    <a:pt x="12096" y="5960"/>
                    <a:pt x="12118" y="5960"/>
                  </a:cubicBezTo>
                  <a:cubicBezTo>
                    <a:pt x="12147" y="5960"/>
                    <a:pt x="12179" y="5967"/>
                    <a:pt x="12213" y="5998"/>
                  </a:cubicBezTo>
                  <a:cubicBezTo>
                    <a:pt x="12291" y="6075"/>
                    <a:pt x="12394" y="6130"/>
                    <a:pt x="12482" y="6130"/>
                  </a:cubicBezTo>
                  <a:cubicBezTo>
                    <a:pt x="12531" y="6130"/>
                    <a:pt x="12575" y="6113"/>
                    <a:pt x="12608" y="6074"/>
                  </a:cubicBezTo>
                  <a:cubicBezTo>
                    <a:pt x="12677" y="5992"/>
                    <a:pt x="12718" y="5931"/>
                    <a:pt x="12748" y="5931"/>
                  </a:cubicBezTo>
                  <a:cubicBezTo>
                    <a:pt x="12761" y="5931"/>
                    <a:pt x="12772" y="5944"/>
                    <a:pt x="12783" y="5973"/>
                  </a:cubicBezTo>
                  <a:cubicBezTo>
                    <a:pt x="12836" y="6133"/>
                    <a:pt x="13071" y="6150"/>
                    <a:pt x="13587" y="6167"/>
                  </a:cubicBezTo>
                  <a:cubicBezTo>
                    <a:pt x="13601" y="6168"/>
                    <a:pt x="13615" y="6168"/>
                    <a:pt x="13629" y="6168"/>
                  </a:cubicBezTo>
                  <a:cubicBezTo>
                    <a:pt x="14020" y="6168"/>
                    <a:pt x="14002" y="5973"/>
                    <a:pt x="14074" y="5973"/>
                  </a:cubicBezTo>
                  <a:cubicBezTo>
                    <a:pt x="14088" y="5973"/>
                    <a:pt x="14105" y="5981"/>
                    <a:pt x="14130" y="5998"/>
                  </a:cubicBezTo>
                  <a:cubicBezTo>
                    <a:pt x="14222" y="6072"/>
                    <a:pt x="14393" y="6100"/>
                    <a:pt x="14544" y="6100"/>
                  </a:cubicBezTo>
                  <a:cubicBezTo>
                    <a:pt x="14635" y="6100"/>
                    <a:pt x="14718" y="6090"/>
                    <a:pt x="14773" y="6074"/>
                  </a:cubicBezTo>
                  <a:cubicBezTo>
                    <a:pt x="14921" y="6032"/>
                    <a:pt x="15001" y="5718"/>
                    <a:pt x="14988" y="5566"/>
                  </a:cubicBezTo>
                  <a:cubicBezTo>
                    <a:pt x="14983" y="5462"/>
                    <a:pt x="14447" y="5370"/>
                    <a:pt x="14040" y="5370"/>
                  </a:cubicBezTo>
                  <a:cubicBezTo>
                    <a:pt x="13849" y="5370"/>
                    <a:pt x="13687" y="5390"/>
                    <a:pt x="13620" y="5439"/>
                  </a:cubicBezTo>
                  <a:cubicBezTo>
                    <a:pt x="13565" y="5481"/>
                    <a:pt x="13500" y="5495"/>
                    <a:pt x="13432" y="5495"/>
                  </a:cubicBezTo>
                  <a:cubicBezTo>
                    <a:pt x="13307" y="5495"/>
                    <a:pt x="13170" y="5449"/>
                    <a:pt x="13058" y="5449"/>
                  </a:cubicBezTo>
                  <a:cubicBezTo>
                    <a:pt x="13010" y="5449"/>
                    <a:pt x="12966" y="5457"/>
                    <a:pt x="12930" y="5481"/>
                  </a:cubicBezTo>
                  <a:cubicBezTo>
                    <a:pt x="12901" y="5501"/>
                    <a:pt x="12879" y="5510"/>
                    <a:pt x="12860" y="5510"/>
                  </a:cubicBezTo>
                  <a:cubicBezTo>
                    <a:pt x="12777" y="5510"/>
                    <a:pt x="12770" y="5343"/>
                    <a:pt x="12535" y="5329"/>
                  </a:cubicBezTo>
                  <a:cubicBezTo>
                    <a:pt x="12246" y="5312"/>
                    <a:pt x="12555" y="5117"/>
                    <a:pt x="12608" y="5032"/>
                  </a:cubicBezTo>
                  <a:cubicBezTo>
                    <a:pt x="12657" y="4956"/>
                    <a:pt x="12261" y="4771"/>
                    <a:pt x="12034" y="4771"/>
                  </a:cubicBezTo>
                  <a:cubicBezTo>
                    <a:pt x="12009" y="4771"/>
                    <a:pt x="11985" y="4773"/>
                    <a:pt x="11965" y="4778"/>
                  </a:cubicBezTo>
                  <a:cubicBezTo>
                    <a:pt x="11930" y="4788"/>
                    <a:pt x="11898" y="4793"/>
                    <a:pt x="11867" y="4793"/>
                  </a:cubicBezTo>
                  <a:cubicBezTo>
                    <a:pt x="11717" y="4793"/>
                    <a:pt x="11611" y="4682"/>
                    <a:pt x="11449" y="4584"/>
                  </a:cubicBezTo>
                  <a:cubicBezTo>
                    <a:pt x="11374" y="4541"/>
                    <a:pt x="11251" y="4519"/>
                    <a:pt x="11134" y="4519"/>
                  </a:cubicBezTo>
                  <a:close/>
                  <a:moveTo>
                    <a:pt x="7881" y="4683"/>
                  </a:moveTo>
                  <a:cubicBezTo>
                    <a:pt x="7876" y="4683"/>
                    <a:pt x="7869" y="4684"/>
                    <a:pt x="7862" y="4685"/>
                  </a:cubicBezTo>
                  <a:cubicBezTo>
                    <a:pt x="7722" y="4710"/>
                    <a:pt x="7420" y="5007"/>
                    <a:pt x="7601" y="5032"/>
                  </a:cubicBezTo>
                  <a:cubicBezTo>
                    <a:pt x="7782" y="5066"/>
                    <a:pt x="7722" y="5193"/>
                    <a:pt x="7621" y="5244"/>
                  </a:cubicBezTo>
                  <a:cubicBezTo>
                    <a:pt x="7527" y="5303"/>
                    <a:pt x="7849" y="5405"/>
                    <a:pt x="7802" y="5481"/>
                  </a:cubicBezTo>
                  <a:cubicBezTo>
                    <a:pt x="7790" y="5507"/>
                    <a:pt x="7736" y="5518"/>
                    <a:pt x="7666" y="5518"/>
                  </a:cubicBezTo>
                  <a:cubicBezTo>
                    <a:pt x="7505" y="5518"/>
                    <a:pt x="7260" y="5457"/>
                    <a:pt x="7246" y="5363"/>
                  </a:cubicBezTo>
                  <a:cubicBezTo>
                    <a:pt x="7228" y="5233"/>
                    <a:pt x="6912" y="5015"/>
                    <a:pt x="6732" y="5015"/>
                  </a:cubicBezTo>
                  <a:cubicBezTo>
                    <a:pt x="6711" y="5015"/>
                    <a:pt x="6693" y="5018"/>
                    <a:pt x="6676" y="5024"/>
                  </a:cubicBezTo>
                  <a:cubicBezTo>
                    <a:pt x="6660" y="5029"/>
                    <a:pt x="6645" y="5031"/>
                    <a:pt x="6633" y="5031"/>
                  </a:cubicBezTo>
                  <a:cubicBezTo>
                    <a:pt x="6525" y="5031"/>
                    <a:pt x="6559" y="4853"/>
                    <a:pt x="6415" y="4837"/>
                  </a:cubicBezTo>
                  <a:cubicBezTo>
                    <a:pt x="6411" y="4837"/>
                    <a:pt x="6408" y="4837"/>
                    <a:pt x="6404" y="4837"/>
                  </a:cubicBezTo>
                  <a:cubicBezTo>
                    <a:pt x="6256" y="4837"/>
                    <a:pt x="6304" y="5016"/>
                    <a:pt x="6153" y="5032"/>
                  </a:cubicBezTo>
                  <a:cubicBezTo>
                    <a:pt x="5999" y="5049"/>
                    <a:pt x="6013" y="5244"/>
                    <a:pt x="6187" y="5244"/>
                  </a:cubicBezTo>
                  <a:cubicBezTo>
                    <a:pt x="6345" y="5244"/>
                    <a:pt x="6401" y="5304"/>
                    <a:pt x="6201" y="5304"/>
                  </a:cubicBezTo>
                  <a:cubicBezTo>
                    <a:pt x="6188" y="5304"/>
                    <a:pt x="6175" y="5304"/>
                    <a:pt x="6160" y="5303"/>
                  </a:cubicBezTo>
                  <a:cubicBezTo>
                    <a:pt x="6153" y="5303"/>
                    <a:pt x="6145" y="5303"/>
                    <a:pt x="6138" y="5303"/>
                  </a:cubicBezTo>
                  <a:cubicBezTo>
                    <a:pt x="5926" y="5303"/>
                    <a:pt x="5827" y="5521"/>
                    <a:pt x="5941" y="5521"/>
                  </a:cubicBezTo>
                  <a:cubicBezTo>
                    <a:pt x="5952" y="5521"/>
                    <a:pt x="5964" y="5519"/>
                    <a:pt x="5979" y="5515"/>
                  </a:cubicBezTo>
                  <a:cubicBezTo>
                    <a:pt x="6066" y="5486"/>
                    <a:pt x="6160" y="5471"/>
                    <a:pt x="6217" y="5471"/>
                  </a:cubicBezTo>
                  <a:cubicBezTo>
                    <a:pt x="6274" y="5471"/>
                    <a:pt x="6294" y="5486"/>
                    <a:pt x="6234" y="5515"/>
                  </a:cubicBezTo>
                  <a:cubicBezTo>
                    <a:pt x="6106" y="5566"/>
                    <a:pt x="5751" y="5608"/>
                    <a:pt x="5798" y="5693"/>
                  </a:cubicBezTo>
                  <a:cubicBezTo>
                    <a:pt x="5832" y="5752"/>
                    <a:pt x="5966" y="5735"/>
                    <a:pt x="6113" y="5803"/>
                  </a:cubicBezTo>
                  <a:cubicBezTo>
                    <a:pt x="6184" y="5841"/>
                    <a:pt x="6241" y="5871"/>
                    <a:pt x="6293" y="5871"/>
                  </a:cubicBezTo>
                  <a:cubicBezTo>
                    <a:pt x="6346" y="5871"/>
                    <a:pt x="6395" y="5841"/>
                    <a:pt x="6448" y="5761"/>
                  </a:cubicBezTo>
                  <a:cubicBezTo>
                    <a:pt x="6518" y="5662"/>
                    <a:pt x="6601" y="5563"/>
                    <a:pt x="6637" y="5563"/>
                  </a:cubicBezTo>
                  <a:cubicBezTo>
                    <a:pt x="6656" y="5563"/>
                    <a:pt x="6662" y="5593"/>
                    <a:pt x="6643" y="5668"/>
                  </a:cubicBezTo>
                  <a:cubicBezTo>
                    <a:pt x="6619" y="5751"/>
                    <a:pt x="6641" y="5776"/>
                    <a:pt x="6693" y="5776"/>
                  </a:cubicBezTo>
                  <a:cubicBezTo>
                    <a:pt x="6775" y="5776"/>
                    <a:pt x="6930" y="5715"/>
                    <a:pt x="7105" y="5710"/>
                  </a:cubicBezTo>
                  <a:cubicBezTo>
                    <a:pt x="7115" y="5709"/>
                    <a:pt x="7124" y="5709"/>
                    <a:pt x="7133" y="5709"/>
                  </a:cubicBezTo>
                  <a:cubicBezTo>
                    <a:pt x="7370" y="5709"/>
                    <a:pt x="7041" y="5931"/>
                    <a:pt x="6750" y="5964"/>
                  </a:cubicBezTo>
                  <a:cubicBezTo>
                    <a:pt x="6448" y="5990"/>
                    <a:pt x="6495" y="6184"/>
                    <a:pt x="6736" y="6252"/>
                  </a:cubicBezTo>
                  <a:cubicBezTo>
                    <a:pt x="6765" y="6261"/>
                    <a:pt x="6798" y="6265"/>
                    <a:pt x="6833" y="6265"/>
                  </a:cubicBezTo>
                  <a:cubicBezTo>
                    <a:pt x="7092" y="6265"/>
                    <a:pt x="7495" y="6039"/>
                    <a:pt x="7601" y="5905"/>
                  </a:cubicBezTo>
                  <a:cubicBezTo>
                    <a:pt x="7631" y="5865"/>
                    <a:pt x="7660" y="5852"/>
                    <a:pt x="7689" y="5852"/>
                  </a:cubicBezTo>
                  <a:cubicBezTo>
                    <a:pt x="7749" y="5852"/>
                    <a:pt x="7809" y="5910"/>
                    <a:pt x="7871" y="5910"/>
                  </a:cubicBezTo>
                  <a:cubicBezTo>
                    <a:pt x="7895" y="5910"/>
                    <a:pt x="7919" y="5901"/>
                    <a:pt x="7943" y="5879"/>
                  </a:cubicBezTo>
                  <a:cubicBezTo>
                    <a:pt x="7985" y="5842"/>
                    <a:pt x="8038" y="5831"/>
                    <a:pt x="8098" y="5831"/>
                  </a:cubicBezTo>
                  <a:cubicBezTo>
                    <a:pt x="8180" y="5831"/>
                    <a:pt x="8274" y="5850"/>
                    <a:pt x="8371" y="5850"/>
                  </a:cubicBezTo>
                  <a:cubicBezTo>
                    <a:pt x="8411" y="5850"/>
                    <a:pt x="8452" y="5847"/>
                    <a:pt x="8493" y="5837"/>
                  </a:cubicBezTo>
                  <a:cubicBezTo>
                    <a:pt x="8694" y="5778"/>
                    <a:pt x="8727" y="5270"/>
                    <a:pt x="8573" y="5193"/>
                  </a:cubicBezTo>
                  <a:cubicBezTo>
                    <a:pt x="8545" y="5177"/>
                    <a:pt x="8523" y="5171"/>
                    <a:pt x="8503" y="5171"/>
                  </a:cubicBezTo>
                  <a:cubicBezTo>
                    <a:pt x="8421" y="5171"/>
                    <a:pt x="8403" y="5291"/>
                    <a:pt x="8305" y="5312"/>
                  </a:cubicBezTo>
                  <a:cubicBezTo>
                    <a:pt x="8296" y="5314"/>
                    <a:pt x="8287" y="5316"/>
                    <a:pt x="8279" y="5316"/>
                  </a:cubicBezTo>
                  <a:cubicBezTo>
                    <a:pt x="8180" y="5316"/>
                    <a:pt x="8117" y="5141"/>
                    <a:pt x="8030" y="5024"/>
                  </a:cubicBezTo>
                  <a:cubicBezTo>
                    <a:pt x="7935" y="4903"/>
                    <a:pt x="7990" y="4683"/>
                    <a:pt x="7881" y="4683"/>
                  </a:cubicBezTo>
                  <a:close/>
                  <a:moveTo>
                    <a:pt x="14766" y="6589"/>
                  </a:moveTo>
                  <a:cubicBezTo>
                    <a:pt x="14724" y="6589"/>
                    <a:pt x="14691" y="6607"/>
                    <a:pt x="14673" y="6659"/>
                  </a:cubicBezTo>
                  <a:cubicBezTo>
                    <a:pt x="14613" y="6836"/>
                    <a:pt x="14814" y="6836"/>
                    <a:pt x="14827" y="7048"/>
                  </a:cubicBezTo>
                  <a:cubicBezTo>
                    <a:pt x="14836" y="7188"/>
                    <a:pt x="14926" y="7265"/>
                    <a:pt x="15031" y="7265"/>
                  </a:cubicBezTo>
                  <a:cubicBezTo>
                    <a:pt x="15085" y="7265"/>
                    <a:pt x="15143" y="7244"/>
                    <a:pt x="15196" y="7201"/>
                  </a:cubicBezTo>
                  <a:cubicBezTo>
                    <a:pt x="15245" y="7158"/>
                    <a:pt x="15325" y="7149"/>
                    <a:pt x="15411" y="7149"/>
                  </a:cubicBezTo>
                  <a:cubicBezTo>
                    <a:pt x="15479" y="7149"/>
                    <a:pt x="15550" y="7155"/>
                    <a:pt x="15612" y="7155"/>
                  </a:cubicBezTo>
                  <a:cubicBezTo>
                    <a:pt x="15704" y="7155"/>
                    <a:pt x="15772" y="7141"/>
                    <a:pt x="15772" y="7074"/>
                  </a:cubicBezTo>
                  <a:cubicBezTo>
                    <a:pt x="15772" y="6924"/>
                    <a:pt x="15385" y="6680"/>
                    <a:pt x="15200" y="6680"/>
                  </a:cubicBezTo>
                  <a:cubicBezTo>
                    <a:pt x="15186" y="6680"/>
                    <a:pt x="15174" y="6681"/>
                    <a:pt x="15162" y="6684"/>
                  </a:cubicBezTo>
                  <a:cubicBezTo>
                    <a:pt x="15149" y="6687"/>
                    <a:pt x="15136" y="6689"/>
                    <a:pt x="15122" y="6689"/>
                  </a:cubicBezTo>
                  <a:cubicBezTo>
                    <a:pt x="15009" y="6689"/>
                    <a:pt x="14864" y="6589"/>
                    <a:pt x="14766" y="6589"/>
                  </a:cubicBezTo>
                  <a:close/>
                  <a:moveTo>
                    <a:pt x="10529" y="6367"/>
                  </a:moveTo>
                  <a:cubicBezTo>
                    <a:pt x="10407" y="6367"/>
                    <a:pt x="10161" y="6460"/>
                    <a:pt x="10276" y="6514"/>
                  </a:cubicBezTo>
                  <a:cubicBezTo>
                    <a:pt x="10382" y="6571"/>
                    <a:pt x="10354" y="6641"/>
                    <a:pt x="10278" y="6641"/>
                  </a:cubicBezTo>
                  <a:cubicBezTo>
                    <a:pt x="10239" y="6641"/>
                    <a:pt x="10187" y="6623"/>
                    <a:pt x="10135" y="6574"/>
                  </a:cubicBezTo>
                  <a:cubicBezTo>
                    <a:pt x="10103" y="6543"/>
                    <a:pt x="10058" y="6529"/>
                    <a:pt x="10009" y="6529"/>
                  </a:cubicBezTo>
                  <a:cubicBezTo>
                    <a:pt x="9831" y="6529"/>
                    <a:pt x="9599" y="6702"/>
                    <a:pt x="9719" y="6828"/>
                  </a:cubicBezTo>
                  <a:cubicBezTo>
                    <a:pt x="9833" y="6955"/>
                    <a:pt x="10189" y="6743"/>
                    <a:pt x="9987" y="7107"/>
                  </a:cubicBezTo>
                  <a:cubicBezTo>
                    <a:pt x="9928" y="7211"/>
                    <a:pt x="9879" y="7248"/>
                    <a:pt x="9834" y="7248"/>
                  </a:cubicBezTo>
                  <a:cubicBezTo>
                    <a:pt x="9729" y="7248"/>
                    <a:pt x="9649" y="7046"/>
                    <a:pt x="9529" y="7046"/>
                  </a:cubicBezTo>
                  <a:cubicBezTo>
                    <a:pt x="9521" y="7046"/>
                    <a:pt x="9513" y="7046"/>
                    <a:pt x="9505" y="7048"/>
                  </a:cubicBezTo>
                  <a:cubicBezTo>
                    <a:pt x="9310" y="7091"/>
                    <a:pt x="9398" y="7404"/>
                    <a:pt x="9686" y="7514"/>
                  </a:cubicBezTo>
                  <a:cubicBezTo>
                    <a:pt x="9974" y="7624"/>
                    <a:pt x="9941" y="7836"/>
                    <a:pt x="10182" y="8048"/>
                  </a:cubicBezTo>
                  <a:cubicBezTo>
                    <a:pt x="10233" y="8094"/>
                    <a:pt x="10270" y="8112"/>
                    <a:pt x="10298" y="8112"/>
                  </a:cubicBezTo>
                  <a:cubicBezTo>
                    <a:pt x="10397" y="8112"/>
                    <a:pt x="10401" y="7895"/>
                    <a:pt x="10594" y="7895"/>
                  </a:cubicBezTo>
                  <a:cubicBezTo>
                    <a:pt x="10599" y="7895"/>
                    <a:pt x="10605" y="7895"/>
                    <a:pt x="10611" y="7895"/>
                  </a:cubicBezTo>
                  <a:cubicBezTo>
                    <a:pt x="10615" y="7895"/>
                    <a:pt x="10619" y="7895"/>
                    <a:pt x="10622" y="7895"/>
                  </a:cubicBezTo>
                  <a:cubicBezTo>
                    <a:pt x="10879" y="7895"/>
                    <a:pt x="10893" y="7333"/>
                    <a:pt x="10932" y="7124"/>
                  </a:cubicBezTo>
                  <a:cubicBezTo>
                    <a:pt x="10953" y="7015"/>
                    <a:pt x="10895" y="6967"/>
                    <a:pt x="10843" y="6967"/>
                  </a:cubicBezTo>
                  <a:cubicBezTo>
                    <a:pt x="10794" y="6967"/>
                    <a:pt x="10749" y="7008"/>
                    <a:pt x="10778" y="7082"/>
                  </a:cubicBezTo>
                  <a:cubicBezTo>
                    <a:pt x="10824" y="7186"/>
                    <a:pt x="10805" y="7289"/>
                    <a:pt x="10781" y="7289"/>
                  </a:cubicBezTo>
                  <a:cubicBezTo>
                    <a:pt x="10770" y="7289"/>
                    <a:pt x="10758" y="7266"/>
                    <a:pt x="10752" y="7209"/>
                  </a:cubicBezTo>
                  <a:cubicBezTo>
                    <a:pt x="10739" y="7122"/>
                    <a:pt x="10688" y="7113"/>
                    <a:pt x="10631" y="7113"/>
                  </a:cubicBezTo>
                  <a:cubicBezTo>
                    <a:pt x="10615" y="7113"/>
                    <a:pt x="10598" y="7114"/>
                    <a:pt x="10582" y="7114"/>
                  </a:cubicBezTo>
                  <a:cubicBezTo>
                    <a:pt x="10530" y="7114"/>
                    <a:pt x="10480" y="7106"/>
                    <a:pt x="10450" y="7048"/>
                  </a:cubicBezTo>
                  <a:cubicBezTo>
                    <a:pt x="10369" y="6913"/>
                    <a:pt x="10684" y="6896"/>
                    <a:pt x="10758" y="6718"/>
                  </a:cubicBezTo>
                  <a:cubicBezTo>
                    <a:pt x="10832" y="6531"/>
                    <a:pt x="10510" y="6565"/>
                    <a:pt x="10584" y="6421"/>
                  </a:cubicBezTo>
                  <a:cubicBezTo>
                    <a:pt x="10607" y="6382"/>
                    <a:pt x="10578" y="6367"/>
                    <a:pt x="10529" y="6367"/>
                  </a:cubicBezTo>
                  <a:close/>
                  <a:moveTo>
                    <a:pt x="4772" y="6109"/>
                  </a:moveTo>
                  <a:cubicBezTo>
                    <a:pt x="4622" y="6109"/>
                    <a:pt x="4176" y="6278"/>
                    <a:pt x="4055" y="6278"/>
                  </a:cubicBezTo>
                  <a:cubicBezTo>
                    <a:pt x="3914" y="6278"/>
                    <a:pt x="4069" y="6472"/>
                    <a:pt x="4162" y="6574"/>
                  </a:cubicBezTo>
                  <a:cubicBezTo>
                    <a:pt x="4263" y="6667"/>
                    <a:pt x="3928" y="6981"/>
                    <a:pt x="3995" y="7048"/>
                  </a:cubicBezTo>
                  <a:cubicBezTo>
                    <a:pt x="4055" y="7116"/>
                    <a:pt x="3928" y="7302"/>
                    <a:pt x="3774" y="7522"/>
                  </a:cubicBezTo>
                  <a:cubicBezTo>
                    <a:pt x="3626" y="7743"/>
                    <a:pt x="3888" y="7734"/>
                    <a:pt x="4075" y="7794"/>
                  </a:cubicBezTo>
                  <a:cubicBezTo>
                    <a:pt x="4270" y="7844"/>
                    <a:pt x="4290" y="8293"/>
                    <a:pt x="4424" y="8293"/>
                  </a:cubicBezTo>
                  <a:cubicBezTo>
                    <a:pt x="4504" y="8293"/>
                    <a:pt x="4444" y="8158"/>
                    <a:pt x="4585" y="8158"/>
                  </a:cubicBezTo>
                  <a:cubicBezTo>
                    <a:pt x="4715" y="8158"/>
                    <a:pt x="4696" y="8071"/>
                    <a:pt x="4793" y="8071"/>
                  </a:cubicBezTo>
                  <a:cubicBezTo>
                    <a:pt x="4801" y="8071"/>
                    <a:pt x="4810" y="8072"/>
                    <a:pt x="4819" y="8073"/>
                  </a:cubicBezTo>
                  <a:cubicBezTo>
                    <a:pt x="4833" y="8075"/>
                    <a:pt x="4846" y="8076"/>
                    <a:pt x="4860" y="8076"/>
                  </a:cubicBezTo>
                  <a:cubicBezTo>
                    <a:pt x="4970" y="8076"/>
                    <a:pt x="5061" y="8010"/>
                    <a:pt x="5061" y="7836"/>
                  </a:cubicBezTo>
                  <a:cubicBezTo>
                    <a:pt x="5061" y="7641"/>
                    <a:pt x="5155" y="7565"/>
                    <a:pt x="5282" y="7522"/>
                  </a:cubicBezTo>
                  <a:cubicBezTo>
                    <a:pt x="5409" y="7480"/>
                    <a:pt x="5295" y="7277"/>
                    <a:pt x="5476" y="7218"/>
                  </a:cubicBezTo>
                  <a:cubicBezTo>
                    <a:pt x="5744" y="7107"/>
                    <a:pt x="6006" y="6972"/>
                    <a:pt x="6254" y="6794"/>
                  </a:cubicBezTo>
                  <a:cubicBezTo>
                    <a:pt x="6334" y="6709"/>
                    <a:pt x="6147" y="6599"/>
                    <a:pt x="5952" y="6447"/>
                  </a:cubicBezTo>
                  <a:cubicBezTo>
                    <a:pt x="5836" y="6351"/>
                    <a:pt x="5734" y="6300"/>
                    <a:pt x="5640" y="6300"/>
                  </a:cubicBezTo>
                  <a:cubicBezTo>
                    <a:pt x="5576" y="6300"/>
                    <a:pt x="5516" y="6323"/>
                    <a:pt x="5456" y="6371"/>
                  </a:cubicBezTo>
                  <a:cubicBezTo>
                    <a:pt x="5425" y="6396"/>
                    <a:pt x="5406" y="6406"/>
                    <a:pt x="5393" y="6406"/>
                  </a:cubicBezTo>
                  <a:cubicBezTo>
                    <a:pt x="5348" y="6406"/>
                    <a:pt x="5384" y="6291"/>
                    <a:pt x="5335" y="6291"/>
                  </a:cubicBezTo>
                  <a:cubicBezTo>
                    <a:pt x="5327" y="6291"/>
                    <a:pt x="5316" y="6295"/>
                    <a:pt x="5302" y="6303"/>
                  </a:cubicBezTo>
                  <a:cubicBezTo>
                    <a:pt x="5284" y="6313"/>
                    <a:pt x="5261" y="6318"/>
                    <a:pt x="5236" y="6318"/>
                  </a:cubicBezTo>
                  <a:cubicBezTo>
                    <a:pt x="5095" y="6318"/>
                    <a:pt x="4859" y="6182"/>
                    <a:pt x="4819" y="6125"/>
                  </a:cubicBezTo>
                  <a:cubicBezTo>
                    <a:pt x="4814" y="6114"/>
                    <a:pt x="4797" y="6109"/>
                    <a:pt x="4772" y="6109"/>
                  </a:cubicBezTo>
                  <a:close/>
                  <a:moveTo>
                    <a:pt x="8689" y="6612"/>
                  </a:moveTo>
                  <a:cubicBezTo>
                    <a:pt x="8513" y="6612"/>
                    <a:pt x="8325" y="6737"/>
                    <a:pt x="8352" y="6777"/>
                  </a:cubicBezTo>
                  <a:cubicBezTo>
                    <a:pt x="8379" y="6836"/>
                    <a:pt x="8653" y="7031"/>
                    <a:pt x="8653" y="7116"/>
                  </a:cubicBezTo>
                  <a:cubicBezTo>
                    <a:pt x="8653" y="7126"/>
                    <a:pt x="8650" y="7130"/>
                    <a:pt x="8644" y="7130"/>
                  </a:cubicBezTo>
                  <a:cubicBezTo>
                    <a:pt x="8601" y="7130"/>
                    <a:pt x="8433" y="6937"/>
                    <a:pt x="8346" y="6937"/>
                  </a:cubicBezTo>
                  <a:cubicBezTo>
                    <a:pt x="8335" y="6937"/>
                    <a:pt x="8326" y="6940"/>
                    <a:pt x="8318" y="6947"/>
                  </a:cubicBezTo>
                  <a:cubicBezTo>
                    <a:pt x="8305" y="6957"/>
                    <a:pt x="8292" y="6961"/>
                    <a:pt x="8278" y="6961"/>
                  </a:cubicBezTo>
                  <a:cubicBezTo>
                    <a:pt x="8225" y="6961"/>
                    <a:pt x="8170" y="6899"/>
                    <a:pt x="8120" y="6899"/>
                  </a:cubicBezTo>
                  <a:cubicBezTo>
                    <a:pt x="8097" y="6899"/>
                    <a:pt x="8076" y="6911"/>
                    <a:pt x="8057" y="6947"/>
                  </a:cubicBezTo>
                  <a:cubicBezTo>
                    <a:pt x="7983" y="7091"/>
                    <a:pt x="8157" y="7582"/>
                    <a:pt x="8218" y="7717"/>
                  </a:cubicBezTo>
                  <a:cubicBezTo>
                    <a:pt x="8285" y="7853"/>
                    <a:pt x="8151" y="7861"/>
                    <a:pt x="8070" y="7887"/>
                  </a:cubicBezTo>
                  <a:cubicBezTo>
                    <a:pt x="8067" y="7888"/>
                    <a:pt x="8064" y="7889"/>
                    <a:pt x="8061" y="7889"/>
                  </a:cubicBezTo>
                  <a:cubicBezTo>
                    <a:pt x="7982" y="7889"/>
                    <a:pt x="7966" y="7491"/>
                    <a:pt x="7883" y="7345"/>
                  </a:cubicBezTo>
                  <a:cubicBezTo>
                    <a:pt x="7814" y="7218"/>
                    <a:pt x="7589" y="7082"/>
                    <a:pt x="7486" y="7082"/>
                  </a:cubicBezTo>
                  <a:cubicBezTo>
                    <a:pt x="7457" y="7082"/>
                    <a:pt x="7438" y="7092"/>
                    <a:pt x="7434" y="7116"/>
                  </a:cubicBezTo>
                  <a:cubicBezTo>
                    <a:pt x="7413" y="7226"/>
                    <a:pt x="7648" y="7226"/>
                    <a:pt x="7614" y="7379"/>
                  </a:cubicBezTo>
                  <a:cubicBezTo>
                    <a:pt x="7606" y="7420"/>
                    <a:pt x="7591" y="7434"/>
                    <a:pt x="7572" y="7434"/>
                  </a:cubicBezTo>
                  <a:cubicBezTo>
                    <a:pt x="7532" y="7434"/>
                    <a:pt x="7475" y="7376"/>
                    <a:pt x="7414" y="7376"/>
                  </a:cubicBezTo>
                  <a:cubicBezTo>
                    <a:pt x="7389" y="7376"/>
                    <a:pt x="7364" y="7385"/>
                    <a:pt x="7340" y="7412"/>
                  </a:cubicBezTo>
                  <a:cubicBezTo>
                    <a:pt x="7298" y="7457"/>
                    <a:pt x="7273" y="7475"/>
                    <a:pt x="7259" y="7475"/>
                  </a:cubicBezTo>
                  <a:cubicBezTo>
                    <a:pt x="7233" y="7475"/>
                    <a:pt x="7246" y="7410"/>
                    <a:pt x="7259" y="7328"/>
                  </a:cubicBezTo>
                  <a:cubicBezTo>
                    <a:pt x="7278" y="7211"/>
                    <a:pt x="7121" y="7088"/>
                    <a:pt x="6924" y="7088"/>
                  </a:cubicBezTo>
                  <a:cubicBezTo>
                    <a:pt x="6907" y="7088"/>
                    <a:pt x="6889" y="7088"/>
                    <a:pt x="6871" y="7091"/>
                  </a:cubicBezTo>
                  <a:cubicBezTo>
                    <a:pt x="6656" y="7116"/>
                    <a:pt x="6777" y="7311"/>
                    <a:pt x="6710" y="7379"/>
                  </a:cubicBezTo>
                  <a:cubicBezTo>
                    <a:pt x="6696" y="7396"/>
                    <a:pt x="6667" y="7403"/>
                    <a:pt x="6635" y="7403"/>
                  </a:cubicBezTo>
                  <a:cubicBezTo>
                    <a:pt x="6528" y="7403"/>
                    <a:pt x="6374" y="7325"/>
                    <a:pt x="6529" y="7286"/>
                  </a:cubicBezTo>
                  <a:cubicBezTo>
                    <a:pt x="6736" y="7226"/>
                    <a:pt x="6649" y="7074"/>
                    <a:pt x="6569" y="6921"/>
                  </a:cubicBezTo>
                  <a:cubicBezTo>
                    <a:pt x="6549" y="6880"/>
                    <a:pt x="6520" y="6863"/>
                    <a:pt x="6481" y="6863"/>
                  </a:cubicBezTo>
                  <a:cubicBezTo>
                    <a:pt x="6377" y="6863"/>
                    <a:pt x="6204" y="6988"/>
                    <a:pt x="5959" y="7099"/>
                  </a:cubicBezTo>
                  <a:cubicBezTo>
                    <a:pt x="5624" y="7252"/>
                    <a:pt x="5476" y="7421"/>
                    <a:pt x="5517" y="7438"/>
                  </a:cubicBezTo>
                  <a:cubicBezTo>
                    <a:pt x="5563" y="7455"/>
                    <a:pt x="5570" y="7522"/>
                    <a:pt x="5443" y="7667"/>
                  </a:cubicBezTo>
                  <a:cubicBezTo>
                    <a:pt x="5316" y="7802"/>
                    <a:pt x="5443" y="7929"/>
                    <a:pt x="5563" y="7929"/>
                  </a:cubicBezTo>
                  <a:cubicBezTo>
                    <a:pt x="5677" y="7929"/>
                    <a:pt x="5577" y="8056"/>
                    <a:pt x="5657" y="8082"/>
                  </a:cubicBezTo>
                  <a:cubicBezTo>
                    <a:pt x="5663" y="8084"/>
                    <a:pt x="5670" y="8085"/>
                    <a:pt x="5678" y="8085"/>
                  </a:cubicBezTo>
                  <a:cubicBezTo>
                    <a:pt x="5768" y="8085"/>
                    <a:pt x="6003" y="7962"/>
                    <a:pt x="6143" y="7962"/>
                  </a:cubicBezTo>
                  <a:cubicBezTo>
                    <a:pt x="6178" y="7962"/>
                    <a:pt x="6207" y="7970"/>
                    <a:pt x="6227" y="7989"/>
                  </a:cubicBezTo>
                  <a:cubicBezTo>
                    <a:pt x="6334" y="8082"/>
                    <a:pt x="5597" y="8141"/>
                    <a:pt x="5597" y="8310"/>
                  </a:cubicBezTo>
                  <a:cubicBezTo>
                    <a:pt x="5597" y="8442"/>
                    <a:pt x="5843" y="8527"/>
                    <a:pt x="6092" y="8527"/>
                  </a:cubicBezTo>
                  <a:cubicBezTo>
                    <a:pt x="6163" y="8527"/>
                    <a:pt x="6235" y="8520"/>
                    <a:pt x="6301" y="8505"/>
                  </a:cubicBezTo>
                  <a:cubicBezTo>
                    <a:pt x="6360" y="8492"/>
                    <a:pt x="6427" y="8486"/>
                    <a:pt x="6498" y="8486"/>
                  </a:cubicBezTo>
                  <a:cubicBezTo>
                    <a:pt x="6789" y="8486"/>
                    <a:pt x="7132" y="8584"/>
                    <a:pt x="7132" y="8666"/>
                  </a:cubicBezTo>
                  <a:cubicBezTo>
                    <a:pt x="7132" y="8718"/>
                    <a:pt x="7020" y="8733"/>
                    <a:pt x="6874" y="8733"/>
                  </a:cubicBezTo>
                  <a:cubicBezTo>
                    <a:pt x="6760" y="8733"/>
                    <a:pt x="6626" y="8724"/>
                    <a:pt x="6508" y="8717"/>
                  </a:cubicBezTo>
                  <a:cubicBezTo>
                    <a:pt x="6499" y="8716"/>
                    <a:pt x="6489" y="8716"/>
                    <a:pt x="6478" y="8716"/>
                  </a:cubicBezTo>
                  <a:cubicBezTo>
                    <a:pt x="6207" y="8716"/>
                    <a:pt x="5779" y="8823"/>
                    <a:pt x="5798" y="8929"/>
                  </a:cubicBezTo>
                  <a:cubicBezTo>
                    <a:pt x="5818" y="9047"/>
                    <a:pt x="5852" y="9056"/>
                    <a:pt x="6133" y="9225"/>
                  </a:cubicBezTo>
                  <a:cubicBezTo>
                    <a:pt x="6215" y="9274"/>
                    <a:pt x="6298" y="9288"/>
                    <a:pt x="6374" y="9288"/>
                  </a:cubicBezTo>
                  <a:cubicBezTo>
                    <a:pt x="6463" y="9288"/>
                    <a:pt x="6542" y="9270"/>
                    <a:pt x="6600" y="9270"/>
                  </a:cubicBezTo>
                  <a:cubicBezTo>
                    <a:pt x="6662" y="9270"/>
                    <a:pt x="6699" y="9291"/>
                    <a:pt x="6696" y="9378"/>
                  </a:cubicBezTo>
                  <a:cubicBezTo>
                    <a:pt x="6683" y="9615"/>
                    <a:pt x="6844" y="9674"/>
                    <a:pt x="7219" y="9691"/>
                  </a:cubicBezTo>
                  <a:cubicBezTo>
                    <a:pt x="7226" y="9691"/>
                    <a:pt x="7232" y="9691"/>
                    <a:pt x="7239" y="9691"/>
                  </a:cubicBezTo>
                  <a:cubicBezTo>
                    <a:pt x="7588" y="9691"/>
                    <a:pt x="7760" y="9478"/>
                    <a:pt x="7931" y="9478"/>
                  </a:cubicBezTo>
                  <a:cubicBezTo>
                    <a:pt x="7937" y="9478"/>
                    <a:pt x="7944" y="9479"/>
                    <a:pt x="7950" y="9479"/>
                  </a:cubicBezTo>
                  <a:cubicBezTo>
                    <a:pt x="7964" y="9480"/>
                    <a:pt x="7979" y="9480"/>
                    <a:pt x="7992" y="9480"/>
                  </a:cubicBezTo>
                  <a:cubicBezTo>
                    <a:pt x="8150" y="9480"/>
                    <a:pt x="8225" y="9432"/>
                    <a:pt x="8305" y="9276"/>
                  </a:cubicBezTo>
                  <a:cubicBezTo>
                    <a:pt x="8340" y="9212"/>
                    <a:pt x="8372" y="9188"/>
                    <a:pt x="8401" y="9188"/>
                  </a:cubicBezTo>
                  <a:cubicBezTo>
                    <a:pt x="8443" y="9188"/>
                    <a:pt x="8477" y="9242"/>
                    <a:pt x="8493" y="9293"/>
                  </a:cubicBezTo>
                  <a:cubicBezTo>
                    <a:pt x="8513" y="9378"/>
                    <a:pt x="8747" y="9361"/>
                    <a:pt x="8801" y="9437"/>
                  </a:cubicBezTo>
                  <a:cubicBezTo>
                    <a:pt x="8866" y="9520"/>
                    <a:pt x="8998" y="9553"/>
                    <a:pt x="9139" y="9553"/>
                  </a:cubicBezTo>
                  <a:cubicBezTo>
                    <a:pt x="9300" y="9553"/>
                    <a:pt x="9472" y="9509"/>
                    <a:pt x="9565" y="9445"/>
                  </a:cubicBezTo>
                  <a:cubicBezTo>
                    <a:pt x="9708" y="9355"/>
                    <a:pt x="9567" y="9129"/>
                    <a:pt x="9464" y="9129"/>
                  </a:cubicBezTo>
                  <a:cubicBezTo>
                    <a:pt x="9441" y="9129"/>
                    <a:pt x="9420" y="9140"/>
                    <a:pt x="9404" y="9166"/>
                  </a:cubicBezTo>
                  <a:cubicBezTo>
                    <a:pt x="9369" y="9223"/>
                    <a:pt x="9336" y="9244"/>
                    <a:pt x="9308" y="9244"/>
                  </a:cubicBezTo>
                  <a:cubicBezTo>
                    <a:pt x="9267" y="9244"/>
                    <a:pt x="9235" y="9198"/>
                    <a:pt x="9223" y="9157"/>
                  </a:cubicBezTo>
                  <a:cubicBezTo>
                    <a:pt x="9196" y="9081"/>
                    <a:pt x="9391" y="9039"/>
                    <a:pt x="9458" y="8937"/>
                  </a:cubicBezTo>
                  <a:cubicBezTo>
                    <a:pt x="9467" y="8924"/>
                    <a:pt x="9481" y="8919"/>
                    <a:pt x="9498" y="8919"/>
                  </a:cubicBezTo>
                  <a:cubicBezTo>
                    <a:pt x="9565" y="8919"/>
                    <a:pt x="9677" y="9007"/>
                    <a:pt x="9744" y="9007"/>
                  </a:cubicBezTo>
                  <a:cubicBezTo>
                    <a:pt x="9776" y="9007"/>
                    <a:pt x="9798" y="8987"/>
                    <a:pt x="9800" y="8929"/>
                  </a:cubicBezTo>
                  <a:cubicBezTo>
                    <a:pt x="9813" y="8717"/>
                    <a:pt x="9498" y="8624"/>
                    <a:pt x="9371" y="8505"/>
                  </a:cubicBezTo>
                  <a:cubicBezTo>
                    <a:pt x="9243" y="8387"/>
                    <a:pt x="9190" y="8446"/>
                    <a:pt x="8982" y="8251"/>
                  </a:cubicBezTo>
                  <a:cubicBezTo>
                    <a:pt x="8781" y="8056"/>
                    <a:pt x="9035" y="7955"/>
                    <a:pt x="8888" y="7802"/>
                  </a:cubicBezTo>
                  <a:cubicBezTo>
                    <a:pt x="8734" y="7650"/>
                    <a:pt x="8680" y="7226"/>
                    <a:pt x="8794" y="7091"/>
                  </a:cubicBezTo>
                  <a:cubicBezTo>
                    <a:pt x="8902" y="6947"/>
                    <a:pt x="9016" y="6735"/>
                    <a:pt x="8821" y="6642"/>
                  </a:cubicBezTo>
                  <a:cubicBezTo>
                    <a:pt x="8781" y="6620"/>
                    <a:pt x="8735" y="6612"/>
                    <a:pt x="8689" y="6612"/>
                  </a:cubicBezTo>
                  <a:close/>
                  <a:moveTo>
                    <a:pt x="15823" y="9778"/>
                  </a:moveTo>
                  <a:cubicBezTo>
                    <a:pt x="15797" y="9778"/>
                    <a:pt x="15770" y="9780"/>
                    <a:pt x="15745" y="9784"/>
                  </a:cubicBezTo>
                  <a:cubicBezTo>
                    <a:pt x="15625" y="9792"/>
                    <a:pt x="15417" y="10030"/>
                    <a:pt x="15524" y="10276"/>
                  </a:cubicBezTo>
                  <a:cubicBezTo>
                    <a:pt x="15567" y="10365"/>
                    <a:pt x="15631" y="10394"/>
                    <a:pt x="15700" y="10394"/>
                  </a:cubicBezTo>
                  <a:cubicBezTo>
                    <a:pt x="15813" y="10394"/>
                    <a:pt x="15941" y="10316"/>
                    <a:pt x="16020" y="10301"/>
                  </a:cubicBezTo>
                  <a:cubicBezTo>
                    <a:pt x="16154" y="10276"/>
                    <a:pt x="16127" y="10013"/>
                    <a:pt x="16053" y="9877"/>
                  </a:cubicBezTo>
                  <a:cubicBezTo>
                    <a:pt x="16012" y="9805"/>
                    <a:pt x="15917" y="9778"/>
                    <a:pt x="15823" y="9778"/>
                  </a:cubicBezTo>
                  <a:close/>
                  <a:moveTo>
                    <a:pt x="5191" y="10567"/>
                  </a:moveTo>
                  <a:cubicBezTo>
                    <a:pt x="5242" y="10567"/>
                    <a:pt x="5279" y="10578"/>
                    <a:pt x="5289" y="10606"/>
                  </a:cubicBezTo>
                  <a:cubicBezTo>
                    <a:pt x="5322" y="10716"/>
                    <a:pt x="5034" y="10792"/>
                    <a:pt x="5175" y="10894"/>
                  </a:cubicBezTo>
                  <a:cubicBezTo>
                    <a:pt x="5223" y="10929"/>
                    <a:pt x="5281" y="10944"/>
                    <a:pt x="5339" y="10944"/>
                  </a:cubicBezTo>
                  <a:cubicBezTo>
                    <a:pt x="5447" y="10944"/>
                    <a:pt x="5553" y="10890"/>
                    <a:pt x="5584" y="10817"/>
                  </a:cubicBezTo>
                  <a:cubicBezTo>
                    <a:pt x="5604" y="10780"/>
                    <a:pt x="5647" y="10758"/>
                    <a:pt x="5686" y="10758"/>
                  </a:cubicBezTo>
                  <a:cubicBezTo>
                    <a:pt x="5752" y="10758"/>
                    <a:pt x="5806" y="10818"/>
                    <a:pt x="5717" y="10962"/>
                  </a:cubicBezTo>
                  <a:cubicBezTo>
                    <a:pt x="5606" y="11142"/>
                    <a:pt x="5554" y="11201"/>
                    <a:pt x="5464" y="11201"/>
                  </a:cubicBezTo>
                  <a:cubicBezTo>
                    <a:pt x="5440" y="11201"/>
                    <a:pt x="5413" y="11197"/>
                    <a:pt x="5383" y="11190"/>
                  </a:cubicBezTo>
                  <a:cubicBezTo>
                    <a:pt x="5362" y="11185"/>
                    <a:pt x="5342" y="11183"/>
                    <a:pt x="5324" y="11183"/>
                  </a:cubicBezTo>
                  <a:cubicBezTo>
                    <a:pt x="5218" y="11183"/>
                    <a:pt x="5159" y="11259"/>
                    <a:pt x="5222" y="11317"/>
                  </a:cubicBezTo>
                  <a:cubicBezTo>
                    <a:pt x="5295" y="11385"/>
                    <a:pt x="5295" y="11436"/>
                    <a:pt x="5148" y="11486"/>
                  </a:cubicBezTo>
                  <a:cubicBezTo>
                    <a:pt x="5008" y="11527"/>
                    <a:pt x="4911" y="11666"/>
                    <a:pt x="4849" y="11666"/>
                  </a:cubicBezTo>
                  <a:cubicBezTo>
                    <a:pt x="4846" y="11666"/>
                    <a:pt x="4843" y="11665"/>
                    <a:pt x="4840" y="11665"/>
                  </a:cubicBezTo>
                  <a:cubicBezTo>
                    <a:pt x="4786" y="11648"/>
                    <a:pt x="5101" y="11351"/>
                    <a:pt x="5014" y="11275"/>
                  </a:cubicBezTo>
                  <a:cubicBezTo>
                    <a:pt x="5001" y="11261"/>
                    <a:pt x="4985" y="11255"/>
                    <a:pt x="4967" y="11255"/>
                  </a:cubicBezTo>
                  <a:cubicBezTo>
                    <a:pt x="4874" y="11255"/>
                    <a:pt x="4732" y="11418"/>
                    <a:pt x="4732" y="11503"/>
                  </a:cubicBezTo>
                  <a:cubicBezTo>
                    <a:pt x="4726" y="11597"/>
                    <a:pt x="4592" y="11597"/>
                    <a:pt x="4511" y="11597"/>
                  </a:cubicBezTo>
                  <a:cubicBezTo>
                    <a:pt x="4431" y="11588"/>
                    <a:pt x="4323" y="11486"/>
                    <a:pt x="4404" y="11478"/>
                  </a:cubicBezTo>
                  <a:cubicBezTo>
                    <a:pt x="4484" y="11470"/>
                    <a:pt x="4431" y="11351"/>
                    <a:pt x="4545" y="11292"/>
                  </a:cubicBezTo>
                  <a:cubicBezTo>
                    <a:pt x="4652" y="11241"/>
                    <a:pt x="4518" y="11156"/>
                    <a:pt x="4551" y="11097"/>
                  </a:cubicBezTo>
                  <a:cubicBezTo>
                    <a:pt x="4561" y="11081"/>
                    <a:pt x="4580" y="11076"/>
                    <a:pt x="4604" y="11076"/>
                  </a:cubicBezTo>
                  <a:cubicBezTo>
                    <a:pt x="4649" y="11076"/>
                    <a:pt x="4710" y="11093"/>
                    <a:pt x="4756" y="11093"/>
                  </a:cubicBezTo>
                  <a:cubicBezTo>
                    <a:pt x="4791" y="11093"/>
                    <a:pt x="4817" y="11083"/>
                    <a:pt x="4819" y="11046"/>
                  </a:cubicBezTo>
                  <a:cubicBezTo>
                    <a:pt x="4825" y="10955"/>
                    <a:pt x="4688" y="10879"/>
                    <a:pt x="4591" y="10879"/>
                  </a:cubicBezTo>
                  <a:cubicBezTo>
                    <a:pt x="4561" y="10879"/>
                    <a:pt x="4535" y="10886"/>
                    <a:pt x="4518" y="10902"/>
                  </a:cubicBezTo>
                  <a:cubicBezTo>
                    <a:pt x="4459" y="10952"/>
                    <a:pt x="4345" y="11048"/>
                    <a:pt x="4207" y="11048"/>
                  </a:cubicBezTo>
                  <a:cubicBezTo>
                    <a:pt x="4157" y="11048"/>
                    <a:pt x="4103" y="11035"/>
                    <a:pt x="4049" y="11004"/>
                  </a:cubicBezTo>
                  <a:cubicBezTo>
                    <a:pt x="3975" y="10962"/>
                    <a:pt x="4585" y="10885"/>
                    <a:pt x="4685" y="10758"/>
                  </a:cubicBezTo>
                  <a:cubicBezTo>
                    <a:pt x="4761" y="10669"/>
                    <a:pt x="5039" y="10567"/>
                    <a:pt x="5191" y="10567"/>
                  </a:cubicBezTo>
                  <a:close/>
                  <a:moveTo>
                    <a:pt x="13601" y="11122"/>
                  </a:moveTo>
                  <a:cubicBezTo>
                    <a:pt x="13525" y="11122"/>
                    <a:pt x="13402" y="11236"/>
                    <a:pt x="13392" y="11410"/>
                  </a:cubicBezTo>
                  <a:cubicBezTo>
                    <a:pt x="13386" y="11665"/>
                    <a:pt x="13279" y="11605"/>
                    <a:pt x="13332" y="11842"/>
                  </a:cubicBezTo>
                  <a:cubicBezTo>
                    <a:pt x="13386" y="12080"/>
                    <a:pt x="13091" y="12139"/>
                    <a:pt x="13125" y="12266"/>
                  </a:cubicBezTo>
                  <a:cubicBezTo>
                    <a:pt x="13135" y="12309"/>
                    <a:pt x="13156" y="12324"/>
                    <a:pt x="13184" y="12324"/>
                  </a:cubicBezTo>
                  <a:cubicBezTo>
                    <a:pt x="13244" y="12324"/>
                    <a:pt x="13335" y="12257"/>
                    <a:pt x="13426" y="12257"/>
                  </a:cubicBezTo>
                  <a:cubicBezTo>
                    <a:pt x="13560" y="12257"/>
                    <a:pt x="13392" y="12486"/>
                    <a:pt x="13553" y="12503"/>
                  </a:cubicBezTo>
                  <a:cubicBezTo>
                    <a:pt x="13559" y="12504"/>
                    <a:pt x="13565" y="12504"/>
                    <a:pt x="13571" y="12504"/>
                  </a:cubicBezTo>
                  <a:cubicBezTo>
                    <a:pt x="13705" y="12504"/>
                    <a:pt x="13911" y="12320"/>
                    <a:pt x="13962" y="12215"/>
                  </a:cubicBezTo>
                  <a:cubicBezTo>
                    <a:pt x="13995" y="12150"/>
                    <a:pt x="14041" y="12110"/>
                    <a:pt x="14100" y="12110"/>
                  </a:cubicBezTo>
                  <a:cubicBezTo>
                    <a:pt x="14149" y="12110"/>
                    <a:pt x="14208" y="12137"/>
                    <a:pt x="14277" y="12198"/>
                  </a:cubicBezTo>
                  <a:cubicBezTo>
                    <a:pt x="14353" y="12272"/>
                    <a:pt x="14477" y="12310"/>
                    <a:pt x="14582" y="12310"/>
                  </a:cubicBezTo>
                  <a:cubicBezTo>
                    <a:pt x="14681" y="12310"/>
                    <a:pt x="14764" y="12276"/>
                    <a:pt x="14773" y="12206"/>
                  </a:cubicBezTo>
                  <a:cubicBezTo>
                    <a:pt x="14793" y="12071"/>
                    <a:pt x="14418" y="12012"/>
                    <a:pt x="14438" y="11859"/>
                  </a:cubicBezTo>
                  <a:cubicBezTo>
                    <a:pt x="14458" y="11707"/>
                    <a:pt x="14083" y="11580"/>
                    <a:pt x="13962" y="11495"/>
                  </a:cubicBezTo>
                  <a:cubicBezTo>
                    <a:pt x="13848" y="11410"/>
                    <a:pt x="13661" y="11368"/>
                    <a:pt x="13661" y="11198"/>
                  </a:cubicBezTo>
                  <a:cubicBezTo>
                    <a:pt x="13661" y="11146"/>
                    <a:pt x="13636" y="11122"/>
                    <a:pt x="13601" y="11122"/>
                  </a:cubicBezTo>
                  <a:close/>
                  <a:moveTo>
                    <a:pt x="14360" y="12606"/>
                  </a:moveTo>
                  <a:cubicBezTo>
                    <a:pt x="14220" y="12606"/>
                    <a:pt x="13820" y="12834"/>
                    <a:pt x="13996" y="12977"/>
                  </a:cubicBezTo>
                  <a:cubicBezTo>
                    <a:pt x="14023" y="13000"/>
                    <a:pt x="14052" y="13009"/>
                    <a:pt x="14082" y="13009"/>
                  </a:cubicBezTo>
                  <a:cubicBezTo>
                    <a:pt x="14244" y="13009"/>
                    <a:pt x="14427" y="12723"/>
                    <a:pt x="14405" y="12630"/>
                  </a:cubicBezTo>
                  <a:cubicBezTo>
                    <a:pt x="14402" y="12613"/>
                    <a:pt x="14385" y="12606"/>
                    <a:pt x="14360" y="12606"/>
                  </a:cubicBezTo>
                  <a:close/>
                  <a:moveTo>
                    <a:pt x="13499" y="6582"/>
                  </a:moveTo>
                  <a:cubicBezTo>
                    <a:pt x="13293" y="6582"/>
                    <a:pt x="12954" y="6678"/>
                    <a:pt x="12722" y="6955"/>
                  </a:cubicBezTo>
                  <a:cubicBezTo>
                    <a:pt x="12367" y="7379"/>
                    <a:pt x="12474" y="7938"/>
                    <a:pt x="12494" y="8048"/>
                  </a:cubicBezTo>
                  <a:cubicBezTo>
                    <a:pt x="12514" y="8158"/>
                    <a:pt x="12829" y="8107"/>
                    <a:pt x="13010" y="8175"/>
                  </a:cubicBezTo>
                  <a:cubicBezTo>
                    <a:pt x="13173" y="8233"/>
                    <a:pt x="13120" y="8317"/>
                    <a:pt x="13012" y="8317"/>
                  </a:cubicBezTo>
                  <a:cubicBezTo>
                    <a:pt x="12995" y="8317"/>
                    <a:pt x="12976" y="8315"/>
                    <a:pt x="12957" y="8310"/>
                  </a:cubicBezTo>
                  <a:cubicBezTo>
                    <a:pt x="12886" y="8297"/>
                    <a:pt x="12786" y="8274"/>
                    <a:pt x="12709" y="8274"/>
                  </a:cubicBezTo>
                  <a:cubicBezTo>
                    <a:pt x="12639" y="8274"/>
                    <a:pt x="12588" y="8292"/>
                    <a:pt x="12595" y="8353"/>
                  </a:cubicBezTo>
                  <a:cubicBezTo>
                    <a:pt x="12601" y="8468"/>
                    <a:pt x="12843" y="8673"/>
                    <a:pt x="13014" y="8673"/>
                  </a:cubicBezTo>
                  <a:cubicBezTo>
                    <a:pt x="13031" y="8673"/>
                    <a:pt x="13048" y="8671"/>
                    <a:pt x="13064" y="8666"/>
                  </a:cubicBezTo>
                  <a:cubicBezTo>
                    <a:pt x="13135" y="8642"/>
                    <a:pt x="13177" y="8627"/>
                    <a:pt x="13207" y="8627"/>
                  </a:cubicBezTo>
                  <a:cubicBezTo>
                    <a:pt x="13251" y="8627"/>
                    <a:pt x="13268" y="8658"/>
                    <a:pt x="13312" y="8734"/>
                  </a:cubicBezTo>
                  <a:cubicBezTo>
                    <a:pt x="13392" y="8861"/>
                    <a:pt x="13594" y="8818"/>
                    <a:pt x="13801" y="8835"/>
                  </a:cubicBezTo>
                  <a:cubicBezTo>
                    <a:pt x="13982" y="8861"/>
                    <a:pt x="14157" y="8903"/>
                    <a:pt x="14338" y="8963"/>
                  </a:cubicBezTo>
                  <a:cubicBezTo>
                    <a:pt x="14344" y="8963"/>
                    <a:pt x="14350" y="8963"/>
                    <a:pt x="14356" y="8963"/>
                  </a:cubicBezTo>
                  <a:cubicBezTo>
                    <a:pt x="14443" y="8963"/>
                    <a:pt x="14529" y="8906"/>
                    <a:pt x="14586" y="8818"/>
                  </a:cubicBezTo>
                  <a:cubicBezTo>
                    <a:pt x="14591" y="8808"/>
                    <a:pt x="14606" y="8803"/>
                    <a:pt x="14627" y="8803"/>
                  </a:cubicBezTo>
                  <a:cubicBezTo>
                    <a:pt x="14736" y="8803"/>
                    <a:pt x="15018" y="8920"/>
                    <a:pt x="15126" y="8920"/>
                  </a:cubicBezTo>
                  <a:cubicBezTo>
                    <a:pt x="15129" y="8920"/>
                    <a:pt x="15133" y="8920"/>
                    <a:pt x="15135" y="8920"/>
                  </a:cubicBezTo>
                  <a:cubicBezTo>
                    <a:pt x="15256" y="8903"/>
                    <a:pt x="15182" y="8759"/>
                    <a:pt x="15102" y="8717"/>
                  </a:cubicBezTo>
                  <a:cubicBezTo>
                    <a:pt x="15039" y="8688"/>
                    <a:pt x="15054" y="8550"/>
                    <a:pt x="15117" y="8550"/>
                  </a:cubicBezTo>
                  <a:cubicBezTo>
                    <a:pt x="15128" y="8550"/>
                    <a:pt x="15141" y="8554"/>
                    <a:pt x="15155" y="8564"/>
                  </a:cubicBezTo>
                  <a:cubicBezTo>
                    <a:pt x="15256" y="8632"/>
                    <a:pt x="15417" y="8675"/>
                    <a:pt x="15450" y="8801"/>
                  </a:cubicBezTo>
                  <a:cubicBezTo>
                    <a:pt x="15477" y="8912"/>
                    <a:pt x="15564" y="8861"/>
                    <a:pt x="15578" y="8963"/>
                  </a:cubicBezTo>
                  <a:cubicBezTo>
                    <a:pt x="15591" y="9056"/>
                    <a:pt x="15933" y="9174"/>
                    <a:pt x="15946" y="9276"/>
                  </a:cubicBezTo>
                  <a:cubicBezTo>
                    <a:pt x="15953" y="9386"/>
                    <a:pt x="15611" y="9445"/>
                    <a:pt x="15705" y="9538"/>
                  </a:cubicBezTo>
                  <a:cubicBezTo>
                    <a:pt x="15724" y="9557"/>
                    <a:pt x="15744" y="9565"/>
                    <a:pt x="15766" y="9565"/>
                  </a:cubicBezTo>
                  <a:cubicBezTo>
                    <a:pt x="15862" y="9565"/>
                    <a:pt x="15982" y="9417"/>
                    <a:pt x="16080" y="9403"/>
                  </a:cubicBezTo>
                  <a:cubicBezTo>
                    <a:pt x="16083" y="9402"/>
                    <a:pt x="16086" y="9402"/>
                    <a:pt x="16089" y="9402"/>
                  </a:cubicBezTo>
                  <a:cubicBezTo>
                    <a:pt x="16199" y="9402"/>
                    <a:pt x="16215" y="9714"/>
                    <a:pt x="16289" y="9714"/>
                  </a:cubicBezTo>
                  <a:cubicBezTo>
                    <a:pt x="16295" y="9714"/>
                    <a:pt x="16302" y="9712"/>
                    <a:pt x="16308" y="9708"/>
                  </a:cubicBezTo>
                  <a:cubicBezTo>
                    <a:pt x="16332" y="9694"/>
                    <a:pt x="16354" y="9688"/>
                    <a:pt x="16376" y="9688"/>
                  </a:cubicBezTo>
                  <a:cubicBezTo>
                    <a:pt x="16479" y="9688"/>
                    <a:pt x="16567" y="9826"/>
                    <a:pt x="16677" y="10021"/>
                  </a:cubicBezTo>
                  <a:cubicBezTo>
                    <a:pt x="16804" y="10259"/>
                    <a:pt x="16664" y="10479"/>
                    <a:pt x="16677" y="10563"/>
                  </a:cubicBezTo>
                  <a:cubicBezTo>
                    <a:pt x="16680" y="10598"/>
                    <a:pt x="16723" y="10614"/>
                    <a:pt x="16783" y="10614"/>
                  </a:cubicBezTo>
                  <a:cubicBezTo>
                    <a:pt x="16869" y="10614"/>
                    <a:pt x="16989" y="10581"/>
                    <a:pt x="17072" y="10521"/>
                  </a:cubicBezTo>
                  <a:cubicBezTo>
                    <a:pt x="17097" y="10505"/>
                    <a:pt x="17121" y="10498"/>
                    <a:pt x="17144" y="10498"/>
                  </a:cubicBezTo>
                  <a:cubicBezTo>
                    <a:pt x="17256" y="10498"/>
                    <a:pt x="17359" y="10660"/>
                    <a:pt x="17448" y="10758"/>
                  </a:cubicBezTo>
                  <a:cubicBezTo>
                    <a:pt x="17534" y="10860"/>
                    <a:pt x="17225" y="11018"/>
                    <a:pt x="17122" y="11018"/>
                  </a:cubicBezTo>
                  <a:cubicBezTo>
                    <a:pt x="17097" y="11018"/>
                    <a:pt x="17085" y="11008"/>
                    <a:pt x="17093" y="10987"/>
                  </a:cubicBezTo>
                  <a:cubicBezTo>
                    <a:pt x="17131" y="10896"/>
                    <a:pt x="16903" y="10652"/>
                    <a:pt x="16649" y="10652"/>
                  </a:cubicBezTo>
                  <a:cubicBezTo>
                    <a:pt x="16594" y="10652"/>
                    <a:pt x="16538" y="10663"/>
                    <a:pt x="16483" y="10690"/>
                  </a:cubicBezTo>
                  <a:cubicBezTo>
                    <a:pt x="16168" y="10843"/>
                    <a:pt x="16382" y="11080"/>
                    <a:pt x="16416" y="11224"/>
                  </a:cubicBezTo>
                  <a:cubicBezTo>
                    <a:pt x="16440" y="11323"/>
                    <a:pt x="16280" y="11426"/>
                    <a:pt x="16080" y="11426"/>
                  </a:cubicBezTo>
                  <a:cubicBezTo>
                    <a:pt x="16005" y="11426"/>
                    <a:pt x="15924" y="11411"/>
                    <a:pt x="15846" y="11377"/>
                  </a:cubicBezTo>
                  <a:cubicBezTo>
                    <a:pt x="15779" y="11347"/>
                    <a:pt x="15733" y="11336"/>
                    <a:pt x="15699" y="11336"/>
                  </a:cubicBezTo>
                  <a:cubicBezTo>
                    <a:pt x="15587" y="11336"/>
                    <a:pt x="15617" y="11461"/>
                    <a:pt x="15524" y="11461"/>
                  </a:cubicBezTo>
                  <a:cubicBezTo>
                    <a:pt x="15404" y="11461"/>
                    <a:pt x="15276" y="11698"/>
                    <a:pt x="15383" y="11851"/>
                  </a:cubicBezTo>
                  <a:cubicBezTo>
                    <a:pt x="15422" y="11906"/>
                    <a:pt x="15478" y="11924"/>
                    <a:pt x="15543" y="11924"/>
                  </a:cubicBezTo>
                  <a:cubicBezTo>
                    <a:pt x="15651" y="11924"/>
                    <a:pt x="15782" y="11876"/>
                    <a:pt x="15901" y="11876"/>
                  </a:cubicBezTo>
                  <a:cubicBezTo>
                    <a:pt x="15908" y="11876"/>
                    <a:pt x="15913" y="11876"/>
                    <a:pt x="15920" y="11876"/>
                  </a:cubicBezTo>
                  <a:cubicBezTo>
                    <a:pt x="16022" y="11885"/>
                    <a:pt x="16076" y="11908"/>
                    <a:pt x="16108" y="11908"/>
                  </a:cubicBezTo>
                  <a:cubicBezTo>
                    <a:pt x="16137" y="11908"/>
                    <a:pt x="16148" y="11890"/>
                    <a:pt x="16161" y="11825"/>
                  </a:cubicBezTo>
                  <a:cubicBezTo>
                    <a:pt x="16170" y="11761"/>
                    <a:pt x="16215" y="11741"/>
                    <a:pt x="16274" y="11741"/>
                  </a:cubicBezTo>
                  <a:cubicBezTo>
                    <a:pt x="16348" y="11741"/>
                    <a:pt x="16445" y="11773"/>
                    <a:pt x="16523" y="11791"/>
                  </a:cubicBezTo>
                  <a:cubicBezTo>
                    <a:pt x="16664" y="11834"/>
                    <a:pt x="16630" y="12088"/>
                    <a:pt x="16804" y="12122"/>
                  </a:cubicBezTo>
                  <a:cubicBezTo>
                    <a:pt x="16979" y="12147"/>
                    <a:pt x="16838" y="12368"/>
                    <a:pt x="16945" y="12528"/>
                  </a:cubicBezTo>
                  <a:cubicBezTo>
                    <a:pt x="17052" y="12681"/>
                    <a:pt x="17394" y="12596"/>
                    <a:pt x="17522" y="12766"/>
                  </a:cubicBezTo>
                  <a:cubicBezTo>
                    <a:pt x="17635" y="12909"/>
                    <a:pt x="18040" y="13167"/>
                    <a:pt x="18211" y="13167"/>
                  </a:cubicBezTo>
                  <a:cubicBezTo>
                    <a:pt x="18243" y="13167"/>
                    <a:pt x="18266" y="13158"/>
                    <a:pt x="18279" y="13138"/>
                  </a:cubicBezTo>
                  <a:cubicBezTo>
                    <a:pt x="18353" y="13020"/>
                    <a:pt x="17803" y="12359"/>
                    <a:pt x="17642" y="12300"/>
                  </a:cubicBezTo>
                  <a:cubicBezTo>
                    <a:pt x="17564" y="12271"/>
                    <a:pt x="17600" y="12240"/>
                    <a:pt x="17680" y="12240"/>
                  </a:cubicBezTo>
                  <a:cubicBezTo>
                    <a:pt x="17766" y="12240"/>
                    <a:pt x="17904" y="12275"/>
                    <a:pt x="18011" y="12384"/>
                  </a:cubicBezTo>
                  <a:cubicBezTo>
                    <a:pt x="18128" y="12507"/>
                    <a:pt x="18278" y="12590"/>
                    <a:pt x="18414" y="12590"/>
                  </a:cubicBezTo>
                  <a:cubicBezTo>
                    <a:pt x="18512" y="12590"/>
                    <a:pt x="18603" y="12547"/>
                    <a:pt x="18668" y="12444"/>
                  </a:cubicBezTo>
                  <a:cubicBezTo>
                    <a:pt x="18822" y="12189"/>
                    <a:pt x="18540" y="12257"/>
                    <a:pt x="18540" y="12080"/>
                  </a:cubicBezTo>
                  <a:cubicBezTo>
                    <a:pt x="18540" y="11893"/>
                    <a:pt x="18440" y="11639"/>
                    <a:pt x="18286" y="11639"/>
                  </a:cubicBezTo>
                  <a:cubicBezTo>
                    <a:pt x="18132" y="11639"/>
                    <a:pt x="17749" y="11250"/>
                    <a:pt x="17890" y="11165"/>
                  </a:cubicBezTo>
                  <a:cubicBezTo>
                    <a:pt x="18031" y="11080"/>
                    <a:pt x="17843" y="10970"/>
                    <a:pt x="17950" y="10817"/>
                  </a:cubicBezTo>
                  <a:cubicBezTo>
                    <a:pt x="17973" y="10784"/>
                    <a:pt x="17995" y="10771"/>
                    <a:pt x="18017" y="10771"/>
                  </a:cubicBezTo>
                  <a:cubicBezTo>
                    <a:pt x="18103" y="10771"/>
                    <a:pt x="18191" y="10965"/>
                    <a:pt x="18292" y="10979"/>
                  </a:cubicBezTo>
                  <a:cubicBezTo>
                    <a:pt x="18420" y="10987"/>
                    <a:pt x="18440" y="11198"/>
                    <a:pt x="18648" y="11427"/>
                  </a:cubicBezTo>
                  <a:cubicBezTo>
                    <a:pt x="18720" y="11507"/>
                    <a:pt x="18770" y="11538"/>
                    <a:pt x="18805" y="11538"/>
                  </a:cubicBezTo>
                  <a:cubicBezTo>
                    <a:pt x="18868" y="11538"/>
                    <a:pt x="18885" y="11440"/>
                    <a:pt x="18902" y="11343"/>
                  </a:cubicBezTo>
                  <a:cubicBezTo>
                    <a:pt x="18936" y="11190"/>
                    <a:pt x="19164" y="11309"/>
                    <a:pt x="19150" y="11156"/>
                  </a:cubicBezTo>
                  <a:cubicBezTo>
                    <a:pt x="19144" y="11004"/>
                    <a:pt x="19338" y="10817"/>
                    <a:pt x="19465" y="10750"/>
                  </a:cubicBezTo>
                  <a:cubicBezTo>
                    <a:pt x="19587" y="10685"/>
                    <a:pt x="19379" y="10528"/>
                    <a:pt x="19209" y="10528"/>
                  </a:cubicBezTo>
                  <a:cubicBezTo>
                    <a:pt x="19201" y="10528"/>
                    <a:pt x="19192" y="10529"/>
                    <a:pt x="19184" y="10529"/>
                  </a:cubicBezTo>
                  <a:cubicBezTo>
                    <a:pt x="19174" y="10532"/>
                    <a:pt x="19163" y="10533"/>
                    <a:pt x="19153" y="10533"/>
                  </a:cubicBezTo>
                  <a:cubicBezTo>
                    <a:pt x="19052" y="10533"/>
                    <a:pt x="18971" y="10423"/>
                    <a:pt x="18983" y="10292"/>
                  </a:cubicBezTo>
                  <a:cubicBezTo>
                    <a:pt x="18983" y="10199"/>
                    <a:pt x="18711" y="9991"/>
                    <a:pt x="18584" y="9991"/>
                  </a:cubicBezTo>
                  <a:cubicBezTo>
                    <a:pt x="18573" y="9991"/>
                    <a:pt x="18562" y="9993"/>
                    <a:pt x="18554" y="9996"/>
                  </a:cubicBezTo>
                  <a:cubicBezTo>
                    <a:pt x="18544" y="10000"/>
                    <a:pt x="18534" y="10001"/>
                    <a:pt x="18524" y="10001"/>
                  </a:cubicBezTo>
                  <a:cubicBezTo>
                    <a:pt x="18410" y="10001"/>
                    <a:pt x="18247" y="9809"/>
                    <a:pt x="18118" y="9801"/>
                  </a:cubicBezTo>
                  <a:cubicBezTo>
                    <a:pt x="17977" y="9784"/>
                    <a:pt x="17776" y="9640"/>
                    <a:pt x="17796" y="9445"/>
                  </a:cubicBezTo>
                  <a:cubicBezTo>
                    <a:pt x="17802" y="9385"/>
                    <a:pt x="17831" y="9368"/>
                    <a:pt x="17870" y="9368"/>
                  </a:cubicBezTo>
                  <a:cubicBezTo>
                    <a:pt x="17925" y="9368"/>
                    <a:pt x="18000" y="9404"/>
                    <a:pt x="18057" y="9404"/>
                  </a:cubicBezTo>
                  <a:cubicBezTo>
                    <a:pt x="18090" y="9404"/>
                    <a:pt x="18118" y="9391"/>
                    <a:pt x="18132" y="9352"/>
                  </a:cubicBezTo>
                  <a:cubicBezTo>
                    <a:pt x="18185" y="9191"/>
                    <a:pt x="17863" y="9276"/>
                    <a:pt x="17857" y="9166"/>
                  </a:cubicBezTo>
                  <a:cubicBezTo>
                    <a:pt x="17843" y="9056"/>
                    <a:pt x="17931" y="9098"/>
                    <a:pt x="17991" y="9030"/>
                  </a:cubicBezTo>
                  <a:cubicBezTo>
                    <a:pt x="18058" y="8954"/>
                    <a:pt x="17937" y="8818"/>
                    <a:pt x="17863" y="8759"/>
                  </a:cubicBezTo>
                  <a:cubicBezTo>
                    <a:pt x="17853" y="8752"/>
                    <a:pt x="17844" y="8749"/>
                    <a:pt x="17836" y="8749"/>
                  </a:cubicBezTo>
                  <a:cubicBezTo>
                    <a:pt x="17783" y="8749"/>
                    <a:pt x="17759" y="8869"/>
                    <a:pt x="17689" y="8869"/>
                  </a:cubicBezTo>
                  <a:cubicBezTo>
                    <a:pt x="17616" y="8869"/>
                    <a:pt x="17683" y="8717"/>
                    <a:pt x="17736" y="8624"/>
                  </a:cubicBezTo>
                  <a:cubicBezTo>
                    <a:pt x="17780" y="8540"/>
                    <a:pt x="17582" y="8450"/>
                    <a:pt x="17440" y="8450"/>
                  </a:cubicBezTo>
                  <a:cubicBezTo>
                    <a:pt x="17410" y="8450"/>
                    <a:pt x="17383" y="8454"/>
                    <a:pt x="17361" y="8463"/>
                  </a:cubicBezTo>
                  <a:cubicBezTo>
                    <a:pt x="17332" y="8476"/>
                    <a:pt x="17308" y="8481"/>
                    <a:pt x="17287" y="8481"/>
                  </a:cubicBezTo>
                  <a:cubicBezTo>
                    <a:pt x="17211" y="8481"/>
                    <a:pt x="17186" y="8404"/>
                    <a:pt x="17186" y="8310"/>
                  </a:cubicBezTo>
                  <a:cubicBezTo>
                    <a:pt x="17186" y="8277"/>
                    <a:pt x="17166" y="8264"/>
                    <a:pt x="17135" y="8264"/>
                  </a:cubicBezTo>
                  <a:cubicBezTo>
                    <a:pt x="17062" y="8264"/>
                    <a:pt x="16932" y="8336"/>
                    <a:pt x="16871" y="8395"/>
                  </a:cubicBezTo>
                  <a:cubicBezTo>
                    <a:pt x="16854" y="8412"/>
                    <a:pt x="16836" y="8419"/>
                    <a:pt x="16819" y="8419"/>
                  </a:cubicBezTo>
                  <a:cubicBezTo>
                    <a:pt x="16750" y="8419"/>
                    <a:pt x="16700" y="8309"/>
                    <a:pt x="16791" y="8302"/>
                  </a:cubicBezTo>
                  <a:cubicBezTo>
                    <a:pt x="16898" y="8285"/>
                    <a:pt x="17026" y="8175"/>
                    <a:pt x="16992" y="8048"/>
                  </a:cubicBezTo>
                  <a:cubicBezTo>
                    <a:pt x="16975" y="7983"/>
                    <a:pt x="16896" y="7947"/>
                    <a:pt x="16815" y="7947"/>
                  </a:cubicBezTo>
                  <a:cubicBezTo>
                    <a:pt x="16736" y="7947"/>
                    <a:pt x="16656" y="7981"/>
                    <a:pt x="16630" y="8056"/>
                  </a:cubicBezTo>
                  <a:cubicBezTo>
                    <a:pt x="16620" y="8087"/>
                    <a:pt x="16603" y="8100"/>
                    <a:pt x="16583" y="8100"/>
                  </a:cubicBezTo>
                  <a:cubicBezTo>
                    <a:pt x="16497" y="8100"/>
                    <a:pt x="16349" y="7871"/>
                    <a:pt x="16349" y="7768"/>
                  </a:cubicBezTo>
                  <a:cubicBezTo>
                    <a:pt x="16349" y="7641"/>
                    <a:pt x="16007" y="7751"/>
                    <a:pt x="16047" y="7539"/>
                  </a:cubicBezTo>
                  <a:cubicBezTo>
                    <a:pt x="16087" y="7336"/>
                    <a:pt x="15651" y="7277"/>
                    <a:pt x="15531" y="7277"/>
                  </a:cubicBezTo>
                  <a:cubicBezTo>
                    <a:pt x="15410" y="7277"/>
                    <a:pt x="15243" y="7404"/>
                    <a:pt x="15263" y="7539"/>
                  </a:cubicBezTo>
                  <a:cubicBezTo>
                    <a:pt x="15270" y="7597"/>
                    <a:pt x="15252" y="7622"/>
                    <a:pt x="15226" y="7622"/>
                  </a:cubicBezTo>
                  <a:cubicBezTo>
                    <a:pt x="15185" y="7622"/>
                    <a:pt x="15125" y="7564"/>
                    <a:pt x="15108" y="7472"/>
                  </a:cubicBezTo>
                  <a:cubicBezTo>
                    <a:pt x="15105" y="7442"/>
                    <a:pt x="15091" y="7431"/>
                    <a:pt x="15071" y="7431"/>
                  </a:cubicBezTo>
                  <a:cubicBezTo>
                    <a:pt x="14985" y="7431"/>
                    <a:pt x="14784" y="7641"/>
                    <a:pt x="14713" y="7641"/>
                  </a:cubicBezTo>
                  <a:cubicBezTo>
                    <a:pt x="14626" y="7641"/>
                    <a:pt x="14767" y="7235"/>
                    <a:pt x="14726" y="7107"/>
                  </a:cubicBezTo>
                  <a:cubicBezTo>
                    <a:pt x="14680" y="6989"/>
                    <a:pt x="14619" y="6947"/>
                    <a:pt x="14552" y="6735"/>
                  </a:cubicBezTo>
                  <a:cubicBezTo>
                    <a:pt x="14523" y="6642"/>
                    <a:pt x="14444" y="6606"/>
                    <a:pt x="14357" y="6606"/>
                  </a:cubicBezTo>
                  <a:cubicBezTo>
                    <a:pt x="14247" y="6606"/>
                    <a:pt x="14125" y="6664"/>
                    <a:pt x="14076" y="6735"/>
                  </a:cubicBezTo>
                  <a:cubicBezTo>
                    <a:pt x="13989" y="6862"/>
                    <a:pt x="13714" y="6802"/>
                    <a:pt x="13560" y="6997"/>
                  </a:cubicBezTo>
                  <a:cubicBezTo>
                    <a:pt x="13413" y="7192"/>
                    <a:pt x="13574" y="7387"/>
                    <a:pt x="13641" y="7463"/>
                  </a:cubicBezTo>
                  <a:cubicBezTo>
                    <a:pt x="13701" y="7531"/>
                    <a:pt x="13413" y="7641"/>
                    <a:pt x="13507" y="7751"/>
                  </a:cubicBezTo>
                  <a:cubicBezTo>
                    <a:pt x="13607" y="7870"/>
                    <a:pt x="13761" y="7810"/>
                    <a:pt x="13768" y="7997"/>
                  </a:cubicBezTo>
                  <a:cubicBezTo>
                    <a:pt x="13770" y="8042"/>
                    <a:pt x="13748" y="8060"/>
                    <a:pt x="13713" y="8060"/>
                  </a:cubicBezTo>
                  <a:cubicBezTo>
                    <a:pt x="13611" y="8060"/>
                    <a:pt x="13399" y="7899"/>
                    <a:pt x="13359" y="7785"/>
                  </a:cubicBezTo>
                  <a:cubicBezTo>
                    <a:pt x="13305" y="7624"/>
                    <a:pt x="13379" y="7489"/>
                    <a:pt x="13305" y="7379"/>
                  </a:cubicBezTo>
                  <a:cubicBezTo>
                    <a:pt x="13225" y="7260"/>
                    <a:pt x="13292" y="7124"/>
                    <a:pt x="13433" y="6930"/>
                  </a:cubicBezTo>
                  <a:cubicBezTo>
                    <a:pt x="13574" y="6726"/>
                    <a:pt x="13681" y="6760"/>
                    <a:pt x="13681" y="6650"/>
                  </a:cubicBezTo>
                  <a:cubicBezTo>
                    <a:pt x="13681" y="6609"/>
                    <a:pt x="13608" y="6582"/>
                    <a:pt x="13499" y="6582"/>
                  </a:cubicBezTo>
                  <a:close/>
                  <a:moveTo>
                    <a:pt x="14981" y="12935"/>
                  </a:moveTo>
                  <a:cubicBezTo>
                    <a:pt x="14979" y="12935"/>
                    <a:pt x="14977" y="12935"/>
                    <a:pt x="14974" y="12935"/>
                  </a:cubicBezTo>
                  <a:cubicBezTo>
                    <a:pt x="14793" y="12951"/>
                    <a:pt x="14825" y="13284"/>
                    <a:pt x="14936" y="13284"/>
                  </a:cubicBezTo>
                  <a:cubicBezTo>
                    <a:pt x="14940" y="13284"/>
                    <a:pt x="14944" y="13283"/>
                    <a:pt x="14947" y="13282"/>
                  </a:cubicBezTo>
                  <a:lnTo>
                    <a:pt x="14947" y="13291"/>
                  </a:lnTo>
                  <a:cubicBezTo>
                    <a:pt x="15021" y="13274"/>
                    <a:pt x="15165" y="12935"/>
                    <a:pt x="14981" y="12935"/>
                  </a:cubicBezTo>
                  <a:close/>
                  <a:moveTo>
                    <a:pt x="7618" y="12696"/>
                  </a:moveTo>
                  <a:cubicBezTo>
                    <a:pt x="7649" y="12696"/>
                    <a:pt x="7668" y="12709"/>
                    <a:pt x="7668" y="12740"/>
                  </a:cubicBezTo>
                  <a:cubicBezTo>
                    <a:pt x="7668" y="12910"/>
                    <a:pt x="7246" y="13020"/>
                    <a:pt x="7078" y="13206"/>
                  </a:cubicBezTo>
                  <a:cubicBezTo>
                    <a:pt x="6911" y="13401"/>
                    <a:pt x="6924" y="13350"/>
                    <a:pt x="6783" y="13384"/>
                  </a:cubicBezTo>
                  <a:cubicBezTo>
                    <a:pt x="6636" y="13418"/>
                    <a:pt x="6750" y="13604"/>
                    <a:pt x="6576" y="13621"/>
                  </a:cubicBezTo>
                  <a:cubicBezTo>
                    <a:pt x="6511" y="13627"/>
                    <a:pt x="6413" y="13635"/>
                    <a:pt x="6311" y="13635"/>
                  </a:cubicBezTo>
                  <a:cubicBezTo>
                    <a:pt x="6138" y="13635"/>
                    <a:pt x="5957" y="13613"/>
                    <a:pt x="5919" y="13528"/>
                  </a:cubicBezTo>
                  <a:cubicBezTo>
                    <a:pt x="5899" y="13485"/>
                    <a:pt x="6147" y="13519"/>
                    <a:pt x="6167" y="13426"/>
                  </a:cubicBezTo>
                  <a:cubicBezTo>
                    <a:pt x="6187" y="13333"/>
                    <a:pt x="6254" y="13180"/>
                    <a:pt x="6361" y="13180"/>
                  </a:cubicBezTo>
                  <a:cubicBezTo>
                    <a:pt x="6468" y="13180"/>
                    <a:pt x="6462" y="12994"/>
                    <a:pt x="6287" y="12884"/>
                  </a:cubicBezTo>
                  <a:cubicBezTo>
                    <a:pt x="6186" y="12822"/>
                    <a:pt x="6276" y="12771"/>
                    <a:pt x="6393" y="12771"/>
                  </a:cubicBezTo>
                  <a:cubicBezTo>
                    <a:pt x="6485" y="12771"/>
                    <a:pt x="6592" y="12802"/>
                    <a:pt x="6636" y="12884"/>
                  </a:cubicBezTo>
                  <a:cubicBezTo>
                    <a:pt x="6708" y="13012"/>
                    <a:pt x="6818" y="13114"/>
                    <a:pt x="6909" y="13114"/>
                  </a:cubicBezTo>
                  <a:cubicBezTo>
                    <a:pt x="6945" y="13114"/>
                    <a:pt x="6978" y="13098"/>
                    <a:pt x="7005" y="13062"/>
                  </a:cubicBezTo>
                  <a:cubicBezTo>
                    <a:pt x="7087" y="12958"/>
                    <a:pt x="7478" y="12696"/>
                    <a:pt x="7618" y="12696"/>
                  </a:cubicBezTo>
                  <a:close/>
                  <a:moveTo>
                    <a:pt x="2114" y="16799"/>
                  </a:moveTo>
                  <a:cubicBezTo>
                    <a:pt x="2081" y="16799"/>
                    <a:pt x="2040" y="16814"/>
                    <a:pt x="1991" y="16848"/>
                  </a:cubicBezTo>
                  <a:cubicBezTo>
                    <a:pt x="1807" y="16968"/>
                    <a:pt x="2215" y="17549"/>
                    <a:pt x="2340" y="17549"/>
                  </a:cubicBezTo>
                  <a:cubicBezTo>
                    <a:pt x="2348" y="17549"/>
                    <a:pt x="2354" y="17547"/>
                    <a:pt x="2359" y="17543"/>
                  </a:cubicBezTo>
                  <a:cubicBezTo>
                    <a:pt x="2426" y="17483"/>
                    <a:pt x="2245" y="17212"/>
                    <a:pt x="2245" y="17052"/>
                  </a:cubicBezTo>
                  <a:cubicBezTo>
                    <a:pt x="2245" y="16925"/>
                    <a:pt x="2212" y="16799"/>
                    <a:pt x="2114" y="16799"/>
                  </a:cubicBezTo>
                  <a:close/>
                  <a:moveTo>
                    <a:pt x="10431" y="16847"/>
                  </a:moveTo>
                  <a:cubicBezTo>
                    <a:pt x="10476" y="16847"/>
                    <a:pt x="10522" y="16869"/>
                    <a:pt x="10557" y="16916"/>
                  </a:cubicBezTo>
                  <a:cubicBezTo>
                    <a:pt x="10638" y="17060"/>
                    <a:pt x="10772" y="17628"/>
                    <a:pt x="10845" y="17814"/>
                  </a:cubicBezTo>
                  <a:cubicBezTo>
                    <a:pt x="10919" y="17992"/>
                    <a:pt x="10919" y="18288"/>
                    <a:pt x="10825" y="18305"/>
                  </a:cubicBezTo>
                  <a:cubicBezTo>
                    <a:pt x="10823" y="18305"/>
                    <a:pt x="10821" y="18305"/>
                    <a:pt x="10818" y="18305"/>
                  </a:cubicBezTo>
                  <a:cubicBezTo>
                    <a:pt x="10709" y="18305"/>
                    <a:pt x="10828" y="17895"/>
                    <a:pt x="10617" y="17746"/>
                  </a:cubicBezTo>
                  <a:cubicBezTo>
                    <a:pt x="10416" y="17602"/>
                    <a:pt x="10276" y="17340"/>
                    <a:pt x="10256" y="17043"/>
                  </a:cubicBezTo>
                  <a:cubicBezTo>
                    <a:pt x="10264" y="16922"/>
                    <a:pt x="10347" y="16847"/>
                    <a:pt x="10431" y="16847"/>
                  </a:cubicBezTo>
                  <a:close/>
                  <a:moveTo>
                    <a:pt x="18751" y="18563"/>
                  </a:moveTo>
                  <a:cubicBezTo>
                    <a:pt x="18722" y="18563"/>
                    <a:pt x="18706" y="18570"/>
                    <a:pt x="18708" y="18585"/>
                  </a:cubicBezTo>
                  <a:cubicBezTo>
                    <a:pt x="18730" y="18675"/>
                    <a:pt x="19155" y="18920"/>
                    <a:pt x="19317" y="18920"/>
                  </a:cubicBezTo>
                  <a:cubicBezTo>
                    <a:pt x="19352" y="18920"/>
                    <a:pt x="19375" y="18908"/>
                    <a:pt x="19378" y="18881"/>
                  </a:cubicBezTo>
                  <a:cubicBezTo>
                    <a:pt x="19401" y="18746"/>
                    <a:pt x="18904" y="18563"/>
                    <a:pt x="18751" y="18563"/>
                  </a:cubicBezTo>
                  <a:close/>
                  <a:moveTo>
                    <a:pt x="3220" y="18166"/>
                  </a:moveTo>
                  <a:cubicBezTo>
                    <a:pt x="3189" y="18166"/>
                    <a:pt x="3160" y="18179"/>
                    <a:pt x="3130" y="18203"/>
                  </a:cubicBezTo>
                  <a:cubicBezTo>
                    <a:pt x="3056" y="18271"/>
                    <a:pt x="3211" y="18280"/>
                    <a:pt x="3204" y="18356"/>
                  </a:cubicBezTo>
                  <a:cubicBezTo>
                    <a:pt x="3193" y="18414"/>
                    <a:pt x="3234" y="18453"/>
                    <a:pt x="3284" y="18453"/>
                  </a:cubicBezTo>
                  <a:cubicBezTo>
                    <a:pt x="3293" y="18453"/>
                    <a:pt x="3302" y="18452"/>
                    <a:pt x="3311" y="18449"/>
                  </a:cubicBezTo>
                  <a:cubicBezTo>
                    <a:pt x="3313" y="18449"/>
                    <a:pt x="3315" y="18449"/>
                    <a:pt x="3316" y="18449"/>
                  </a:cubicBezTo>
                  <a:cubicBezTo>
                    <a:pt x="3380" y="18449"/>
                    <a:pt x="3420" y="18610"/>
                    <a:pt x="3479" y="18619"/>
                  </a:cubicBezTo>
                  <a:cubicBezTo>
                    <a:pt x="3546" y="18627"/>
                    <a:pt x="3566" y="18762"/>
                    <a:pt x="3646" y="18762"/>
                  </a:cubicBezTo>
                  <a:cubicBezTo>
                    <a:pt x="3720" y="18762"/>
                    <a:pt x="3734" y="18872"/>
                    <a:pt x="3774" y="18932"/>
                  </a:cubicBezTo>
                  <a:cubicBezTo>
                    <a:pt x="3807" y="19000"/>
                    <a:pt x="3895" y="18940"/>
                    <a:pt x="3895" y="19008"/>
                  </a:cubicBezTo>
                  <a:cubicBezTo>
                    <a:pt x="3895" y="19067"/>
                    <a:pt x="3981" y="19110"/>
                    <a:pt x="4002" y="19186"/>
                  </a:cubicBezTo>
                  <a:cubicBezTo>
                    <a:pt x="4065" y="19199"/>
                    <a:pt x="4131" y="19205"/>
                    <a:pt x="4196" y="19205"/>
                  </a:cubicBezTo>
                  <a:cubicBezTo>
                    <a:pt x="4261" y="19205"/>
                    <a:pt x="4327" y="19199"/>
                    <a:pt x="4390" y="19186"/>
                  </a:cubicBezTo>
                  <a:cubicBezTo>
                    <a:pt x="4390" y="19135"/>
                    <a:pt x="4397" y="19093"/>
                    <a:pt x="4411" y="19051"/>
                  </a:cubicBezTo>
                  <a:cubicBezTo>
                    <a:pt x="4451" y="18966"/>
                    <a:pt x="4330" y="19025"/>
                    <a:pt x="4263" y="18923"/>
                  </a:cubicBezTo>
                  <a:cubicBezTo>
                    <a:pt x="4189" y="18830"/>
                    <a:pt x="4008" y="18847"/>
                    <a:pt x="3981" y="18762"/>
                  </a:cubicBezTo>
                  <a:cubicBezTo>
                    <a:pt x="3955" y="18670"/>
                    <a:pt x="3791" y="18347"/>
                    <a:pt x="3697" y="18347"/>
                  </a:cubicBezTo>
                  <a:cubicBezTo>
                    <a:pt x="3696" y="18347"/>
                    <a:pt x="3695" y="18347"/>
                    <a:pt x="3693" y="18348"/>
                  </a:cubicBezTo>
                  <a:cubicBezTo>
                    <a:pt x="3673" y="18351"/>
                    <a:pt x="3652" y="18352"/>
                    <a:pt x="3631" y="18352"/>
                  </a:cubicBezTo>
                  <a:cubicBezTo>
                    <a:pt x="3543" y="18352"/>
                    <a:pt x="3454" y="18322"/>
                    <a:pt x="3378" y="18254"/>
                  </a:cubicBezTo>
                  <a:cubicBezTo>
                    <a:pt x="3315" y="18194"/>
                    <a:pt x="3265" y="18166"/>
                    <a:pt x="3220" y="18166"/>
                  </a:cubicBezTo>
                  <a:close/>
                  <a:moveTo>
                    <a:pt x="20785" y="17866"/>
                  </a:moveTo>
                  <a:cubicBezTo>
                    <a:pt x="20764" y="17866"/>
                    <a:pt x="20741" y="17871"/>
                    <a:pt x="20719" y="17881"/>
                  </a:cubicBezTo>
                  <a:cubicBezTo>
                    <a:pt x="20612" y="17932"/>
                    <a:pt x="20323" y="18458"/>
                    <a:pt x="20323" y="18593"/>
                  </a:cubicBezTo>
                  <a:cubicBezTo>
                    <a:pt x="20323" y="18730"/>
                    <a:pt x="20317" y="18891"/>
                    <a:pt x="20230" y="18891"/>
                  </a:cubicBezTo>
                  <a:cubicBezTo>
                    <a:pt x="20225" y="18891"/>
                    <a:pt x="20221" y="18890"/>
                    <a:pt x="20216" y="18889"/>
                  </a:cubicBezTo>
                  <a:cubicBezTo>
                    <a:pt x="20213" y="18889"/>
                    <a:pt x="20210" y="18889"/>
                    <a:pt x="20206" y="18889"/>
                  </a:cubicBezTo>
                  <a:cubicBezTo>
                    <a:pt x="20109" y="18889"/>
                    <a:pt x="20004" y="19010"/>
                    <a:pt x="20075" y="19076"/>
                  </a:cubicBezTo>
                  <a:cubicBezTo>
                    <a:pt x="20156" y="19152"/>
                    <a:pt x="19868" y="19364"/>
                    <a:pt x="20008" y="19465"/>
                  </a:cubicBezTo>
                  <a:cubicBezTo>
                    <a:pt x="20030" y="19480"/>
                    <a:pt x="20056" y="19485"/>
                    <a:pt x="20085" y="19485"/>
                  </a:cubicBezTo>
                  <a:cubicBezTo>
                    <a:pt x="20157" y="19485"/>
                    <a:pt x="20245" y="19453"/>
                    <a:pt x="20328" y="19453"/>
                  </a:cubicBezTo>
                  <a:cubicBezTo>
                    <a:pt x="20345" y="19453"/>
                    <a:pt x="20361" y="19454"/>
                    <a:pt x="20377" y="19457"/>
                  </a:cubicBezTo>
                  <a:cubicBezTo>
                    <a:pt x="20419" y="19463"/>
                    <a:pt x="20460" y="19467"/>
                    <a:pt x="20500" y="19467"/>
                  </a:cubicBezTo>
                  <a:cubicBezTo>
                    <a:pt x="20580" y="19467"/>
                    <a:pt x="20654" y="19449"/>
                    <a:pt x="20726" y="19381"/>
                  </a:cubicBezTo>
                  <a:cubicBezTo>
                    <a:pt x="20748" y="19359"/>
                    <a:pt x="20766" y="19351"/>
                    <a:pt x="20781" y="19351"/>
                  </a:cubicBezTo>
                  <a:cubicBezTo>
                    <a:pt x="20835" y="19351"/>
                    <a:pt x="20855" y="19458"/>
                    <a:pt x="20933" y="19458"/>
                  </a:cubicBezTo>
                  <a:cubicBezTo>
                    <a:pt x="20938" y="19458"/>
                    <a:pt x="20942" y="19458"/>
                    <a:pt x="20947" y="19457"/>
                  </a:cubicBezTo>
                  <a:cubicBezTo>
                    <a:pt x="20956" y="19455"/>
                    <a:pt x="20963" y="19454"/>
                    <a:pt x="20968" y="19454"/>
                  </a:cubicBezTo>
                  <a:cubicBezTo>
                    <a:pt x="21033" y="19454"/>
                    <a:pt x="20880" y="19584"/>
                    <a:pt x="20886" y="19677"/>
                  </a:cubicBezTo>
                  <a:cubicBezTo>
                    <a:pt x="20888" y="19702"/>
                    <a:pt x="20896" y="19711"/>
                    <a:pt x="20908" y="19711"/>
                  </a:cubicBezTo>
                  <a:cubicBezTo>
                    <a:pt x="20946" y="19711"/>
                    <a:pt x="21028" y="19612"/>
                    <a:pt x="21094" y="19567"/>
                  </a:cubicBezTo>
                  <a:cubicBezTo>
                    <a:pt x="21119" y="19551"/>
                    <a:pt x="21144" y="19543"/>
                    <a:pt x="21168" y="19543"/>
                  </a:cubicBezTo>
                  <a:cubicBezTo>
                    <a:pt x="21230" y="19543"/>
                    <a:pt x="21278" y="19593"/>
                    <a:pt x="21249" y="19660"/>
                  </a:cubicBezTo>
                  <a:cubicBezTo>
                    <a:pt x="21220" y="19718"/>
                    <a:pt x="21315" y="19775"/>
                    <a:pt x="21409" y="19775"/>
                  </a:cubicBezTo>
                  <a:cubicBezTo>
                    <a:pt x="21467" y="19775"/>
                    <a:pt x="21524" y="19753"/>
                    <a:pt x="21550" y="19694"/>
                  </a:cubicBezTo>
                  <a:cubicBezTo>
                    <a:pt x="21600" y="19575"/>
                    <a:pt x="21521" y="19398"/>
                    <a:pt x="21470" y="19398"/>
                  </a:cubicBezTo>
                  <a:cubicBezTo>
                    <a:pt x="21459" y="19398"/>
                    <a:pt x="21450" y="19405"/>
                    <a:pt x="21443" y="19423"/>
                  </a:cubicBezTo>
                  <a:cubicBezTo>
                    <a:pt x="21433" y="19444"/>
                    <a:pt x="21422" y="19454"/>
                    <a:pt x="21413" y="19454"/>
                  </a:cubicBezTo>
                  <a:cubicBezTo>
                    <a:pt x="21377" y="19454"/>
                    <a:pt x="21354" y="19327"/>
                    <a:pt x="21423" y="19254"/>
                  </a:cubicBezTo>
                  <a:cubicBezTo>
                    <a:pt x="21487" y="19190"/>
                    <a:pt x="21457" y="19150"/>
                    <a:pt x="21404" y="19150"/>
                  </a:cubicBezTo>
                  <a:cubicBezTo>
                    <a:pt x="21379" y="19150"/>
                    <a:pt x="21350" y="19159"/>
                    <a:pt x="21322" y="19177"/>
                  </a:cubicBezTo>
                  <a:cubicBezTo>
                    <a:pt x="21315" y="19182"/>
                    <a:pt x="21309" y="19185"/>
                    <a:pt x="21304" y="19185"/>
                  </a:cubicBezTo>
                  <a:cubicBezTo>
                    <a:pt x="21246" y="19185"/>
                    <a:pt x="21269" y="18919"/>
                    <a:pt x="21342" y="18872"/>
                  </a:cubicBezTo>
                  <a:cubicBezTo>
                    <a:pt x="21399" y="18831"/>
                    <a:pt x="21279" y="18763"/>
                    <a:pt x="21203" y="18763"/>
                  </a:cubicBezTo>
                  <a:cubicBezTo>
                    <a:pt x="21171" y="18763"/>
                    <a:pt x="21148" y="18775"/>
                    <a:pt x="21148" y="18805"/>
                  </a:cubicBezTo>
                  <a:cubicBezTo>
                    <a:pt x="21148" y="18841"/>
                    <a:pt x="21124" y="18855"/>
                    <a:pt x="21091" y="18855"/>
                  </a:cubicBezTo>
                  <a:cubicBezTo>
                    <a:pt x="21032" y="18855"/>
                    <a:pt x="20946" y="18806"/>
                    <a:pt x="20934" y="18746"/>
                  </a:cubicBezTo>
                  <a:cubicBezTo>
                    <a:pt x="20913" y="18653"/>
                    <a:pt x="20773" y="18627"/>
                    <a:pt x="20826" y="18559"/>
                  </a:cubicBezTo>
                  <a:cubicBezTo>
                    <a:pt x="20851" y="18523"/>
                    <a:pt x="20801" y="18496"/>
                    <a:pt x="20747" y="18496"/>
                  </a:cubicBezTo>
                  <a:cubicBezTo>
                    <a:pt x="20699" y="18496"/>
                    <a:pt x="20648" y="18516"/>
                    <a:pt x="20638" y="18568"/>
                  </a:cubicBezTo>
                  <a:cubicBezTo>
                    <a:pt x="20634" y="18593"/>
                    <a:pt x="20628" y="18604"/>
                    <a:pt x="20621" y="18604"/>
                  </a:cubicBezTo>
                  <a:cubicBezTo>
                    <a:pt x="20597" y="18604"/>
                    <a:pt x="20574" y="18460"/>
                    <a:pt x="20659" y="18348"/>
                  </a:cubicBezTo>
                  <a:cubicBezTo>
                    <a:pt x="20766" y="18195"/>
                    <a:pt x="20732" y="18068"/>
                    <a:pt x="20833" y="17992"/>
                  </a:cubicBezTo>
                  <a:cubicBezTo>
                    <a:pt x="20912" y="17932"/>
                    <a:pt x="20862" y="17866"/>
                    <a:pt x="20785" y="17866"/>
                  </a:cubicBezTo>
                  <a:close/>
                  <a:moveTo>
                    <a:pt x="11622" y="6368"/>
                  </a:moveTo>
                  <a:cubicBezTo>
                    <a:pt x="11455" y="6368"/>
                    <a:pt x="11216" y="6421"/>
                    <a:pt x="11180" y="6481"/>
                  </a:cubicBezTo>
                  <a:cubicBezTo>
                    <a:pt x="11140" y="6540"/>
                    <a:pt x="11268" y="6599"/>
                    <a:pt x="11247" y="6667"/>
                  </a:cubicBezTo>
                  <a:cubicBezTo>
                    <a:pt x="11243" y="6683"/>
                    <a:pt x="11234" y="6688"/>
                    <a:pt x="11224" y="6688"/>
                  </a:cubicBezTo>
                  <a:cubicBezTo>
                    <a:pt x="11193" y="6688"/>
                    <a:pt x="11143" y="6644"/>
                    <a:pt x="11107" y="6644"/>
                  </a:cubicBezTo>
                  <a:cubicBezTo>
                    <a:pt x="11100" y="6644"/>
                    <a:pt x="11093" y="6646"/>
                    <a:pt x="11087" y="6650"/>
                  </a:cubicBezTo>
                  <a:cubicBezTo>
                    <a:pt x="11047" y="6676"/>
                    <a:pt x="11107" y="6769"/>
                    <a:pt x="11087" y="7014"/>
                  </a:cubicBezTo>
                  <a:cubicBezTo>
                    <a:pt x="11073" y="7260"/>
                    <a:pt x="11127" y="7269"/>
                    <a:pt x="11180" y="7362"/>
                  </a:cubicBezTo>
                  <a:cubicBezTo>
                    <a:pt x="11234" y="7455"/>
                    <a:pt x="11221" y="7573"/>
                    <a:pt x="11221" y="7726"/>
                  </a:cubicBezTo>
                  <a:cubicBezTo>
                    <a:pt x="11221" y="7878"/>
                    <a:pt x="11114" y="7870"/>
                    <a:pt x="11073" y="7904"/>
                  </a:cubicBezTo>
                  <a:cubicBezTo>
                    <a:pt x="11033" y="7946"/>
                    <a:pt x="11167" y="7997"/>
                    <a:pt x="11147" y="8098"/>
                  </a:cubicBezTo>
                  <a:cubicBezTo>
                    <a:pt x="11142" y="8121"/>
                    <a:pt x="11132" y="8129"/>
                    <a:pt x="11119" y="8129"/>
                  </a:cubicBezTo>
                  <a:cubicBezTo>
                    <a:pt x="11080" y="8129"/>
                    <a:pt x="11014" y="8062"/>
                    <a:pt x="10968" y="8062"/>
                  </a:cubicBezTo>
                  <a:cubicBezTo>
                    <a:pt x="10962" y="8062"/>
                    <a:pt x="10958" y="8063"/>
                    <a:pt x="10953" y="8065"/>
                  </a:cubicBezTo>
                  <a:cubicBezTo>
                    <a:pt x="10886" y="8098"/>
                    <a:pt x="10832" y="8336"/>
                    <a:pt x="10899" y="8412"/>
                  </a:cubicBezTo>
                  <a:cubicBezTo>
                    <a:pt x="10973" y="8488"/>
                    <a:pt x="10999" y="8471"/>
                    <a:pt x="10946" y="8564"/>
                  </a:cubicBezTo>
                  <a:cubicBezTo>
                    <a:pt x="10892" y="8658"/>
                    <a:pt x="10832" y="8793"/>
                    <a:pt x="10959" y="8920"/>
                  </a:cubicBezTo>
                  <a:cubicBezTo>
                    <a:pt x="11093" y="9056"/>
                    <a:pt x="11328" y="9039"/>
                    <a:pt x="11449" y="9149"/>
                  </a:cubicBezTo>
                  <a:cubicBezTo>
                    <a:pt x="11576" y="9251"/>
                    <a:pt x="11395" y="9191"/>
                    <a:pt x="11442" y="9310"/>
                  </a:cubicBezTo>
                  <a:cubicBezTo>
                    <a:pt x="11489" y="9428"/>
                    <a:pt x="11362" y="9471"/>
                    <a:pt x="11368" y="9564"/>
                  </a:cubicBezTo>
                  <a:cubicBezTo>
                    <a:pt x="11373" y="9593"/>
                    <a:pt x="11380" y="9606"/>
                    <a:pt x="11391" y="9606"/>
                  </a:cubicBezTo>
                  <a:cubicBezTo>
                    <a:pt x="11412" y="9606"/>
                    <a:pt x="11444" y="9552"/>
                    <a:pt x="11489" y="9445"/>
                  </a:cubicBezTo>
                  <a:cubicBezTo>
                    <a:pt x="11504" y="9406"/>
                    <a:pt x="11520" y="9390"/>
                    <a:pt x="11533" y="9390"/>
                  </a:cubicBezTo>
                  <a:cubicBezTo>
                    <a:pt x="11573" y="9390"/>
                    <a:pt x="11601" y="9523"/>
                    <a:pt x="11596" y="9623"/>
                  </a:cubicBezTo>
                  <a:cubicBezTo>
                    <a:pt x="11589" y="9759"/>
                    <a:pt x="11496" y="9683"/>
                    <a:pt x="11429" y="9809"/>
                  </a:cubicBezTo>
                  <a:cubicBezTo>
                    <a:pt x="11398" y="9900"/>
                    <a:pt x="11328" y="9951"/>
                    <a:pt x="11258" y="9951"/>
                  </a:cubicBezTo>
                  <a:cubicBezTo>
                    <a:pt x="11236" y="9951"/>
                    <a:pt x="11214" y="9947"/>
                    <a:pt x="11194" y="9937"/>
                  </a:cubicBezTo>
                  <a:cubicBezTo>
                    <a:pt x="11188" y="9935"/>
                    <a:pt x="11183" y="9935"/>
                    <a:pt x="11178" y="9935"/>
                  </a:cubicBezTo>
                  <a:cubicBezTo>
                    <a:pt x="11093" y="9935"/>
                    <a:pt x="11150" y="10138"/>
                    <a:pt x="11194" y="10250"/>
                  </a:cubicBezTo>
                  <a:cubicBezTo>
                    <a:pt x="11224" y="10339"/>
                    <a:pt x="11202" y="10385"/>
                    <a:pt x="11138" y="10385"/>
                  </a:cubicBezTo>
                  <a:cubicBezTo>
                    <a:pt x="11117" y="10385"/>
                    <a:pt x="11091" y="10379"/>
                    <a:pt x="11060" y="10369"/>
                  </a:cubicBezTo>
                  <a:cubicBezTo>
                    <a:pt x="10946" y="10326"/>
                    <a:pt x="10872" y="10224"/>
                    <a:pt x="10932" y="10106"/>
                  </a:cubicBezTo>
                  <a:cubicBezTo>
                    <a:pt x="10991" y="9991"/>
                    <a:pt x="11031" y="9860"/>
                    <a:pt x="10972" y="9860"/>
                  </a:cubicBezTo>
                  <a:cubicBezTo>
                    <a:pt x="10970" y="9860"/>
                    <a:pt x="10968" y="9860"/>
                    <a:pt x="10966" y="9860"/>
                  </a:cubicBezTo>
                  <a:cubicBezTo>
                    <a:pt x="10952" y="9864"/>
                    <a:pt x="10935" y="9865"/>
                    <a:pt x="10916" y="9865"/>
                  </a:cubicBezTo>
                  <a:cubicBezTo>
                    <a:pt x="10835" y="9865"/>
                    <a:pt x="10723" y="9834"/>
                    <a:pt x="10684" y="9759"/>
                  </a:cubicBezTo>
                  <a:cubicBezTo>
                    <a:pt x="10662" y="9710"/>
                    <a:pt x="10669" y="9694"/>
                    <a:pt x="10699" y="9694"/>
                  </a:cubicBezTo>
                  <a:cubicBezTo>
                    <a:pt x="10731" y="9694"/>
                    <a:pt x="10789" y="9712"/>
                    <a:pt x="10865" y="9725"/>
                  </a:cubicBezTo>
                  <a:cubicBezTo>
                    <a:pt x="10873" y="9726"/>
                    <a:pt x="10880" y="9726"/>
                    <a:pt x="10887" y="9726"/>
                  </a:cubicBezTo>
                  <a:cubicBezTo>
                    <a:pt x="10994" y="9726"/>
                    <a:pt x="10891" y="9598"/>
                    <a:pt x="10993" y="9598"/>
                  </a:cubicBezTo>
                  <a:cubicBezTo>
                    <a:pt x="11055" y="9598"/>
                    <a:pt x="11108" y="9623"/>
                    <a:pt x="11160" y="9623"/>
                  </a:cubicBezTo>
                  <a:cubicBezTo>
                    <a:pt x="11198" y="9623"/>
                    <a:pt x="11235" y="9610"/>
                    <a:pt x="11274" y="9564"/>
                  </a:cubicBezTo>
                  <a:cubicBezTo>
                    <a:pt x="11355" y="9470"/>
                    <a:pt x="11235" y="9289"/>
                    <a:pt x="11153" y="9289"/>
                  </a:cubicBezTo>
                  <a:cubicBezTo>
                    <a:pt x="11146" y="9289"/>
                    <a:pt x="11140" y="9290"/>
                    <a:pt x="11134" y="9293"/>
                  </a:cubicBezTo>
                  <a:cubicBezTo>
                    <a:pt x="11093" y="9311"/>
                    <a:pt x="11041" y="9332"/>
                    <a:pt x="11002" y="9332"/>
                  </a:cubicBezTo>
                  <a:cubicBezTo>
                    <a:pt x="10969" y="9332"/>
                    <a:pt x="10946" y="9318"/>
                    <a:pt x="10946" y="9276"/>
                  </a:cubicBezTo>
                  <a:cubicBezTo>
                    <a:pt x="10946" y="9230"/>
                    <a:pt x="10973" y="9218"/>
                    <a:pt x="11008" y="9218"/>
                  </a:cubicBezTo>
                  <a:cubicBezTo>
                    <a:pt x="11040" y="9218"/>
                    <a:pt x="11080" y="9228"/>
                    <a:pt x="11113" y="9228"/>
                  </a:cubicBezTo>
                  <a:cubicBezTo>
                    <a:pt x="11123" y="9228"/>
                    <a:pt x="11132" y="9227"/>
                    <a:pt x="11140" y="9225"/>
                  </a:cubicBezTo>
                  <a:cubicBezTo>
                    <a:pt x="11204" y="9203"/>
                    <a:pt x="11133" y="9106"/>
                    <a:pt x="11044" y="9106"/>
                  </a:cubicBezTo>
                  <a:cubicBezTo>
                    <a:pt x="11030" y="9106"/>
                    <a:pt x="11015" y="9109"/>
                    <a:pt x="10999" y="9115"/>
                  </a:cubicBezTo>
                  <a:cubicBezTo>
                    <a:pt x="10958" y="9128"/>
                    <a:pt x="10921" y="9136"/>
                    <a:pt x="10887" y="9136"/>
                  </a:cubicBezTo>
                  <a:cubicBezTo>
                    <a:pt x="10829" y="9136"/>
                    <a:pt x="10780" y="9110"/>
                    <a:pt x="10725" y="9030"/>
                  </a:cubicBezTo>
                  <a:cubicBezTo>
                    <a:pt x="10685" y="8972"/>
                    <a:pt x="10627" y="8926"/>
                    <a:pt x="10573" y="8926"/>
                  </a:cubicBezTo>
                  <a:cubicBezTo>
                    <a:pt x="10517" y="8926"/>
                    <a:pt x="10467" y="8976"/>
                    <a:pt x="10450" y="9115"/>
                  </a:cubicBezTo>
                  <a:cubicBezTo>
                    <a:pt x="10410" y="9394"/>
                    <a:pt x="10262" y="9242"/>
                    <a:pt x="10195" y="9327"/>
                  </a:cubicBezTo>
                  <a:cubicBezTo>
                    <a:pt x="10135" y="9420"/>
                    <a:pt x="10269" y="9488"/>
                    <a:pt x="10410" y="9488"/>
                  </a:cubicBezTo>
                  <a:cubicBezTo>
                    <a:pt x="10557" y="9496"/>
                    <a:pt x="10665" y="9674"/>
                    <a:pt x="10598" y="9674"/>
                  </a:cubicBezTo>
                  <a:cubicBezTo>
                    <a:pt x="10535" y="9674"/>
                    <a:pt x="10549" y="9770"/>
                    <a:pt x="10511" y="9770"/>
                  </a:cubicBezTo>
                  <a:cubicBezTo>
                    <a:pt x="10504" y="9770"/>
                    <a:pt x="10495" y="9767"/>
                    <a:pt x="10483" y="9759"/>
                  </a:cubicBezTo>
                  <a:cubicBezTo>
                    <a:pt x="10463" y="9745"/>
                    <a:pt x="10442" y="9738"/>
                    <a:pt x="10424" y="9738"/>
                  </a:cubicBezTo>
                  <a:cubicBezTo>
                    <a:pt x="10375" y="9738"/>
                    <a:pt x="10344" y="9782"/>
                    <a:pt x="10383" y="9843"/>
                  </a:cubicBezTo>
                  <a:cubicBezTo>
                    <a:pt x="10437" y="9928"/>
                    <a:pt x="10363" y="9962"/>
                    <a:pt x="10369" y="10047"/>
                  </a:cubicBezTo>
                  <a:cubicBezTo>
                    <a:pt x="10372" y="10076"/>
                    <a:pt x="10359" y="10086"/>
                    <a:pt x="10337" y="10086"/>
                  </a:cubicBezTo>
                  <a:cubicBezTo>
                    <a:pt x="10294" y="10086"/>
                    <a:pt x="10216" y="10049"/>
                    <a:pt x="10141" y="10038"/>
                  </a:cubicBezTo>
                  <a:cubicBezTo>
                    <a:pt x="9987" y="10038"/>
                    <a:pt x="9826" y="10064"/>
                    <a:pt x="9672" y="10114"/>
                  </a:cubicBezTo>
                  <a:cubicBezTo>
                    <a:pt x="9640" y="10124"/>
                    <a:pt x="9608" y="10129"/>
                    <a:pt x="9575" y="10129"/>
                  </a:cubicBezTo>
                  <a:cubicBezTo>
                    <a:pt x="9471" y="10129"/>
                    <a:pt x="9367" y="10080"/>
                    <a:pt x="9290" y="9996"/>
                  </a:cubicBezTo>
                  <a:cubicBezTo>
                    <a:pt x="9241" y="9928"/>
                    <a:pt x="9181" y="9918"/>
                    <a:pt x="9110" y="9918"/>
                  </a:cubicBezTo>
                  <a:cubicBezTo>
                    <a:pt x="9085" y="9918"/>
                    <a:pt x="9058" y="9920"/>
                    <a:pt x="9029" y="9920"/>
                  </a:cubicBezTo>
                  <a:cubicBezTo>
                    <a:pt x="8922" y="9920"/>
                    <a:pt x="8955" y="9784"/>
                    <a:pt x="8814" y="9776"/>
                  </a:cubicBezTo>
                  <a:cubicBezTo>
                    <a:pt x="8674" y="9767"/>
                    <a:pt x="8707" y="9615"/>
                    <a:pt x="8694" y="9530"/>
                  </a:cubicBezTo>
                  <a:cubicBezTo>
                    <a:pt x="8685" y="9489"/>
                    <a:pt x="8625" y="9471"/>
                    <a:pt x="8552" y="9471"/>
                  </a:cubicBezTo>
                  <a:cubicBezTo>
                    <a:pt x="8460" y="9471"/>
                    <a:pt x="8348" y="9500"/>
                    <a:pt x="8292" y="9547"/>
                  </a:cubicBezTo>
                  <a:cubicBezTo>
                    <a:pt x="8191" y="9632"/>
                    <a:pt x="7990" y="9598"/>
                    <a:pt x="7936" y="9750"/>
                  </a:cubicBezTo>
                  <a:cubicBezTo>
                    <a:pt x="7892" y="9875"/>
                    <a:pt x="7952" y="9886"/>
                    <a:pt x="8008" y="9886"/>
                  </a:cubicBezTo>
                  <a:cubicBezTo>
                    <a:pt x="8020" y="9886"/>
                    <a:pt x="8033" y="9886"/>
                    <a:pt x="8044" y="9886"/>
                  </a:cubicBezTo>
                  <a:cubicBezTo>
                    <a:pt x="8123" y="9886"/>
                    <a:pt x="8124" y="9781"/>
                    <a:pt x="8235" y="9781"/>
                  </a:cubicBezTo>
                  <a:cubicBezTo>
                    <a:pt x="8246" y="9781"/>
                    <a:pt x="8258" y="9782"/>
                    <a:pt x="8271" y="9784"/>
                  </a:cubicBezTo>
                  <a:cubicBezTo>
                    <a:pt x="8280" y="9785"/>
                    <a:pt x="8288" y="9786"/>
                    <a:pt x="8296" y="9786"/>
                  </a:cubicBezTo>
                  <a:cubicBezTo>
                    <a:pt x="8413" y="9786"/>
                    <a:pt x="8502" y="9647"/>
                    <a:pt x="8561" y="9647"/>
                  </a:cubicBezTo>
                  <a:cubicBezTo>
                    <a:pt x="8573" y="9647"/>
                    <a:pt x="8584" y="9652"/>
                    <a:pt x="8593" y="9666"/>
                  </a:cubicBezTo>
                  <a:cubicBezTo>
                    <a:pt x="8660" y="9750"/>
                    <a:pt x="8338" y="9911"/>
                    <a:pt x="8198" y="9937"/>
                  </a:cubicBezTo>
                  <a:cubicBezTo>
                    <a:pt x="8057" y="9971"/>
                    <a:pt x="8090" y="10114"/>
                    <a:pt x="8225" y="10377"/>
                  </a:cubicBezTo>
                  <a:cubicBezTo>
                    <a:pt x="8359" y="10631"/>
                    <a:pt x="8164" y="10487"/>
                    <a:pt x="8164" y="10614"/>
                  </a:cubicBezTo>
                  <a:cubicBezTo>
                    <a:pt x="8164" y="10648"/>
                    <a:pt x="8146" y="10660"/>
                    <a:pt x="8122" y="10660"/>
                  </a:cubicBezTo>
                  <a:cubicBezTo>
                    <a:pt x="8055" y="10660"/>
                    <a:pt x="7936" y="10561"/>
                    <a:pt x="8010" y="10529"/>
                  </a:cubicBezTo>
                  <a:cubicBezTo>
                    <a:pt x="8111" y="10487"/>
                    <a:pt x="8070" y="10352"/>
                    <a:pt x="7983" y="10267"/>
                  </a:cubicBezTo>
                  <a:cubicBezTo>
                    <a:pt x="7943" y="10224"/>
                    <a:pt x="7910" y="10224"/>
                    <a:pt x="7888" y="10224"/>
                  </a:cubicBezTo>
                  <a:cubicBezTo>
                    <a:pt x="7866" y="10224"/>
                    <a:pt x="7856" y="10224"/>
                    <a:pt x="7862" y="10182"/>
                  </a:cubicBezTo>
                  <a:cubicBezTo>
                    <a:pt x="7868" y="10144"/>
                    <a:pt x="7855" y="10137"/>
                    <a:pt x="7833" y="10137"/>
                  </a:cubicBezTo>
                  <a:cubicBezTo>
                    <a:pt x="7821" y="10137"/>
                    <a:pt x="7806" y="10139"/>
                    <a:pt x="7789" y="10139"/>
                  </a:cubicBezTo>
                  <a:cubicBezTo>
                    <a:pt x="7762" y="10139"/>
                    <a:pt x="7731" y="10134"/>
                    <a:pt x="7702" y="10106"/>
                  </a:cubicBezTo>
                  <a:cubicBezTo>
                    <a:pt x="7646" y="10053"/>
                    <a:pt x="7613" y="10008"/>
                    <a:pt x="7564" y="10008"/>
                  </a:cubicBezTo>
                  <a:cubicBezTo>
                    <a:pt x="7543" y="10008"/>
                    <a:pt x="7518" y="10017"/>
                    <a:pt x="7487" y="10038"/>
                  </a:cubicBezTo>
                  <a:cubicBezTo>
                    <a:pt x="7387" y="10106"/>
                    <a:pt x="7266" y="10089"/>
                    <a:pt x="7038" y="10140"/>
                  </a:cubicBezTo>
                  <a:cubicBezTo>
                    <a:pt x="6956" y="10155"/>
                    <a:pt x="6849" y="10164"/>
                    <a:pt x="6744" y="10164"/>
                  </a:cubicBezTo>
                  <a:cubicBezTo>
                    <a:pt x="6557" y="10164"/>
                    <a:pt x="6372" y="10137"/>
                    <a:pt x="6321" y="10072"/>
                  </a:cubicBezTo>
                  <a:cubicBezTo>
                    <a:pt x="6252" y="9978"/>
                    <a:pt x="6480" y="9824"/>
                    <a:pt x="6577" y="9824"/>
                  </a:cubicBezTo>
                  <a:cubicBezTo>
                    <a:pt x="6584" y="9824"/>
                    <a:pt x="6590" y="9825"/>
                    <a:pt x="6596" y="9826"/>
                  </a:cubicBezTo>
                  <a:cubicBezTo>
                    <a:pt x="6604" y="9830"/>
                    <a:pt x="6612" y="9831"/>
                    <a:pt x="6618" y="9831"/>
                  </a:cubicBezTo>
                  <a:cubicBezTo>
                    <a:pt x="6671" y="9831"/>
                    <a:pt x="6617" y="9703"/>
                    <a:pt x="6508" y="9589"/>
                  </a:cubicBezTo>
                  <a:cubicBezTo>
                    <a:pt x="6416" y="9497"/>
                    <a:pt x="6247" y="9432"/>
                    <a:pt x="6163" y="9432"/>
                  </a:cubicBezTo>
                  <a:cubicBezTo>
                    <a:pt x="6131" y="9432"/>
                    <a:pt x="6111" y="9441"/>
                    <a:pt x="6113" y="9462"/>
                  </a:cubicBezTo>
                  <a:cubicBezTo>
                    <a:pt x="6115" y="9487"/>
                    <a:pt x="6100" y="9496"/>
                    <a:pt x="6071" y="9496"/>
                  </a:cubicBezTo>
                  <a:cubicBezTo>
                    <a:pt x="6012" y="9496"/>
                    <a:pt x="5894" y="9454"/>
                    <a:pt x="5758" y="9420"/>
                  </a:cubicBezTo>
                  <a:cubicBezTo>
                    <a:pt x="5557" y="9369"/>
                    <a:pt x="5530" y="9285"/>
                    <a:pt x="5402" y="9276"/>
                  </a:cubicBezTo>
                  <a:cubicBezTo>
                    <a:pt x="5235" y="9268"/>
                    <a:pt x="5068" y="9191"/>
                    <a:pt x="4933" y="9064"/>
                  </a:cubicBezTo>
                  <a:cubicBezTo>
                    <a:pt x="4865" y="8997"/>
                    <a:pt x="4759" y="8967"/>
                    <a:pt x="4658" y="8967"/>
                  </a:cubicBezTo>
                  <a:cubicBezTo>
                    <a:pt x="4530" y="8967"/>
                    <a:pt x="4410" y="9014"/>
                    <a:pt x="4384" y="9090"/>
                  </a:cubicBezTo>
                  <a:cubicBezTo>
                    <a:pt x="4337" y="9225"/>
                    <a:pt x="4223" y="9225"/>
                    <a:pt x="4102" y="9225"/>
                  </a:cubicBezTo>
                  <a:cubicBezTo>
                    <a:pt x="3981" y="9225"/>
                    <a:pt x="4156" y="9047"/>
                    <a:pt x="4116" y="9022"/>
                  </a:cubicBezTo>
                  <a:cubicBezTo>
                    <a:pt x="4055" y="8980"/>
                    <a:pt x="4116" y="8793"/>
                    <a:pt x="4029" y="8776"/>
                  </a:cubicBezTo>
                  <a:cubicBezTo>
                    <a:pt x="4027" y="8776"/>
                    <a:pt x="4025" y="8776"/>
                    <a:pt x="4024" y="8776"/>
                  </a:cubicBezTo>
                  <a:cubicBezTo>
                    <a:pt x="3940" y="8776"/>
                    <a:pt x="3861" y="9225"/>
                    <a:pt x="3708" y="9225"/>
                  </a:cubicBezTo>
                  <a:cubicBezTo>
                    <a:pt x="3706" y="9225"/>
                    <a:pt x="3703" y="9225"/>
                    <a:pt x="3700" y="9225"/>
                  </a:cubicBezTo>
                  <a:cubicBezTo>
                    <a:pt x="3539" y="9208"/>
                    <a:pt x="3472" y="8717"/>
                    <a:pt x="3338" y="8590"/>
                  </a:cubicBezTo>
                  <a:cubicBezTo>
                    <a:pt x="3276" y="8531"/>
                    <a:pt x="3216" y="8498"/>
                    <a:pt x="3180" y="8498"/>
                  </a:cubicBezTo>
                  <a:cubicBezTo>
                    <a:pt x="3138" y="8498"/>
                    <a:pt x="3129" y="8544"/>
                    <a:pt x="3190" y="8649"/>
                  </a:cubicBezTo>
                  <a:cubicBezTo>
                    <a:pt x="3305" y="8835"/>
                    <a:pt x="3090" y="8700"/>
                    <a:pt x="3104" y="8827"/>
                  </a:cubicBezTo>
                  <a:cubicBezTo>
                    <a:pt x="3115" y="8932"/>
                    <a:pt x="2985" y="9048"/>
                    <a:pt x="2942" y="9048"/>
                  </a:cubicBezTo>
                  <a:cubicBezTo>
                    <a:pt x="2933" y="9048"/>
                    <a:pt x="2928" y="9042"/>
                    <a:pt x="2929" y="9030"/>
                  </a:cubicBezTo>
                  <a:cubicBezTo>
                    <a:pt x="2933" y="8995"/>
                    <a:pt x="2903" y="8957"/>
                    <a:pt x="2856" y="8957"/>
                  </a:cubicBezTo>
                  <a:cubicBezTo>
                    <a:pt x="2813" y="8957"/>
                    <a:pt x="2755" y="8988"/>
                    <a:pt x="2695" y="9081"/>
                  </a:cubicBezTo>
                  <a:cubicBezTo>
                    <a:pt x="2619" y="9191"/>
                    <a:pt x="2558" y="9231"/>
                    <a:pt x="2517" y="9231"/>
                  </a:cubicBezTo>
                  <a:cubicBezTo>
                    <a:pt x="2485" y="9231"/>
                    <a:pt x="2466" y="9207"/>
                    <a:pt x="2460" y="9174"/>
                  </a:cubicBezTo>
                  <a:cubicBezTo>
                    <a:pt x="2459" y="9166"/>
                    <a:pt x="2452" y="9163"/>
                    <a:pt x="2442" y="9163"/>
                  </a:cubicBezTo>
                  <a:cubicBezTo>
                    <a:pt x="2364" y="9163"/>
                    <a:pt x="2067" y="9370"/>
                    <a:pt x="2084" y="9445"/>
                  </a:cubicBezTo>
                  <a:cubicBezTo>
                    <a:pt x="2097" y="9525"/>
                    <a:pt x="2033" y="9582"/>
                    <a:pt x="1943" y="9582"/>
                  </a:cubicBezTo>
                  <a:cubicBezTo>
                    <a:pt x="1936" y="9582"/>
                    <a:pt x="1930" y="9581"/>
                    <a:pt x="1924" y="9581"/>
                  </a:cubicBezTo>
                  <a:cubicBezTo>
                    <a:pt x="1823" y="9581"/>
                    <a:pt x="1904" y="9462"/>
                    <a:pt x="1984" y="9411"/>
                  </a:cubicBezTo>
                  <a:cubicBezTo>
                    <a:pt x="2065" y="9352"/>
                    <a:pt x="2319" y="9090"/>
                    <a:pt x="2447" y="9056"/>
                  </a:cubicBezTo>
                  <a:cubicBezTo>
                    <a:pt x="2581" y="9022"/>
                    <a:pt x="2829" y="8895"/>
                    <a:pt x="2829" y="8818"/>
                  </a:cubicBezTo>
                  <a:cubicBezTo>
                    <a:pt x="2831" y="8789"/>
                    <a:pt x="2813" y="8781"/>
                    <a:pt x="2786" y="8781"/>
                  </a:cubicBezTo>
                  <a:cubicBezTo>
                    <a:pt x="2755" y="8781"/>
                    <a:pt x="2711" y="8791"/>
                    <a:pt x="2670" y="8791"/>
                  </a:cubicBezTo>
                  <a:cubicBezTo>
                    <a:pt x="2653" y="8791"/>
                    <a:pt x="2636" y="8789"/>
                    <a:pt x="2621" y="8785"/>
                  </a:cubicBezTo>
                  <a:cubicBezTo>
                    <a:pt x="2615" y="8784"/>
                    <a:pt x="2610" y="8783"/>
                    <a:pt x="2604" y="8783"/>
                  </a:cubicBezTo>
                  <a:cubicBezTo>
                    <a:pt x="2516" y="8783"/>
                    <a:pt x="2377" y="8900"/>
                    <a:pt x="2239" y="8971"/>
                  </a:cubicBezTo>
                  <a:cubicBezTo>
                    <a:pt x="2098" y="9056"/>
                    <a:pt x="1930" y="9030"/>
                    <a:pt x="1971" y="9140"/>
                  </a:cubicBezTo>
                  <a:cubicBezTo>
                    <a:pt x="1987" y="9183"/>
                    <a:pt x="1975" y="9194"/>
                    <a:pt x="1950" y="9194"/>
                  </a:cubicBezTo>
                  <a:cubicBezTo>
                    <a:pt x="1924" y="9194"/>
                    <a:pt x="1884" y="9182"/>
                    <a:pt x="1851" y="9182"/>
                  </a:cubicBezTo>
                  <a:cubicBezTo>
                    <a:pt x="1828" y="9182"/>
                    <a:pt x="1807" y="9188"/>
                    <a:pt x="1796" y="9208"/>
                  </a:cubicBezTo>
                  <a:cubicBezTo>
                    <a:pt x="1787" y="9230"/>
                    <a:pt x="1774" y="9239"/>
                    <a:pt x="1761" y="9239"/>
                  </a:cubicBezTo>
                  <a:cubicBezTo>
                    <a:pt x="1731" y="9239"/>
                    <a:pt x="1705" y="9188"/>
                    <a:pt x="1743" y="9157"/>
                  </a:cubicBezTo>
                  <a:cubicBezTo>
                    <a:pt x="1784" y="9125"/>
                    <a:pt x="1687" y="9073"/>
                    <a:pt x="1640" y="9073"/>
                  </a:cubicBezTo>
                  <a:cubicBezTo>
                    <a:pt x="1625" y="9073"/>
                    <a:pt x="1615" y="9078"/>
                    <a:pt x="1615" y="9090"/>
                  </a:cubicBezTo>
                  <a:cubicBezTo>
                    <a:pt x="1615" y="9132"/>
                    <a:pt x="1582" y="9199"/>
                    <a:pt x="1454" y="9199"/>
                  </a:cubicBezTo>
                  <a:cubicBezTo>
                    <a:pt x="1327" y="9199"/>
                    <a:pt x="1193" y="9318"/>
                    <a:pt x="1280" y="9403"/>
                  </a:cubicBezTo>
                  <a:cubicBezTo>
                    <a:pt x="1368" y="9488"/>
                    <a:pt x="1421" y="9530"/>
                    <a:pt x="1381" y="9581"/>
                  </a:cubicBezTo>
                  <a:cubicBezTo>
                    <a:pt x="1375" y="9588"/>
                    <a:pt x="1367" y="9592"/>
                    <a:pt x="1359" y="9592"/>
                  </a:cubicBezTo>
                  <a:cubicBezTo>
                    <a:pt x="1303" y="9592"/>
                    <a:pt x="1192" y="9460"/>
                    <a:pt x="1045" y="9460"/>
                  </a:cubicBezTo>
                  <a:cubicBezTo>
                    <a:pt x="1034" y="9460"/>
                    <a:pt x="1023" y="9461"/>
                    <a:pt x="1012" y="9462"/>
                  </a:cubicBezTo>
                  <a:cubicBezTo>
                    <a:pt x="1007" y="9463"/>
                    <a:pt x="1002" y="9463"/>
                    <a:pt x="996" y="9463"/>
                  </a:cubicBezTo>
                  <a:cubicBezTo>
                    <a:pt x="804" y="9463"/>
                    <a:pt x="449" y="9181"/>
                    <a:pt x="449" y="9115"/>
                  </a:cubicBezTo>
                  <a:cubicBezTo>
                    <a:pt x="449" y="9076"/>
                    <a:pt x="362" y="9073"/>
                    <a:pt x="253" y="9073"/>
                  </a:cubicBezTo>
                  <a:cubicBezTo>
                    <a:pt x="235" y="9073"/>
                    <a:pt x="216" y="9073"/>
                    <a:pt x="197" y="9073"/>
                  </a:cubicBezTo>
                  <a:cubicBezTo>
                    <a:pt x="130" y="9073"/>
                    <a:pt x="60" y="9073"/>
                    <a:pt x="0" y="9064"/>
                  </a:cubicBezTo>
                  <a:lnTo>
                    <a:pt x="0" y="13909"/>
                  </a:lnTo>
                  <a:cubicBezTo>
                    <a:pt x="0" y="13909"/>
                    <a:pt x="54" y="13963"/>
                    <a:pt x="95" y="13963"/>
                  </a:cubicBezTo>
                  <a:cubicBezTo>
                    <a:pt x="108" y="13963"/>
                    <a:pt x="119" y="13957"/>
                    <a:pt x="127" y="13943"/>
                  </a:cubicBezTo>
                  <a:cubicBezTo>
                    <a:pt x="141" y="13926"/>
                    <a:pt x="156" y="13922"/>
                    <a:pt x="176" y="13922"/>
                  </a:cubicBezTo>
                  <a:cubicBezTo>
                    <a:pt x="191" y="13922"/>
                    <a:pt x="209" y="13924"/>
                    <a:pt x="230" y="13924"/>
                  </a:cubicBezTo>
                  <a:cubicBezTo>
                    <a:pt x="262" y="13924"/>
                    <a:pt x="300" y="13919"/>
                    <a:pt x="348" y="13892"/>
                  </a:cubicBezTo>
                  <a:cubicBezTo>
                    <a:pt x="372" y="13878"/>
                    <a:pt x="392" y="13872"/>
                    <a:pt x="410" y="13872"/>
                  </a:cubicBezTo>
                  <a:cubicBezTo>
                    <a:pt x="489" y="13872"/>
                    <a:pt x="516" y="13989"/>
                    <a:pt x="516" y="14045"/>
                  </a:cubicBezTo>
                  <a:cubicBezTo>
                    <a:pt x="516" y="14121"/>
                    <a:pt x="690" y="14248"/>
                    <a:pt x="764" y="14367"/>
                  </a:cubicBezTo>
                  <a:cubicBezTo>
                    <a:pt x="822" y="14459"/>
                    <a:pt x="855" y="14541"/>
                    <a:pt x="904" y="14541"/>
                  </a:cubicBezTo>
                  <a:cubicBezTo>
                    <a:pt x="919" y="14541"/>
                    <a:pt x="934" y="14534"/>
                    <a:pt x="952" y="14519"/>
                  </a:cubicBezTo>
                  <a:cubicBezTo>
                    <a:pt x="1032" y="14460"/>
                    <a:pt x="1173" y="14417"/>
                    <a:pt x="1173" y="14299"/>
                  </a:cubicBezTo>
                  <a:cubicBezTo>
                    <a:pt x="1173" y="14239"/>
                    <a:pt x="1258" y="14202"/>
                    <a:pt x="1341" y="14202"/>
                  </a:cubicBezTo>
                  <a:cubicBezTo>
                    <a:pt x="1422" y="14202"/>
                    <a:pt x="1501" y="14236"/>
                    <a:pt x="1501" y="14316"/>
                  </a:cubicBezTo>
                  <a:cubicBezTo>
                    <a:pt x="1501" y="14476"/>
                    <a:pt x="1837" y="14663"/>
                    <a:pt x="2024" y="15095"/>
                  </a:cubicBezTo>
                  <a:cubicBezTo>
                    <a:pt x="2212" y="15527"/>
                    <a:pt x="2185" y="15620"/>
                    <a:pt x="2453" y="15756"/>
                  </a:cubicBezTo>
                  <a:cubicBezTo>
                    <a:pt x="2728" y="15899"/>
                    <a:pt x="2721" y="15967"/>
                    <a:pt x="2688" y="16094"/>
                  </a:cubicBezTo>
                  <a:cubicBezTo>
                    <a:pt x="2648" y="16221"/>
                    <a:pt x="2856" y="16281"/>
                    <a:pt x="2735" y="16382"/>
                  </a:cubicBezTo>
                  <a:lnTo>
                    <a:pt x="2567" y="16535"/>
                  </a:lnTo>
                  <a:cubicBezTo>
                    <a:pt x="2574" y="16594"/>
                    <a:pt x="2614" y="16637"/>
                    <a:pt x="2668" y="16696"/>
                  </a:cubicBezTo>
                  <a:cubicBezTo>
                    <a:pt x="2721" y="16747"/>
                    <a:pt x="2554" y="16764"/>
                    <a:pt x="2607" y="16831"/>
                  </a:cubicBezTo>
                  <a:cubicBezTo>
                    <a:pt x="2661" y="16890"/>
                    <a:pt x="2594" y="16992"/>
                    <a:pt x="2648" y="17068"/>
                  </a:cubicBezTo>
                  <a:cubicBezTo>
                    <a:pt x="2675" y="17099"/>
                    <a:pt x="2710" y="17114"/>
                    <a:pt x="2744" y="17114"/>
                  </a:cubicBezTo>
                  <a:cubicBezTo>
                    <a:pt x="2785" y="17114"/>
                    <a:pt x="2826" y="17093"/>
                    <a:pt x="2856" y="17052"/>
                  </a:cubicBezTo>
                  <a:cubicBezTo>
                    <a:pt x="2866" y="17042"/>
                    <a:pt x="2875" y="17037"/>
                    <a:pt x="2884" y="17037"/>
                  </a:cubicBezTo>
                  <a:cubicBezTo>
                    <a:pt x="2929" y="17037"/>
                    <a:pt x="2954" y="17146"/>
                    <a:pt x="2909" y="17238"/>
                  </a:cubicBezTo>
                  <a:cubicBezTo>
                    <a:pt x="2874" y="17301"/>
                    <a:pt x="2917" y="17368"/>
                    <a:pt x="2965" y="17368"/>
                  </a:cubicBezTo>
                  <a:cubicBezTo>
                    <a:pt x="2982" y="17368"/>
                    <a:pt x="3001" y="17359"/>
                    <a:pt x="3016" y="17340"/>
                  </a:cubicBezTo>
                  <a:cubicBezTo>
                    <a:pt x="3024" y="17328"/>
                    <a:pt x="3032" y="17323"/>
                    <a:pt x="3042" y="17323"/>
                  </a:cubicBezTo>
                  <a:cubicBezTo>
                    <a:pt x="3093" y="17323"/>
                    <a:pt x="3171" y="17472"/>
                    <a:pt x="3211" y="17500"/>
                  </a:cubicBezTo>
                  <a:cubicBezTo>
                    <a:pt x="3264" y="17534"/>
                    <a:pt x="3311" y="17645"/>
                    <a:pt x="3231" y="17645"/>
                  </a:cubicBezTo>
                  <a:cubicBezTo>
                    <a:pt x="3150" y="17645"/>
                    <a:pt x="3157" y="17822"/>
                    <a:pt x="3217" y="17831"/>
                  </a:cubicBezTo>
                  <a:cubicBezTo>
                    <a:pt x="3278" y="17839"/>
                    <a:pt x="3271" y="17941"/>
                    <a:pt x="3271" y="18000"/>
                  </a:cubicBezTo>
                  <a:cubicBezTo>
                    <a:pt x="3271" y="18053"/>
                    <a:pt x="3418" y="18132"/>
                    <a:pt x="3503" y="18132"/>
                  </a:cubicBezTo>
                  <a:cubicBezTo>
                    <a:pt x="3514" y="18132"/>
                    <a:pt x="3524" y="18130"/>
                    <a:pt x="3532" y="18127"/>
                  </a:cubicBezTo>
                  <a:cubicBezTo>
                    <a:pt x="3543" y="18122"/>
                    <a:pt x="3553" y="18120"/>
                    <a:pt x="3564" y="18120"/>
                  </a:cubicBezTo>
                  <a:cubicBezTo>
                    <a:pt x="3620" y="18120"/>
                    <a:pt x="3672" y="18191"/>
                    <a:pt x="3700" y="18263"/>
                  </a:cubicBezTo>
                  <a:cubicBezTo>
                    <a:pt x="3725" y="18320"/>
                    <a:pt x="3803" y="18363"/>
                    <a:pt x="3860" y="18363"/>
                  </a:cubicBezTo>
                  <a:cubicBezTo>
                    <a:pt x="3879" y="18363"/>
                    <a:pt x="3896" y="18358"/>
                    <a:pt x="3908" y="18348"/>
                  </a:cubicBezTo>
                  <a:cubicBezTo>
                    <a:pt x="3915" y="18340"/>
                    <a:pt x="3922" y="18336"/>
                    <a:pt x="3928" y="18336"/>
                  </a:cubicBezTo>
                  <a:cubicBezTo>
                    <a:pt x="3966" y="18336"/>
                    <a:pt x="3996" y="18447"/>
                    <a:pt x="4002" y="18534"/>
                  </a:cubicBezTo>
                  <a:cubicBezTo>
                    <a:pt x="4005" y="18577"/>
                    <a:pt x="4029" y="18589"/>
                    <a:pt x="4061" y="18589"/>
                  </a:cubicBezTo>
                  <a:cubicBezTo>
                    <a:pt x="4099" y="18589"/>
                    <a:pt x="4147" y="18572"/>
                    <a:pt x="4183" y="18568"/>
                  </a:cubicBezTo>
                  <a:cubicBezTo>
                    <a:pt x="4185" y="18568"/>
                    <a:pt x="4187" y="18567"/>
                    <a:pt x="4189" y="18567"/>
                  </a:cubicBezTo>
                  <a:cubicBezTo>
                    <a:pt x="4248" y="18567"/>
                    <a:pt x="4280" y="18663"/>
                    <a:pt x="4321" y="18663"/>
                  </a:cubicBezTo>
                  <a:cubicBezTo>
                    <a:pt x="4324" y="18663"/>
                    <a:pt x="4327" y="18662"/>
                    <a:pt x="4330" y="18661"/>
                  </a:cubicBezTo>
                  <a:cubicBezTo>
                    <a:pt x="4340" y="18656"/>
                    <a:pt x="4348" y="18653"/>
                    <a:pt x="4356" y="18653"/>
                  </a:cubicBezTo>
                  <a:cubicBezTo>
                    <a:pt x="4430" y="18653"/>
                    <a:pt x="4457" y="18843"/>
                    <a:pt x="4511" y="18957"/>
                  </a:cubicBezTo>
                  <a:lnTo>
                    <a:pt x="11201" y="18906"/>
                  </a:lnTo>
                  <a:cubicBezTo>
                    <a:pt x="11201" y="18906"/>
                    <a:pt x="11201" y="18749"/>
                    <a:pt x="11256" y="18749"/>
                  </a:cubicBezTo>
                  <a:cubicBezTo>
                    <a:pt x="11266" y="18749"/>
                    <a:pt x="11276" y="18753"/>
                    <a:pt x="11288" y="18762"/>
                  </a:cubicBezTo>
                  <a:cubicBezTo>
                    <a:pt x="11368" y="18839"/>
                    <a:pt x="11295" y="18966"/>
                    <a:pt x="11388" y="19008"/>
                  </a:cubicBezTo>
                  <a:cubicBezTo>
                    <a:pt x="11462" y="19051"/>
                    <a:pt x="11522" y="19107"/>
                    <a:pt x="11571" y="19107"/>
                  </a:cubicBezTo>
                  <a:cubicBezTo>
                    <a:pt x="11580" y="19107"/>
                    <a:pt x="11588" y="19105"/>
                    <a:pt x="11596" y="19101"/>
                  </a:cubicBezTo>
                  <a:cubicBezTo>
                    <a:pt x="11625" y="19086"/>
                    <a:pt x="11669" y="19044"/>
                    <a:pt x="11719" y="19044"/>
                  </a:cubicBezTo>
                  <a:cubicBezTo>
                    <a:pt x="11750" y="19044"/>
                    <a:pt x="11784" y="19061"/>
                    <a:pt x="11817" y="19110"/>
                  </a:cubicBezTo>
                  <a:cubicBezTo>
                    <a:pt x="11861" y="19173"/>
                    <a:pt x="11898" y="19177"/>
                    <a:pt x="11930" y="19177"/>
                  </a:cubicBezTo>
                  <a:cubicBezTo>
                    <a:pt x="11935" y="19177"/>
                    <a:pt x="11940" y="19177"/>
                    <a:pt x="11945" y="19177"/>
                  </a:cubicBezTo>
                  <a:cubicBezTo>
                    <a:pt x="11972" y="19177"/>
                    <a:pt x="11996" y="19181"/>
                    <a:pt x="12019" y="19220"/>
                  </a:cubicBezTo>
                  <a:cubicBezTo>
                    <a:pt x="12048" y="19273"/>
                    <a:pt x="12095" y="19316"/>
                    <a:pt x="12143" y="19316"/>
                  </a:cubicBezTo>
                  <a:cubicBezTo>
                    <a:pt x="12172" y="19316"/>
                    <a:pt x="12201" y="19300"/>
                    <a:pt x="12226" y="19262"/>
                  </a:cubicBezTo>
                  <a:cubicBezTo>
                    <a:pt x="12241" y="19239"/>
                    <a:pt x="12267" y="19230"/>
                    <a:pt x="12298" y="19230"/>
                  </a:cubicBezTo>
                  <a:cubicBezTo>
                    <a:pt x="12380" y="19230"/>
                    <a:pt x="12502" y="19293"/>
                    <a:pt x="12575" y="19330"/>
                  </a:cubicBezTo>
                  <a:cubicBezTo>
                    <a:pt x="12689" y="19203"/>
                    <a:pt x="12783" y="18940"/>
                    <a:pt x="12890" y="18940"/>
                  </a:cubicBezTo>
                  <a:cubicBezTo>
                    <a:pt x="13031" y="18940"/>
                    <a:pt x="13386" y="18983"/>
                    <a:pt x="13406" y="19220"/>
                  </a:cubicBezTo>
                  <a:cubicBezTo>
                    <a:pt x="13426" y="19457"/>
                    <a:pt x="13641" y="19237"/>
                    <a:pt x="13661" y="19457"/>
                  </a:cubicBezTo>
                  <a:cubicBezTo>
                    <a:pt x="13681" y="19652"/>
                    <a:pt x="13822" y="19796"/>
                    <a:pt x="13801" y="19906"/>
                  </a:cubicBezTo>
                  <a:cubicBezTo>
                    <a:pt x="13848" y="19940"/>
                    <a:pt x="13895" y="19982"/>
                    <a:pt x="13935" y="20025"/>
                  </a:cubicBezTo>
                  <a:cubicBezTo>
                    <a:pt x="13961" y="20021"/>
                    <a:pt x="13987" y="20019"/>
                    <a:pt x="14013" y="20019"/>
                  </a:cubicBezTo>
                  <a:cubicBezTo>
                    <a:pt x="14115" y="20019"/>
                    <a:pt x="14215" y="20045"/>
                    <a:pt x="14311" y="20092"/>
                  </a:cubicBezTo>
                  <a:cubicBezTo>
                    <a:pt x="14344" y="20107"/>
                    <a:pt x="14380" y="20112"/>
                    <a:pt x="14418" y="20112"/>
                  </a:cubicBezTo>
                  <a:cubicBezTo>
                    <a:pt x="14466" y="20112"/>
                    <a:pt x="14516" y="20105"/>
                    <a:pt x="14563" y="20105"/>
                  </a:cubicBezTo>
                  <a:cubicBezTo>
                    <a:pt x="14648" y="20105"/>
                    <a:pt x="14723" y="20126"/>
                    <a:pt x="14760" y="20245"/>
                  </a:cubicBezTo>
                  <a:cubicBezTo>
                    <a:pt x="14834" y="20482"/>
                    <a:pt x="15015" y="20668"/>
                    <a:pt x="14847" y="20677"/>
                  </a:cubicBezTo>
                  <a:cubicBezTo>
                    <a:pt x="14843" y="20677"/>
                    <a:pt x="14838" y="20677"/>
                    <a:pt x="14833" y="20677"/>
                  </a:cubicBezTo>
                  <a:cubicBezTo>
                    <a:pt x="14726" y="20677"/>
                    <a:pt x="14598" y="20539"/>
                    <a:pt x="14550" y="20539"/>
                  </a:cubicBezTo>
                  <a:cubicBezTo>
                    <a:pt x="14536" y="20539"/>
                    <a:pt x="14529" y="20551"/>
                    <a:pt x="14532" y="20584"/>
                  </a:cubicBezTo>
                  <a:cubicBezTo>
                    <a:pt x="14539" y="20719"/>
                    <a:pt x="14458" y="20651"/>
                    <a:pt x="14458" y="20863"/>
                  </a:cubicBezTo>
                  <a:cubicBezTo>
                    <a:pt x="14458" y="21064"/>
                    <a:pt x="14354" y="21355"/>
                    <a:pt x="14287" y="21355"/>
                  </a:cubicBezTo>
                  <a:cubicBezTo>
                    <a:pt x="14286" y="21355"/>
                    <a:pt x="14285" y="21355"/>
                    <a:pt x="14284" y="21354"/>
                  </a:cubicBezTo>
                  <a:lnTo>
                    <a:pt x="14277" y="21354"/>
                  </a:lnTo>
                  <a:cubicBezTo>
                    <a:pt x="14257" y="21439"/>
                    <a:pt x="14277" y="21532"/>
                    <a:pt x="14317" y="21600"/>
                  </a:cubicBezTo>
                  <a:cubicBezTo>
                    <a:pt x="14402" y="21526"/>
                    <a:pt x="14512" y="21396"/>
                    <a:pt x="14610" y="21396"/>
                  </a:cubicBezTo>
                  <a:cubicBezTo>
                    <a:pt x="14613" y="21396"/>
                    <a:pt x="14616" y="21396"/>
                    <a:pt x="14619" y="21397"/>
                  </a:cubicBezTo>
                  <a:cubicBezTo>
                    <a:pt x="14735" y="21409"/>
                    <a:pt x="14788" y="21478"/>
                    <a:pt x="14849" y="21478"/>
                  </a:cubicBezTo>
                  <a:cubicBezTo>
                    <a:pt x="14873" y="21478"/>
                    <a:pt x="14897" y="21467"/>
                    <a:pt x="14928" y="21439"/>
                  </a:cubicBezTo>
                  <a:cubicBezTo>
                    <a:pt x="15001" y="21374"/>
                    <a:pt x="15036" y="21336"/>
                    <a:pt x="15056" y="21336"/>
                  </a:cubicBezTo>
                  <a:cubicBezTo>
                    <a:pt x="15067" y="21336"/>
                    <a:pt x="15074" y="21347"/>
                    <a:pt x="15082" y="21371"/>
                  </a:cubicBezTo>
                  <a:cubicBezTo>
                    <a:pt x="15082" y="21380"/>
                    <a:pt x="15082" y="21388"/>
                    <a:pt x="15082" y="21405"/>
                  </a:cubicBezTo>
                  <a:cubicBezTo>
                    <a:pt x="15122" y="21371"/>
                    <a:pt x="15149" y="21346"/>
                    <a:pt x="15155" y="21321"/>
                  </a:cubicBezTo>
                  <a:cubicBezTo>
                    <a:pt x="15155" y="21278"/>
                    <a:pt x="15149" y="21236"/>
                    <a:pt x="15135" y="21193"/>
                  </a:cubicBezTo>
                  <a:cubicBezTo>
                    <a:pt x="15094" y="21203"/>
                    <a:pt x="15064" y="21210"/>
                    <a:pt x="15041" y="21210"/>
                  </a:cubicBezTo>
                  <a:cubicBezTo>
                    <a:pt x="15003" y="21210"/>
                    <a:pt x="14984" y="21191"/>
                    <a:pt x="14968" y="21134"/>
                  </a:cubicBezTo>
                  <a:cubicBezTo>
                    <a:pt x="14925" y="21002"/>
                    <a:pt x="15232" y="20877"/>
                    <a:pt x="15417" y="20877"/>
                  </a:cubicBezTo>
                  <a:cubicBezTo>
                    <a:pt x="15434" y="20877"/>
                    <a:pt x="15449" y="20878"/>
                    <a:pt x="15464" y="20880"/>
                  </a:cubicBezTo>
                  <a:cubicBezTo>
                    <a:pt x="15477" y="20882"/>
                    <a:pt x="15490" y="20883"/>
                    <a:pt x="15502" y="20883"/>
                  </a:cubicBezTo>
                  <a:cubicBezTo>
                    <a:pt x="15610" y="20883"/>
                    <a:pt x="15690" y="20816"/>
                    <a:pt x="15747" y="20816"/>
                  </a:cubicBezTo>
                  <a:cubicBezTo>
                    <a:pt x="15768" y="20816"/>
                    <a:pt x="15785" y="20824"/>
                    <a:pt x="15799" y="20846"/>
                  </a:cubicBezTo>
                  <a:cubicBezTo>
                    <a:pt x="15899" y="20728"/>
                    <a:pt x="16074" y="20533"/>
                    <a:pt x="16121" y="20533"/>
                  </a:cubicBezTo>
                  <a:lnTo>
                    <a:pt x="16952" y="20524"/>
                  </a:lnTo>
                  <a:cubicBezTo>
                    <a:pt x="16952" y="20524"/>
                    <a:pt x="17220" y="20313"/>
                    <a:pt x="17253" y="20109"/>
                  </a:cubicBezTo>
                  <a:cubicBezTo>
                    <a:pt x="17284" y="19933"/>
                    <a:pt x="17429" y="19536"/>
                    <a:pt x="17531" y="19536"/>
                  </a:cubicBezTo>
                  <a:cubicBezTo>
                    <a:pt x="17542" y="19536"/>
                    <a:pt x="17552" y="19540"/>
                    <a:pt x="17562" y="19550"/>
                  </a:cubicBezTo>
                  <a:cubicBezTo>
                    <a:pt x="17662" y="19652"/>
                    <a:pt x="17877" y="19576"/>
                    <a:pt x="17883" y="19669"/>
                  </a:cubicBezTo>
                  <a:cubicBezTo>
                    <a:pt x="17890" y="19762"/>
                    <a:pt x="17816" y="20075"/>
                    <a:pt x="18091" y="20550"/>
                  </a:cubicBezTo>
                  <a:cubicBezTo>
                    <a:pt x="18165" y="20473"/>
                    <a:pt x="18252" y="20431"/>
                    <a:pt x="18339" y="20414"/>
                  </a:cubicBezTo>
                  <a:cubicBezTo>
                    <a:pt x="18440" y="20414"/>
                    <a:pt x="18581" y="20253"/>
                    <a:pt x="18628" y="20143"/>
                  </a:cubicBezTo>
                  <a:cubicBezTo>
                    <a:pt x="18636" y="20123"/>
                    <a:pt x="18644" y="20115"/>
                    <a:pt x="18652" y="20115"/>
                  </a:cubicBezTo>
                  <a:cubicBezTo>
                    <a:pt x="18686" y="20115"/>
                    <a:pt x="18711" y="20251"/>
                    <a:pt x="18641" y="20279"/>
                  </a:cubicBezTo>
                  <a:cubicBezTo>
                    <a:pt x="18558" y="20311"/>
                    <a:pt x="18700" y="20389"/>
                    <a:pt x="18841" y="20389"/>
                  </a:cubicBezTo>
                  <a:cubicBezTo>
                    <a:pt x="18848" y="20389"/>
                    <a:pt x="18855" y="20389"/>
                    <a:pt x="18862" y="20389"/>
                  </a:cubicBezTo>
                  <a:cubicBezTo>
                    <a:pt x="18870" y="20388"/>
                    <a:pt x="18877" y="20388"/>
                    <a:pt x="18883" y="20388"/>
                  </a:cubicBezTo>
                  <a:cubicBezTo>
                    <a:pt x="18993" y="20388"/>
                    <a:pt x="18789" y="20456"/>
                    <a:pt x="18681" y="20456"/>
                  </a:cubicBezTo>
                  <a:cubicBezTo>
                    <a:pt x="18667" y="20456"/>
                    <a:pt x="18655" y="20455"/>
                    <a:pt x="18643" y="20455"/>
                  </a:cubicBezTo>
                  <a:cubicBezTo>
                    <a:pt x="18554" y="20455"/>
                    <a:pt x="18502" y="20490"/>
                    <a:pt x="18366" y="20668"/>
                  </a:cubicBezTo>
                  <a:cubicBezTo>
                    <a:pt x="18219" y="20863"/>
                    <a:pt x="18259" y="20914"/>
                    <a:pt x="18339" y="21016"/>
                  </a:cubicBezTo>
                  <a:cubicBezTo>
                    <a:pt x="18373" y="21051"/>
                    <a:pt x="18410" y="21068"/>
                    <a:pt x="18450" y="21068"/>
                  </a:cubicBezTo>
                  <a:cubicBezTo>
                    <a:pt x="18514" y="21068"/>
                    <a:pt x="18586" y="21023"/>
                    <a:pt x="18661" y="20939"/>
                  </a:cubicBezTo>
                  <a:cubicBezTo>
                    <a:pt x="18772" y="20808"/>
                    <a:pt x="18775" y="20676"/>
                    <a:pt x="18879" y="20676"/>
                  </a:cubicBezTo>
                  <a:cubicBezTo>
                    <a:pt x="18882" y="20676"/>
                    <a:pt x="18885" y="20677"/>
                    <a:pt x="18889" y="20677"/>
                  </a:cubicBezTo>
                  <a:cubicBezTo>
                    <a:pt x="18893" y="20677"/>
                    <a:pt x="18896" y="20677"/>
                    <a:pt x="18900" y="20677"/>
                  </a:cubicBezTo>
                  <a:cubicBezTo>
                    <a:pt x="19027" y="20677"/>
                    <a:pt x="19322" y="20539"/>
                    <a:pt x="19452" y="20482"/>
                  </a:cubicBezTo>
                  <a:cubicBezTo>
                    <a:pt x="19586" y="20423"/>
                    <a:pt x="19499" y="20397"/>
                    <a:pt x="19499" y="20321"/>
                  </a:cubicBezTo>
                  <a:cubicBezTo>
                    <a:pt x="19499" y="20245"/>
                    <a:pt x="19734" y="20245"/>
                    <a:pt x="19821" y="20168"/>
                  </a:cubicBezTo>
                  <a:cubicBezTo>
                    <a:pt x="19899" y="20100"/>
                    <a:pt x="19821" y="20039"/>
                    <a:pt x="19746" y="20039"/>
                  </a:cubicBezTo>
                  <a:cubicBezTo>
                    <a:pt x="19737" y="20039"/>
                    <a:pt x="19729" y="20040"/>
                    <a:pt x="19720" y="20042"/>
                  </a:cubicBezTo>
                  <a:cubicBezTo>
                    <a:pt x="19717" y="20042"/>
                    <a:pt x="19713" y="20043"/>
                    <a:pt x="19710" y="20043"/>
                  </a:cubicBezTo>
                  <a:cubicBezTo>
                    <a:pt x="19652" y="20043"/>
                    <a:pt x="19707" y="19894"/>
                    <a:pt x="19713" y="19830"/>
                  </a:cubicBezTo>
                  <a:cubicBezTo>
                    <a:pt x="19717" y="19812"/>
                    <a:pt x="19709" y="19804"/>
                    <a:pt x="19697" y="19804"/>
                  </a:cubicBezTo>
                  <a:cubicBezTo>
                    <a:pt x="19654" y="19804"/>
                    <a:pt x="19551" y="19885"/>
                    <a:pt x="19546" y="19957"/>
                  </a:cubicBezTo>
                  <a:cubicBezTo>
                    <a:pt x="19546" y="20050"/>
                    <a:pt x="19425" y="20084"/>
                    <a:pt x="19425" y="20135"/>
                  </a:cubicBezTo>
                  <a:cubicBezTo>
                    <a:pt x="19425" y="20304"/>
                    <a:pt x="19412" y="20211"/>
                    <a:pt x="19325" y="20270"/>
                  </a:cubicBezTo>
                  <a:cubicBezTo>
                    <a:pt x="19301" y="20287"/>
                    <a:pt x="19257" y="20294"/>
                    <a:pt x="19207" y="20294"/>
                  </a:cubicBezTo>
                  <a:cubicBezTo>
                    <a:pt x="19076" y="20294"/>
                    <a:pt x="18899" y="20244"/>
                    <a:pt x="18889" y="20177"/>
                  </a:cubicBezTo>
                  <a:cubicBezTo>
                    <a:pt x="18882" y="20075"/>
                    <a:pt x="18641" y="20025"/>
                    <a:pt x="18628" y="19889"/>
                  </a:cubicBezTo>
                  <a:cubicBezTo>
                    <a:pt x="18614" y="19762"/>
                    <a:pt x="18500" y="19720"/>
                    <a:pt x="18594" y="19567"/>
                  </a:cubicBezTo>
                  <a:cubicBezTo>
                    <a:pt x="18660" y="19473"/>
                    <a:pt x="18633" y="19411"/>
                    <a:pt x="18581" y="19411"/>
                  </a:cubicBezTo>
                  <a:cubicBezTo>
                    <a:pt x="18554" y="19411"/>
                    <a:pt x="18519" y="19428"/>
                    <a:pt x="18487" y="19465"/>
                  </a:cubicBezTo>
                  <a:cubicBezTo>
                    <a:pt x="18467" y="19488"/>
                    <a:pt x="18450" y="19497"/>
                    <a:pt x="18435" y="19497"/>
                  </a:cubicBezTo>
                  <a:cubicBezTo>
                    <a:pt x="18384" y="19497"/>
                    <a:pt x="18373" y="19385"/>
                    <a:pt x="18467" y="19339"/>
                  </a:cubicBezTo>
                  <a:cubicBezTo>
                    <a:pt x="18594" y="19271"/>
                    <a:pt x="18822" y="19211"/>
                    <a:pt x="18701" y="18932"/>
                  </a:cubicBezTo>
                  <a:cubicBezTo>
                    <a:pt x="18671" y="18858"/>
                    <a:pt x="18597" y="18829"/>
                    <a:pt x="18501" y="18829"/>
                  </a:cubicBezTo>
                  <a:cubicBezTo>
                    <a:pt x="18233" y="18829"/>
                    <a:pt x="17794" y="19053"/>
                    <a:pt x="17656" y="19152"/>
                  </a:cubicBezTo>
                  <a:cubicBezTo>
                    <a:pt x="17468" y="19296"/>
                    <a:pt x="17227" y="19745"/>
                    <a:pt x="17126" y="19745"/>
                  </a:cubicBezTo>
                  <a:cubicBezTo>
                    <a:pt x="17026" y="19745"/>
                    <a:pt x="17307" y="19508"/>
                    <a:pt x="17347" y="19415"/>
                  </a:cubicBezTo>
                  <a:cubicBezTo>
                    <a:pt x="17381" y="19336"/>
                    <a:pt x="17353" y="19263"/>
                    <a:pt x="17376" y="19263"/>
                  </a:cubicBezTo>
                  <a:cubicBezTo>
                    <a:pt x="17380" y="19263"/>
                    <a:pt x="17386" y="19266"/>
                    <a:pt x="17394" y="19271"/>
                  </a:cubicBezTo>
                  <a:cubicBezTo>
                    <a:pt x="17397" y="19272"/>
                    <a:pt x="17400" y="19273"/>
                    <a:pt x="17404" y="19273"/>
                  </a:cubicBezTo>
                  <a:cubicBezTo>
                    <a:pt x="17470" y="19273"/>
                    <a:pt x="17627" y="18961"/>
                    <a:pt x="17736" y="18856"/>
                  </a:cubicBezTo>
                  <a:cubicBezTo>
                    <a:pt x="17793" y="18801"/>
                    <a:pt x="17852" y="18799"/>
                    <a:pt x="17898" y="18799"/>
                  </a:cubicBezTo>
                  <a:cubicBezTo>
                    <a:pt x="17902" y="18799"/>
                    <a:pt x="17905" y="18799"/>
                    <a:pt x="17909" y="18799"/>
                  </a:cubicBezTo>
                  <a:cubicBezTo>
                    <a:pt x="17949" y="18799"/>
                    <a:pt x="17978" y="18797"/>
                    <a:pt x="17984" y="18754"/>
                  </a:cubicBezTo>
                  <a:cubicBezTo>
                    <a:pt x="18004" y="18669"/>
                    <a:pt x="18058" y="18602"/>
                    <a:pt x="18165" y="18474"/>
                  </a:cubicBezTo>
                  <a:cubicBezTo>
                    <a:pt x="18235" y="18391"/>
                    <a:pt x="18812" y="18373"/>
                    <a:pt x="19235" y="18373"/>
                  </a:cubicBezTo>
                  <a:cubicBezTo>
                    <a:pt x="19458" y="18373"/>
                    <a:pt x="19638" y="18379"/>
                    <a:pt x="19680" y="18381"/>
                  </a:cubicBezTo>
                  <a:cubicBezTo>
                    <a:pt x="19807" y="18381"/>
                    <a:pt x="20049" y="18169"/>
                    <a:pt x="20116" y="18026"/>
                  </a:cubicBezTo>
                  <a:cubicBezTo>
                    <a:pt x="20175" y="17917"/>
                    <a:pt x="20242" y="17895"/>
                    <a:pt x="20356" y="17895"/>
                  </a:cubicBezTo>
                  <a:cubicBezTo>
                    <a:pt x="20385" y="17895"/>
                    <a:pt x="20416" y="17897"/>
                    <a:pt x="20451" y="17898"/>
                  </a:cubicBezTo>
                  <a:cubicBezTo>
                    <a:pt x="20458" y="17899"/>
                    <a:pt x="20464" y="17900"/>
                    <a:pt x="20471" y="17900"/>
                  </a:cubicBezTo>
                  <a:cubicBezTo>
                    <a:pt x="20631" y="17900"/>
                    <a:pt x="20709" y="17709"/>
                    <a:pt x="20793" y="17636"/>
                  </a:cubicBezTo>
                  <a:cubicBezTo>
                    <a:pt x="20880" y="17560"/>
                    <a:pt x="20846" y="17526"/>
                    <a:pt x="20773" y="17500"/>
                  </a:cubicBezTo>
                  <a:cubicBezTo>
                    <a:pt x="20692" y="17483"/>
                    <a:pt x="20625" y="17416"/>
                    <a:pt x="20699" y="17407"/>
                  </a:cubicBezTo>
                  <a:cubicBezTo>
                    <a:pt x="20779" y="17407"/>
                    <a:pt x="20813" y="17348"/>
                    <a:pt x="20846" y="17221"/>
                  </a:cubicBezTo>
                  <a:cubicBezTo>
                    <a:pt x="20880" y="17094"/>
                    <a:pt x="20819" y="17153"/>
                    <a:pt x="20719" y="16975"/>
                  </a:cubicBezTo>
                  <a:cubicBezTo>
                    <a:pt x="20689" y="16929"/>
                    <a:pt x="20664" y="16913"/>
                    <a:pt x="20641" y="16913"/>
                  </a:cubicBezTo>
                  <a:cubicBezTo>
                    <a:pt x="20582" y="16913"/>
                    <a:pt x="20535" y="17018"/>
                    <a:pt x="20468" y="17018"/>
                  </a:cubicBezTo>
                  <a:cubicBezTo>
                    <a:pt x="20465" y="17018"/>
                    <a:pt x="20461" y="17018"/>
                    <a:pt x="20458" y="17018"/>
                  </a:cubicBezTo>
                  <a:cubicBezTo>
                    <a:pt x="20357" y="17001"/>
                    <a:pt x="20531" y="16840"/>
                    <a:pt x="20444" y="16764"/>
                  </a:cubicBezTo>
                  <a:cubicBezTo>
                    <a:pt x="20418" y="16743"/>
                    <a:pt x="20385" y="16734"/>
                    <a:pt x="20348" y="16734"/>
                  </a:cubicBezTo>
                  <a:cubicBezTo>
                    <a:pt x="20261" y="16734"/>
                    <a:pt x="20153" y="16787"/>
                    <a:pt x="20069" y="16882"/>
                  </a:cubicBezTo>
                  <a:cubicBezTo>
                    <a:pt x="20012" y="16946"/>
                    <a:pt x="19982" y="16953"/>
                    <a:pt x="19956" y="16953"/>
                  </a:cubicBezTo>
                  <a:cubicBezTo>
                    <a:pt x="19949" y="16953"/>
                    <a:pt x="19942" y="16953"/>
                    <a:pt x="19935" y="16953"/>
                  </a:cubicBezTo>
                  <a:cubicBezTo>
                    <a:pt x="19910" y="16953"/>
                    <a:pt x="19883" y="16959"/>
                    <a:pt x="19834" y="17018"/>
                  </a:cubicBezTo>
                  <a:cubicBezTo>
                    <a:pt x="19806" y="17053"/>
                    <a:pt x="19785" y="17067"/>
                    <a:pt x="19770" y="17067"/>
                  </a:cubicBezTo>
                  <a:cubicBezTo>
                    <a:pt x="19723" y="17067"/>
                    <a:pt x="19733" y="16935"/>
                    <a:pt x="19774" y="16890"/>
                  </a:cubicBezTo>
                  <a:cubicBezTo>
                    <a:pt x="19828" y="16840"/>
                    <a:pt x="19868" y="16899"/>
                    <a:pt x="19914" y="16814"/>
                  </a:cubicBezTo>
                  <a:cubicBezTo>
                    <a:pt x="19961" y="16730"/>
                    <a:pt x="20015" y="16814"/>
                    <a:pt x="20136" y="16713"/>
                  </a:cubicBezTo>
                  <a:cubicBezTo>
                    <a:pt x="20256" y="16603"/>
                    <a:pt x="20370" y="16654"/>
                    <a:pt x="20404" y="16577"/>
                  </a:cubicBezTo>
                  <a:cubicBezTo>
                    <a:pt x="20438" y="16512"/>
                    <a:pt x="20371" y="16424"/>
                    <a:pt x="20281" y="16424"/>
                  </a:cubicBezTo>
                  <a:cubicBezTo>
                    <a:pt x="20264" y="16424"/>
                    <a:pt x="20247" y="16427"/>
                    <a:pt x="20229" y="16433"/>
                  </a:cubicBezTo>
                  <a:cubicBezTo>
                    <a:pt x="20222" y="16436"/>
                    <a:pt x="20214" y="16436"/>
                    <a:pt x="20206" y="16436"/>
                  </a:cubicBezTo>
                  <a:cubicBezTo>
                    <a:pt x="20113" y="16436"/>
                    <a:pt x="20044" y="16277"/>
                    <a:pt x="19982" y="16277"/>
                  </a:cubicBezTo>
                  <a:cubicBezTo>
                    <a:pt x="19973" y="16277"/>
                    <a:pt x="19964" y="16281"/>
                    <a:pt x="19955" y="16289"/>
                  </a:cubicBezTo>
                  <a:cubicBezTo>
                    <a:pt x="19941" y="16301"/>
                    <a:pt x="19930" y="16306"/>
                    <a:pt x="19921" y="16306"/>
                  </a:cubicBezTo>
                  <a:cubicBezTo>
                    <a:pt x="19887" y="16306"/>
                    <a:pt x="19881" y="16239"/>
                    <a:pt x="19844" y="16239"/>
                  </a:cubicBezTo>
                  <a:cubicBezTo>
                    <a:pt x="19834" y="16239"/>
                    <a:pt x="19822" y="16243"/>
                    <a:pt x="19807" y="16255"/>
                  </a:cubicBezTo>
                  <a:cubicBezTo>
                    <a:pt x="19787" y="16271"/>
                    <a:pt x="19769" y="16278"/>
                    <a:pt x="19753" y="16278"/>
                  </a:cubicBezTo>
                  <a:cubicBezTo>
                    <a:pt x="19699" y="16278"/>
                    <a:pt x="19664" y="16201"/>
                    <a:pt x="19633" y="16103"/>
                  </a:cubicBezTo>
                  <a:cubicBezTo>
                    <a:pt x="19599" y="15967"/>
                    <a:pt x="19365" y="15747"/>
                    <a:pt x="19224" y="15696"/>
                  </a:cubicBezTo>
                  <a:cubicBezTo>
                    <a:pt x="19118" y="15652"/>
                    <a:pt x="19145" y="15588"/>
                    <a:pt x="19196" y="15588"/>
                  </a:cubicBezTo>
                  <a:cubicBezTo>
                    <a:pt x="19213" y="15588"/>
                    <a:pt x="19233" y="15595"/>
                    <a:pt x="19251" y="15612"/>
                  </a:cubicBezTo>
                  <a:cubicBezTo>
                    <a:pt x="19266" y="15624"/>
                    <a:pt x="19282" y="15630"/>
                    <a:pt x="19297" y="15630"/>
                  </a:cubicBezTo>
                  <a:cubicBezTo>
                    <a:pt x="19360" y="15630"/>
                    <a:pt x="19418" y="15529"/>
                    <a:pt x="19445" y="15468"/>
                  </a:cubicBezTo>
                  <a:cubicBezTo>
                    <a:pt x="19479" y="15400"/>
                    <a:pt x="19392" y="15341"/>
                    <a:pt x="19352" y="15332"/>
                  </a:cubicBezTo>
                  <a:cubicBezTo>
                    <a:pt x="19305" y="15324"/>
                    <a:pt x="19305" y="15230"/>
                    <a:pt x="19318" y="15163"/>
                  </a:cubicBezTo>
                  <a:cubicBezTo>
                    <a:pt x="19325" y="15086"/>
                    <a:pt x="19171" y="14993"/>
                    <a:pt x="19171" y="14926"/>
                  </a:cubicBezTo>
                  <a:cubicBezTo>
                    <a:pt x="19171" y="14866"/>
                    <a:pt x="19070" y="14807"/>
                    <a:pt x="19077" y="14748"/>
                  </a:cubicBezTo>
                  <a:cubicBezTo>
                    <a:pt x="19083" y="14680"/>
                    <a:pt x="18983" y="14595"/>
                    <a:pt x="18983" y="14510"/>
                  </a:cubicBezTo>
                  <a:cubicBezTo>
                    <a:pt x="18983" y="14426"/>
                    <a:pt x="18822" y="14256"/>
                    <a:pt x="18815" y="14155"/>
                  </a:cubicBezTo>
                  <a:cubicBezTo>
                    <a:pt x="18808" y="14062"/>
                    <a:pt x="18728" y="13994"/>
                    <a:pt x="18695" y="13875"/>
                  </a:cubicBezTo>
                  <a:cubicBezTo>
                    <a:pt x="18682" y="13831"/>
                    <a:pt x="18669" y="13810"/>
                    <a:pt x="18655" y="13810"/>
                  </a:cubicBezTo>
                  <a:cubicBezTo>
                    <a:pt x="18632" y="13810"/>
                    <a:pt x="18608" y="13870"/>
                    <a:pt x="18587" y="13977"/>
                  </a:cubicBezTo>
                  <a:cubicBezTo>
                    <a:pt x="18554" y="14146"/>
                    <a:pt x="18440" y="14138"/>
                    <a:pt x="18473" y="14188"/>
                  </a:cubicBezTo>
                  <a:cubicBezTo>
                    <a:pt x="18540" y="14307"/>
                    <a:pt x="18487" y="14307"/>
                    <a:pt x="18440" y="14375"/>
                  </a:cubicBezTo>
                  <a:cubicBezTo>
                    <a:pt x="18393" y="14451"/>
                    <a:pt x="18473" y="14553"/>
                    <a:pt x="18393" y="14553"/>
                  </a:cubicBezTo>
                  <a:cubicBezTo>
                    <a:pt x="18328" y="14553"/>
                    <a:pt x="18337" y="14698"/>
                    <a:pt x="18322" y="14698"/>
                  </a:cubicBezTo>
                  <a:cubicBezTo>
                    <a:pt x="18318" y="14698"/>
                    <a:pt x="18313" y="14691"/>
                    <a:pt x="18306" y="14671"/>
                  </a:cubicBezTo>
                  <a:cubicBezTo>
                    <a:pt x="18288" y="14631"/>
                    <a:pt x="18260" y="14613"/>
                    <a:pt x="18233" y="14613"/>
                  </a:cubicBezTo>
                  <a:cubicBezTo>
                    <a:pt x="18197" y="14613"/>
                    <a:pt x="18165" y="14644"/>
                    <a:pt x="18165" y="14697"/>
                  </a:cubicBezTo>
                  <a:cubicBezTo>
                    <a:pt x="18165" y="14794"/>
                    <a:pt x="18005" y="14884"/>
                    <a:pt x="17933" y="14884"/>
                  </a:cubicBezTo>
                  <a:cubicBezTo>
                    <a:pt x="17930" y="14884"/>
                    <a:pt x="17927" y="14883"/>
                    <a:pt x="17924" y="14883"/>
                  </a:cubicBezTo>
                  <a:cubicBezTo>
                    <a:pt x="17859" y="14876"/>
                    <a:pt x="17851" y="14730"/>
                    <a:pt x="17809" y="14730"/>
                  </a:cubicBezTo>
                  <a:cubicBezTo>
                    <a:pt x="17803" y="14730"/>
                    <a:pt x="17797" y="14733"/>
                    <a:pt x="17790" y="14739"/>
                  </a:cubicBezTo>
                  <a:cubicBezTo>
                    <a:pt x="17783" y="14746"/>
                    <a:pt x="17776" y="14749"/>
                    <a:pt x="17771" y="14749"/>
                  </a:cubicBezTo>
                  <a:cubicBezTo>
                    <a:pt x="17732" y="14749"/>
                    <a:pt x="17732" y="14587"/>
                    <a:pt x="17660" y="14587"/>
                  </a:cubicBezTo>
                  <a:cubicBezTo>
                    <a:pt x="17659" y="14587"/>
                    <a:pt x="17657" y="14587"/>
                    <a:pt x="17656" y="14587"/>
                  </a:cubicBezTo>
                  <a:cubicBezTo>
                    <a:pt x="17642" y="14588"/>
                    <a:pt x="17629" y="14588"/>
                    <a:pt x="17617" y="14588"/>
                  </a:cubicBezTo>
                  <a:cubicBezTo>
                    <a:pt x="17545" y="14588"/>
                    <a:pt x="17499" y="14564"/>
                    <a:pt x="17522" y="14476"/>
                  </a:cubicBezTo>
                  <a:cubicBezTo>
                    <a:pt x="17548" y="14375"/>
                    <a:pt x="17367" y="14324"/>
                    <a:pt x="17428" y="14256"/>
                  </a:cubicBezTo>
                  <a:cubicBezTo>
                    <a:pt x="17488" y="14197"/>
                    <a:pt x="17408" y="14087"/>
                    <a:pt x="17401" y="13901"/>
                  </a:cubicBezTo>
                  <a:cubicBezTo>
                    <a:pt x="17387" y="13723"/>
                    <a:pt x="17481" y="13706"/>
                    <a:pt x="17481" y="13638"/>
                  </a:cubicBezTo>
                  <a:cubicBezTo>
                    <a:pt x="17481" y="13597"/>
                    <a:pt x="17464" y="13579"/>
                    <a:pt x="17438" y="13579"/>
                  </a:cubicBezTo>
                  <a:cubicBezTo>
                    <a:pt x="17415" y="13579"/>
                    <a:pt x="17386" y="13593"/>
                    <a:pt x="17354" y="13621"/>
                  </a:cubicBezTo>
                  <a:cubicBezTo>
                    <a:pt x="17342" y="13632"/>
                    <a:pt x="17332" y="13636"/>
                    <a:pt x="17323" y="13636"/>
                  </a:cubicBezTo>
                  <a:cubicBezTo>
                    <a:pt x="17286" y="13636"/>
                    <a:pt x="17276" y="13553"/>
                    <a:pt x="17226" y="13553"/>
                  </a:cubicBezTo>
                  <a:cubicBezTo>
                    <a:pt x="17224" y="13553"/>
                    <a:pt x="17222" y="13553"/>
                    <a:pt x="17220" y="13553"/>
                  </a:cubicBezTo>
                  <a:cubicBezTo>
                    <a:pt x="17210" y="13555"/>
                    <a:pt x="17197" y="13555"/>
                    <a:pt x="17183" y="13555"/>
                  </a:cubicBezTo>
                  <a:cubicBezTo>
                    <a:pt x="17093" y="13555"/>
                    <a:pt x="16937" y="13528"/>
                    <a:pt x="16932" y="13418"/>
                  </a:cubicBezTo>
                  <a:cubicBezTo>
                    <a:pt x="16918" y="13291"/>
                    <a:pt x="16844" y="13359"/>
                    <a:pt x="16818" y="13240"/>
                  </a:cubicBezTo>
                  <a:cubicBezTo>
                    <a:pt x="16784" y="13113"/>
                    <a:pt x="16697" y="13206"/>
                    <a:pt x="16697" y="13121"/>
                  </a:cubicBezTo>
                  <a:cubicBezTo>
                    <a:pt x="16697" y="13037"/>
                    <a:pt x="16664" y="13003"/>
                    <a:pt x="16596" y="12994"/>
                  </a:cubicBezTo>
                  <a:cubicBezTo>
                    <a:pt x="16529" y="12994"/>
                    <a:pt x="16510" y="12901"/>
                    <a:pt x="16422" y="12884"/>
                  </a:cubicBezTo>
                  <a:cubicBezTo>
                    <a:pt x="16418" y="12884"/>
                    <a:pt x="16414" y="12884"/>
                    <a:pt x="16410" y="12884"/>
                  </a:cubicBezTo>
                  <a:cubicBezTo>
                    <a:pt x="16325" y="12884"/>
                    <a:pt x="16226" y="12962"/>
                    <a:pt x="16181" y="12994"/>
                  </a:cubicBezTo>
                  <a:cubicBezTo>
                    <a:pt x="16177" y="12996"/>
                    <a:pt x="16172" y="12998"/>
                    <a:pt x="16166" y="12998"/>
                  </a:cubicBezTo>
                  <a:cubicBezTo>
                    <a:pt x="16121" y="12998"/>
                    <a:pt x="16041" y="12931"/>
                    <a:pt x="15990" y="12931"/>
                  </a:cubicBezTo>
                  <a:cubicBezTo>
                    <a:pt x="15978" y="12931"/>
                    <a:pt x="15968" y="12935"/>
                    <a:pt x="15960" y="12944"/>
                  </a:cubicBezTo>
                  <a:cubicBezTo>
                    <a:pt x="15949" y="12954"/>
                    <a:pt x="15941" y="12959"/>
                    <a:pt x="15932" y="12959"/>
                  </a:cubicBezTo>
                  <a:cubicBezTo>
                    <a:pt x="15901" y="12959"/>
                    <a:pt x="15870" y="12899"/>
                    <a:pt x="15765" y="12859"/>
                  </a:cubicBezTo>
                  <a:cubicBezTo>
                    <a:pt x="15693" y="12831"/>
                    <a:pt x="15610" y="12814"/>
                    <a:pt x="15546" y="12814"/>
                  </a:cubicBezTo>
                  <a:cubicBezTo>
                    <a:pt x="15491" y="12814"/>
                    <a:pt x="15450" y="12827"/>
                    <a:pt x="15444" y="12859"/>
                  </a:cubicBezTo>
                  <a:cubicBezTo>
                    <a:pt x="15437" y="12918"/>
                    <a:pt x="15323" y="12944"/>
                    <a:pt x="15343" y="13087"/>
                  </a:cubicBezTo>
                  <a:cubicBezTo>
                    <a:pt x="15356" y="13240"/>
                    <a:pt x="15471" y="13206"/>
                    <a:pt x="15497" y="13308"/>
                  </a:cubicBezTo>
                  <a:cubicBezTo>
                    <a:pt x="15524" y="13401"/>
                    <a:pt x="15444" y="13367"/>
                    <a:pt x="15437" y="13460"/>
                  </a:cubicBezTo>
                  <a:cubicBezTo>
                    <a:pt x="15430" y="13553"/>
                    <a:pt x="15363" y="13545"/>
                    <a:pt x="15363" y="13604"/>
                  </a:cubicBezTo>
                  <a:cubicBezTo>
                    <a:pt x="15363" y="13672"/>
                    <a:pt x="15410" y="13655"/>
                    <a:pt x="15437" y="13782"/>
                  </a:cubicBezTo>
                  <a:cubicBezTo>
                    <a:pt x="15464" y="13909"/>
                    <a:pt x="15524" y="13901"/>
                    <a:pt x="15538" y="14070"/>
                  </a:cubicBezTo>
                  <a:cubicBezTo>
                    <a:pt x="15551" y="14239"/>
                    <a:pt x="15491" y="14205"/>
                    <a:pt x="15437" y="14222"/>
                  </a:cubicBezTo>
                  <a:cubicBezTo>
                    <a:pt x="15383" y="14248"/>
                    <a:pt x="15444" y="14333"/>
                    <a:pt x="15370" y="14434"/>
                  </a:cubicBezTo>
                  <a:cubicBezTo>
                    <a:pt x="15296" y="14544"/>
                    <a:pt x="15229" y="14671"/>
                    <a:pt x="15283" y="14739"/>
                  </a:cubicBezTo>
                  <a:cubicBezTo>
                    <a:pt x="15343" y="14807"/>
                    <a:pt x="15564" y="14926"/>
                    <a:pt x="15651" y="15112"/>
                  </a:cubicBezTo>
                  <a:cubicBezTo>
                    <a:pt x="15738" y="15307"/>
                    <a:pt x="15732" y="15603"/>
                    <a:pt x="15705" y="15806"/>
                  </a:cubicBezTo>
                  <a:cubicBezTo>
                    <a:pt x="15671" y="16018"/>
                    <a:pt x="15497" y="16069"/>
                    <a:pt x="15363" y="16255"/>
                  </a:cubicBezTo>
                  <a:cubicBezTo>
                    <a:pt x="15281" y="16359"/>
                    <a:pt x="15165" y="16417"/>
                    <a:pt x="15051" y="16417"/>
                  </a:cubicBezTo>
                  <a:cubicBezTo>
                    <a:pt x="15043" y="16417"/>
                    <a:pt x="15036" y="16417"/>
                    <a:pt x="15028" y="16416"/>
                  </a:cubicBezTo>
                  <a:cubicBezTo>
                    <a:pt x="14961" y="16416"/>
                    <a:pt x="15001" y="16586"/>
                    <a:pt x="15088" y="16721"/>
                  </a:cubicBezTo>
                  <a:cubicBezTo>
                    <a:pt x="15182" y="16857"/>
                    <a:pt x="15108" y="16899"/>
                    <a:pt x="15155" y="17035"/>
                  </a:cubicBezTo>
                  <a:cubicBezTo>
                    <a:pt x="15202" y="17178"/>
                    <a:pt x="15155" y="17289"/>
                    <a:pt x="15222" y="17416"/>
                  </a:cubicBezTo>
                  <a:cubicBezTo>
                    <a:pt x="15296" y="17543"/>
                    <a:pt x="15249" y="17594"/>
                    <a:pt x="15169" y="17687"/>
                  </a:cubicBezTo>
                  <a:cubicBezTo>
                    <a:pt x="15088" y="17771"/>
                    <a:pt x="15202" y="17729"/>
                    <a:pt x="15209" y="17848"/>
                  </a:cubicBezTo>
                  <a:cubicBezTo>
                    <a:pt x="15212" y="17893"/>
                    <a:pt x="15206" y="17910"/>
                    <a:pt x="15195" y="17910"/>
                  </a:cubicBezTo>
                  <a:cubicBezTo>
                    <a:pt x="15177" y="17910"/>
                    <a:pt x="15143" y="17867"/>
                    <a:pt x="15102" y="17831"/>
                  </a:cubicBezTo>
                  <a:cubicBezTo>
                    <a:pt x="15092" y="17823"/>
                    <a:pt x="15081" y="17819"/>
                    <a:pt x="15072" y="17819"/>
                  </a:cubicBezTo>
                  <a:cubicBezTo>
                    <a:pt x="15012" y="17819"/>
                    <a:pt x="14968" y="17960"/>
                    <a:pt x="14968" y="18026"/>
                  </a:cubicBezTo>
                  <a:cubicBezTo>
                    <a:pt x="14968" y="18039"/>
                    <a:pt x="14962" y="18045"/>
                    <a:pt x="14954" y="18045"/>
                  </a:cubicBezTo>
                  <a:cubicBezTo>
                    <a:pt x="14913" y="18045"/>
                    <a:pt x="14793" y="17924"/>
                    <a:pt x="14760" y="17924"/>
                  </a:cubicBezTo>
                  <a:cubicBezTo>
                    <a:pt x="14759" y="17924"/>
                    <a:pt x="14758" y="17924"/>
                    <a:pt x="14757" y="17924"/>
                  </a:cubicBezTo>
                  <a:cubicBezTo>
                    <a:pt x="14729" y="17924"/>
                    <a:pt x="14770" y="17802"/>
                    <a:pt x="14680" y="17712"/>
                  </a:cubicBezTo>
                  <a:cubicBezTo>
                    <a:pt x="14586" y="17611"/>
                    <a:pt x="14512" y="17594"/>
                    <a:pt x="14512" y="17492"/>
                  </a:cubicBezTo>
                  <a:cubicBezTo>
                    <a:pt x="14512" y="17399"/>
                    <a:pt x="14344" y="17323"/>
                    <a:pt x="14344" y="17212"/>
                  </a:cubicBezTo>
                  <a:cubicBezTo>
                    <a:pt x="14344" y="17102"/>
                    <a:pt x="14365" y="16814"/>
                    <a:pt x="14324" y="16730"/>
                  </a:cubicBezTo>
                  <a:cubicBezTo>
                    <a:pt x="14298" y="16645"/>
                    <a:pt x="14311" y="16552"/>
                    <a:pt x="14351" y="16475"/>
                  </a:cubicBezTo>
                  <a:cubicBezTo>
                    <a:pt x="14385" y="16399"/>
                    <a:pt x="14317" y="16281"/>
                    <a:pt x="14217" y="16281"/>
                  </a:cubicBezTo>
                  <a:cubicBezTo>
                    <a:pt x="14096" y="16264"/>
                    <a:pt x="13976" y="16255"/>
                    <a:pt x="13855" y="16255"/>
                  </a:cubicBezTo>
                  <a:cubicBezTo>
                    <a:pt x="13838" y="16256"/>
                    <a:pt x="13822" y="16257"/>
                    <a:pt x="13807" y="16257"/>
                  </a:cubicBezTo>
                  <a:cubicBezTo>
                    <a:pt x="13701" y="16257"/>
                    <a:pt x="13635" y="16232"/>
                    <a:pt x="13600" y="16187"/>
                  </a:cubicBezTo>
                  <a:cubicBezTo>
                    <a:pt x="13507" y="16086"/>
                    <a:pt x="13386" y="16018"/>
                    <a:pt x="13265" y="15976"/>
                  </a:cubicBezTo>
                  <a:cubicBezTo>
                    <a:pt x="13098" y="15925"/>
                    <a:pt x="13024" y="15806"/>
                    <a:pt x="13010" y="15747"/>
                  </a:cubicBezTo>
                  <a:cubicBezTo>
                    <a:pt x="12990" y="15679"/>
                    <a:pt x="12823" y="15637"/>
                    <a:pt x="12789" y="15569"/>
                  </a:cubicBezTo>
                  <a:cubicBezTo>
                    <a:pt x="12753" y="15516"/>
                    <a:pt x="12620" y="15483"/>
                    <a:pt x="12544" y="15483"/>
                  </a:cubicBezTo>
                  <a:cubicBezTo>
                    <a:pt x="12536" y="15483"/>
                    <a:pt x="12528" y="15484"/>
                    <a:pt x="12521" y="15484"/>
                  </a:cubicBezTo>
                  <a:cubicBezTo>
                    <a:pt x="12519" y="15485"/>
                    <a:pt x="12516" y="15486"/>
                    <a:pt x="12513" y="15486"/>
                  </a:cubicBezTo>
                  <a:cubicBezTo>
                    <a:pt x="12449" y="15486"/>
                    <a:pt x="12303" y="15323"/>
                    <a:pt x="12206" y="15323"/>
                  </a:cubicBezTo>
                  <a:cubicBezTo>
                    <a:pt x="12204" y="15323"/>
                    <a:pt x="12202" y="15323"/>
                    <a:pt x="12199" y="15324"/>
                  </a:cubicBezTo>
                  <a:cubicBezTo>
                    <a:pt x="12105" y="15324"/>
                    <a:pt x="11878" y="15451"/>
                    <a:pt x="11837" y="15459"/>
                  </a:cubicBezTo>
                  <a:cubicBezTo>
                    <a:pt x="11836" y="15459"/>
                    <a:pt x="11835" y="15460"/>
                    <a:pt x="11834" y="15460"/>
                  </a:cubicBezTo>
                  <a:cubicBezTo>
                    <a:pt x="11807" y="15460"/>
                    <a:pt x="11845" y="15356"/>
                    <a:pt x="11871" y="15307"/>
                  </a:cubicBezTo>
                  <a:cubicBezTo>
                    <a:pt x="11898" y="15256"/>
                    <a:pt x="11790" y="15044"/>
                    <a:pt x="11764" y="14909"/>
                  </a:cubicBezTo>
                  <a:cubicBezTo>
                    <a:pt x="11745" y="14772"/>
                    <a:pt x="11707" y="14628"/>
                    <a:pt x="11607" y="14628"/>
                  </a:cubicBezTo>
                  <a:cubicBezTo>
                    <a:pt x="11601" y="14628"/>
                    <a:pt x="11595" y="14628"/>
                    <a:pt x="11589" y="14629"/>
                  </a:cubicBezTo>
                  <a:cubicBezTo>
                    <a:pt x="11578" y="14630"/>
                    <a:pt x="11566" y="14631"/>
                    <a:pt x="11555" y="14631"/>
                  </a:cubicBezTo>
                  <a:cubicBezTo>
                    <a:pt x="11473" y="14631"/>
                    <a:pt x="11392" y="14604"/>
                    <a:pt x="11321" y="14544"/>
                  </a:cubicBezTo>
                  <a:cubicBezTo>
                    <a:pt x="11288" y="14519"/>
                    <a:pt x="11281" y="14121"/>
                    <a:pt x="11308" y="13952"/>
                  </a:cubicBezTo>
                  <a:cubicBezTo>
                    <a:pt x="11335" y="13782"/>
                    <a:pt x="11475" y="13528"/>
                    <a:pt x="11475" y="13426"/>
                  </a:cubicBezTo>
                  <a:cubicBezTo>
                    <a:pt x="11475" y="13316"/>
                    <a:pt x="11569" y="13274"/>
                    <a:pt x="11650" y="13240"/>
                  </a:cubicBezTo>
                  <a:cubicBezTo>
                    <a:pt x="11730" y="13214"/>
                    <a:pt x="11663" y="13011"/>
                    <a:pt x="11744" y="12994"/>
                  </a:cubicBezTo>
                  <a:cubicBezTo>
                    <a:pt x="11824" y="12986"/>
                    <a:pt x="11831" y="12944"/>
                    <a:pt x="11844" y="12859"/>
                  </a:cubicBezTo>
                  <a:cubicBezTo>
                    <a:pt x="11864" y="12774"/>
                    <a:pt x="11958" y="12825"/>
                    <a:pt x="11904" y="12757"/>
                  </a:cubicBezTo>
                  <a:cubicBezTo>
                    <a:pt x="11851" y="12689"/>
                    <a:pt x="11891" y="12664"/>
                    <a:pt x="12019" y="12664"/>
                  </a:cubicBezTo>
                  <a:cubicBezTo>
                    <a:pt x="12139" y="12664"/>
                    <a:pt x="12327" y="12613"/>
                    <a:pt x="12300" y="12452"/>
                  </a:cubicBezTo>
                  <a:cubicBezTo>
                    <a:pt x="12273" y="12300"/>
                    <a:pt x="11951" y="12410"/>
                    <a:pt x="11951" y="12283"/>
                  </a:cubicBezTo>
                  <a:cubicBezTo>
                    <a:pt x="11951" y="12147"/>
                    <a:pt x="11543" y="12139"/>
                    <a:pt x="11569" y="12063"/>
                  </a:cubicBezTo>
                  <a:cubicBezTo>
                    <a:pt x="11575" y="12046"/>
                    <a:pt x="11596" y="12040"/>
                    <a:pt x="11627" y="12040"/>
                  </a:cubicBezTo>
                  <a:cubicBezTo>
                    <a:pt x="11745" y="12040"/>
                    <a:pt x="12006" y="12136"/>
                    <a:pt x="12112" y="12189"/>
                  </a:cubicBezTo>
                  <a:cubicBezTo>
                    <a:pt x="12186" y="12230"/>
                    <a:pt x="12265" y="12254"/>
                    <a:pt x="12344" y="12254"/>
                  </a:cubicBezTo>
                  <a:cubicBezTo>
                    <a:pt x="12365" y="12254"/>
                    <a:pt x="12386" y="12252"/>
                    <a:pt x="12407" y="12249"/>
                  </a:cubicBezTo>
                  <a:cubicBezTo>
                    <a:pt x="12521" y="12240"/>
                    <a:pt x="12441" y="12046"/>
                    <a:pt x="12468" y="11970"/>
                  </a:cubicBezTo>
                  <a:cubicBezTo>
                    <a:pt x="12471" y="11957"/>
                    <a:pt x="12479" y="11951"/>
                    <a:pt x="12492" y="11951"/>
                  </a:cubicBezTo>
                  <a:cubicBezTo>
                    <a:pt x="12549" y="11951"/>
                    <a:pt x="12684" y="12052"/>
                    <a:pt x="12784" y="12052"/>
                  </a:cubicBezTo>
                  <a:cubicBezTo>
                    <a:pt x="12798" y="12052"/>
                    <a:pt x="12811" y="12050"/>
                    <a:pt x="12823" y="12046"/>
                  </a:cubicBezTo>
                  <a:cubicBezTo>
                    <a:pt x="12950" y="12012"/>
                    <a:pt x="13064" y="11681"/>
                    <a:pt x="13171" y="11588"/>
                  </a:cubicBezTo>
                  <a:cubicBezTo>
                    <a:pt x="13259" y="11507"/>
                    <a:pt x="13198" y="11431"/>
                    <a:pt x="13050" y="11431"/>
                  </a:cubicBezTo>
                  <a:cubicBezTo>
                    <a:pt x="13030" y="11431"/>
                    <a:pt x="13007" y="11433"/>
                    <a:pt x="12984" y="11436"/>
                  </a:cubicBezTo>
                  <a:cubicBezTo>
                    <a:pt x="12968" y="11437"/>
                    <a:pt x="12952" y="11438"/>
                    <a:pt x="12937" y="11438"/>
                  </a:cubicBezTo>
                  <a:cubicBezTo>
                    <a:pt x="12799" y="11438"/>
                    <a:pt x="12664" y="11371"/>
                    <a:pt x="12561" y="11250"/>
                  </a:cubicBezTo>
                  <a:cubicBezTo>
                    <a:pt x="12459" y="11152"/>
                    <a:pt x="12467" y="11071"/>
                    <a:pt x="12561" y="11071"/>
                  </a:cubicBezTo>
                  <a:cubicBezTo>
                    <a:pt x="12565" y="11071"/>
                    <a:pt x="12570" y="11071"/>
                    <a:pt x="12575" y="11072"/>
                  </a:cubicBezTo>
                  <a:cubicBezTo>
                    <a:pt x="12689" y="11088"/>
                    <a:pt x="12957" y="11377"/>
                    <a:pt x="13064" y="11385"/>
                  </a:cubicBezTo>
                  <a:cubicBezTo>
                    <a:pt x="13066" y="11385"/>
                    <a:pt x="13067" y="11385"/>
                    <a:pt x="13069" y="11385"/>
                  </a:cubicBezTo>
                  <a:cubicBezTo>
                    <a:pt x="13170" y="11385"/>
                    <a:pt x="13340" y="11121"/>
                    <a:pt x="13426" y="11038"/>
                  </a:cubicBezTo>
                  <a:cubicBezTo>
                    <a:pt x="13513" y="10953"/>
                    <a:pt x="13346" y="10919"/>
                    <a:pt x="13285" y="10860"/>
                  </a:cubicBezTo>
                  <a:cubicBezTo>
                    <a:pt x="13232" y="10792"/>
                    <a:pt x="13392" y="10750"/>
                    <a:pt x="13473" y="10750"/>
                  </a:cubicBezTo>
                  <a:cubicBezTo>
                    <a:pt x="13560" y="10750"/>
                    <a:pt x="13600" y="10851"/>
                    <a:pt x="13634" y="10902"/>
                  </a:cubicBezTo>
                  <a:cubicBezTo>
                    <a:pt x="13640" y="10911"/>
                    <a:pt x="13652" y="10915"/>
                    <a:pt x="13667" y="10915"/>
                  </a:cubicBezTo>
                  <a:cubicBezTo>
                    <a:pt x="13724" y="10915"/>
                    <a:pt x="13831" y="10868"/>
                    <a:pt x="13889" y="10868"/>
                  </a:cubicBezTo>
                  <a:cubicBezTo>
                    <a:pt x="13969" y="10868"/>
                    <a:pt x="13882" y="10707"/>
                    <a:pt x="13755" y="10640"/>
                  </a:cubicBezTo>
                  <a:cubicBezTo>
                    <a:pt x="13666" y="10596"/>
                    <a:pt x="13711" y="10521"/>
                    <a:pt x="13757" y="10521"/>
                  </a:cubicBezTo>
                  <a:cubicBezTo>
                    <a:pt x="13774" y="10521"/>
                    <a:pt x="13791" y="10530"/>
                    <a:pt x="13801" y="10555"/>
                  </a:cubicBezTo>
                  <a:cubicBezTo>
                    <a:pt x="13835" y="10657"/>
                    <a:pt x="13922" y="10631"/>
                    <a:pt x="13969" y="10750"/>
                  </a:cubicBezTo>
                  <a:cubicBezTo>
                    <a:pt x="13993" y="10812"/>
                    <a:pt x="14013" y="10834"/>
                    <a:pt x="14035" y="10834"/>
                  </a:cubicBezTo>
                  <a:cubicBezTo>
                    <a:pt x="14071" y="10834"/>
                    <a:pt x="14111" y="10781"/>
                    <a:pt x="14177" y="10750"/>
                  </a:cubicBezTo>
                  <a:cubicBezTo>
                    <a:pt x="14264" y="10707"/>
                    <a:pt x="14344" y="10631"/>
                    <a:pt x="14398" y="10538"/>
                  </a:cubicBezTo>
                  <a:cubicBezTo>
                    <a:pt x="14458" y="10453"/>
                    <a:pt x="14465" y="10546"/>
                    <a:pt x="14539" y="10419"/>
                  </a:cubicBezTo>
                  <a:cubicBezTo>
                    <a:pt x="14606" y="10284"/>
                    <a:pt x="14505" y="10157"/>
                    <a:pt x="14418" y="10072"/>
                  </a:cubicBezTo>
                  <a:cubicBezTo>
                    <a:pt x="14331" y="9987"/>
                    <a:pt x="14425" y="9903"/>
                    <a:pt x="14338" y="9852"/>
                  </a:cubicBezTo>
                  <a:cubicBezTo>
                    <a:pt x="14254" y="9799"/>
                    <a:pt x="14234" y="9712"/>
                    <a:pt x="14307" y="9712"/>
                  </a:cubicBezTo>
                  <a:cubicBezTo>
                    <a:pt x="14316" y="9712"/>
                    <a:pt x="14326" y="9714"/>
                    <a:pt x="14338" y="9716"/>
                  </a:cubicBezTo>
                  <a:cubicBezTo>
                    <a:pt x="14359" y="9724"/>
                    <a:pt x="14381" y="9728"/>
                    <a:pt x="14402" y="9728"/>
                  </a:cubicBezTo>
                  <a:cubicBezTo>
                    <a:pt x="14475" y="9728"/>
                    <a:pt x="14544" y="9685"/>
                    <a:pt x="14586" y="9606"/>
                  </a:cubicBezTo>
                  <a:cubicBezTo>
                    <a:pt x="14632" y="9504"/>
                    <a:pt x="14418" y="9488"/>
                    <a:pt x="14519" y="9411"/>
                  </a:cubicBezTo>
                  <a:cubicBezTo>
                    <a:pt x="14613" y="9344"/>
                    <a:pt x="14532" y="9276"/>
                    <a:pt x="14432" y="9276"/>
                  </a:cubicBezTo>
                  <a:cubicBezTo>
                    <a:pt x="14338" y="9276"/>
                    <a:pt x="14257" y="9208"/>
                    <a:pt x="14250" y="9106"/>
                  </a:cubicBezTo>
                  <a:cubicBezTo>
                    <a:pt x="14244" y="9005"/>
                    <a:pt x="14083" y="9073"/>
                    <a:pt x="13976" y="9005"/>
                  </a:cubicBezTo>
                  <a:cubicBezTo>
                    <a:pt x="13912" y="8967"/>
                    <a:pt x="13796" y="8960"/>
                    <a:pt x="13707" y="8960"/>
                  </a:cubicBezTo>
                  <a:cubicBezTo>
                    <a:pt x="13656" y="8960"/>
                    <a:pt x="13613" y="8963"/>
                    <a:pt x="13594" y="8963"/>
                  </a:cubicBezTo>
                  <a:cubicBezTo>
                    <a:pt x="13540" y="8971"/>
                    <a:pt x="13533" y="9259"/>
                    <a:pt x="13614" y="9268"/>
                  </a:cubicBezTo>
                  <a:cubicBezTo>
                    <a:pt x="13694" y="9276"/>
                    <a:pt x="13761" y="9386"/>
                    <a:pt x="13694" y="9420"/>
                  </a:cubicBezTo>
                  <a:cubicBezTo>
                    <a:pt x="13623" y="9453"/>
                    <a:pt x="13696" y="9564"/>
                    <a:pt x="13652" y="9564"/>
                  </a:cubicBezTo>
                  <a:cubicBezTo>
                    <a:pt x="13651" y="9564"/>
                    <a:pt x="13649" y="9564"/>
                    <a:pt x="13647" y="9564"/>
                  </a:cubicBezTo>
                  <a:cubicBezTo>
                    <a:pt x="13630" y="9561"/>
                    <a:pt x="13609" y="9556"/>
                    <a:pt x="13588" y="9556"/>
                  </a:cubicBezTo>
                  <a:cubicBezTo>
                    <a:pt x="13545" y="9556"/>
                    <a:pt x="13502" y="9579"/>
                    <a:pt x="13493" y="9699"/>
                  </a:cubicBezTo>
                  <a:cubicBezTo>
                    <a:pt x="13480" y="9886"/>
                    <a:pt x="13466" y="9954"/>
                    <a:pt x="13372" y="10021"/>
                  </a:cubicBezTo>
                  <a:cubicBezTo>
                    <a:pt x="13363" y="10029"/>
                    <a:pt x="13355" y="10032"/>
                    <a:pt x="13349" y="10032"/>
                  </a:cubicBezTo>
                  <a:cubicBezTo>
                    <a:pt x="13299" y="10032"/>
                    <a:pt x="13341" y="9826"/>
                    <a:pt x="13269" y="9826"/>
                  </a:cubicBezTo>
                  <a:cubicBezTo>
                    <a:pt x="13268" y="9826"/>
                    <a:pt x="13266" y="9826"/>
                    <a:pt x="13265" y="9826"/>
                  </a:cubicBezTo>
                  <a:cubicBezTo>
                    <a:pt x="13178" y="9826"/>
                    <a:pt x="13171" y="10047"/>
                    <a:pt x="13238" y="10072"/>
                  </a:cubicBezTo>
                  <a:cubicBezTo>
                    <a:pt x="13299" y="10089"/>
                    <a:pt x="13312" y="10157"/>
                    <a:pt x="13326" y="10267"/>
                  </a:cubicBezTo>
                  <a:cubicBezTo>
                    <a:pt x="13346" y="10369"/>
                    <a:pt x="13205" y="10292"/>
                    <a:pt x="13151" y="10419"/>
                  </a:cubicBezTo>
                  <a:cubicBezTo>
                    <a:pt x="13138" y="10450"/>
                    <a:pt x="13129" y="10463"/>
                    <a:pt x="13120" y="10463"/>
                  </a:cubicBezTo>
                  <a:cubicBezTo>
                    <a:pt x="13093" y="10463"/>
                    <a:pt x="13078" y="10340"/>
                    <a:pt x="13017" y="10276"/>
                  </a:cubicBezTo>
                  <a:cubicBezTo>
                    <a:pt x="12943" y="10190"/>
                    <a:pt x="12850" y="10055"/>
                    <a:pt x="12856" y="9954"/>
                  </a:cubicBezTo>
                  <a:cubicBezTo>
                    <a:pt x="12856" y="9877"/>
                    <a:pt x="12903" y="9809"/>
                    <a:pt x="12964" y="9809"/>
                  </a:cubicBezTo>
                  <a:cubicBezTo>
                    <a:pt x="13017" y="9792"/>
                    <a:pt x="12964" y="9725"/>
                    <a:pt x="12957" y="9598"/>
                  </a:cubicBezTo>
                  <a:cubicBezTo>
                    <a:pt x="12950" y="9471"/>
                    <a:pt x="12883" y="9513"/>
                    <a:pt x="12796" y="9386"/>
                  </a:cubicBezTo>
                  <a:cubicBezTo>
                    <a:pt x="12744" y="9310"/>
                    <a:pt x="12689" y="9276"/>
                    <a:pt x="12643" y="9276"/>
                  </a:cubicBezTo>
                  <a:cubicBezTo>
                    <a:pt x="12613" y="9276"/>
                    <a:pt x="12587" y="9291"/>
                    <a:pt x="12568" y="9318"/>
                  </a:cubicBezTo>
                  <a:cubicBezTo>
                    <a:pt x="12521" y="9378"/>
                    <a:pt x="12555" y="9496"/>
                    <a:pt x="12474" y="9538"/>
                  </a:cubicBezTo>
                  <a:cubicBezTo>
                    <a:pt x="12401" y="9581"/>
                    <a:pt x="12434" y="9776"/>
                    <a:pt x="12367" y="9792"/>
                  </a:cubicBezTo>
                  <a:cubicBezTo>
                    <a:pt x="12366" y="9793"/>
                    <a:pt x="12364" y="9793"/>
                    <a:pt x="12363" y="9793"/>
                  </a:cubicBezTo>
                  <a:cubicBezTo>
                    <a:pt x="12308" y="9793"/>
                    <a:pt x="12339" y="9453"/>
                    <a:pt x="12286" y="9411"/>
                  </a:cubicBezTo>
                  <a:cubicBezTo>
                    <a:pt x="12226" y="9378"/>
                    <a:pt x="12240" y="9293"/>
                    <a:pt x="12320" y="9285"/>
                  </a:cubicBezTo>
                  <a:cubicBezTo>
                    <a:pt x="12401" y="9268"/>
                    <a:pt x="12447" y="9157"/>
                    <a:pt x="12380" y="9157"/>
                  </a:cubicBezTo>
                  <a:cubicBezTo>
                    <a:pt x="12293" y="9132"/>
                    <a:pt x="12213" y="9090"/>
                    <a:pt x="12132" y="9030"/>
                  </a:cubicBezTo>
                  <a:cubicBezTo>
                    <a:pt x="12128" y="9028"/>
                    <a:pt x="12124" y="9027"/>
                    <a:pt x="12120" y="9027"/>
                  </a:cubicBezTo>
                  <a:cubicBezTo>
                    <a:pt x="12081" y="9027"/>
                    <a:pt x="12027" y="9104"/>
                    <a:pt x="11981" y="9104"/>
                  </a:cubicBezTo>
                  <a:cubicBezTo>
                    <a:pt x="11971" y="9104"/>
                    <a:pt x="11961" y="9100"/>
                    <a:pt x="11951" y="9090"/>
                  </a:cubicBezTo>
                  <a:cubicBezTo>
                    <a:pt x="11898" y="9039"/>
                    <a:pt x="11958" y="8895"/>
                    <a:pt x="11965" y="8818"/>
                  </a:cubicBezTo>
                  <a:cubicBezTo>
                    <a:pt x="11965" y="8796"/>
                    <a:pt x="11972" y="8790"/>
                    <a:pt x="11983" y="8790"/>
                  </a:cubicBezTo>
                  <a:cubicBezTo>
                    <a:pt x="11997" y="8790"/>
                    <a:pt x="12018" y="8799"/>
                    <a:pt x="12041" y="8799"/>
                  </a:cubicBezTo>
                  <a:cubicBezTo>
                    <a:pt x="12062" y="8799"/>
                    <a:pt x="12085" y="8791"/>
                    <a:pt x="12105" y="8759"/>
                  </a:cubicBezTo>
                  <a:cubicBezTo>
                    <a:pt x="12159" y="8658"/>
                    <a:pt x="11951" y="8658"/>
                    <a:pt x="11951" y="8556"/>
                  </a:cubicBezTo>
                  <a:cubicBezTo>
                    <a:pt x="11951" y="8446"/>
                    <a:pt x="11790" y="8420"/>
                    <a:pt x="11737" y="8387"/>
                  </a:cubicBezTo>
                  <a:cubicBezTo>
                    <a:pt x="11683" y="8353"/>
                    <a:pt x="11777" y="8175"/>
                    <a:pt x="11750" y="8107"/>
                  </a:cubicBezTo>
                  <a:cubicBezTo>
                    <a:pt x="11719" y="8043"/>
                    <a:pt x="11542" y="7825"/>
                    <a:pt x="11449" y="7825"/>
                  </a:cubicBezTo>
                  <a:cubicBezTo>
                    <a:pt x="11444" y="7825"/>
                    <a:pt x="11440" y="7826"/>
                    <a:pt x="11435" y="7827"/>
                  </a:cubicBezTo>
                  <a:cubicBezTo>
                    <a:pt x="11431" y="7828"/>
                    <a:pt x="11427" y="7829"/>
                    <a:pt x="11423" y="7829"/>
                  </a:cubicBezTo>
                  <a:cubicBezTo>
                    <a:pt x="11348" y="7829"/>
                    <a:pt x="11331" y="7683"/>
                    <a:pt x="11372" y="7683"/>
                  </a:cubicBezTo>
                  <a:cubicBezTo>
                    <a:pt x="11373" y="7683"/>
                    <a:pt x="11374" y="7683"/>
                    <a:pt x="11375" y="7684"/>
                  </a:cubicBezTo>
                  <a:cubicBezTo>
                    <a:pt x="11379" y="7684"/>
                    <a:pt x="11382" y="7684"/>
                    <a:pt x="11386" y="7684"/>
                  </a:cubicBezTo>
                  <a:cubicBezTo>
                    <a:pt x="11429" y="7684"/>
                    <a:pt x="11470" y="7639"/>
                    <a:pt x="11556" y="7514"/>
                  </a:cubicBezTo>
                  <a:cubicBezTo>
                    <a:pt x="11650" y="7379"/>
                    <a:pt x="11656" y="7345"/>
                    <a:pt x="11589" y="7311"/>
                  </a:cubicBezTo>
                  <a:cubicBezTo>
                    <a:pt x="11532" y="7287"/>
                    <a:pt x="11499" y="7209"/>
                    <a:pt x="11594" y="7209"/>
                  </a:cubicBezTo>
                  <a:cubicBezTo>
                    <a:pt x="11599" y="7209"/>
                    <a:pt x="11604" y="7209"/>
                    <a:pt x="11610" y="7209"/>
                  </a:cubicBezTo>
                  <a:cubicBezTo>
                    <a:pt x="11693" y="7209"/>
                    <a:pt x="11832" y="7270"/>
                    <a:pt x="11922" y="7270"/>
                  </a:cubicBezTo>
                  <a:cubicBezTo>
                    <a:pt x="11948" y="7270"/>
                    <a:pt x="11970" y="7265"/>
                    <a:pt x="11985" y="7252"/>
                  </a:cubicBezTo>
                  <a:cubicBezTo>
                    <a:pt x="12052" y="7184"/>
                    <a:pt x="12253" y="6769"/>
                    <a:pt x="12334" y="6625"/>
                  </a:cubicBezTo>
                  <a:cubicBezTo>
                    <a:pt x="12398" y="6509"/>
                    <a:pt x="12320" y="6475"/>
                    <a:pt x="12190" y="6475"/>
                  </a:cubicBezTo>
                  <a:cubicBezTo>
                    <a:pt x="12157" y="6475"/>
                    <a:pt x="12122" y="6477"/>
                    <a:pt x="12086" y="6481"/>
                  </a:cubicBezTo>
                  <a:cubicBezTo>
                    <a:pt x="12067" y="6483"/>
                    <a:pt x="12049" y="6484"/>
                    <a:pt x="12033" y="6484"/>
                  </a:cubicBezTo>
                  <a:cubicBezTo>
                    <a:pt x="11881" y="6484"/>
                    <a:pt x="11829" y="6386"/>
                    <a:pt x="11683" y="6371"/>
                  </a:cubicBezTo>
                  <a:cubicBezTo>
                    <a:pt x="11664" y="6369"/>
                    <a:pt x="11644" y="6368"/>
                    <a:pt x="11622" y="6368"/>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2" name="Google Shape;1752;p133"/>
            <p:cNvSpPr/>
            <p:nvPr/>
          </p:nvSpPr>
          <p:spPr>
            <a:xfrm>
              <a:off x="0" y="555419"/>
              <a:ext cx="773175" cy="552174"/>
            </a:xfrm>
            <a:custGeom>
              <a:avLst/>
              <a:gdLst/>
              <a:ahLst/>
              <a:cxnLst/>
              <a:rect l="l" t="t" r="r" b="b"/>
              <a:pathLst>
                <a:path w="21357" h="21600" extrusionOk="0">
                  <a:moveTo>
                    <a:pt x="6318" y="0"/>
                  </a:moveTo>
                  <a:cubicBezTo>
                    <a:pt x="6194" y="0"/>
                    <a:pt x="6010" y="223"/>
                    <a:pt x="5778" y="533"/>
                  </a:cubicBezTo>
                  <a:cubicBezTo>
                    <a:pt x="5607" y="760"/>
                    <a:pt x="5370" y="818"/>
                    <a:pt x="5158" y="818"/>
                  </a:cubicBezTo>
                  <a:cubicBezTo>
                    <a:pt x="5066" y="818"/>
                    <a:pt x="4978" y="807"/>
                    <a:pt x="4903" y="794"/>
                  </a:cubicBezTo>
                  <a:cubicBezTo>
                    <a:pt x="4875" y="791"/>
                    <a:pt x="4847" y="790"/>
                    <a:pt x="4817" y="790"/>
                  </a:cubicBezTo>
                  <a:cubicBezTo>
                    <a:pt x="4607" y="790"/>
                    <a:pt x="4383" y="861"/>
                    <a:pt x="4397" y="1033"/>
                  </a:cubicBezTo>
                  <a:cubicBezTo>
                    <a:pt x="4412" y="1228"/>
                    <a:pt x="4688" y="1206"/>
                    <a:pt x="4519" y="1467"/>
                  </a:cubicBezTo>
                  <a:cubicBezTo>
                    <a:pt x="4490" y="1510"/>
                    <a:pt x="4463" y="1527"/>
                    <a:pt x="4439" y="1527"/>
                  </a:cubicBezTo>
                  <a:cubicBezTo>
                    <a:pt x="4351" y="1527"/>
                    <a:pt x="4290" y="1312"/>
                    <a:pt x="4198" y="1312"/>
                  </a:cubicBezTo>
                  <a:cubicBezTo>
                    <a:pt x="4171" y="1312"/>
                    <a:pt x="4140" y="1331"/>
                    <a:pt x="4105" y="1381"/>
                  </a:cubicBezTo>
                  <a:cubicBezTo>
                    <a:pt x="3991" y="1572"/>
                    <a:pt x="3715" y="1624"/>
                    <a:pt x="3510" y="1624"/>
                  </a:cubicBezTo>
                  <a:cubicBezTo>
                    <a:pt x="3412" y="1624"/>
                    <a:pt x="3331" y="1612"/>
                    <a:pt x="3291" y="1598"/>
                  </a:cubicBezTo>
                  <a:cubicBezTo>
                    <a:pt x="3289" y="1598"/>
                    <a:pt x="3287" y="1597"/>
                    <a:pt x="3285" y="1597"/>
                  </a:cubicBezTo>
                  <a:cubicBezTo>
                    <a:pt x="3156" y="1597"/>
                    <a:pt x="2767" y="2231"/>
                    <a:pt x="2646" y="2403"/>
                  </a:cubicBezTo>
                  <a:cubicBezTo>
                    <a:pt x="2524" y="2576"/>
                    <a:pt x="2739" y="2750"/>
                    <a:pt x="2416" y="3250"/>
                  </a:cubicBezTo>
                  <a:cubicBezTo>
                    <a:pt x="2163" y="3642"/>
                    <a:pt x="1599" y="3690"/>
                    <a:pt x="1255" y="3690"/>
                  </a:cubicBezTo>
                  <a:cubicBezTo>
                    <a:pt x="1140" y="3690"/>
                    <a:pt x="1050" y="3685"/>
                    <a:pt x="1004" y="3685"/>
                  </a:cubicBezTo>
                  <a:cubicBezTo>
                    <a:pt x="819" y="3685"/>
                    <a:pt x="958" y="3990"/>
                    <a:pt x="866" y="4185"/>
                  </a:cubicBezTo>
                  <a:cubicBezTo>
                    <a:pt x="758" y="4381"/>
                    <a:pt x="973" y="4555"/>
                    <a:pt x="1480" y="4751"/>
                  </a:cubicBezTo>
                  <a:cubicBezTo>
                    <a:pt x="1986" y="4946"/>
                    <a:pt x="2324" y="5925"/>
                    <a:pt x="2386" y="6164"/>
                  </a:cubicBezTo>
                  <a:cubicBezTo>
                    <a:pt x="2405" y="6234"/>
                    <a:pt x="2484" y="6256"/>
                    <a:pt x="2590" y="6256"/>
                  </a:cubicBezTo>
                  <a:cubicBezTo>
                    <a:pt x="2784" y="6256"/>
                    <a:pt x="3069" y="6180"/>
                    <a:pt x="3250" y="6180"/>
                  </a:cubicBezTo>
                  <a:cubicBezTo>
                    <a:pt x="3277" y="6180"/>
                    <a:pt x="3301" y="6181"/>
                    <a:pt x="3322" y="6185"/>
                  </a:cubicBezTo>
                  <a:cubicBezTo>
                    <a:pt x="3567" y="6251"/>
                    <a:pt x="3291" y="6751"/>
                    <a:pt x="3522" y="6903"/>
                  </a:cubicBezTo>
                  <a:cubicBezTo>
                    <a:pt x="3582" y="6939"/>
                    <a:pt x="3650" y="6948"/>
                    <a:pt x="3717" y="6948"/>
                  </a:cubicBezTo>
                  <a:cubicBezTo>
                    <a:pt x="3785" y="6948"/>
                    <a:pt x="3851" y="6939"/>
                    <a:pt x="3910" y="6939"/>
                  </a:cubicBezTo>
                  <a:cubicBezTo>
                    <a:pt x="4003" y="6939"/>
                    <a:pt x="4078" y="6962"/>
                    <a:pt x="4105" y="7076"/>
                  </a:cubicBezTo>
                  <a:cubicBezTo>
                    <a:pt x="4166" y="7316"/>
                    <a:pt x="3691" y="7076"/>
                    <a:pt x="3445" y="7337"/>
                  </a:cubicBezTo>
                  <a:cubicBezTo>
                    <a:pt x="3284" y="7522"/>
                    <a:pt x="3177" y="7633"/>
                    <a:pt x="3091" y="7633"/>
                  </a:cubicBezTo>
                  <a:cubicBezTo>
                    <a:pt x="3046" y="7633"/>
                    <a:pt x="3006" y="7601"/>
                    <a:pt x="2969" y="7534"/>
                  </a:cubicBezTo>
                  <a:cubicBezTo>
                    <a:pt x="2932" y="7454"/>
                    <a:pt x="2842" y="7429"/>
                    <a:pt x="2736" y="7429"/>
                  </a:cubicBezTo>
                  <a:cubicBezTo>
                    <a:pt x="2578" y="7429"/>
                    <a:pt x="2382" y="7486"/>
                    <a:pt x="2263" y="7512"/>
                  </a:cubicBezTo>
                  <a:cubicBezTo>
                    <a:pt x="2257" y="7512"/>
                    <a:pt x="2252" y="7513"/>
                    <a:pt x="2247" y="7513"/>
                  </a:cubicBezTo>
                  <a:cubicBezTo>
                    <a:pt x="2058" y="7513"/>
                    <a:pt x="2248" y="7116"/>
                    <a:pt x="2263" y="6946"/>
                  </a:cubicBezTo>
                  <a:cubicBezTo>
                    <a:pt x="2271" y="6852"/>
                    <a:pt x="2185" y="6771"/>
                    <a:pt x="2042" y="6771"/>
                  </a:cubicBezTo>
                  <a:cubicBezTo>
                    <a:pt x="1919" y="6771"/>
                    <a:pt x="1755" y="6830"/>
                    <a:pt x="1572" y="6990"/>
                  </a:cubicBezTo>
                  <a:cubicBezTo>
                    <a:pt x="1158" y="7316"/>
                    <a:pt x="1311" y="7207"/>
                    <a:pt x="1265" y="7468"/>
                  </a:cubicBezTo>
                  <a:cubicBezTo>
                    <a:pt x="1249" y="7536"/>
                    <a:pt x="1226" y="7557"/>
                    <a:pt x="1196" y="7557"/>
                  </a:cubicBezTo>
                  <a:cubicBezTo>
                    <a:pt x="1136" y="7557"/>
                    <a:pt x="1048" y="7467"/>
                    <a:pt x="936" y="7467"/>
                  </a:cubicBezTo>
                  <a:cubicBezTo>
                    <a:pt x="886" y="7467"/>
                    <a:pt x="832" y="7484"/>
                    <a:pt x="774" y="7534"/>
                  </a:cubicBezTo>
                  <a:cubicBezTo>
                    <a:pt x="528" y="7773"/>
                    <a:pt x="83" y="7946"/>
                    <a:pt x="6" y="8164"/>
                  </a:cubicBezTo>
                  <a:cubicBezTo>
                    <a:pt x="-71" y="8381"/>
                    <a:pt x="559" y="8555"/>
                    <a:pt x="805" y="8642"/>
                  </a:cubicBezTo>
                  <a:cubicBezTo>
                    <a:pt x="1050" y="8707"/>
                    <a:pt x="513" y="8946"/>
                    <a:pt x="712" y="9034"/>
                  </a:cubicBezTo>
                  <a:cubicBezTo>
                    <a:pt x="912" y="9120"/>
                    <a:pt x="819" y="9381"/>
                    <a:pt x="1127" y="9621"/>
                  </a:cubicBezTo>
                  <a:cubicBezTo>
                    <a:pt x="1229" y="9700"/>
                    <a:pt x="1374" y="9727"/>
                    <a:pt x="1529" y="9727"/>
                  </a:cubicBezTo>
                  <a:cubicBezTo>
                    <a:pt x="1838" y="9727"/>
                    <a:pt x="2186" y="9621"/>
                    <a:pt x="2309" y="9621"/>
                  </a:cubicBezTo>
                  <a:cubicBezTo>
                    <a:pt x="2444" y="9621"/>
                    <a:pt x="2570" y="9796"/>
                    <a:pt x="2688" y="9796"/>
                  </a:cubicBezTo>
                  <a:cubicBezTo>
                    <a:pt x="2732" y="9796"/>
                    <a:pt x="2774" y="9772"/>
                    <a:pt x="2815" y="9707"/>
                  </a:cubicBezTo>
                  <a:cubicBezTo>
                    <a:pt x="2936" y="9537"/>
                    <a:pt x="3304" y="9096"/>
                    <a:pt x="3590" y="9096"/>
                  </a:cubicBezTo>
                  <a:cubicBezTo>
                    <a:pt x="3668" y="9096"/>
                    <a:pt x="3739" y="9129"/>
                    <a:pt x="3798" y="9207"/>
                  </a:cubicBezTo>
                  <a:cubicBezTo>
                    <a:pt x="4089" y="9599"/>
                    <a:pt x="3491" y="9534"/>
                    <a:pt x="3644" y="9773"/>
                  </a:cubicBezTo>
                  <a:cubicBezTo>
                    <a:pt x="3798" y="10012"/>
                    <a:pt x="3982" y="10555"/>
                    <a:pt x="3706" y="10860"/>
                  </a:cubicBezTo>
                  <a:cubicBezTo>
                    <a:pt x="3593" y="10976"/>
                    <a:pt x="3482" y="11011"/>
                    <a:pt x="3381" y="11011"/>
                  </a:cubicBezTo>
                  <a:cubicBezTo>
                    <a:pt x="3236" y="11011"/>
                    <a:pt x="3112" y="10937"/>
                    <a:pt x="3030" y="10925"/>
                  </a:cubicBezTo>
                  <a:cubicBezTo>
                    <a:pt x="3027" y="10925"/>
                    <a:pt x="3022" y="10925"/>
                    <a:pt x="3019" y="10925"/>
                  </a:cubicBezTo>
                  <a:cubicBezTo>
                    <a:pt x="2881" y="10925"/>
                    <a:pt x="2963" y="11323"/>
                    <a:pt x="2723" y="11599"/>
                  </a:cubicBezTo>
                  <a:cubicBezTo>
                    <a:pt x="2678" y="11650"/>
                    <a:pt x="2636" y="11670"/>
                    <a:pt x="2595" y="11670"/>
                  </a:cubicBezTo>
                  <a:cubicBezTo>
                    <a:pt x="2423" y="11670"/>
                    <a:pt x="2268" y="11316"/>
                    <a:pt x="2033" y="11316"/>
                  </a:cubicBezTo>
                  <a:cubicBezTo>
                    <a:pt x="1725" y="11316"/>
                    <a:pt x="1787" y="11860"/>
                    <a:pt x="1802" y="12121"/>
                  </a:cubicBezTo>
                  <a:cubicBezTo>
                    <a:pt x="1818" y="12404"/>
                    <a:pt x="1357" y="12077"/>
                    <a:pt x="1249" y="12707"/>
                  </a:cubicBezTo>
                  <a:cubicBezTo>
                    <a:pt x="1142" y="13360"/>
                    <a:pt x="681" y="12816"/>
                    <a:pt x="989" y="13425"/>
                  </a:cubicBezTo>
                  <a:cubicBezTo>
                    <a:pt x="1280" y="14055"/>
                    <a:pt x="1234" y="13665"/>
                    <a:pt x="1480" y="13925"/>
                  </a:cubicBezTo>
                  <a:cubicBezTo>
                    <a:pt x="1741" y="14165"/>
                    <a:pt x="1219" y="14621"/>
                    <a:pt x="1465" y="14686"/>
                  </a:cubicBezTo>
                  <a:cubicBezTo>
                    <a:pt x="1710" y="14773"/>
                    <a:pt x="1986" y="15404"/>
                    <a:pt x="2155" y="15643"/>
                  </a:cubicBezTo>
                  <a:cubicBezTo>
                    <a:pt x="2197" y="15701"/>
                    <a:pt x="2241" y="15723"/>
                    <a:pt x="2288" y="15723"/>
                  </a:cubicBezTo>
                  <a:cubicBezTo>
                    <a:pt x="2432" y="15723"/>
                    <a:pt x="2603" y="15513"/>
                    <a:pt x="2800" y="15513"/>
                  </a:cubicBezTo>
                  <a:cubicBezTo>
                    <a:pt x="3033" y="15494"/>
                    <a:pt x="2971" y="15121"/>
                    <a:pt x="3038" y="15121"/>
                  </a:cubicBezTo>
                  <a:cubicBezTo>
                    <a:pt x="3050" y="15121"/>
                    <a:pt x="3067" y="15134"/>
                    <a:pt x="3092" y="15165"/>
                  </a:cubicBezTo>
                  <a:cubicBezTo>
                    <a:pt x="3230" y="15360"/>
                    <a:pt x="3445" y="15925"/>
                    <a:pt x="3307" y="16077"/>
                  </a:cubicBezTo>
                  <a:cubicBezTo>
                    <a:pt x="3168" y="16230"/>
                    <a:pt x="3291" y="16665"/>
                    <a:pt x="3261" y="16904"/>
                  </a:cubicBezTo>
                  <a:cubicBezTo>
                    <a:pt x="3249" y="16990"/>
                    <a:pt x="3335" y="17029"/>
                    <a:pt x="3446" y="17029"/>
                  </a:cubicBezTo>
                  <a:cubicBezTo>
                    <a:pt x="3615" y="17029"/>
                    <a:pt x="3841" y="16939"/>
                    <a:pt x="3860" y="16794"/>
                  </a:cubicBezTo>
                  <a:cubicBezTo>
                    <a:pt x="3874" y="16667"/>
                    <a:pt x="3998" y="16585"/>
                    <a:pt x="4150" y="16585"/>
                  </a:cubicBezTo>
                  <a:cubicBezTo>
                    <a:pt x="4306" y="16585"/>
                    <a:pt x="4494" y="16672"/>
                    <a:pt x="4627" y="16882"/>
                  </a:cubicBezTo>
                  <a:cubicBezTo>
                    <a:pt x="4776" y="17119"/>
                    <a:pt x="4870" y="17241"/>
                    <a:pt x="4924" y="17241"/>
                  </a:cubicBezTo>
                  <a:cubicBezTo>
                    <a:pt x="4964" y="17241"/>
                    <a:pt x="4980" y="17173"/>
                    <a:pt x="4980" y="17035"/>
                  </a:cubicBezTo>
                  <a:cubicBezTo>
                    <a:pt x="4980" y="16789"/>
                    <a:pt x="5102" y="16530"/>
                    <a:pt x="5169" y="16530"/>
                  </a:cubicBezTo>
                  <a:cubicBezTo>
                    <a:pt x="5190" y="16530"/>
                    <a:pt x="5207" y="16557"/>
                    <a:pt x="5210" y="16621"/>
                  </a:cubicBezTo>
                  <a:cubicBezTo>
                    <a:pt x="5219" y="16782"/>
                    <a:pt x="5292" y="16872"/>
                    <a:pt x="5422" y="16872"/>
                  </a:cubicBezTo>
                  <a:cubicBezTo>
                    <a:pt x="5520" y="16872"/>
                    <a:pt x="5650" y="16820"/>
                    <a:pt x="5809" y="16708"/>
                  </a:cubicBezTo>
                  <a:cubicBezTo>
                    <a:pt x="5911" y="16644"/>
                    <a:pt x="5974" y="16616"/>
                    <a:pt x="6008" y="16616"/>
                  </a:cubicBezTo>
                  <a:cubicBezTo>
                    <a:pt x="6100" y="16616"/>
                    <a:pt x="5971" y="16828"/>
                    <a:pt x="5824" y="17099"/>
                  </a:cubicBezTo>
                  <a:cubicBezTo>
                    <a:pt x="5548" y="17599"/>
                    <a:pt x="5824" y="18317"/>
                    <a:pt x="5640" y="18382"/>
                  </a:cubicBezTo>
                  <a:cubicBezTo>
                    <a:pt x="5441" y="18447"/>
                    <a:pt x="5272" y="19208"/>
                    <a:pt x="4965" y="19252"/>
                  </a:cubicBezTo>
                  <a:cubicBezTo>
                    <a:pt x="4642" y="19295"/>
                    <a:pt x="4089" y="20186"/>
                    <a:pt x="4028" y="20339"/>
                  </a:cubicBezTo>
                  <a:cubicBezTo>
                    <a:pt x="4016" y="20363"/>
                    <a:pt x="3987" y="20373"/>
                    <a:pt x="3948" y="20373"/>
                  </a:cubicBezTo>
                  <a:cubicBezTo>
                    <a:pt x="3827" y="20373"/>
                    <a:pt x="3603" y="20286"/>
                    <a:pt x="3422" y="20286"/>
                  </a:cubicBezTo>
                  <a:cubicBezTo>
                    <a:pt x="3296" y="20286"/>
                    <a:pt x="3190" y="20327"/>
                    <a:pt x="3153" y="20469"/>
                  </a:cubicBezTo>
                  <a:cubicBezTo>
                    <a:pt x="3061" y="20883"/>
                    <a:pt x="2646" y="21186"/>
                    <a:pt x="2754" y="21339"/>
                  </a:cubicBezTo>
                  <a:cubicBezTo>
                    <a:pt x="2763" y="21351"/>
                    <a:pt x="2777" y="21357"/>
                    <a:pt x="2798" y="21357"/>
                  </a:cubicBezTo>
                  <a:cubicBezTo>
                    <a:pt x="2952" y="21357"/>
                    <a:pt x="3401" y="21010"/>
                    <a:pt x="3414" y="20817"/>
                  </a:cubicBezTo>
                  <a:cubicBezTo>
                    <a:pt x="3429" y="20711"/>
                    <a:pt x="3455" y="20667"/>
                    <a:pt x="3488" y="20667"/>
                  </a:cubicBezTo>
                  <a:cubicBezTo>
                    <a:pt x="3523" y="20667"/>
                    <a:pt x="3566" y="20717"/>
                    <a:pt x="3614" y="20795"/>
                  </a:cubicBezTo>
                  <a:cubicBezTo>
                    <a:pt x="3637" y="20839"/>
                    <a:pt x="3669" y="20856"/>
                    <a:pt x="3708" y="20856"/>
                  </a:cubicBezTo>
                  <a:cubicBezTo>
                    <a:pt x="3821" y="20856"/>
                    <a:pt x="3982" y="20697"/>
                    <a:pt x="4074" y="20600"/>
                  </a:cubicBezTo>
                  <a:cubicBezTo>
                    <a:pt x="4136" y="20513"/>
                    <a:pt x="4221" y="20490"/>
                    <a:pt x="4304" y="20490"/>
                  </a:cubicBezTo>
                  <a:cubicBezTo>
                    <a:pt x="4366" y="20490"/>
                    <a:pt x="4427" y="20504"/>
                    <a:pt x="4473" y="20513"/>
                  </a:cubicBezTo>
                  <a:cubicBezTo>
                    <a:pt x="4479" y="20514"/>
                    <a:pt x="4484" y="20514"/>
                    <a:pt x="4488" y="20514"/>
                  </a:cubicBezTo>
                  <a:cubicBezTo>
                    <a:pt x="4586" y="20514"/>
                    <a:pt x="4643" y="20313"/>
                    <a:pt x="4965" y="20230"/>
                  </a:cubicBezTo>
                  <a:cubicBezTo>
                    <a:pt x="5303" y="20143"/>
                    <a:pt x="5226" y="19991"/>
                    <a:pt x="5303" y="19752"/>
                  </a:cubicBezTo>
                  <a:cubicBezTo>
                    <a:pt x="5379" y="19491"/>
                    <a:pt x="6162" y="18947"/>
                    <a:pt x="6300" y="18904"/>
                  </a:cubicBezTo>
                  <a:cubicBezTo>
                    <a:pt x="6453" y="18839"/>
                    <a:pt x="6377" y="18491"/>
                    <a:pt x="6531" y="18469"/>
                  </a:cubicBezTo>
                  <a:cubicBezTo>
                    <a:pt x="6684" y="18447"/>
                    <a:pt x="6930" y="18165"/>
                    <a:pt x="7144" y="17904"/>
                  </a:cubicBezTo>
                  <a:cubicBezTo>
                    <a:pt x="7359" y="17665"/>
                    <a:pt x="7405" y="17774"/>
                    <a:pt x="7559" y="17686"/>
                  </a:cubicBezTo>
                  <a:cubicBezTo>
                    <a:pt x="7728" y="17577"/>
                    <a:pt x="7605" y="17121"/>
                    <a:pt x="7759" y="17077"/>
                  </a:cubicBezTo>
                  <a:cubicBezTo>
                    <a:pt x="7912" y="17055"/>
                    <a:pt x="8035" y="16882"/>
                    <a:pt x="8035" y="16665"/>
                  </a:cubicBezTo>
                  <a:cubicBezTo>
                    <a:pt x="8035" y="16469"/>
                    <a:pt x="7636" y="16469"/>
                    <a:pt x="7605" y="16338"/>
                  </a:cubicBezTo>
                  <a:cubicBezTo>
                    <a:pt x="7560" y="16232"/>
                    <a:pt x="7897" y="15773"/>
                    <a:pt x="8041" y="15773"/>
                  </a:cubicBezTo>
                  <a:cubicBezTo>
                    <a:pt x="8044" y="15773"/>
                    <a:pt x="8047" y="15773"/>
                    <a:pt x="8050" y="15773"/>
                  </a:cubicBezTo>
                  <a:cubicBezTo>
                    <a:pt x="8250" y="15752"/>
                    <a:pt x="8404" y="15555"/>
                    <a:pt x="8434" y="15273"/>
                  </a:cubicBezTo>
                  <a:cubicBezTo>
                    <a:pt x="8434" y="14991"/>
                    <a:pt x="8633" y="14947"/>
                    <a:pt x="8802" y="14686"/>
                  </a:cubicBezTo>
                  <a:cubicBezTo>
                    <a:pt x="8956" y="14447"/>
                    <a:pt x="8926" y="14230"/>
                    <a:pt x="9079" y="14208"/>
                  </a:cubicBezTo>
                  <a:cubicBezTo>
                    <a:pt x="9248" y="14186"/>
                    <a:pt x="9386" y="13860"/>
                    <a:pt x="9570" y="13708"/>
                  </a:cubicBezTo>
                  <a:cubicBezTo>
                    <a:pt x="9598" y="13686"/>
                    <a:pt x="9617" y="13677"/>
                    <a:pt x="9630" y="13677"/>
                  </a:cubicBezTo>
                  <a:cubicBezTo>
                    <a:pt x="9696" y="13677"/>
                    <a:pt x="9624" y="13904"/>
                    <a:pt x="9892" y="13904"/>
                  </a:cubicBezTo>
                  <a:cubicBezTo>
                    <a:pt x="10182" y="13922"/>
                    <a:pt x="10167" y="14261"/>
                    <a:pt x="10002" y="14261"/>
                  </a:cubicBezTo>
                  <a:cubicBezTo>
                    <a:pt x="9974" y="14261"/>
                    <a:pt x="9943" y="14251"/>
                    <a:pt x="9908" y="14230"/>
                  </a:cubicBezTo>
                  <a:cubicBezTo>
                    <a:pt x="9807" y="14159"/>
                    <a:pt x="9730" y="14120"/>
                    <a:pt x="9659" y="14120"/>
                  </a:cubicBezTo>
                  <a:cubicBezTo>
                    <a:pt x="9554" y="14120"/>
                    <a:pt x="9461" y="14201"/>
                    <a:pt x="9324" y="14382"/>
                  </a:cubicBezTo>
                  <a:cubicBezTo>
                    <a:pt x="9110" y="14686"/>
                    <a:pt x="9279" y="14773"/>
                    <a:pt x="9110" y="15121"/>
                  </a:cubicBezTo>
                  <a:cubicBezTo>
                    <a:pt x="8941" y="15469"/>
                    <a:pt x="8910" y="15686"/>
                    <a:pt x="9140" y="15708"/>
                  </a:cubicBezTo>
                  <a:cubicBezTo>
                    <a:pt x="9370" y="15752"/>
                    <a:pt x="9155" y="15991"/>
                    <a:pt x="8956" y="16077"/>
                  </a:cubicBezTo>
                  <a:cubicBezTo>
                    <a:pt x="8741" y="16165"/>
                    <a:pt x="8895" y="16338"/>
                    <a:pt x="9171" y="16338"/>
                  </a:cubicBezTo>
                  <a:cubicBezTo>
                    <a:pt x="9463" y="16338"/>
                    <a:pt x="9877" y="15752"/>
                    <a:pt x="10276" y="15469"/>
                  </a:cubicBezTo>
                  <a:cubicBezTo>
                    <a:pt x="10409" y="15363"/>
                    <a:pt x="10533" y="15331"/>
                    <a:pt x="10642" y="15331"/>
                  </a:cubicBezTo>
                  <a:cubicBezTo>
                    <a:pt x="10817" y="15331"/>
                    <a:pt x="10954" y="15413"/>
                    <a:pt x="11035" y="15413"/>
                  </a:cubicBezTo>
                  <a:cubicBezTo>
                    <a:pt x="11050" y="15413"/>
                    <a:pt x="11063" y="15411"/>
                    <a:pt x="11075" y="15404"/>
                  </a:cubicBezTo>
                  <a:cubicBezTo>
                    <a:pt x="11182" y="15360"/>
                    <a:pt x="10951" y="15077"/>
                    <a:pt x="11090" y="14991"/>
                  </a:cubicBezTo>
                  <a:cubicBezTo>
                    <a:pt x="11213" y="14904"/>
                    <a:pt x="10921" y="14860"/>
                    <a:pt x="10844" y="14512"/>
                  </a:cubicBezTo>
                  <a:cubicBezTo>
                    <a:pt x="10752" y="14165"/>
                    <a:pt x="10967" y="14382"/>
                    <a:pt x="11028" y="14121"/>
                  </a:cubicBezTo>
                  <a:cubicBezTo>
                    <a:pt x="11056" y="13990"/>
                    <a:pt x="11101" y="13943"/>
                    <a:pt x="11152" y="13943"/>
                  </a:cubicBezTo>
                  <a:cubicBezTo>
                    <a:pt x="11211" y="13943"/>
                    <a:pt x="11278" y="14007"/>
                    <a:pt x="11335" y="14077"/>
                  </a:cubicBezTo>
                  <a:cubicBezTo>
                    <a:pt x="11365" y="14109"/>
                    <a:pt x="11397" y="14118"/>
                    <a:pt x="11431" y="14118"/>
                  </a:cubicBezTo>
                  <a:cubicBezTo>
                    <a:pt x="11473" y="14118"/>
                    <a:pt x="11517" y="14104"/>
                    <a:pt x="11561" y="14104"/>
                  </a:cubicBezTo>
                  <a:cubicBezTo>
                    <a:pt x="11628" y="14104"/>
                    <a:pt x="11694" y="14136"/>
                    <a:pt x="11750" y="14295"/>
                  </a:cubicBezTo>
                  <a:cubicBezTo>
                    <a:pt x="11784" y="14404"/>
                    <a:pt x="11819" y="14436"/>
                    <a:pt x="11858" y="14436"/>
                  </a:cubicBezTo>
                  <a:cubicBezTo>
                    <a:pt x="11912" y="14436"/>
                    <a:pt x="11975" y="14371"/>
                    <a:pt x="12049" y="14371"/>
                  </a:cubicBezTo>
                  <a:cubicBezTo>
                    <a:pt x="12089" y="14371"/>
                    <a:pt x="12132" y="14390"/>
                    <a:pt x="12180" y="14447"/>
                  </a:cubicBezTo>
                  <a:cubicBezTo>
                    <a:pt x="12364" y="14665"/>
                    <a:pt x="12134" y="14643"/>
                    <a:pt x="11934" y="14708"/>
                  </a:cubicBezTo>
                  <a:cubicBezTo>
                    <a:pt x="11761" y="14778"/>
                    <a:pt x="11797" y="15045"/>
                    <a:pt x="11905" y="15045"/>
                  </a:cubicBezTo>
                  <a:cubicBezTo>
                    <a:pt x="11932" y="15045"/>
                    <a:pt x="11962" y="15029"/>
                    <a:pt x="11996" y="14991"/>
                  </a:cubicBezTo>
                  <a:cubicBezTo>
                    <a:pt x="12093" y="14852"/>
                    <a:pt x="12185" y="14758"/>
                    <a:pt x="12277" y="14758"/>
                  </a:cubicBezTo>
                  <a:cubicBezTo>
                    <a:pt x="12331" y="14758"/>
                    <a:pt x="12385" y="14789"/>
                    <a:pt x="12441" y="14860"/>
                  </a:cubicBezTo>
                  <a:cubicBezTo>
                    <a:pt x="12496" y="14938"/>
                    <a:pt x="12539" y="14972"/>
                    <a:pt x="12579" y="14972"/>
                  </a:cubicBezTo>
                  <a:cubicBezTo>
                    <a:pt x="12638" y="14972"/>
                    <a:pt x="12690" y="14899"/>
                    <a:pt x="12763" y="14795"/>
                  </a:cubicBezTo>
                  <a:cubicBezTo>
                    <a:pt x="12800" y="14736"/>
                    <a:pt x="12826" y="14712"/>
                    <a:pt x="12844" y="14712"/>
                  </a:cubicBezTo>
                  <a:cubicBezTo>
                    <a:pt x="12886" y="14712"/>
                    <a:pt x="12886" y="14840"/>
                    <a:pt x="12886" y="14947"/>
                  </a:cubicBezTo>
                  <a:cubicBezTo>
                    <a:pt x="12886" y="15099"/>
                    <a:pt x="13147" y="15143"/>
                    <a:pt x="13515" y="15230"/>
                  </a:cubicBezTo>
                  <a:cubicBezTo>
                    <a:pt x="13657" y="15245"/>
                    <a:pt x="13800" y="15252"/>
                    <a:pt x="13944" y="15252"/>
                  </a:cubicBezTo>
                  <a:cubicBezTo>
                    <a:pt x="14206" y="15252"/>
                    <a:pt x="14471" y="15228"/>
                    <a:pt x="14729" y="15186"/>
                  </a:cubicBezTo>
                  <a:cubicBezTo>
                    <a:pt x="14733" y="15185"/>
                    <a:pt x="14737" y="15185"/>
                    <a:pt x="14741" y="15185"/>
                  </a:cubicBezTo>
                  <a:cubicBezTo>
                    <a:pt x="14894" y="15185"/>
                    <a:pt x="14846" y="15558"/>
                    <a:pt x="15220" y="15665"/>
                  </a:cubicBezTo>
                  <a:cubicBezTo>
                    <a:pt x="15249" y="15672"/>
                    <a:pt x="15278" y="15676"/>
                    <a:pt x="15304" y="15676"/>
                  </a:cubicBezTo>
                  <a:cubicBezTo>
                    <a:pt x="15569" y="15676"/>
                    <a:pt x="15676" y="15294"/>
                    <a:pt x="15814" y="15294"/>
                  </a:cubicBezTo>
                  <a:cubicBezTo>
                    <a:pt x="15840" y="15294"/>
                    <a:pt x="15866" y="15306"/>
                    <a:pt x="15895" y="15338"/>
                  </a:cubicBezTo>
                  <a:cubicBezTo>
                    <a:pt x="16094" y="15577"/>
                    <a:pt x="15895" y="15665"/>
                    <a:pt x="15788" y="15838"/>
                  </a:cubicBezTo>
                  <a:cubicBezTo>
                    <a:pt x="15680" y="16034"/>
                    <a:pt x="15910" y="16055"/>
                    <a:pt x="16064" y="16143"/>
                  </a:cubicBezTo>
                  <a:cubicBezTo>
                    <a:pt x="16294" y="16230"/>
                    <a:pt x="16509" y="16404"/>
                    <a:pt x="16709" y="16599"/>
                  </a:cubicBezTo>
                  <a:cubicBezTo>
                    <a:pt x="16878" y="16925"/>
                    <a:pt x="17107" y="17186"/>
                    <a:pt x="17369" y="17382"/>
                  </a:cubicBezTo>
                  <a:cubicBezTo>
                    <a:pt x="17417" y="17417"/>
                    <a:pt x="17453" y="17433"/>
                    <a:pt x="17480" y="17433"/>
                  </a:cubicBezTo>
                  <a:cubicBezTo>
                    <a:pt x="17636" y="17433"/>
                    <a:pt x="17481" y="16924"/>
                    <a:pt x="17591" y="16924"/>
                  </a:cubicBezTo>
                  <a:cubicBezTo>
                    <a:pt x="17613" y="16924"/>
                    <a:pt x="17645" y="16944"/>
                    <a:pt x="17691" y="16991"/>
                  </a:cubicBezTo>
                  <a:cubicBezTo>
                    <a:pt x="17998" y="17295"/>
                    <a:pt x="17875" y="16991"/>
                    <a:pt x="18121" y="17316"/>
                  </a:cubicBezTo>
                  <a:cubicBezTo>
                    <a:pt x="18181" y="17393"/>
                    <a:pt x="18223" y="17426"/>
                    <a:pt x="18250" y="17426"/>
                  </a:cubicBezTo>
                  <a:cubicBezTo>
                    <a:pt x="18338" y="17426"/>
                    <a:pt x="18265" y="17060"/>
                    <a:pt x="18182" y="16643"/>
                  </a:cubicBezTo>
                  <a:cubicBezTo>
                    <a:pt x="18136" y="16436"/>
                    <a:pt x="18140" y="16362"/>
                    <a:pt x="18169" y="16362"/>
                  </a:cubicBezTo>
                  <a:cubicBezTo>
                    <a:pt x="18217" y="16362"/>
                    <a:pt x="18331" y="16559"/>
                    <a:pt x="18397" y="16708"/>
                  </a:cubicBezTo>
                  <a:cubicBezTo>
                    <a:pt x="18505" y="17035"/>
                    <a:pt x="18520" y="17425"/>
                    <a:pt x="18428" y="17774"/>
                  </a:cubicBezTo>
                  <a:cubicBezTo>
                    <a:pt x="18408" y="17882"/>
                    <a:pt x="18353" y="17923"/>
                    <a:pt x="18291" y="17923"/>
                  </a:cubicBezTo>
                  <a:cubicBezTo>
                    <a:pt x="18165" y="17923"/>
                    <a:pt x="18008" y="17759"/>
                    <a:pt x="18029" y="17643"/>
                  </a:cubicBezTo>
                  <a:cubicBezTo>
                    <a:pt x="18040" y="17577"/>
                    <a:pt x="17991" y="17545"/>
                    <a:pt x="17924" y="17545"/>
                  </a:cubicBezTo>
                  <a:cubicBezTo>
                    <a:pt x="17814" y="17545"/>
                    <a:pt x="17655" y="17633"/>
                    <a:pt x="17645" y="17795"/>
                  </a:cubicBezTo>
                  <a:cubicBezTo>
                    <a:pt x="17691" y="18143"/>
                    <a:pt x="17860" y="18447"/>
                    <a:pt x="18106" y="18578"/>
                  </a:cubicBezTo>
                  <a:cubicBezTo>
                    <a:pt x="18290" y="18643"/>
                    <a:pt x="18152" y="19078"/>
                    <a:pt x="18274" y="19143"/>
                  </a:cubicBezTo>
                  <a:cubicBezTo>
                    <a:pt x="18429" y="19203"/>
                    <a:pt x="18429" y="19610"/>
                    <a:pt x="18511" y="19610"/>
                  </a:cubicBezTo>
                  <a:cubicBezTo>
                    <a:pt x="18518" y="19610"/>
                    <a:pt x="18527" y="19607"/>
                    <a:pt x="18535" y="19600"/>
                  </a:cubicBezTo>
                  <a:cubicBezTo>
                    <a:pt x="18628" y="19535"/>
                    <a:pt x="18597" y="18969"/>
                    <a:pt x="18490" y="18730"/>
                  </a:cubicBezTo>
                  <a:cubicBezTo>
                    <a:pt x="18377" y="18491"/>
                    <a:pt x="18419" y="18178"/>
                    <a:pt x="18533" y="18178"/>
                  </a:cubicBezTo>
                  <a:cubicBezTo>
                    <a:pt x="18543" y="18178"/>
                    <a:pt x="18555" y="18181"/>
                    <a:pt x="18566" y="18186"/>
                  </a:cubicBezTo>
                  <a:cubicBezTo>
                    <a:pt x="18719" y="18252"/>
                    <a:pt x="18566" y="18643"/>
                    <a:pt x="18643" y="18752"/>
                  </a:cubicBezTo>
                  <a:cubicBezTo>
                    <a:pt x="18658" y="18778"/>
                    <a:pt x="18674" y="18790"/>
                    <a:pt x="18690" y="18790"/>
                  </a:cubicBezTo>
                  <a:cubicBezTo>
                    <a:pt x="18755" y="18790"/>
                    <a:pt x="18833" y="18612"/>
                    <a:pt x="18981" y="18491"/>
                  </a:cubicBezTo>
                  <a:cubicBezTo>
                    <a:pt x="19149" y="18338"/>
                    <a:pt x="18904" y="17925"/>
                    <a:pt x="18965" y="17708"/>
                  </a:cubicBezTo>
                  <a:cubicBezTo>
                    <a:pt x="18977" y="17667"/>
                    <a:pt x="18994" y="17648"/>
                    <a:pt x="19014" y="17648"/>
                  </a:cubicBezTo>
                  <a:cubicBezTo>
                    <a:pt x="19099" y="17648"/>
                    <a:pt x="19241" y="17975"/>
                    <a:pt x="19303" y="18274"/>
                  </a:cubicBezTo>
                  <a:cubicBezTo>
                    <a:pt x="19364" y="18643"/>
                    <a:pt x="19103" y="18621"/>
                    <a:pt x="19103" y="18839"/>
                  </a:cubicBezTo>
                  <a:cubicBezTo>
                    <a:pt x="19103" y="19035"/>
                    <a:pt x="18873" y="18947"/>
                    <a:pt x="18796" y="19035"/>
                  </a:cubicBezTo>
                  <a:cubicBezTo>
                    <a:pt x="18719" y="19143"/>
                    <a:pt x="18766" y="19882"/>
                    <a:pt x="18858" y="19882"/>
                  </a:cubicBezTo>
                  <a:cubicBezTo>
                    <a:pt x="18859" y="19883"/>
                    <a:pt x="18861" y="19883"/>
                    <a:pt x="18863" y="19883"/>
                  </a:cubicBezTo>
                  <a:cubicBezTo>
                    <a:pt x="18934" y="19883"/>
                    <a:pt x="18986" y="19514"/>
                    <a:pt x="19035" y="19514"/>
                  </a:cubicBezTo>
                  <a:cubicBezTo>
                    <a:pt x="19048" y="19514"/>
                    <a:pt x="19060" y="19539"/>
                    <a:pt x="19072" y="19600"/>
                  </a:cubicBezTo>
                  <a:cubicBezTo>
                    <a:pt x="19084" y="19657"/>
                    <a:pt x="19102" y="19678"/>
                    <a:pt x="19124" y="19678"/>
                  </a:cubicBezTo>
                  <a:cubicBezTo>
                    <a:pt x="19198" y="19678"/>
                    <a:pt x="19320" y="19421"/>
                    <a:pt x="19394" y="19421"/>
                  </a:cubicBezTo>
                  <a:cubicBezTo>
                    <a:pt x="19414" y="19421"/>
                    <a:pt x="19430" y="19441"/>
                    <a:pt x="19441" y="19491"/>
                  </a:cubicBezTo>
                  <a:cubicBezTo>
                    <a:pt x="19497" y="19749"/>
                    <a:pt x="19745" y="20042"/>
                    <a:pt x="19870" y="20042"/>
                  </a:cubicBezTo>
                  <a:cubicBezTo>
                    <a:pt x="19881" y="20042"/>
                    <a:pt x="19892" y="20040"/>
                    <a:pt x="19902" y="20035"/>
                  </a:cubicBezTo>
                  <a:cubicBezTo>
                    <a:pt x="20024" y="19969"/>
                    <a:pt x="19855" y="19665"/>
                    <a:pt x="19687" y="19643"/>
                  </a:cubicBezTo>
                  <a:cubicBezTo>
                    <a:pt x="19518" y="19621"/>
                    <a:pt x="19533" y="19208"/>
                    <a:pt x="19702" y="19186"/>
                  </a:cubicBezTo>
                  <a:cubicBezTo>
                    <a:pt x="19705" y="19186"/>
                    <a:pt x="19707" y="19186"/>
                    <a:pt x="19710" y="19186"/>
                  </a:cubicBezTo>
                  <a:cubicBezTo>
                    <a:pt x="19865" y="19186"/>
                    <a:pt x="20147" y="19798"/>
                    <a:pt x="20132" y="20013"/>
                  </a:cubicBezTo>
                  <a:cubicBezTo>
                    <a:pt x="20117" y="20230"/>
                    <a:pt x="19978" y="20208"/>
                    <a:pt x="19840" y="20425"/>
                  </a:cubicBezTo>
                  <a:cubicBezTo>
                    <a:pt x="19821" y="20460"/>
                    <a:pt x="19800" y="20474"/>
                    <a:pt x="19777" y="20474"/>
                  </a:cubicBezTo>
                  <a:cubicBezTo>
                    <a:pt x="19659" y="20474"/>
                    <a:pt x="19501" y="20077"/>
                    <a:pt x="19373" y="20077"/>
                  </a:cubicBezTo>
                  <a:cubicBezTo>
                    <a:pt x="19370" y="20077"/>
                    <a:pt x="19367" y="20077"/>
                    <a:pt x="19364" y="20078"/>
                  </a:cubicBezTo>
                  <a:cubicBezTo>
                    <a:pt x="19196" y="20100"/>
                    <a:pt x="19364" y="20469"/>
                    <a:pt x="19441" y="20708"/>
                  </a:cubicBezTo>
                  <a:cubicBezTo>
                    <a:pt x="19518" y="20969"/>
                    <a:pt x="19242" y="21295"/>
                    <a:pt x="19456" y="21491"/>
                  </a:cubicBezTo>
                  <a:cubicBezTo>
                    <a:pt x="19502" y="21537"/>
                    <a:pt x="19535" y="21554"/>
                    <a:pt x="19557" y="21554"/>
                  </a:cubicBezTo>
                  <a:cubicBezTo>
                    <a:pt x="19633" y="21554"/>
                    <a:pt x="19605" y="21347"/>
                    <a:pt x="19640" y="21230"/>
                  </a:cubicBezTo>
                  <a:cubicBezTo>
                    <a:pt x="19653" y="21190"/>
                    <a:pt x="19672" y="21174"/>
                    <a:pt x="19696" y="21174"/>
                  </a:cubicBezTo>
                  <a:cubicBezTo>
                    <a:pt x="19764" y="21174"/>
                    <a:pt x="19868" y="21302"/>
                    <a:pt x="19948" y="21383"/>
                  </a:cubicBezTo>
                  <a:cubicBezTo>
                    <a:pt x="19964" y="21400"/>
                    <a:pt x="19978" y="21408"/>
                    <a:pt x="19991" y="21408"/>
                  </a:cubicBezTo>
                  <a:cubicBezTo>
                    <a:pt x="20071" y="21408"/>
                    <a:pt x="20071" y="21079"/>
                    <a:pt x="20071" y="20947"/>
                  </a:cubicBezTo>
                  <a:cubicBezTo>
                    <a:pt x="20071" y="20884"/>
                    <a:pt x="20097" y="20855"/>
                    <a:pt x="20136" y="20855"/>
                  </a:cubicBezTo>
                  <a:cubicBezTo>
                    <a:pt x="20202" y="20855"/>
                    <a:pt x="20304" y="20940"/>
                    <a:pt x="20362" y="21078"/>
                  </a:cubicBezTo>
                  <a:cubicBezTo>
                    <a:pt x="20381" y="21122"/>
                    <a:pt x="20396" y="21139"/>
                    <a:pt x="20410" y="21139"/>
                  </a:cubicBezTo>
                  <a:cubicBezTo>
                    <a:pt x="20464" y="21139"/>
                    <a:pt x="20499" y="20882"/>
                    <a:pt x="20612" y="20882"/>
                  </a:cubicBezTo>
                  <a:cubicBezTo>
                    <a:pt x="20616" y="20882"/>
                    <a:pt x="20620" y="20882"/>
                    <a:pt x="20623" y="20883"/>
                  </a:cubicBezTo>
                  <a:cubicBezTo>
                    <a:pt x="20761" y="20925"/>
                    <a:pt x="20669" y="21274"/>
                    <a:pt x="20669" y="21469"/>
                  </a:cubicBezTo>
                  <a:cubicBezTo>
                    <a:pt x="20669" y="21513"/>
                    <a:pt x="20682" y="21529"/>
                    <a:pt x="20702" y="21529"/>
                  </a:cubicBezTo>
                  <a:cubicBezTo>
                    <a:pt x="20750" y="21529"/>
                    <a:pt x="20836" y="21441"/>
                    <a:pt x="20878" y="21441"/>
                  </a:cubicBezTo>
                  <a:cubicBezTo>
                    <a:pt x="20897" y="21441"/>
                    <a:pt x="20907" y="21460"/>
                    <a:pt x="20899" y="21513"/>
                  </a:cubicBezTo>
                  <a:cubicBezTo>
                    <a:pt x="20899" y="21535"/>
                    <a:pt x="20899" y="21578"/>
                    <a:pt x="20899" y="21600"/>
                  </a:cubicBezTo>
                  <a:lnTo>
                    <a:pt x="21283" y="21208"/>
                  </a:lnTo>
                  <a:cubicBezTo>
                    <a:pt x="21529" y="20947"/>
                    <a:pt x="21068" y="20774"/>
                    <a:pt x="21145" y="20469"/>
                  </a:cubicBezTo>
                  <a:cubicBezTo>
                    <a:pt x="21237" y="20164"/>
                    <a:pt x="21252" y="19969"/>
                    <a:pt x="20623" y="19600"/>
                  </a:cubicBezTo>
                  <a:cubicBezTo>
                    <a:pt x="19993" y="19252"/>
                    <a:pt x="20055" y="19013"/>
                    <a:pt x="19640" y="17904"/>
                  </a:cubicBezTo>
                  <a:cubicBezTo>
                    <a:pt x="19211" y="16794"/>
                    <a:pt x="18443" y="16316"/>
                    <a:pt x="18443" y="15925"/>
                  </a:cubicBezTo>
                  <a:cubicBezTo>
                    <a:pt x="18443" y="15716"/>
                    <a:pt x="18246" y="15624"/>
                    <a:pt x="18051" y="15624"/>
                  </a:cubicBezTo>
                  <a:cubicBezTo>
                    <a:pt x="17862" y="15624"/>
                    <a:pt x="17676" y="15710"/>
                    <a:pt x="17676" y="15860"/>
                  </a:cubicBezTo>
                  <a:cubicBezTo>
                    <a:pt x="17676" y="16186"/>
                    <a:pt x="17353" y="16274"/>
                    <a:pt x="17169" y="16447"/>
                  </a:cubicBezTo>
                  <a:cubicBezTo>
                    <a:pt x="17132" y="16478"/>
                    <a:pt x="17099" y="16492"/>
                    <a:pt x="17069" y="16492"/>
                  </a:cubicBezTo>
                  <a:cubicBezTo>
                    <a:pt x="16950" y="16492"/>
                    <a:pt x="16874" y="16277"/>
                    <a:pt x="16739" y="16034"/>
                  </a:cubicBezTo>
                  <a:cubicBezTo>
                    <a:pt x="16586" y="15730"/>
                    <a:pt x="16186" y="15404"/>
                    <a:pt x="16186" y="15230"/>
                  </a:cubicBezTo>
                  <a:cubicBezTo>
                    <a:pt x="16186" y="15070"/>
                    <a:pt x="16115" y="14765"/>
                    <a:pt x="15938" y="14765"/>
                  </a:cubicBezTo>
                  <a:cubicBezTo>
                    <a:pt x="15898" y="14765"/>
                    <a:pt x="15854" y="14781"/>
                    <a:pt x="15803" y="14816"/>
                  </a:cubicBezTo>
                  <a:cubicBezTo>
                    <a:pt x="15690" y="14893"/>
                    <a:pt x="15599" y="14910"/>
                    <a:pt x="15527" y="14910"/>
                  </a:cubicBezTo>
                  <a:cubicBezTo>
                    <a:pt x="15468" y="14910"/>
                    <a:pt x="15421" y="14899"/>
                    <a:pt x="15383" y="14899"/>
                  </a:cubicBezTo>
                  <a:cubicBezTo>
                    <a:pt x="15347" y="14899"/>
                    <a:pt x="15319" y="14909"/>
                    <a:pt x="15296" y="14947"/>
                  </a:cubicBezTo>
                  <a:cubicBezTo>
                    <a:pt x="15278" y="14984"/>
                    <a:pt x="15251" y="14998"/>
                    <a:pt x="15222" y="14998"/>
                  </a:cubicBezTo>
                  <a:cubicBezTo>
                    <a:pt x="15129" y="14998"/>
                    <a:pt x="15005" y="14860"/>
                    <a:pt x="15005" y="14860"/>
                  </a:cubicBezTo>
                  <a:lnTo>
                    <a:pt x="15005" y="2425"/>
                  </a:lnTo>
                  <a:cubicBezTo>
                    <a:pt x="14912" y="2425"/>
                    <a:pt x="14820" y="2403"/>
                    <a:pt x="14743" y="2359"/>
                  </a:cubicBezTo>
                  <a:cubicBezTo>
                    <a:pt x="14427" y="2184"/>
                    <a:pt x="13961" y="1868"/>
                    <a:pt x="13669" y="1868"/>
                  </a:cubicBezTo>
                  <a:cubicBezTo>
                    <a:pt x="13636" y="1868"/>
                    <a:pt x="13605" y="1872"/>
                    <a:pt x="13577" y="1881"/>
                  </a:cubicBezTo>
                  <a:cubicBezTo>
                    <a:pt x="13389" y="1950"/>
                    <a:pt x="13088" y="2012"/>
                    <a:pt x="12843" y="2012"/>
                  </a:cubicBezTo>
                  <a:cubicBezTo>
                    <a:pt x="12708" y="2012"/>
                    <a:pt x="12589" y="1993"/>
                    <a:pt x="12518" y="1946"/>
                  </a:cubicBezTo>
                  <a:cubicBezTo>
                    <a:pt x="12333" y="1808"/>
                    <a:pt x="12125" y="1734"/>
                    <a:pt x="11910" y="1734"/>
                  </a:cubicBezTo>
                  <a:cubicBezTo>
                    <a:pt x="11821" y="1734"/>
                    <a:pt x="11732" y="1747"/>
                    <a:pt x="11643" y="1772"/>
                  </a:cubicBezTo>
                  <a:cubicBezTo>
                    <a:pt x="11605" y="1780"/>
                    <a:pt x="11569" y="1784"/>
                    <a:pt x="11534" y="1784"/>
                  </a:cubicBezTo>
                  <a:cubicBezTo>
                    <a:pt x="11192" y="1784"/>
                    <a:pt x="10934" y="1430"/>
                    <a:pt x="10460" y="1272"/>
                  </a:cubicBezTo>
                  <a:cubicBezTo>
                    <a:pt x="10296" y="1233"/>
                    <a:pt x="10128" y="1213"/>
                    <a:pt x="9958" y="1213"/>
                  </a:cubicBezTo>
                  <a:cubicBezTo>
                    <a:pt x="9653" y="1213"/>
                    <a:pt x="9344" y="1277"/>
                    <a:pt x="9048" y="1403"/>
                  </a:cubicBezTo>
                  <a:cubicBezTo>
                    <a:pt x="9029" y="1412"/>
                    <a:pt x="9013" y="1417"/>
                    <a:pt x="8998" y="1417"/>
                  </a:cubicBezTo>
                  <a:cubicBezTo>
                    <a:pt x="8887" y="1417"/>
                    <a:pt x="8886" y="1163"/>
                    <a:pt x="8714" y="1163"/>
                  </a:cubicBezTo>
                  <a:cubicBezTo>
                    <a:pt x="8708" y="1163"/>
                    <a:pt x="8701" y="1163"/>
                    <a:pt x="8695" y="1164"/>
                  </a:cubicBezTo>
                  <a:cubicBezTo>
                    <a:pt x="8671" y="1168"/>
                    <a:pt x="8652" y="1170"/>
                    <a:pt x="8636" y="1170"/>
                  </a:cubicBezTo>
                  <a:cubicBezTo>
                    <a:pt x="8500" y="1170"/>
                    <a:pt x="8636" y="1004"/>
                    <a:pt x="8526" y="750"/>
                  </a:cubicBezTo>
                  <a:cubicBezTo>
                    <a:pt x="8484" y="661"/>
                    <a:pt x="8383" y="630"/>
                    <a:pt x="8259" y="630"/>
                  </a:cubicBezTo>
                  <a:cubicBezTo>
                    <a:pt x="8021" y="630"/>
                    <a:pt x="7700" y="743"/>
                    <a:pt x="7559" y="772"/>
                  </a:cubicBezTo>
                  <a:cubicBezTo>
                    <a:pt x="7540" y="776"/>
                    <a:pt x="7522" y="778"/>
                    <a:pt x="7506" y="778"/>
                  </a:cubicBezTo>
                  <a:cubicBezTo>
                    <a:pt x="7334" y="778"/>
                    <a:pt x="7284" y="584"/>
                    <a:pt x="7298" y="445"/>
                  </a:cubicBezTo>
                  <a:cubicBezTo>
                    <a:pt x="7304" y="385"/>
                    <a:pt x="7277" y="356"/>
                    <a:pt x="7235" y="356"/>
                  </a:cubicBezTo>
                  <a:cubicBezTo>
                    <a:pt x="7171" y="356"/>
                    <a:pt x="7077" y="424"/>
                    <a:pt x="7022" y="555"/>
                  </a:cubicBezTo>
                  <a:cubicBezTo>
                    <a:pt x="6957" y="686"/>
                    <a:pt x="6859" y="753"/>
                    <a:pt x="6765" y="753"/>
                  </a:cubicBezTo>
                  <a:cubicBezTo>
                    <a:pt x="6701" y="753"/>
                    <a:pt x="6641" y="724"/>
                    <a:pt x="6592" y="664"/>
                  </a:cubicBezTo>
                  <a:cubicBezTo>
                    <a:pt x="6484" y="533"/>
                    <a:pt x="6791" y="467"/>
                    <a:pt x="6807" y="315"/>
                  </a:cubicBezTo>
                  <a:cubicBezTo>
                    <a:pt x="6822" y="142"/>
                    <a:pt x="6484" y="55"/>
                    <a:pt x="6362" y="11"/>
                  </a:cubicBezTo>
                  <a:cubicBezTo>
                    <a:pt x="6348" y="4"/>
                    <a:pt x="6334" y="0"/>
                    <a:pt x="631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3" name="Google Shape;1753;p133"/>
            <p:cNvSpPr/>
            <p:nvPr/>
          </p:nvSpPr>
          <p:spPr>
            <a:xfrm>
              <a:off x="10465" y="1127475"/>
              <a:ext cx="14823" cy="17094"/>
            </a:xfrm>
            <a:custGeom>
              <a:avLst/>
              <a:gdLst/>
              <a:ahLst/>
              <a:cxnLst/>
              <a:rect l="l" t="t" r="r" b="b"/>
              <a:pathLst>
                <a:path w="15228" h="21600" extrusionOk="0">
                  <a:moveTo>
                    <a:pt x="11949" y="0"/>
                  </a:moveTo>
                  <a:cubicBezTo>
                    <a:pt x="6738" y="0"/>
                    <a:pt x="-3554" y="21600"/>
                    <a:pt x="1240" y="21600"/>
                  </a:cubicBezTo>
                  <a:cubicBezTo>
                    <a:pt x="1631" y="21600"/>
                    <a:pt x="2074" y="21504"/>
                    <a:pt x="2621" y="21215"/>
                  </a:cubicBezTo>
                  <a:cubicBezTo>
                    <a:pt x="13460" y="14902"/>
                    <a:pt x="18046" y="7884"/>
                    <a:pt x="13460" y="865"/>
                  </a:cubicBezTo>
                  <a:cubicBezTo>
                    <a:pt x="13043" y="256"/>
                    <a:pt x="12522" y="0"/>
                    <a:pt x="119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4" name="Google Shape;1754;p133"/>
            <p:cNvSpPr/>
            <p:nvPr/>
          </p:nvSpPr>
          <p:spPr>
            <a:xfrm>
              <a:off x="60110" y="1101988"/>
              <a:ext cx="32077" cy="14608"/>
            </a:xfrm>
            <a:custGeom>
              <a:avLst/>
              <a:gdLst/>
              <a:ahLst/>
              <a:cxnLst/>
              <a:rect l="l" t="t" r="r" b="b"/>
              <a:pathLst>
                <a:path w="15514" h="21600" extrusionOk="0">
                  <a:moveTo>
                    <a:pt x="12119" y="0"/>
                  </a:moveTo>
                  <a:cubicBezTo>
                    <a:pt x="6759" y="0"/>
                    <a:pt x="-2980" y="19950"/>
                    <a:pt x="884" y="21413"/>
                  </a:cubicBezTo>
                  <a:cubicBezTo>
                    <a:pt x="1104" y="21563"/>
                    <a:pt x="1325" y="21600"/>
                    <a:pt x="1534" y="21600"/>
                  </a:cubicBezTo>
                  <a:cubicBezTo>
                    <a:pt x="4061" y="21600"/>
                    <a:pt x="5447" y="13200"/>
                    <a:pt x="8672" y="13200"/>
                  </a:cubicBezTo>
                  <a:cubicBezTo>
                    <a:pt x="12168" y="13200"/>
                    <a:pt x="18620" y="6637"/>
                    <a:pt x="13775" y="862"/>
                  </a:cubicBezTo>
                  <a:cubicBezTo>
                    <a:pt x="13309" y="300"/>
                    <a:pt x="12745" y="0"/>
                    <a:pt x="12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5" name="Google Shape;1755;p133"/>
            <p:cNvSpPr/>
            <p:nvPr/>
          </p:nvSpPr>
          <p:spPr>
            <a:xfrm>
              <a:off x="265947" y="991720"/>
              <a:ext cx="54498" cy="52421"/>
            </a:xfrm>
            <a:custGeom>
              <a:avLst/>
              <a:gdLst/>
              <a:ahLst/>
              <a:cxnLst/>
              <a:rect l="l" t="t" r="r" b="b"/>
              <a:pathLst>
                <a:path w="19768" h="21600" extrusionOk="0">
                  <a:moveTo>
                    <a:pt x="16803" y="0"/>
                  </a:moveTo>
                  <a:cubicBezTo>
                    <a:pt x="15791" y="0"/>
                    <a:pt x="14043" y="1118"/>
                    <a:pt x="12075" y="3772"/>
                  </a:cubicBezTo>
                  <a:cubicBezTo>
                    <a:pt x="9057" y="8120"/>
                    <a:pt x="6031" y="10419"/>
                    <a:pt x="5626" y="12247"/>
                  </a:cubicBezTo>
                  <a:cubicBezTo>
                    <a:pt x="5442" y="13177"/>
                    <a:pt x="4568" y="13219"/>
                    <a:pt x="3565" y="13219"/>
                  </a:cubicBezTo>
                  <a:cubicBezTo>
                    <a:pt x="3455" y="13219"/>
                    <a:pt x="3345" y="13219"/>
                    <a:pt x="3234" y="13219"/>
                  </a:cubicBezTo>
                  <a:cubicBezTo>
                    <a:pt x="2093" y="13219"/>
                    <a:pt x="888" y="13282"/>
                    <a:pt x="382" y="14536"/>
                  </a:cubicBezTo>
                  <a:cubicBezTo>
                    <a:pt x="-648" y="16887"/>
                    <a:pt x="530" y="21600"/>
                    <a:pt x="2415" y="21600"/>
                  </a:cubicBezTo>
                  <a:cubicBezTo>
                    <a:pt x="2728" y="21600"/>
                    <a:pt x="3059" y="21475"/>
                    <a:pt x="3409" y="21182"/>
                  </a:cubicBezTo>
                  <a:cubicBezTo>
                    <a:pt x="4145" y="20565"/>
                    <a:pt x="4660" y="20367"/>
                    <a:pt x="5074" y="20367"/>
                  </a:cubicBezTo>
                  <a:cubicBezTo>
                    <a:pt x="5893" y="20367"/>
                    <a:pt x="6297" y="21182"/>
                    <a:pt x="7236" y="21182"/>
                  </a:cubicBezTo>
                  <a:cubicBezTo>
                    <a:pt x="10870" y="19343"/>
                    <a:pt x="14292" y="16824"/>
                    <a:pt x="16913" y="13167"/>
                  </a:cubicBezTo>
                  <a:cubicBezTo>
                    <a:pt x="18330" y="10638"/>
                    <a:pt x="14292" y="9729"/>
                    <a:pt x="14089" y="8120"/>
                  </a:cubicBezTo>
                  <a:cubicBezTo>
                    <a:pt x="13896" y="6521"/>
                    <a:pt x="17521" y="6521"/>
                    <a:pt x="19333" y="5371"/>
                  </a:cubicBezTo>
                  <a:cubicBezTo>
                    <a:pt x="20952" y="4232"/>
                    <a:pt x="17521" y="3313"/>
                    <a:pt x="17723" y="1254"/>
                  </a:cubicBezTo>
                  <a:cubicBezTo>
                    <a:pt x="17797" y="449"/>
                    <a:pt x="17447" y="0"/>
                    <a:pt x="1680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6" name="Google Shape;1756;p133"/>
            <p:cNvSpPr/>
            <p:nvPr/>
          </p:nvSpPr>
          <p:spPr>
            <a:xfrm>
              <a:off x="12834" y="937195"/>
              <a:ext cx="34728" cy="18946"/>
            </a:xfrm>
            <a:custGeom>
              <a:avLst/>
              <a:gdLst/>
              <a:ahLst/>
              <a:cxnLst/>
              <a:rect l="l" t="t" r="r" b="b"/>
              <a:pathLst>
                <a:path w="19627" h="21600" extrusionOk="0">
                  <a:moveTo>
                    <a:pt x="7412" y="0"/>
                  </a:moveTo>
                  <a:cubicBezTo>
                    <a:pt x="4130" y="0"/>
                    <a:pt x="-772" y="5407"/>
                    <a:pt x="102" y="11133"/>
                  </a:cubicBezTo>
                  <a:cubicBezTo>
                    <a:pt x="1106" y="17176"/>
                    <a:pt x="7627" y="21600"/>
                    <a:pt x="12472" y="21600"/>
                  </a:cubicBezTo>
                  <a:cubicBezTo>
                    <a:pt x="13747" y="21600"/>
                    <a:pt x="14894" y="21311"/>
                    <a:pt x="15811" y="20646"/>
                  </a:cubicBezTo>
                  <a:cubicBezTo>
                    <a:pt x="19581" y="19373"/>
                    <a:pt x="20828" y="9860"/>
                    <a:pt x="18320" y="4800"/>
                  </a:cubicBezTo>
                  <a:cubicBezTo>
                    <a:pt x="17761" y="3672"/>
                    <a:pt x="17144" y="3267"/>
                    <a:pt x="16485" y="3267"/>
                  </a:cubicBezTo>
                  <a:cubicBezTo>
                    <a:pt x="14665" y="3267"/>
                    <a:pt x="12658" y="6419"/>
                    <a:pt x="11368" y="6419"/>
                  </a:cubicBezTo>
                  <a:cubicBezTo>
                    <a:pt x="10766" y="6419"/>
                    <a:pt x="10322" y="5696"/>
                    <a:pt x="10150" y="3528"/>
                  </a:cubicBezTo>
                  <a:cubicBezTo>
                    <a:pt x="9964" y="1041"/>
                    <a:pt x="8846" y="0"/>
                    <a:pt x="74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7" name="Google Shape;1757;p133"/>
            <p:cNvSpPr/>
            <p:nvPr/>
          </p:nvSpPr>
          <p:spPr>
            <a:xfrm>
              <a:off x="875576" y="1252705"/>
              <a:ext cx="1167140" cy="592243"/>
            </a:xfrm>
            <a:custGeom>
              <a:avLst/>
              <a:gdLst/>
              <a:ahLst/>
              <a:cxnLst/>
              <a:rect l="l" t="t" r="r" b="b"/>
              <a:pathLst>
                <a:path w="21600" h="21600" extrusionOk="0">
                  <a:moveTo>
                    <a:pt x="11113" y="0"/>
                  </a:moveTo>
                  <a:cubicBezTo>
                    <a:pt x="11037" y="0"/>
                    <a:pt x="11037" y="383"/>
                    <a:pt x="11037" y="383"/>
                  </a:cubicBezTo>
                  <a:lnTo>
                    <a:pt x="772" y="484"/>
                  </a:lnTo>
                  <a:cubicBezTo>
                    <a:pt x="782" y="524"/>
                    <a:pt x="792" y="565"/>
                    <a:pt x="803" y="585"/>
                  </a:cubicBezTo>
                  <a:cubicBezTo>
                    <a:pt x="936" y="849"/>
                    <a:pt x="833" y="1052"/>
                    <a:pt x="874" y="1376"/>
                  </a:cubicBezTo>
                  <a:cubicBezTo>
                    <a:pt x="916" y="1700"/>
                    <a:pt x="885" y="2126"/>
                    <a:pt x="761" y="2126"/>
                  </a:cubicBezTo>
                  <a:cubicBezTo>
                    <a:pt x="758" y="2126"/>
                    <a:pt x="754" y="2127"/>
                    <a:pt x="750" y="2127"/>
                  </a:cubicBezTo>
                  <a:cubicBezTo>
                    <a:pt x="646" y="2127"/>
                    <a:pt x="610" y="1839"/>
                    <a:pt x="710" y="1741"/>
                  </a:cubicBezTo>
                  <a:cubicBezTo>
                    <a:pt x="803" y="1660"/>
                    <a:pt x="751" y="1275"/>
                    <a:pt x="658" y="1275"/>
                  </a:cubicBezTo>
                  <a:cubicBezTo>
                    <a:pt x="607" y="1275"/>
                    <a:pt x="586" y="1153"/>
                    <a:pt x="586" y="1011"/>
                  </a:cubicBezTo>
                  <a:cubicBezTo>
                    <a:pt x="489" y="1041"/>
                    <a:pt x="391" y="1057"/>
                    <a:pt x="293" y="1057"/>
                  </a:cubicBezTo>
                  <a:cubicBezTo>
                    <a:pt x="196" y="1057"/>
                    <a:pt x="98" y="1041"/>
                    <a:pt x="0" y="1011"/>
                  </a:cubicBezTo>
                  <a:cubicBezTo>
                    <a:pt x="0" y="1031"/>
                    <a:pt x="0" y="1052"/>
                    <a:pt x="10" y="1072"/>
                  </a:cubicBezTo>
                  <a:cubicBezTo>
                    <a:pt x="21" y="1436"/>
                    <a:pt x="92" y="1781"/>
                    <a:pt x="196" y="2086"/>
                  </a:cubicBezTo>
                  <a:cubicBezTo>
                    <a:pt x="329" y="2430"/>
                    <a:pt x="237" y="2653"/>
                    <a:pt x="360" y="2795"/>
                  </a:cubicBezTo>
                  <a:cubicBezTo>
                    <a:pt x="470" y="2903"/>
                    <a:pt x="474" y="3045"/>
                    <a:pt x="393" y="3045"/>
                  </a:cubicBezTo>
                  <a:cubicBezTo>
                    <a:pt x="383" y="3045"/>
                    <a:pt x="372" y="3042"/>
                    <a:pt x="360" y="3038"/>
                  </a:cubicBezTo>
                  <a:cubicBezTo>
                    <a:pt x="355" y="3037"/>
                    <a:pt x="350" y="3037"/>
                    <a:pt x="346" y="3037"/>
                  </a:cubicBezTo>
                  <a:cubicBezTo>
                    <a:pt x="254" y="3037"/>
                    <a:pt x="327" y="3244"/>
                    <a:pt x="288" y="3727"/>
                  </a:cubicBezTo>
                  <a:cubicBezTo>
                    <a:pt x="247" y="4234"/>
                    <a:pt x="257" y="5268"/>
                    <a:pt x="226" y="5592"/>
                  </a:cubicBezTo>
                  <a:cubicBezTo>
                    <a:pt x="206" y="5917"/>
                    <a:pt x="21" y="6424"/>
                    <a:pt x="134" y="6768"/>
                  </a:cubicBezTo>
                  <a:cubicBezTo>
                    <a:pt x="257" y="7113"/>
                    <a:pt x="299" y="7559"/>
                    <a:pt x="257" y="7984"/>
                  </a:cubicBezTo>
                  <a:cubicBezTo>
                    <a:pt x="196" y="8309"/>
                    <a:pt x="206" y="8673"/>
                    <a:pt x="299" y="8977"/>
                  </a:cubicBezTo>
                  <a:cubicBezTo>
                    <a:pt x="391" y="9302"/>
                    <a:pt x="319" y="9849"/>
                    <a:pt x="412" y="9971"/>
                  </a:cubicBezTo>
                  <a:cubicBezTo>
                    <a:pt x="535" y="10133"/>
                    <a:pt x="628" y="10356"/>
                    <a:pt x="699" y="10619"/>
                  </a:cubicBezTo>
                  <a:cubicBezTo>
                    <a:pt x="792" y="10923"/>
                    <a:pt x="874" y="10740"/>
                    <a:pt x="885" y="11045"/>
                  </a:cubicBezTo>
                  <a:cubicBezTo>
                    <a:pt x="905" y="11349"/>
                    <a:pt x="905" y="11390"/>
                    <a:pt x="1039" y="11511"/>
                  </a:cubicBezTo>
                  <a:cubicBezTo>
                    <a:pt x="1172" y="11633"/>
                    <a:pt x="1080" y="11936"/>
                    <a:pt x="1080" y="12099"/>
                  </a:cubicBezTo>
                  <a:cubicBezTo>
                    <a:pt x="1080" y="12261"/>
                    <a:pt x="1255" y="12565"/>
                    <a:pt x="1471" y="12950"/>
                  </a:cubicBezTo>
                  <a:cubicBezTo>
                    <a:pt x="1687" y="13336"/>
                    <a:pt x="1502" y="13659"/>
                    <a:pt x="1656" y="13659"/>
                  </a:cubicBezTo>
                  <a:cubicBezTo>
                    <a:pt x="1831" y="13700"/>
                    <a:pt x="1985" y="13822"/>
                    <a:pt x="2119" y="14045"/>
                  </a:cubicBezTo>
                  <a:cubicBezTo>
                    <a:pt x="2201" y="14146"/>
                    <a:pt x="2253" y="14166"/>
                    <a:pt x="2297" y="14166"/>
                  </a:cubicBezTo>
                  <a:cubicBezTo>
                    <a:pt x="2327" y="14166"/>
                    <a:pt x="2355" y="14157"/>
                    <a:pt x="2386" y="14157"/>
                  </a:cubicBezTo>
                  <a:cubicBezTo>
                    <a:pt x="2402" y="14157"/>
                    <a:pt x="2419" y="14160"/>
                    <a:pt x="2438" y="14166"/>
                  </a:cubicBezTo>
                  <a:cubicBezTo>
                    <a:pt x="2541" y="14227"/>
                    <a:pt x="2746" y="14673"/>
                    <a:pt x="2787" y="15018"/>
                  </a:cubicBezTo>
                  <a:cubicBezTo>
                    <a:pt x="2808" y="15180"/>
                    <a:pt x="2829" y="15342"/>
                    <a:pt x="2870" y="15484"/>
                  </a:cubicBezTo>
                  <a:lnTo>
                    <a:pt x="3723" y="15261"/>
                  </a:lnTo>
                  <a:cubicBezTo>
                    <a:pt x="3847" y="15444"/>
                    <a:pt x="3991" y="15605"/>
                    <a:pt x="4135" y="15707"/>
                  </a:cubicBezTo>
                  <a:cubicBezTo>
                    <a:pt x="4289" y="15788"/>
                    <a:pt x="5102" y="16396"/>
                    <a:pt x="5102" y="16396"/>
                  </a:cubicBezTo>
                  <a:lnTo>
                    <a:pt x="6161" y="16376"/>
                  </a:lnTo>
                  <a:lnTo>
                    <a:pt x="6284" y="16051"/>
                  </a:lnTo>
                  <a:lnTo>
                    <a:pt x="6871" y="16051"/>
                  </a:lnTo>
                  <a:cubicBezTo>
                    <a:pt x="7004" y="16315"/>
                    <a:pt x="7138" y="16579"/>
                    <a:pt x="7293" y="16801"/>
                  </a:cubicBezTo>
                  <a:cubicBezTo>
                    <a:pt x="7344" y="16842"/>
                    <a:pt x="7529" y="17186"/>
                    <a:pt x="7529" y="17410"/>
                  </a:cubicBezTo>
                  <a:cubicBezTo>
                    <a:pt x="7519" y="17592"/>
                    <a:pt x="7570" y="17795"/>
                    <a:pt x="7653" y="17876"/>
                  </a:cubicBezTo>
                  <a:cubicBezTo>
                    <a:pt x="7743" y="17974"/>
                    <a:pt x="8029" y="18342"/>
                    <a:pt x="8081" y="18342"/>
                  </a:cubicBezTo>
                  <a:cubicBezTo>
                    <a:pt x="8083" y="18342"/>
                    <a:pt x="8083" y="18342"/>
                    <a:pt x="8084" y="18342"/>
                  </a:cubicBezTo>
                  <a:cubicBezTo>
                    <a:pt x="8135" y="18302"/>
                    <a:pt x="8216" y="17632"/>
                    <a:pt x="8376" y="17632"/>
                  </a:cubicBezTo>
                  <a:cubicBezTo>
                    <a:pt x="8378" y="17632"/>
                    <a:pt x="8381" y="17632"/>
                    <a:pt x="8383" y="17633"/>
                  </a:cubicBezTo>
                  <a:cubicBezTo>
                    <a:pt x="8548" y="17653"/>
                    <a:pt x="8969" y="17896"/>
                    <a:pt x="9041" y="18403"/>
                  </a:cubicBezTo>
                  <a:cubicBezTo>
                    <a:pt x="9113" y="18788"/>
                    <a:pt x="9226" y="19132"/>
                    <a:pt x="9391" y="19416"/>
                  </a:cubicBezTo>
                  <a:cubicBezTo>
                    <a:pt x="9463" y="19518"/>
                    <a:pt x="9432" y="19821"/>
                    <a:pt x="9483" y="19984"/>
                  </a:cubicBezTo>
                  <a:cubicBezTo>
                    <a:pt x="9535" y="20146"/>
                    <a:pt x="9524" y="20450"/>
                    <a:pt x="9586" y="20450"/>
                  </a:cubicBezTo>
                  <a:cubicBezTo>
                    <a:pt x="9646" y="20450"/>
                    <a:pt x="9960" y="20816"/>
                    <a:pt x="10100" y="20816"/>
                  </a:cubicBezTo>
                  <a:cubicBezTo>
                    <a:pt x="10104" y="20816"/>
                    <a:pt x="10107" y="20816"/>
                    <a:pt x="10111" y="20815"/>
                  </a:cubicBezTo>
                  <a:cubicBezTo>
                    <a:pt x="10162" y="20835"/>
                    <a:pt x="10214" y="20876"/>
                    <a:pt x="10265" y="20937"/>
                  </a:cubicBezTo>
                  <a:cubicBezTo>
                    <a:pt x="10286" y="20349"/>
                    <a:pt x="9977" y="20248"/>
                    <a:pt x="10152" y="19964"/>
                  </a:cubicBezTo>
                  <a:cubicBezTo>
                    <a:pt x="10358" y="19639"/>
                    <a:pt x="10152" y="19376"/>
                    <a:pt x="10245" y="19254"/>
                  </a:cubicBezTo>
                  <a:cubicBezTo>
                    <a:pt x="10348" y="19112"/>
                    <a:pt x="10522" y="18970"/>
                    <a:pt x="10522" y="18768"/>
                  </a:cubicBezTo>
                  <a:cubicBezTo>
                    <a:pt x="10522" y="18627"/>
                    <a:pt x="10566" y="18585"/>
                    <a:pt x="10634" y="18585"/>
                  </a:cubicBezTo>
                  <a:cubicBezTo>
                    <a:pt x="10665" y="18585"/>
                    <a:pt x="10700" y="18593"/>
                    <a:pt x="10738" y="18606"/>
                  </a:cubicBezTo>
                  <a:cubicBezTo>
                    <a:pt x="10744" y="18607"/>
                    <a:pt x="10749" y="18608"/>
                    <a:pt x="10754" y="18608"/>
                  </a:cubicBezTo>
                  <a:cubicBezTo>
                    <a:pt x="10891" y="18608"/>
                    <a:pt x="11118" y="18153"/>
                    <a:pt x="11108" y="17977"/>
                  </a:cubicBezTo>
                  <a:cubicBezTo>
                    <a:pt x="11095" y="17854"/>
                    <a:pt x="11109" y="17804"/>
                    <a:pt x="11167" y="17804"/>
                  </a:cubicBezTo>
                  <a:cubicBezTo>
                    <a:pt x="11196" y="17804"/>
                    <a:pt x="11234" y="17816"/>
                    <a:pt x="11283" y="17836"/>
                  </a:cubicBezTo>
                  <a:cubicBezTo>
                    <a:pt x="11294" y="17839"/>
                    <a:pt x="11305" y="17841"/>
                    <a:pt x="11314" y="17841"/>
                  </a:cubicBezTo>
                  <a:cubicBezTo>
                    <a:pt x="11435" y="17841"/>
                    <a:pt x="11426" y="17526"/>
                    <a:pt x="11501" y="17526"/>
                  </a:cubicBezTo>
                  <a:cubicBezTo>
                    <a:pt x="11507" y="17526"/>
                    <a:pt x="11513" y="17528"/>
                    <a:pt x="11520" y="17531"/>
                  </a:cubicBezTo>
                  <a:cubicBezTo>
                    <a:pt x="11588" y="17571"/>
                    <a:pt x="11647" y="17638"/>
                    <a:pt x="11679" y="17638"/>
                  </a:cubicBezTo>
                  <a:cubicBezTo>
                    <a:pt x="11696" y="17638"/>
                    <a:pt x="11705" y="17620"/>
                    <a:pt x="11705" y="17572"/>
                  </a:cubicBezTo>
                  <a:cubicBezTo>
                    <a:pt x="11710" y="17504"/>
                    <a:pt x="11730" y="17472"/>
                    <a:pt x="11757" y="17472"/>
                  </a:cubicBezTo>
                  <a:cubicBezTo>
                    <a:pt x="11796" y="17472"/>
                    <a:pt x="11849" y="17535"/>
                    <a:pt x="11890" y="17653"/>
                  </a:cubicBezTo>
                  <a:cubicBezTo>
                    <a:pt x="11929" y="17762"/>
                    <a:pt x="12009" y="17823"/>
                    <a:pt x="12078" y="17823"/>
                  </a:cubicBezTo>
                  <a:cubicBezTo>
                    <a:pt x="12138" y="17823"/>
                    <a:pt x="12189" y="17776"/>
                    <a:pt x="12199" y="17673"/>
                  </a:cubicBezTo>
                  <a:cubicBezTo>
                    <a:pt x="12202" y="17602"/>
                    <a:pt x="12215" y="17572"/>
                    <a:pt x="12234" y="17572"/>
                  </a:cubicBezTo>
                  <a:cubicBezTo>
                    <a:pt x="12281" y="17572"/>
                    <a:pt x="12366" y="17739"/>
                    <a:pt x="12446" y="17896"/>
                  </a:cubicBezTo>
                  <a:cubicBezTo>
                    <a:pt x="12514" y="18058"/>
                    <a:pt x="12560" y="18085"/>
                    <a:pt x="12629" y="18085"/>
                  </a:cubicBezTo>
                  <a:cubicBezTo>
                    <a:pt x="12663" y="18085"/>
                    <a:pt x="12703" y="18079"/>
                    <a:pt x="12754" y="18079"/>
                  </a:cubicBezTo>
                  <a:cubicBezTo>
                    <a:pt x="12769" y="18081"/>
                    <a:pt x="12783" y="18082"/>
                    <a:pt x="12796" y="18082"/>
                  </a:cubicBezTo>
                  <a:cubicBezTo>
                    <a:pt x="12909" y="18082"/>
                    <a:pt x="12910" y="17997"/>
                    <a:pt x="12919" y="17815"/>
                  </a:cubicBezTo>
                  <a:cubicBezTo>
                    <a:pt x="12920" y="17787"/>
                    <a:pt x="12924" y="17775"/>
                    <a:pt x="12931" y="17775"/>
                  </a:cubicBezTo>
                  <a:cubicBezTo>
                    <a:pt x="12974" y="17775"/>
                    <a:pt x="13114" y="18264"/>
                    <a:pt x="13248" y="18281"/>
                  </a:cubicBezTo>
                  <a:cubicBezTo>
                    <a:pt x="13260" y="18284"/>
                    <a:pt x="13271" y="18286"/>
                    <a:pt x="13280" y="18286"/>
                  </a:cubicBezTo>
                  <a:cubicBezTo>
                    <a:pt x="13394" y="18286"/>
                    <a:pt x="13280" y="18065"/>
                    <a:pt x="13165" y="17896"/>
                  </a:cubicBezTo>
                  <a:cubicBezTo>
                    <a:pt x="13052" y="17713"/>
                    <a:pt x="13196" y="17633"/>
                    <a:pt x="13094" y="17491"/>
                  </a:cubicBezTo>
                  <a:cubicBezTo>
                    <a:pt x="13005" y="17336"/>
                    <a:pt x="13207" y="17145"/>
                    <a:pt x="13387" y="17145"/>
                  </a:cubicBezTo>
                  <a:cubicBezTo>
                    <a:pt x="13395" y="17145"/>
                    <a:pt x="13404" y="17146"/>
                    <a:pt x="13412" y="17146"/>
                  </a:cubicBezTo>
                  <a:cubicBezTo>
                    <a:pt x="13506" y="17156"/>
                    <a:pt x="13555" y="17184"/>
                    <a:pt x="13588" y="17184"/>
                  </a:cubicBezTo>
                  <a:cubicBezTo>
                    <a:pt x="13624" y="17184"/>
                    <a:pt x="13642" y="17151"/>
                    <a:pt x="13680" y="17024"/>
                  </a:cubicBezTo>
                  <a:cubicBezTo>
                    <a:pt x="13701" y="16959"/>
                    <a:pt x="13724" y="16932"/>
                    <a:pt x="13744" y="16932"/>
                  </a:cubicBezTo>
                  <a:cubicBezTo>
                    <a:pt x="13793" y="16932"/>
                    <a:pt x="13834" y="17084"/>
                    <a:pt x="13834" y="17227"/>
                  </a:cubicBezTo>
                  <a:cubicBezTo>
                    <a:pt x="13834" y="17275"/>
                    <a:pt x="13852" y="17294"/>
                    <a:pt x="13882" y="17294"/>
                  </a:cubicBezTo>
                  <a:cubicBezTo>
                    <a:pt x="13978" y="17294"/>
                    <a:pt x="14195" y="17106"/>
                    <a:pt x="14328" y="17106"/>
                  </a:cubicBezTo>
                  <a:cubicBezTo>
                    <a:pt x="14482" y="17126"/>
                    <a:pt x="14616" y="17329"/>
                    <a:pt x="14667" y="17613"/>
                  </a:cubicBezTo>
                  <a:cubicBezTo>
                    <a:pt x="14680" y="17737"/>
                    <a:pt x="14728" y="17824"/>
                    <a:pt x="14792" y="17824"/>
                  </a:cubicBezTo>
                  <a:cubicBezTo>
                    <a:pt x="14832" y="17824"/>
                    <a:pt x="14877" y="17791"/>
                    <a:pt x="14925" y="17713"/>
                  </a:cubicBezTo>
                  <a:cubicBezTo>
                    <a:pt x="15020" y="17553"/>
                    <a:pt x="15100" y="17373"/>
                    <a:pt x="15179" y="17373"/>
                  </a:cubicBezTo>
                  <a:cubicBezTo>
                    <a:pt x="15211" y="17373"/>
                    <a:pt x="15242" y="17402"/>
                    <a:pt x="15274" y="17470"/>
                  </a:cubicBezTo>
                  <a:cubicBezTo>
                    <a:pt x="15387" y="17713"/>
                    <a:pt x="15511" y="18018"/>
                    <a:pt x="15645" y="18302"/>
                  </a:cubicBezTo>
                  <a:cubicBezTo>
                    <a:pt x="15789" y="18586"/>
                    <a:pt x="15583" y="18950"/>
                    <a:pt x="15655" y="19153"/>
                  </a:cubicBezTo>
                  <a:cubicBezTo>
                    <a:pt x="15727" y="19376"/>
                    <a:pt x="15645" y="19680"/>
                    <a:pt x="15809" y="19923"/>
                  </a:cubicBezTo>
                  <a:cubicBezTo>
                    <a:pt x="15974" y="20166"/>
                    <a:pt x="15829" y="20653"/>
                    <a:pt x="15963" y="20714"/>
                  </a:cubicBezTo>
                  <a:cubicBezTo>
                    <a:pt x="16097" y="20774"/>
                    <a:pt x="16200" y="21200"/>
                    <a:pt x="16220" y="21362"/>
                  </a:cubicBezTo>
                  <a:cubicBezTo>
                    <a:pt x="16234" y="21468"/>
                    <a:pt x="16339" y="21600"/>
                    <a:pt x="16417" y="21600"/>
                  </a:cubicBezTo>
                  <a:cubicBezTo>
                    <a:pt x="16458" y="21600"/>
                    <a:pt x="16491" y="21562"/>
                    <a:pt x="16498" y="21464"/>
                  </a:cubicBezTo>
                  <a:cubicBezTo>
                    <a:pt x="16519" y="21180"/>
                    <a:pt x="16653" y="20835"/>
                    <a:pt x="16663" y="20571"/>
                  </a:cubicBezTo>
                  <a:cubicBezTo>
                    <a:pt x="16653" y="20044"/>
                    <a:pt x="16580" y="19518"/>
                    <a:pt x="16457" y="19052"/>
                  </a:cubicBezTo>
                  <a:cubicBezTo>
                    <a:pt x="16354" y="18748"/>
                    <a:pt x="16478" y="18686"/>
                    <a:pt x="16354" y="18342"/>
                  </a:cubicBezTo>
                  <a:cubicBezTo>
                    <a:pt x="16210" y="17896"/>
                    <a:pt x="16138" y="17390"/>
                    <a:pt x="16149" y="16862"/>
                  </a:cubicBezTo>
                  <a:cubicBezTo>
                    <a:pt x="16149" y="16356"/>
                    <a:pt x="16436" y="15524"/>
                    <a:pt x="16580" y="15281"/>
                  </a:cubicBezTo>
                  <a:cubicBezTo>
                    <a:pt x="16724" y="15038"/>
                    <a:pt x="16879" y="15160"/>
                    <a:pt x="16909" y="14896"/>
                  </a:cubicBezTo>
                  <a:cubicBezTo>
                    <a:pt x="16940" y="14632"/>
                    <a:pt x="17115" y="14288"/>
                    <a:pt x="17218" y="14288"/>
                  </a:cubicBezTo>
                  <a:cubicBezTo>
                    <a:pt x="17254" y="14288"/>
                    <a:pt x="17291" y="14296"/>
                    <a:pt x="17323" y="14296"/>
                  </a:cubicBezTo>
                  <a:cubicBezTo>
                    <a:pt x="17383" y="14296"/>
                    <a:pt x="17431" y="14270"/>
                    <a:pt x="17444" y="14126"/>
                  </a:cubicBezTo>
                  <a:cubicBezTo>
                    <a:pt x="17455" y="13903"/>
                    <a:pt x="17620" y="13639"/>
                    <a:pt x="17835" y="13579"/>
                  </a:cubicBezTo>
                  <a:cubicBezTo>
                    <a:pt x="18051" y="13498"/>
                    <a:pt x="17928" y="13275"/>
                    <a:pt x="17866" y="13072"/>
                  </a:cubicBezTo>
                  <a:cubicBezTo>
                    <a:pt x="17827" y="12917"/>
                    <a:pt x="17878" y="12761"/>
                    <a:pt x="17923" y="12761"/>
                  </a:cubicBezTo>
                  <a:cubicBezTo>
                    <a:pt x="17936" y="12761"/>
                    <a:pt x="17949" y="12775"/>
                    <a:pt x="17959" y="12808"/>
                  </a:cubicBezTo>
                  <a:cubicBezTo>
                    <a:pt x="17998" y="12874"/>
                    <a:pt x="18049" y="12910"/>
                    <a:pt x="18099" y="12910"/>
                  </a:cubicBezTo>
                  <a:cubicBezTo>
                    <a:pt x="18141" y="12910"/>
                    <a:pt x="18183" y="12884"/>
                    <a:pt x="18216" y="12829"/>
                  </a:cubicBezTo>
                  <a:cubicBezTo>
                    <a:pt x="18298" y="12707"/>
                    <a:pt x="18493" y="12403"/>
                    <a:pt x="18309" y="12383"/>
                  </a:cubicBezTo>
                  <a:cubicBezTo>
                    <a:pt x="18123" y="12363"/>
                    <a:pt x="18082" y="12220"/>
                    <a:pt x="18195" y="12119"/>
                  </a:cubicBezTo>
                  <a:cubicBezTo>
                    <a:pt x="18298" y="12038"/>
                    <a:pt x="18206" y="11633"/>
                    <a:pt x="18062" y="11613"/>
                  </a:cubicBezTo>
                  <a:cubicBezTo>
                    <a:pt x="17918" y="11592"/>
                    <a:pt x="17969" y="11430"/>
                    <a:pt x="18051" y="11247"/>
                  </a:cubicBezTo>
                  <a:cubicBezTo>
                    <a:pt x="18144" y="11065"/>
                    <a:pt x="17928" y="10761"/>
                    <a:pt x="17815" y="10619"/>
                  </a:cubicBezTo>
                  <a:cubicBezTo>
                    <a:pt x="17702" y="10457"/>
                    <a:pt x="17876" y="10376"/>
                    <a:pt x="17969" y="10335"/>
                  </a:cubicBezTo>
                  <a:cubicBezTo>
                    <a:pt x="18051" y="10315"/>
                    <a:pt x="17980" y="9545"/>
                    <a:pt x="18020" y="9362"/>
                  </a:cubicBezTo>
                  <a:cubicBezTo>
                    <a:pt x="18041" y="9261"/>
                    <a:pt x="18087" y="9210"/>
                    <a:pt x="18122" y="9210"/>
                  </a:cubicBezTo>
                  <a:cubicBezTo>
                    <a:pt x="18157" y="9210"/>
                    <a:pt x="18180" y="9261"/>
                    <a:pt x="18154" y="9362"/>
                  </a:cubicBezTo>
                  <a:cubicBezTo>
                    <a:pt x="18103" y="9545"/>
                    <a:pt x="18000" y="9849"/>
                    <a:pt x="18103" y="10092"/>
                  </a:cubicBezTo>
                  <a:cubicBezTo>
                    <a:pt x="18216" y="10356"/>
                    <a:pt x="18247" y="10701"/>
                    <a:pt x="18206" y="11004"/>
                  </a:cubicBezTo>
                  <a:cubicBezTo>
                    <a:pt x="18189" y="11162"/>
                    <a:pt x="18193" y="11238"/>
                    <a:pt x="18211" y="11238"/>
                  </a:cubicBezTo>
                  <a:cubicBezTo>
                    <a:pt x="18239" y="11238"/>
                    <a:pt x="18297" y="11081"/>
                    <a:pt x="18370" y="10781"/>
                  </a:cubicBezTo>
                  <a:cubicBezTo>
                    <a:pt x="18493" y="10295"/>
                    <a:pt x="18514" y="9849"/>
                    <a:pt x="18432" y="9788"/>
                  </a:cubicBezTo>
                  <a:cubicBezTo>
                    <a:pt x="18365" y="9755"/>
                    <a:pt x="18353" y="9419"/>
                    <a:pt x="18399" y="9419"/>
                  </a:cubicBezTo>
                  <a:cubicBezTo>
                    <a:pt x="18410" y="9419"/>
                    <a:pt x="18424" y="9437"/>
                    <a:pt x="18442" y="9484"/>
                  </a:cubicBezTo>
                  <a:cubicBezTo>
                    <a:pt x="18488" y="9595"/>
                    <a:pt x="18522" y="9662"/>
                    <a:pt x="18561" y="9662"/>
                  </a:cubicBezTo>
                  <a:cubicBezTo>
                    <a:pt x="18599" y="9662"/>
                    <a:pt x="18643" y="9595"/>
                    <a:pt x="18710" y="9444"/>
                  </a:cubicBezTo>
                  <a:cubicBezTo>
                    <a:pt x="18843" y="9139"/>
                    <a:pt x="18998" y="8632"/>
                    <a:pt x="18905" y="8511"/>
                  </a:cubicBezTo>
                  <a:cubicBezTo>
                    <a:pt x="18819" y="8398"/>
                    <a:pt x="18928" y="8286"/>
                    <a:pt x="19075" y="8286"/>
                  </a:cubicBezTo>
                  <a:cubicBezTo>
                    <a:pt x="19087" y="8286"/>
                    <a:pt x="19098" y="8286"/>
                    <a:pt x="19111" y="8288"/>
                  </a:cubicBezTo>
                  <a:cubicBezTo>
                    <a:pt x="19118" y="8289"/>
                    <a:pt x="19125" y="8289"/>
                    <a:pt x="19133" y="8289"/>
                  </a:cubicBezTo>
                  <a:cubicBezTo>
                    <a:pt x="19305" y="8289"/>
                    <a:pt x="19626" y="8081"/>
                    <a:pt x="19656" y="7984"/>
                  </a:cubicBezTo>
                  <a:cubicBezTo>
                    <a:pt x="19678" y="7899"/>
                    <a:pt x="19648" y="7869"/>
                    <a:pt x="19594" y="7869"/>
                  </a:cubicBezTo>
                  <a:cubicBezTo>
                    <a:pt x="19477" y="7869"/>
                    <a:pt x="19240" y="8006"/>
                    <a:pt x="19138" y="8006"/>
                  </a:cubicBezTo>
                  <a:cubicBezTo>
                    <a:pt x="19108" y="8006"/>
                    <a:pt x="19090" y="7994"/>
                    <a:pt x="19090" y="7964"/>
                  </a:cubicBezTo>
                  <a:cubicBezTo>
                    <a:pt x="19090" y="7761"/>
                    <a:pt x="19502" y="7579"/>
                    <a:pt x="19687" y="7579"/>
                  </a:cubicBezTo>
                  <a:cubicBezTo>
                    <a:pt x="19848" y="7562"/>
                    <a:pt x="19813" y="7200"/>
                    <a:pt x="19842" y="7200"/>
                  </a:cubicBezTo>
                  <a:cubicBezTo>
                    <a:pt x="19848" y="7200"/>
                    <a:pt x="19857" y="7215"/>
                    <a:pt x="19872" y="7254"/>
                  </a:cubicBezTo>
                  <a:cubicBezTo>
                    <a:pt x="19916" y="7353"/>
                    <a:pt x="19977" y="7405"/>
                    <a:pt x="20039" y="7405"/>
                  </a:cubicBezTo>
                  <a:cubicBezTo>
                    <a:pt x="20091" y="7405"/>
                    <a:pt x="20144" y="7369"/>
                    <a:pt x="20191" y="7295"/>
                  </a:cubicBezTo>
                  <a:cubicBezTo>
                    <a:pt x="20294" y="7173"/>
                    <a:pt x="20211" y="6788"/>
                    <a:pt x="20088" y="6707"/>
                  </a:cubicBezTo>
                  <a:cubicBezTo>
                    <a:pt x="19964" y="6647"/>
                    <a:pt x="20180" y="6484"/>
                    <a:pt x="20139" y="6322"/>
                  </a:cubicBezTo>
                  <a:cubicBezTo>
                    <a:pt x="20098" y="6180"/>
                    <a:pt x="20222" y="5572"/>
                    <a:pt x="20376" y="5511"/>
                  </a:cubicBezTo>
                  <a:cubicBezTo>
                    <a:pt x="20530" y="5451"/>
                    <a:pt x="20458" y="5248"/>
                    <a:pt x="20592" y="5248"/>
                  </a:cubicBezTo>
                  <a:cubicBezTo>
                    <a:pt x="20726" y="5248"/>
                    <a:pt x="20746" y="4923"/>
                    <a:pt x="20859" y="4680"/>
                  </a:cubicBezTo>
                  <a:cubicBezTo>
                    <a:pt x="20880" y="4643"/>
                    <a:pt x="20902" y="4628"/>
                    <a:pt x="20925" y="4628"/>
                  </a:cubicBezTo>
                  <a:cubicBezTo>
                    <a:pt x="21007" y="4628"/>
                    <a:pt x="21103" y="4821"/>
                    <a:pt x="21206" y="4821"/>
                  </a:cubicBezTo>
                  <a:cubicBezTo>
                    <a:pt x="21244" y="4821"/>
                    <a:pt x="21283" y="4794"/>
                    <a:pt x="21322" y="4721"/>
                  </a:cubicBezTo>
                  <a:cubicBezTo>
                    <a:pt x="21415" y="4558"/>
                    <a:pt x="21507" y="4417"/>
                    <a:pt x="21600" y="4295"/>
                  </a:cubicBezTo>
                  <a:cubicBezTo>
                    <a:pt x="21178" y="3160"/>
                    <a:pt x="21301" y="2409"/>
                    <a:pt x="21291" y="2187"/>
                  </a:cubicBezTo>
                  <a:cubicBezTo>
                    <a:pt x="21281" y="1964"/>
                    <a:pt x="20952" y="2147"/>
                    <a:pt x="20797" y="1904"/>
                  </a:cubicBezTo>
                  <a:cubicBezTo>
                    <a:pt x="20783" y="1879"/>
                    <a:pt x="20767" y="1868"/>
                    <a:pt x="20750" y="1868"/>
                  </a:cubicBezTo>
                  <a:cubicBezTo>
                    <a:pt x="20594" y="1868"/>
                    <a:pt x="20371" y="2819"/>
                    <a:pt x="20324" y="3241"/>
                  </a:cubicBezTo>
                  <a:cubicBezTo>
                    <a:pt x="20263" y="3727"/>
                    <a:pt x="19862" y="4234"/>
                    <a:pt x="19862" y="4234"/>
                  </a:cubicBezTo>
                  <a:lnTo>
                    <a:pt x="18586" y="4255"/>
                  </a:lnTo>
                  <a:cubicBezTo>
                    <a:pt x="18514" y="4255"/>
                    <a:pt x="18247" y="4721"/>
                    <a:pt x="18082" y="5005"/>
                  </a:cubicBezTo>
                  <a:lnTo>
                    <a:pt x="18103" y="5045"/>
                  </a:lnTo>
                  <a:cubicBezTo>
                    <a:pt x="18216" y="5491"/>
                    <a:pt x="17784" y="5754"/>
                    <a:pt x="17373" y="5795"/>
                  </a:cubicBezTo>
                  <a:cubicBezTo>
                    <a:pt x="17269" y="5795"/>
                    <a:pt x="17177" y="5815"/>
                    <a:pt x="17074" y="5856"/>
                  </a:cubicBezTo>
                  <a:cubicBezTo>
                    <a:pt x="17095" y="5937"/>
                    <a:pt x="17095" y="6038"/>
                    <a:pt x="17095" y="6160"/>
                  </a:cubicBezTo>
                  <a:cubicBezTo>
                    <a:pt x="17095" y="6201"/>
                    <a:pt x="17053" y="6261"/>
                    <a:pt x="16982" y="6342"/>
                  </a:cubicBezTo>
                  <a:cubicBezTo>
                    <a:pt x="16920" y="6586"/>
                    <a:pt x="16416" y="7092"/>
                    <a:pt x="16138" y="7397"/>
                  </a:cubicBezTo>
                  <a:cubicBezTo>
                    <a:pt x="16023" y="7521"/>
                    <a:pt x="15893" y="7579"/>
                    <a:pt x="15775" y="7579"/>
                  </a:cubicBezTo>
                  <a:cubicBezTo>
                    <a:pt x="15564" y="7579"/>
                    <a:pt x="15387" y="7396"/>
                    <a:pt x="15387" y="7072"/>
                  </a:cubicBezTo>
                  <a:cubicBezTo>
                    <a:pt x="15387" y="6804"/>
                    <a:pt x="15454" y="6706"/>
                    <a:pt x="15523" y="6706"/>
                  </a:cubicBezTo>
                  <a:cubicBezTo>
                    <a:pt x="15586" y="6706"/>
                    <a:pt x="15651" y="6784"/>
                    <a:pt x="15676" y="6890"/>
                  </a:cubicBezTo>
                  <a:cubicBezTo>
                    <a:pt x="15679" y="6925"/>
                    <a:pt x="15689" y="6941"/>
                    <a:pt x="15703" y="6941"/>
                  </a:cubicBezTo>
                  <a:cubicBezTo>
                    <a:pt x="15730" y="6941"/>
                    <a:pt x="15773" y="6887"/>
                    <a:pt x="15819" y="6808"/>
                  </a:cubicBezTo>
                  <a:cubicBezTo>
                    <a:pt x="15758" y="6647"/>
                    <a:pt x="15727" y="6424"/>
                    <a:pt x="15758" y="6220"/>
                  </a:cubicBezTo>
                  <a:cubicBezTo>
                    <a:pt x="15665" y="6140"/>
                    <a:pt x="15809" y="5390"/>
                    <a:pt x="15624" y="5248"/>
                  </a:cubicBezTo>
                  <a:cubicBezTo>
                    <a:pt x="15608" y="5238"/>
                    <a:pt x="15592" y="5233"/>
                    <a:pt x="15576" y="5233"/>
                  </a:cubicBezTo>
                  <a:cubicBezTo>
                    <a:pt x="15441" y="5233"/>
                    <a:pt x="15299" y="5539"/>
                    <a:pt x="15244" y="5539"/>
                  </a:cubicBezTo>
                  <a:cubicBezTo>
                    <a:pt x="15224" y="5539"/>
                    <a:pt x="15215" y="5499"/>
                    <a:pt x="15223" y="5390"/>
                  </a:cubicBezTo>
                  <a:cubicBezTo>
                    <a:pt x="15254" y="4964"/>
                    <a:pt x="15552" y="4578"/>
                    <a:pt x="15377" y="4011"/>
                  </a:cubicBezTo>
                  <a:cubicBezTo>
                    <a:pt x="15279" y="3710"/>
                    <a:pt x="15140" y="3569"/>
                    <a:pt x="15021" y="3569"/>
                  </a:cubicBezTo>
                  <a:cubicBezTo>
                    <a:pt x="14915" y="3569"/>
                    <a:pt x="14825" y="3680"/>
                    <a:pt x="14791" y="3889"/>
                  </a:cubicBezTo>
                  <a:cubicBezTo>
                    <a:pt x="14729" y="4315"/>
                    <a:pt x="14503" y="4112"/>
                    <a:pt x="14420" y="4457"/>
                  </a:cubicBezTo>
                  <a:cubicBezTo>
                    <a:pt x="14307" y="4964"/>
                    <a:pt x="14266" y="5511"/>
                    <a:pt x="14318" y="6058"/>
                  </a:cubicBezTo>
                  <a:cubicBezTo>
                    <a:pt x="14379" y="6606"/>
                    <a:pt x="14297" y="6869"/>
                    <a:pt x="14050" y="7173"/>
                  </a:cubicBezTo>
                  <a:cubicBezTo>
                    <a:pt x="14013" y="7219"/>
                    <a:pt x="13979" y="7240"/>
                    <a:pt x="13947" y="7240"/>
                  </a:cubicBezTo>
                  <a:cubicBezTo>
                    <a:pt x="13771" y="7240"/>
                    <a:pt x="13694" y="6561"/>
                    <a:pt x="13772" y="5734"/>
                  </a:cubicBezTo>
                  <a:cubicBezTo>
                    <a:pt x="13834" y="5045"/>
                    <a:pt x="14019" y="4417"/>
                    <a:pt x="13855" y="4417"/>
                  </a:cubicBezTo>
                  <a:cubicBezTo>
                    <a:pt x="13690" y="4417"/>
                    <a:pt x="14071" y="3605"/>
                    <a:pt x="14420" y="3444"/>
                  </a:cubicBezTo>
                  <a:cubicBezTo>
                    <a:pt x="14760" y="3282"/>
                    <a:pt x="15192" y="3343"/>
                    <a:pt x="15192" y="3139"/>
                  </a:cubicBezTo>
                  <a:cubicBezTo>
                    <a:pt x="15192" y="3099"/>
                    <a:pt x="15202" y="3079"/>
                    <a:pt x="15233" y="3059"/>
                  </a:cubicBezTo>
                  <a:cubicBezTo>
                    <a:pt x="15161" y="2957"/>
                    <a:pt x="15089" y="2856"/>
                    <a:pt x="15017" y="2754"/>
                  </a:cubicBezTo>
                  <a:cubicBezTo>
                    <a:pt x="15007" y="2795"/>
                    <a:pt x="14996" y="2836"/>
                    <a:pt x="14976" y="2876"/>
                  </a:cubicBezTo>
                  <a:cubicBezTo>
                    <a:pt x="14953" y="2905"/>
                    <a:pt x="14935" y="2917"/>
                    <a:pt x="14920" y="2917"/>
                  </a:cubicBezTo>
                  <a:cubicBezTo>
                    <a:pt x="14838" y="2917"/>
                    <a:pt x="14834" y="2572"/>
                    <a:pt x="14626" y="2572"/>
                  </a:cubicBezTo>
                  <a:cubicBezTo>
                    <a:pt x="14423" y="2572"/>
                    <a:pt x="14221" y="2887"/>
                    <a:pt x="14046" y="2887"/>
                  </a:cubicBezTo>
                  <a:cubicBezTo>
                    <a:pt x="14008" y="2887"/>
                    <a:pt x="13972" y="2872"/>
                    <a:pt x="13937" y="2836"/>
                  </a:cubicBezTo>
                  <a:cubicBezTo>
                    <a:pt x="13732" y="2632"/>
                    <a:pt x="13834" y="2370"/>
                    <a:pt x="13649" y="2370"/>
                  </a:cubicBezTo>
                  <a:cubicBezTo>
                    <a:pt x="13497" y="2370"/>
                    <a:pt x="13686" y="1888"/>
                    <a:pt x="13614" y="1888"/>
                  </a:cubicBezTo>
                  <a:cubicBezTo>
                    <a:pt x="13599" y="1888"/>
                    <a:pt x="13571" y="1910"/>
                    <a:pt x="13525" y="1964"/>
                  </a:cubicBezTo>
                  <a:cubicBezTo>
                    <a:pt x="13315" y="2213"/>
                    <a:pt x="13000" y="2762"/>
                    <a:pt x="12798" y="2762"/>
                  </a:cubicBezTo>
                  <a:cubicBezTo>
                    <a:pt x="12753" y="2762"/>
                    <a:pt x="12714" y="2735"/>
                    <a:pt x="12682" y="2673"/>
                  </a:cubicBezTo>
                  <a:cubicBezTo>
                    <a:pt x="12626" y="2574"/>
                    <a:pt x="12571" y="2545"/>
                    <a:pt x="12518" y="2545"/>
                  </a:cubicBezTo>
                  <a:cubicBezTo>
                    <a:pt x="12445" y="2545"/>
                    <a:pt x="12375" y="2602"/>
                    <a:pt x="12311" y="2602"/>
                  </a:cubicBezTo>
                  <a:cubicBezTo>
                    <a:pt x="12271" y="2602"/>
                    <a:pt x="12234" y="2581"/>
                    <a:pt x="12199" y="2511"/>
                  </a:cubicBezTo>
                  <a:cubicBezTo>
                    <a:pt x="12069" y="2235"/>
                    <a:pt x="12630" y="1536"/>
                    <a:pt x="12916" y="1536"/>
                  </a:cubicBezTo>
                  <a:cubicBezTo>
                    <a:pt x="12924" y="1536"/>
                    <a:pt x="12932" y="1537"/>
                    <a:pt x="12939" y="1538"/>
                  </a:cubicBezTo>
                  <a:cubicBezTo>
                    <a:pt x="13012" y="1538"/>
                    <a:pt x="13083" y="1477"/>
                    <a:pt x="13135" y="1376"/>
                  </a:cubicBezTo>
                  <a:cubicBezTo>
                    <a:pt x="13031" y="1303"/>
                    <a:pt x="12841" y="1156"/>
                    <a:pt x="12713" y="1156"/>
                  </a:cubicBezTo>
                  <a:cubicBezTo>
                    <a:pt x="12663" y="1156"/>
                    <a:pt x="12623" y="1177"/>
                    <a:pt x="12600" y="1234"/>
                  </a:cubicBezTo>
                  <a:cubicBezTo>
                    <a:pt x="12567" y="1321"/>
                    <a:pt x="12527" y="1356"/>
                    <a:pt x="12486" y="1356"/>
                  </a:cubicBezTo>
                  <a:cubicBezTo>
                    <a:pt x="12412" y="1356"/>
                    <a:pt x="12334" y="1243"/>
                    <a:pt x="12281" y="1113"/>
                  </a:cubicBezTo>
                  <a:cubicBezTo>
                    <a:pt x="12257" y="1045"/>
                    <a:pt x="12230" y="1031"/>
                    <a:pt x="12199" y="1031"/>
                  </a:cubicBezTo>
                  <a:cubicBezTo>
                    <a:pt x="12178" y="1031"/>
                    <a:pt x="12156" y="1038"/>
                    <a:pt x="12132" y="1038"/>
                  </a:cubicBezTo>
                  <a:cubicBezTo>
                    <a:pt x="12086" y="1038"/>
                    <a:pt x="12032" y="1014"/>
                    <a:pt x="11972" y="869"/>
                  </a:cubicBezTo>
                  <a:cubicBezTo>
                    <a:pt x="11924" y="742"/>
                    <a:pt x="11874" y="698"/>
                    <a:pt x="11826" y="698"/>
                  </a:cubicBezTo>
                  <a:cubicBezTo>
                    <a:pt x="11752" y="698"/>
                    <a:pt x="11683" y="800"/>
                    <a:pt x="11633" y="849"/>
                  </a:cubicBezTo>
                  <a:cubicBezTo>
                    <a:pt x="11623" y="857"/>
                    <a:pt x="11613" y="861"/>
                    <a:pt x="11602" y="861"/>
                  </a:cubicBezTo>
                  <a:cubicBezTo>
                    <a:pt x="11532" y="861"/>
                    <a:pt x="11438" y="713"/>
                    <a:pt x="11314" y="626"/>
                  </a:cubicBezTo>
                  <a:cubicBezTo>
                    <a:pt x="11170" y="504"/>
                    <a:pt x="11283" y="221"/>
                    <a:pt x="11160" y="38"/>
                  </a:cubicBezTo>
                  <a:cubicBezTo>
                    <a:pt x="11142" y="11"/>
                    <a:pt x="11126" y="0"/>
                    <a:pt x="11113"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8" name="Google Shape;1758;p133"/>
            <p:cNvSpPr/>
            <p:nvPr/>
          </p:nvSpPr>
          <p:spPr>
            <a:xfrm>
              <a:off x="3214975" y="1401038"/>
              <a:ext cx="255062" cy="188455"/>
            </a:xfrm>
            <a:custGeom>
              <a:avLst/>
              <a:gdLst/>
              <a:ahLst/>
              <a:cxnLst/>
              <a:rect l="l" t="t" r="r" b="b"/>
              <a:pathLst>
                <a:path w="21306" h="21600" extrusionOk="0">
                  <a:moveTo>
                    <a:pt x="20916" y="11081"/>
                  </a:moveTo>
                  <a:cubicBezTo>
                    <a:pt x="20389" y="11081"/>
                    <a:pt x="19541" y="11996"/>
                    <a:pt x="19813" y="12232"/>
                  </a:cubicBezTo>
                  <a:cubicBezTo>
                    <a:pt x="20097" y="12499"/>
                    <a:pt x="20395" y="12636"/>
                    <a:pt x="20649" y="12636"/>
                  </a:cubicBezTo>
                  <a:cubicBezTo>
                    <a:pt x="21058" y="12636"/>
                    <a:pt x="21357" y="12278"/>
                    <a:pt x="21300" y="11528"/>
                  </a:cubicBezTo>
                  <a:cubicBezTo>
                    <a:pt x="21262" y="11205"/>
                    <a:pt x="21111" y="11081"/>
                    <a:pt x="20916" y="11081"/>
                  </a:cubicBezTo>
                  <a:close/>
                  <a:moveTo>
                    <a:pt x="2217" y="0"/>
                  </a:moveTo>
                  <a:cubicBezTo>
                    <a:pt x="1522" y="0"/>
                    <a:pt x="1846" y="1145"/>
                    <a:pt x="825" y="1209"/>
                  </a:cubicBezTo>
                  <a:cubicBezTo>
                    <a:pt x="-150" y="1209"/>
                    <a:pt x="-243" y="2102"/>
                    <a:pt x="454" y="2930"/>
                  </a:cubicBezTo>
                  <a:cubicBezTo>
                    <a:pt x="871" y="3375"/>
                    <a:pt x="825" y="4395"/>
                    <a:pt x="778" y="5223"/>
                  </a:cubicBezTo>
                  <a:cubicBezTo>
                    <a:pt x="918" y="5223"/>
                    <a:pt x="1102" y="5159"/>
                    <a:pt x="1195" y="4968"/>
                  </a:cubicBezTo>
                  <a:cubicBezTo>
                    <a:pt x="1340" y="4744"/>
                    <a:pt x="1473" y="4645"/>
                    <a:pt x="1577" y="4645"/>
                  </a:cubicBezTo>
                  <a:cubicBezTo>
                    <a:pt x="1712" y="4645"/>
                    <a:pt x="1799" y="4811"/>
                    <a:pt x="1799" y="5096"/>
                  </a:cubicBezTo>
                  <a:cubicBezTo>
                    <a:pt x="1799" y="5386"/>
                    <a:pt x="2011" y="5450"/>
                    <a:pt x="2263" y="5450"/>
                  </a:cubicBezTo>
                  <a:cubicBezTo>
                    <a:pt x="2452" y="5450"/>
                    <a:pt x="2661" y="5415"/>
                    <a:pt x="2820" y="5415"/>
                  </a:cubicBezTo>
                  <a:cubicBezTo>
                    <a:pt x="3068" y="5415"/>
                    <a:pt x="3089" y="5613"/>
                    <a:pt x="3200" y="5613"/>
                  </a:cubicBezTo>
                  <a:cubicBezTo>
                    <a:pt x="3255" y="5613"/>
                    <a:pt x="3331" y="5564"/>
                    <a:pt x="3471" y="5415"/>
                  </a:cubicBezTo>
                  <a:cubicBezTo>
                    <a:pt x="3634" y="5241"/>
                    <a:pt x="3822" y="5165"/>
                    <a:pt x="3994" y="5165"/>
                  </a:cubicBezTo>
                  <a:cubicBezTo>
                    <a:pt x="4265" y="5165"/>
                    <a:pt x="4492" y="5357"/>
                    <a:pt x="4492" y="5668"/>
                  </a:cubicBezTo>
                  <a:cubicBezTo>
                    <a:pt x="4492" y="6180"/>
                    <a:pt x="5422" y="5924"/>
                    <a:pt x="4911" y="6624"/>
                  </a:cubicBezTo>
                  <a:cubicBezTo>
                    <a:pt x="4445" y="7325"/>
                    <a:pt x="3841" y="7453"/>
                    <a:pt x="3841" y="7962"/>
                  </a:cubicBezTo>
                  <a:cubicBezTo>
                    <a:pt x="3841" y="8473"/>
                    <a:pt x="4399" y="9554"/>
                    <a:pt x="3981" y="10191"/>
                  </a:cubicBezTo>
                  <a:cubicBezTo>
                    <a:pt x="3517" y="10828"/>
                    <a:pt x="4074" y="11784"/>
                    <a:pt x="3657" y="11784"/>
                  </a:cubicBezTo>
                  <a:cubicBezTo>
                    <a:pt x="3240" y="11784"/>
                    <a:pt x="2774" y="12040"/>
                    <a:pt x="3240" y="12740"/>
                  </a:cubicBezTo>
                  <a:cubicBezTo>
                    <a:pt x="3704" y="13441"/>
                    <a:pt x="4074" y="14013"/>
                    <a:pt x="3704" y="14013"/>
                  </a:cubicBezTo>
                  <a:cubicBezTo>
                    <a:pt x="3331" y="14013"/>
                    <a:pt x="3147" y="15034"/>
                    <a:pt x="3284" y="15287"/>
                  </a:cubicBezTo>
                  <a:cubicBezTo>
                    <a:pt x="3471" y="15542"/>
                    <a:pt x="4307" y="16307"/>
                    <a:pt x="3657" y="16499"/>
                  </a:cubicBezTo>
                  <a:cubicBezTo>
                    <a:pt x="3007" y="16691"/>
                    <a:pt x="3007" y="17455"/>
                    <a:pt x="3007" y="17964"/>
                  </a:cubicBezTo>
                  <a:cubicBezTo>
                    <a:pt x="3053" y="18219"/>
                    <a:pt x="3100" y="18536"/>
                    <a:pt x="3240" y="18728"/>
                  </a:cubicBezTo>
                  <a:cubicBezTo>
                    <a:pt x="3341" y="18705"/>
                    <a:pt x="3450" y="18690"/>
                    <a:pt x="3560" y="18690"/>
                  </a:cubicBezTo>
                  <a:cubicBezTo>
                    <a:pt x="3748" y="18690"/>
                    <a:pt x="3945" y="18734"/>
                    <a:pt x="4121" y="18856"/>
                  </a:cubicBezTo>
                  <a:cubicBezTo>
                    <a:pt x="4799" y="19289"/>
                    <a:pt x="5214" y="21600"/>
                    <a:pt x="6093" y="21600"/>
                  </a:cubicBezTo>
                  <a:cubicBezTo>
                    <a:pt x="6117" y="21600"/>
                    <a:pt x="6140" y="21597"/>
                    <a:pt x="6163" y="21594"/>
                  </a:cubicBezTo>
                  <a:cubicBezTo>
                    <a:pt x="6581" y="21530"/>
                    <a:pt x="6396" y="21086"/>
                    <a:pt x="6581" y="20766"/>
                  </a:cubicBezTo>
                  <a:cubicBezTo>
                    <a:pt x="6657" y="20664"/>
                    <a:pt x="6761" y="20635"/>
                    <a:pt x="6886" y="20635"/>
                  </a:cubicBezTo>
                  <a:cubicBezTo>
                    <a:pt x="7072" y="20635"/>
                    <a:pt x="7305" y="20702"/>
                    <a:pt x="7557" y="20702"/>
                  </a:cubicBezTo>
                  <a:cubicBezTo>
                    <a:pt x="7928" y="20702"/>
                    <a:pt x="8114" y="19937"/>
                    <a:pt x="9089" y="19873"/>
                  </a:cubicBezTo>
                  <a:cubicBezTo>
                    <a:pt x="10017" y="19809"/>
                    <a:pt x="10621" y="19745"/>
                    <a:pt x="11224" y="19745"/>
                  </a:cubicBezTo>
                  <a:cubicBezTo>
                    <a:pt x="11292" y="19766"/>
                    <a:pt x="11360" y="19775"/>
                    <a:pt x="11430" y="19775"/>
                  </a:cubicBezTo>
                  <a:cubicBezTo>
                    <a:pt x="11832" y="19775"/>
                    <a:pt x="12233" y="19464"/>
                    <a:pt x="12432" y="18920"/>
                  </a:cubicBezTo>
                  <a:cubicBezTo>
                    <a:pt x="12663" y="18219"/>
                    <a:pt x="13173" y="17708"/>
                    <a:pt x="13730" y="17644"/>
                  </a:cubicBezTo>
                  <a:cubicBezTo>
                    <a:pt x="14427" y="17516"/>
                    <a:pt x="14334" y="16563"/>
                    <a:pt x="14381" y="15990"/>
                  </a:cubicBezTo>
                  <a:cubicBezTo>
                    <a:pt x="14427" y="15414"/>
                    <a:pt x="15542" y="14586"/>
                    <a:pt x="15635" y="14141"/>
                  </a:cubicBezTo>
                  <a:cubicBezTo>
                    <a:pt x="15682" y="13697"/>
                    <a:pt x="14985" y="12104"/>
                    <a:pt x="15635" y="10703"/>
                  </a:cubicBezTo>
                  <a:cubicBezTo>
                    <a:pt x="16239" y="9238"/>
                    <a:pt x="17027" y="9174"/>
                    <a:pt x="17027" y="8345"/>
                  </a:cubicBezTo>
                  <a:cubicBezTo>
                    <a:pt x="17027" y="7517"/>
                    <a:pt x="17724" y="7325"/>
                    <a:pt x="18561" y="7197"/>
                  </a:cubicBezTo>
                  <a:cubicBezTo>
                    <a:pt x="19395" y="7069"/>
                    <a:pt x="19673" y="6244"/>
                    <a:pt x="20370" y="5796"/>
                  </a:cubicBezTo>
                  <a:cubicBezTo>
                    <a:pt x="20974" y="5540"/>
                    <a:pt x="21300" y="4651"/>
                    <a:pt x="21160" y="3886"/>
                  </a:cubicBezTo>
                  <a:cubicBezTo>
                    <a:pt x="20556" y="3886"/>
                    <a:pt x="19952" y="3886"/>
                    <a:pt x="19395" y="3758"/>
                  </a:cubicBezTo>
                  <a:cubicBezTo>
                    <a:pt x="18838" y="3631"/>
                    <a:pt x="17724" y="3503"/>
                    <a:pt x="17400" y="3122"/>
                  </a:cubicBezTo>
                  <a:cubicBezTo>
                    <a:pt x="17192" y="2837"/>
                    <a:pt x="16927" y="2575"/>
                    <a:pt x="16762" y="2575"/>
                  </a:cubicBezTo>
                  <a:cubicBezTo>
                    <a:pt x="16671" y="2575"/>
                    <a:pt x="16609" y="2660"/>
                    <a:pt x="16609" y="2866"/>
                  </a:cubicBezTo>
                  <a:cubicBezTo>
                    <a:pt x="16609" y="3145"/>
                    <a:pt x="16357" y="3290"/>
                    <a:pt x="16044" y="3290"/>
                  </a:cubicBezTo>
                  <a:cubicBezTo>
                    <a:pt x="15790" y="3290"/>
                    <a:pt x="15493" y="3195"/>
                    <a:pt x="15264" y="2994"/>
                  </a:cubicBezTo>
                  <a:cubicBezTo>
                    <a:pt x="14798" y="2610"/>
                    <a:pt x="14010" y="2229"/>
                    <a:pt x="13639" y="1910"/>
                  </a:cubicBezTo>
                  <a:cubicBezTo>
                    <a:pt x="13453" y="1721"/>
                    <a:pt x="13082" y="1529"/>
                    <a:pt x="12709" y="1209"/>
                  </a:cubicBezTo>
                  <a:cubicBezTo>
                    <a:pt x="12652" y="1232"/>
                    <a:pt x="12584" y="1241"/>
                    <a:pt x="12504" y="1241"/>
                  </a:cubicBezTo>
                  <a:cubicBezTo>
                    <a:pt x="11936" y="1241"/>
                    <a:pt x="10862" y="750"/>
                    <a:pt x="10019" y="750"/>
                  </a:cubicBezTo>
                  <a:cubicBezTo>
                    <a:pt x="9938" y="750"/>
                    <a:pt x="9860" y="753"/>
                    <a:pt x="9786" y="764"/>
                  </a:cubicBezTo>
                  <a:cubicBezTo>
                    <a:pt x="9593" y="802"/>
                    <a:pt x="9297" y="820"/>
                    <a:pt x="8936" y="820"/>
                  </a:cubicBezTo>
                  <a:cubicBezTo>
                    <a:pt x="7818" y="820"/>
                    <a:pt x="6085" y="674"/>
                    <a:pt x="4941" y="674"/>
                  </a:cubicBezTo>
                  <a:cubicBezTo>
                    <a:pt x="4678" y="674"/>
                    <a:pt x="4445" y="680"/>
                    <a:pt x="4261" y="701"/>
                  </a:cubicBezTo>
                  <a:cubicBezTo>
                    <a:pt x="4138" y="718"/>
                    <a:pt x="4028" y="727"/>
                    <a:pt x="3928" y="727"/>
                  </a:cubicBezTo>
                  <a:cubicBezTo>
                    <a:pt x="2983" y="727"/>
                    <a:pt x="2846" y="0"/>
                    <a:pt x="22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59" name="Google Shape;1759;p133"/>
            <p:cNvSpPr/>
            <p:nvPr/>
          </p:nvSpPr>
          <p:spPr>
            <a:xfrm>
              <a:off x="3661868" y="1319301"/>
              <a:ext cx="67065" cy="37839"/>
            </a:xfrm>
            <a:custGeom>
              <a:avLst/>
              <a:gdLst/>
              <a:ahLst/>
              <a:cxnLst/>
              <a:rect l="l" t="t" r="r" b="b"/>
              <a:pathLst>
                <a:path w="21539" h="21600" extrusionOk="0">
                  <a:moveTo>
                    <a:pt x="20016" y="0"/>
                  </a:moveTo>
                  <a:cubicBezTo>
                    <a:pt x="19421" y="0"/>
                    <a:pt x="18012" y="2562"/>
                    <a:pt x="15650" y="2562"/>
                  </a:cubicBezTo>
                  <a:cubicBezTo>
                    <a:pt x="12971" y="2562"/>
                    <a:pt x="11187" y="6370"/>
                    <a:pt x="9933" y="6370"/>
                  </a:cubicBezTo>
                  <a:cubicBezTo>
                    <a:pt x="8866" y="6370"/>
                    <a:pt x="5298" y="4140"/>
                    <a:pt x="2798" y="3822"/>
                  </a:cubicBezTo>
                  <a:cubicBezTo>
                    <a:pt x="1902" y="3822"/>
                    <a:pt x="1014" y="3503"/>
                    <a:pt x="297" y="3503"/>
                  </a:cubicBezTo>
                  <a:cubicBezTo>
                    <a:pt x="-61" y="8585"/>
                    <a:pt x="-61" y="13985"/>
                    <a:pt x="118" y="19052"/>
                  </a:cubicBezTo>
                  <a:cubicBezTo>
                    <a:pt x="1055" y="18343"/>
                    <a:pt x="2097" y="17981"/>
                    <a:pt x="3156" y="17981"/>
                  </a:cubicBezTo>
                  <a:cubicBezTo>
                    <a:pt x="3506" y="17981"/>
                    <a:pt x="3865" y="18024"/>
                    <a:pt x="4223" y="18097"/>
                  </a:cubicBezTo>
                  <a:cubicBezTo>
                    <a:pt x="4940" y="18734"/>
                    <a:pt x="5119" y="20326"/>
                    <a:pt x="5298" y="21600"/>
                  </a:cubicBezTo>
                  <a:cubicBezTo>
                    <a:pt x="6903" y="21282"/>
                    <a:pt x="8328" y="20963"/>
                    <a:pt x="9762" y="20008"/>
                  </a:cubicBezTo>
                  <a:cubicBezTo>
                    <a:pt x="9900" y="19935"/>
                    <a:pt x="10063" y="19906"/>
                    <a:pt x="10234" y="19906"/>
                  </a:cubicBezTo>
                  <a:cubicBezTo>
                    <a:pt x="11187" y="19906"/>
                    <a:pt x="12490" y="20862"/>
                    <a:pt x="13264" y="20862"/>
                  </a:cubicBezTo>
                  <a:cubicBezTo>
                    <a:pt x="13557" y="20862"/>
                    <a:pt x="13777" y="20717"/>
                    <a:pt x="13867" y="20326"/>
                  </a:cubicBezTo>
                  <a:cubicBezTo>
                    <a:pt x="14038" y="18734"/>
                    <a:pt x="14934" y="15245"/>
                    <a:pt x="16009" y="15245"/>
                  </a:cubicBezTo>
                  <a:cubicBezTo>
                    <a:pt x="17076" y="15245"/>
                    <a:pt x="16538" y="9540"/>
                    <a:pt x="17613" y="9222"/>
                  </a:cubicBezTo>
                  <a:cubicBezTo>
                    <a:pt x="18680" y="9222"/>
                    <a:pt x="21539" y="4459"/>
                    <a:pt x="21539" y="4459"/>
                  </a:cubicBezTo>
                  <a:cubicBezTo>
                    <a:pt x="21539" y="4459"/>
                    <a:pt x="20464" y="333"/>
                    <a:pt x="20114" y="14"/>
                  </a:cubicBezTo>
                  <a:cubicBezTo>
                    <a:pt x="20081" y="0"/>
                    <a:pt x="20049" y="0"/>
                    <a:pt x="200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0" name="Google Shape;1760;p133"/>
            <p:cNvSpPr/>
            <p:nvPr/>
          </p:nvSpPr>
          <p:spPr>
            <a:xfrm>
              <a:off x="3801184" y="1450491"/>
              <a:ext cx="127818" cy="163956"/>
            </a:xfrm>
            <a:custGeom>
              <a:avLst/>
              <a:gdLst/>
              <a:ahLst/>
              <a:cxnLst/>
              <a:rect l="l" t="t" r="r" b="b"/>
              <a:pathLst>
                <a:path w="21600" h="21600" extrusionOk="0">
                  <a:moveTo>
                    <a:pt x="21227" y="0"/>
                  </a:moveTo>
                  <a:cubicBezTo>
                    <a:pt x="20473" y="74"/>
                    <a:pt x="19440" y="294"/>
                    <a:pt x="19629" y="588"/>
                  </a:cubicBezTo>
                  <a:cubicBezTo>
                    <a:pt x="19817" y="952"/>
                    <a:pt x="19161" y="1246"/>
                    <a:pt x="18313" y="1246"/>
                  </a:cubicBezTo>
                  <a:cubicBezTo>
                    <a:pt x="17091" y="1173"/>
                    <a:pt x="15870" y="1026"/>
                    <a:pt x="14747" y="805"/>
                  </a:cubicBezTo>
                  <a:cubicBezTo>
                    <a:pt x="13864" y="685"/>
                    <a:pt x="13016" y="631"/>
                    <a:pt x="12176" y="631"/>
                  </a:cubicBezTo>
                  <a:cubicBezTo>
                    <a:pt x="11494" y="631"/>
                    <a:pt x="10817" y="668"/>
                    <a:pt x="10144" y="732"/>
                  </a:cubicBezTo>
                  <a:cubicBezTo>
                    <a:pt x="10144" y="732"/>
                    <a:pt x="10144" y="805"/>
                    <a:pt x="10144" y="879"/>
                  </a:cubicBezTo>
                  <a:cubicBezTo>
                    <a:pt x="9887" y="1146"/>
                    <a:pt x="7864" y="2008"/>
                    <a:pt x="7136" y="2008"/>
                  </a:cubicBezTo>
                  <a:cubicBezTo>
                    <a:pt x="7059" y="2008"/>
                    <a:pt x="6994" y="1998"/>
                    <a:pt x="6951" y="1978"/>
                  </a:cubicBezTo>
                  <a:cubicBezTo>
                    <a:pt x="6913" y="1965"/>
                    <a:pt x="6874" y="1961"/>
                    <a:pt x="6840" y="1961"/>
                  </a:cubicBezTo>
                  <a:cubicBezTo>
                    <a:pt x="6446" y="1961"/>
                    <a:pt x="6214" y="2649"/>
                    <a:pt x="5353" y="2783"/>
                  </a:cubicBezTo>
                  <a:cubicBezTo>
                    <a:pt x="5036" y="2867"/>
                    <a:pt x="4641" y="2877"/>
                    <a:pt x="4264" y="2877"/>
                  </a:cubicBezTo>
                  <a:cubicBezTo>
                    <a:pt x="4136" y="2877"/>
                    <a:pt x="4016" y="2873"/>
                    <a:pt x="3896" y="2873"/>
                  </a:cubicBezTo>
                  <a:cubicBezTo>
                    <a:pt x="3429" y="2873"/>
                    <a:pt x="3051" y="2893"/>
                    <a:pt x="3004" y="3077"/>
                  </a:cubicBezTo>
                  <a:cubicBezTo>
                    <a:pt x="2816" y="3662"/>
                    <a:pt x="2349" y="4173"/>
                    <a:pt x="1877" y="4614"/>
                  </a:cubicBezTo>
                  <a:cubicBezTo>
                    <a:pt x="1316" y="5052"/>
                    <a:pt x="1783" y="5566"/>
                    <a:pt x="1033" y="5640"/>
                  </a:cubicBezTo>
                  <a:cubicBezTo>
                    <a:pt x="561" y="5713"/>
                    <a:pt x="283" y="6445"/>
                    <a:pt x="0" y="7103"/>
                  </a:cubicBezTo>
                  <a:cubicBezTo>
                    <a:pt x="94" y="7177"/>
                    <a:pt x="189" y="7177"/>
                    <a:pt x="189" y="7177"/>
                  </a:cubicBezTo>
                  <a:cubicBezTo>
                    <a:pt x="1410" y="7544"/>
                    <a:pt x="2160" y="8493"/>
                    <a:pt x="1971" y="9519"/>
                  </a:cubicBezTo>
                  <a:cubicBezTo>
                    <a:pt x="1911" y="10177"/>
                    <a:pt x="2584" y="10561"/>
                    <a:pt x="3296" y="10561"/>
                  </a:cubicBezTo>
                  <a:cubicBezTo>
                    <a:pt x="3699" y="10561"/>
                    <a:pt x="4110" y="10441"/>
                    <a:pt x="4414" y="10177"/>
                  </a:cubicBezTo>
                  <a:cubicBezTo>
                    <a:pt x="4616" y="10006"/>
                    <a:pt x="4894" y="9933"/>
                    <a:pt x="5203" y="9933"/>
                  </a:cubicBezTo>
                  <a:cubicBezTo>
                    <a:pt x="6201" y="9933"/>
                    <a:pt x="7513" y="10665"/>
                    <a:pt x="7513" y="11056"/>
                  </a:cubicBezTo>
                  <a:cubicBezTo>
                    <a:pt x="7513" y="11169"/>
                    <a:pt x="7401" y="11209"/>
                    <a:pt x="7209" y="11209"/>
                  </a:cubicBezTo>
                  <a:cubicBezTo>
                    <a:pt x="6797" y="11209"/>
                    <a:pt x="6026" y="11029"/>
                    <a:pt x="5254" y="11029"/>
                  </a:cubicBezTo>
                  <a:cubicBezTo>
                    <a:pt x="4753" y="11029"/>
                    <a:pt x="4251" y="11102"/>
                    <a:pt x="3849" y="11350"/>
                  </a:cubicBezTo>
                  <a:cubicBezTo>
                    <a:pt x="2627" y="12081"/>
                    <a:pt x="4881" y="12813"/>
                    <a:pt x="4603" y="13618"/>
                  </a:cubicBezTo>
                  <a:cubicBezTo>
                    <a:pt x="4320" y="14570"/>
                    <a:pt x="5164" y="15449"/>
                    <a:pt x="6291" y="15523"/>
                  </a:cubicBezTo>
                  <a:cubicBezTo>
                    <a:pt x="7427" y="15523"/>
                    <a:pt x="8644" y="16792"/>
                    <a:pt x="9339" y="16792"/>
                  </a:cubicBezTo>
                  <a:cubicBezTo>
                    <a:pt x="9390" y="16792"/>
                    <a:pt x="9441" y="16782"/>
                    <a:pt x="9484" y="16769"/>
                  </a:cubicBezTo>
                  <a:cubicBezTo>
                    <a:pt x="10239" y="16475"/>
                    <a:pt x="8640" y="14353"/>
                    <a:pt x="8923" y="13986"/>
                  </a:cubicBezTo>
                  <a:cubicBezTo>
                    <a:pt x="8949" y="13942"/>
                    <a:pt x="9009" y="13926"/>
                    <a:pt x="9086" y="13926"/>
                  </a:cubicBezTo>
                  <a:cubicBezTo>
                    <a:pt x="9373" y="13926"/>
                    <a:pt x="9960" y="14163"/>
                    <a:pt x="10504" y="14163"/>
                  </a:cubicBezTo>
                  <a:cubicBezTo>
                    <a:pt x="10787" y="14163"/>
                    <a:pt x="11053" y="14103"/>
                    <a:pt x="11271" y="13912"/>
                  </a:cubicBezTo>
                  <a:cubicBezTo>
                    <a:pt x="11927" y="13254"/>
                    <a:pt x="10706" y="12813"/>
                    <a:pt x="9673" y="12813"/>
                  </a:cubicBezTo>
                  <a:cubicBezTo>
                    <a:pt x="9643" y="12816"/>
                    <a:pt x="9613" y="12816"/>
                    <a:pt x="9583" y="12816"/>
                  </a:cubicBezTo>
                  <a:cubicBezTo>
                    <a:pt x="8884" y="12816"/>
                    <a:pt x="9373" y="12138"/>
                    <a:pt x="10196" y="12138"/>
                  </a:cubicBezTo>
                  <a:cubicBezTo>
                    <a:pt x="10410" y="12138"/>
                    <a:pt x="10650" y="12185"/>
                    <a:pt x="10894" y="12302"/>
                  </a:cubicBezTo>
                  <a:cubicBezTo>
                    <a:pt x="11211" y="12466"/>
                    <a:pt x="11490" y="12526"/>
                    <a:pt x="11747" y="12526"/>
                  </a:cubicBezTo>
                  <a:cubicBezTo>
                    <a:pt x="12390" y="12526"/>
                    <a:pt x="12866" y="12135"/>
                    <a:pt x="13337" y="12081"/>
                  </a:cubicBezTo>
                  <a:cubicBezTo>
                    <a:pt x="13899" y="12008"/>
                    <a:pt x="14087" y="10250"/>
                    <a:pt x="12116" y="9813"/>
                  </a:cubicBezTo>
                  <a:cubicBezTo>
                    <a:pt x="11897" y="9769"/>
                    <a:pt x="11709" y="9753"/>
                    <a:pt x="11546" y="9753"/>
                  </a:cubicBezTo>
                  <a:cubicBezTo>
                    <a:pt x="10663" y="9753"/>
                    <a:pt x="10444" y="10257"/>
                    <a:pt x="10029" y="10257"/>
                  </a:cubicBezTo>
                  <a:cubicBezTo>
                    <a:pt x="9844" y="10257"/>
                    <a:pt x="9626" y="10160"/>
                    <a:pt x="9296" y="9886"/>
                  </a:cubicBezTo>
                  <a:cubicBezTo>
                    <a:pt x="8169" y="8934"/>
                    <a:pt x="10423" y="9298"/>
                    <a:pt x="10423" y="8493"/>
                  </a:cubicBezTo>
                  <a:cubicBezTo>
                    <a:pt x="10423" y="7614"/>
                    <a:pt x="8546" y="6371"/>
                    <a:pt x="7701" y="5419"/>
                  </a:cubicBezTo>
                  <a:cubicBezTo>
                    <a:pt x="7067" y="4728"/>
                    <a:pt x="7843" y="4270"/>
                    <a:pt x="8563" y="4270"/>
                  </a:cubicBezTo>
                  <a:cubicBezTo>
                    <a:pt x="8906" y="4270"/>
                    <a:pt x="9240" y="4377"/>
                    <a:pt x="9390" y="4614"/>
                  </a:cubicBezTo>
                  <a:cubicBezTo>
                    <a:pt x="9716" y="5035"/>
                    <a:pt x="10286" y="5189"/>
                    <a:pt x="10877" y="5189"/>
                  </a:cubicBezTo>
                  <a:cubicBezTo>
                    <a:pt x="11310" y="5189"/>
                    <a:pt x="11756" y="5105"/>
                    <a:pt x="12116" y="4978"/>
                  </a:cubicBezTo>
                  <a:cubicBezTo>
                    <a:pt x="12960" y="4688"/>
                    <a:pt x="11271" y="3368"/>
                    <a:pt x="12771" y="2930"/>
                  </a:cubicBezTo>
                  <a:cubicBezTo>
                    <a:pt x="13144" y="2810"/>
                    <a:pt x="13431" y="2763"/>
                    <a:pt x="13659" y="2763"/>
                  </a:cubicBezTo>
                  <a:cubicBezTo>
                    <a:pt x="14396" y="2763"/>
                    <a:pt x="14477" y="3274"/>
                    <a:pt x="14837" y="3441"/>
                  </a:cubicBezTo>
                  <a:cubicBezTo>
                    <a:pt x="14871" y="3451"/>
                    <a:pt x="14906" y="3455"/>
                    <a:pt x="14936" y="3455"/>
                  </a:cubicBezTo>
                  <a:cubicBezTo>
                    <a:pt x="15450" y="3455"/>
                    <a:pt x="15879" y="2416"/>
                    <a:pt x="17469" y="2416"/>
                  </a:cubicBezTo>
                  <a:cubicBezTo>
                    <a:pt x="18313" y="2489"/>
                    <a:pt x="19161" y="2857"/>
                    <a:pt x="19817" y="3294"/>
                  </a:cubicBezTo>
                  <a:cubicBezTo>
                    <a:pt x="20194" y="2930"/>
                    <a:pt x="20567" y="2710"/>
                    <a:pt x="20567" y="2416"/>
                  </a:cubicBezTo>
                  <a:cubicBezTo>
                    <a:pt x="20567" y="2125"/>
                    <a:pt x="21600" y="1831"/>
                    <a:pt x="21600" y="1099"/>
                  </a:cubicBezTo>
                  <a:cubicBezTo>
                    <a:pt x="21506" y="732"/>
                    <a:pt x="21411" y="368"/>
                    <a:pt x="21227" y="0"/>
                  </a:cubicBezTo>
                  <a:close/>
                  <a:moveTo>
                    <a:pt x="12373" y="19652"/>
                  </a:moveTo>
                  <a:cubicBezTo>
                    <a:pt x="11421" y="19652"/>
                    <a:pt x="10316" y="20461"/>
                    <a:pt x="10989" y="20574"/>
                  </a:cubicBezTo>
                  <a:cubicBezTo>
                    <a:pt x="12116" y="20721"/>
                    <a:pt x="13993" y="21600"/>
                    <a:pt x="15964" y="21600"/>
                  </a:cubicBezTo>
                  <a:cubicBezTo>
                    <a:pt x="17940" y="21600"/>
                    <a:pt x="20567" y="20868"/>
                    <a:pt x="20567" y="20501"/>
                  </a:cubicBezTo>
                  <a:cubicBezTo>
                    <a:pt x="20541" y="20384"/>
                    <a:pt x="20434" y="20344"/>
                    <a:pt x="20271" y="20344"/>
                  </a:cubicBezTo>
                  <a:cubicBezTo>
                    <a:pt x="19980" y="20344"/>
                    <a:pt x="19513" y="20471"/>
                    <a:pt x="19050" y="20471"/>
                  </a:cubicBezTo>
                  <a:cubicBezTo>
                    <a:pt x="18827" y="20471"/>
                    <a:pt x="18609" y="20444"/>
                    <a:pt x="18407" y="20357"/>
                  </a:cubicBezTo>
                  <a:cubicBezTo>
                    <a:pt x="18184" y="20247"/>
                    <a:pt x="17700" y="20223"/>
                    <a:pt x="17104" y="20223"/>
                  </a:cubicBezTo>
                  <a:cubicBezTo>
                    <a:pt x="16624" y="20223"/>
                    <a:pt x="16076" y="20237"/>
                    <a:pt x="15531" y="20237"/>
                  </a:cubicBezTo>
                  <a:cubicBezTo>
                    <a:pt x="14494" y="20237"/>
                    <a:pt x="13487" y="20180"/>
                    <a:pt x="13054" y="19843"/>
                  </a:cubicBezTo>
                  <a:cubicBezTo>
                    <a:pt x="12861" y="19706"/>
                    <a:pt x="12621" y="19652"/>
                    <a:pt x="12373" y="19652"/>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1" name="Google Shape;1761;p133"/>
            <p:cNvSpPr/>
            <p:nvPr/>
          </p:nvSpPr>
          <p:spPr>
            <a:xfrm>
              <a:off x="4041898" y="1594995"/>
              <a:ext cx="46157" cy="27339"/>
            </a:xfrm>
            <a:custGeom>
              <a:avLst/>
              <a:gdLst/>
              <a:ahLst/>
              <a:cxnLst/>
              <a:rect l="l" t="t" r="r" b="b"/>
              <a:pathLst>
                <a:path w="19548" h="21600" extrusionOk="0">
                  <a:moveTo>
                    <a:pt x="18929" y="0"/>
                  </a:moveTo>
                  <a:cubicBezTo>
                    <a:pt x="18585" y="0"/>
                    <a:pt x="18134" y="381"/>
                    <a:pt x="17629" y="1322"/>
                  </a:cubicBezTo>
                  <a:cubicBezTo>
                    <a:pt x="14096" y="5711"/>
                    <a:pt x="9853" y="7915"/>
                    <a:pt x="5621" y="8355"/>
                  </a:cubicBezTo>
                  <a:cubicBezTo>
                    <a:pt x="-29" y="8776"/>
                    <a:pt x="-1672" y="15809"/>
                    <a:pt x="1851" y="19757"/>
                  </a:cubicBezTo>
                  <a:cubicBezTo>
                    <a:pt x="2968" y="21079"/>
                    <a:pt x="4246" y="21600"/>
                    <a:pt x="5557" y="21600"/>
                  </a:cubicBezTo>
                  <a:cubicBezTo>
                    <a:pt x="9488" y="21600"/>
                    <a:pt x="13569" y="16811"/>
                    <a:pt x="13387" y="14487"/>
                  </a:cubicBezTo>
                  <a:cubicBezTo>
                    <a:pt x="13150" y="11862"/>
                    <a:pt x="15041" y="6592"/>
                    <a:pt x="17866" y="4388"/>
                  </a:cubicBezTo>
                  <a:cubicBezTo>
                    <a:pt x="19928" y="2785"/>
                    <a:pt x="19853" y="0"/>
                    <a:pt x="1892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2" name="Google Shape;1762;p133"/>
            <p:cNvSpPr/>
            <p:nvPr/>
          </p:nvSpPr>
          <p:spPr>
            <a:xfrm>
              <a:off x="2913598" y="728859"/>
              <a:ext cx="213222" cy="107022"/>
            </a:xfrm>
            <a:custGeom>
              <a:avLst/>
              <a:gdLst/>
              <a:ahLst/>
              <a:cxnLst/>
              <a:rect l="l" t="t" r="r" b="b"/>
              <a:pathLst>
                <a:path w="21428" h="21600" extrusionOk="0">
                  <a:moveTo>
                    <a:pt x="15640" y="0"/>
                  </a:moveTo>
                  <a:cubicBezTo>
                    <a:pt x="15600" y="0"/>
                    <a:pt x="15561" y="15"/>
                    <a:pt x="15528" y="51"/>
                  </a:cubicBezTo>
                  <a:cubicBezTo>
                    <a:pt x="15082" y="609"/>
                    <a:pt x="15416" y="1843"/>
                    <a:pt x="15304" y="2631"/>
                  </a:cubicBezTo>
                  <a:cubicBezTo>
                    <a:pt x="15279" y="2805"/>
                    <a:pt x="15202" y="2871"/>
                    <a:pt x="15100" y="2871"/>
                  </a:cubicBezTo>
                  <a:cubicBezTo>
                    <a:pt x="14848" y="2871"/>
                    <a:pt x="14440" y="2503"/>
                    <a:pt x="14223" y="2503"/>
                  </a:cubicBezTo>
                  <a:cubicBezTo>
                    <a:pt x="14134" y="2503"/>
                    <a:pt x="14076" y="2564"/>
                    <a:pt x="14076" y="2744"/>
                  </a:cubicBezTo>
                  <a:cubicBezTo>
                    <a:pt x="14076" y="3220"/>
                    <a:pt x="13951" y="3475"/>
                    <a:pt x="13782" y="3475"/>
                  </a:cubicBezTo>
                  <a:cubicBezTo>
                    <a:pt x="13632" y="3475"/>
                    <a:pt x="13451" y="3276"/>
                    <a:pt x="13293" y="2851"/>
                  </a:cubicBezTo>
                  <a:cubicBezTo>
                    <a:pt x="13148" y="2518"/>
                    <a:pt x="12941" y="2390"/>
                    <a:pt x="12743" y="2390"/>
                  </a:cubicBezTo>
                  <a:cubicBezTo>
                    <a:pt x="12404" y="2390"/>
                    <a:pt x="12085" y="2769"/>
                    <a:pt x="12121" y="3189"/>
                  </a:cubicBezTo>
                  <a:cubicBezTo>
                    <a:pt x="12121" y="3450"/>
                    <a:pt x="12085" y="3562"/>
                    <a:pt x="12006" y="3562"/>
                  </a:cubicBezTo>
                  <a:cubicBezTo>
                    <a:pt x="11853" y="3562"/>
                    <a:pt x="11545" y="3117"/>
                    <a:pt x="11060" y="2518"/>
                  </a:cubicBezTo>
                  <a:cubicBezTo>
                    <a:pt x="10938" y="2355"/>
                    <a:pt x="10813" y="2283"/>
                    <a:pt x="10691" y="2283"/>
                  </a:cubicBezTo>
                  <a:cubicBezTo>
                    <a:pt x="10151" y="2283"/>
                    <a:pt x="9674" y="3690"/>
                    <a:pt x="9720" y="4422"/>
                  </a:cubicBezTo>
                  <a:cubicBezTo>
                    <a:pt x="9743" y="4816"/>
                    <a:pt x="9705" y="5083"/>
                    <a:pt x="9603" y="5083"/>
                  </a:cubicBezTo>
                  <a:cubicBezTo>
                    <a:pt x="9475" y="5083"/>
                    <a:pt x="9251" y="4658"/>
                    <a:pt x="8937" y="3527"/>
                  </a:cubicBezTo>
                  <a:cubicBezTo>
                    <a:pt x="8774" y="2943"/>
                    <a:pt x="8604" y="2713"/>
                    <a:pt x="8448" y="2713"/>
                  </a:cubicBezTo>
                  <a:cubicBezTo>
                    <a:pt x="8071" y="2713"/>
                    <a:pt x="7791" y="4074"/>
                    <a:pt x="7987" y="4873"/>
                  </a:cubicBezTo>
                  <a:cubicBezTo>
                    <a:pt x="8221" y="5815"/>
                    <a:pt x="8180" y="6910"/>
                    <a:pt x="7898" y="6910"/>
                  </a:cubicBezTo>
                  <a:cubicBezTo>
                    <a:pt x="7844" y="6910"/>
                    <a:pt x="7780" y="6869"/>
                    <a:pt x="7709" y="6777"/>
                  </a:cubicBezTo>
                  <a:cubicBezTo>
                    <a:pt x="7612" y="6659"/>
                    <a:pt x="7510" y="6603"/>
                    <a:pt x="7408" y="6603"/>
                  </a:cubicBezTo>
                  <a:cubicBezTo>
                    <a:pt x="7034" y="6603"/>
                    <a:pt x="6644" y="7309"/>
                    <a:pt x="6424" y="8016"/>
                  </a:cubicBezTo>
                  <a:cubicBezTo>
                    <a:pt x="6391" y="8113"/>
                    <a:pt x="6353" y="8159"/>
                    <a:pt x="6307" y="8159"/>
                  </a:cubicBezTo>
                  <a:cubicBezTo>
                    <a:pt x="5950" y="8159"/>
                    <a:pt x="5270" y="5344"/>
                    <a:pt x="5866" y="4648"/>
                  </a:cubicBezTo>
                  <a:cubicBezTo>
                    <a:pt x="6537" y="3864"/>
                    <a:pt x="3687" y="496"/>
                    <a:pt x="2793" y="496"/>
                  </a:cubicBezTo>
                  <a:cubicBezTo>
                    <a:pt x="1901" y="496"/>
                    <a:pt x="2515" y="1843"/>
                    <a:pt x="3073" y="2744"/>
                  </a:cubicBezTo>
                  <a:cubicBezTo>
                    <a:pt x="3353" y="3204"/>
                    <a:pt x="3297" y="3404"/>
                    <a:pt x="3119" y="3404"/>
                  </a:cubicBezTo>
                  <a:cubicBezTo>
                    <a:pt x="2910" y="3404"/>
                    <a:pt x="2528" y="3117"/>
                    <a:pt x="2347" y="2631"/>
                  </a:cubicBezTo>
                  <a:cubicBezTo>
                    <a:pt x="2247" y="2395"/>
                    <a:pt x="2122" y="2293"/>
                    <a:pt x="1987" y="2293"/>
                  </a:cubicBezTo>
                  <a:cubicBezTo>
                    <a:pt x="1666" y="2293"/>
                    <a:pt x="1281" y="2882"/>
                    <a:pt x="1006" y="3752"/>
                  </a:cubicBezTo>
                  <a:cubicBezTo>
                    <a:pt x="672" y="4985"/>
                    <a:pt x="55" y="5656"/>
                    <a:pt x="2" y="6557"/>
                  </a:cubicBezTo>
                  <a:cubicBezTo>
                    <a:pt x="-39" y="7212"/>
                    <a:pt x="514" y="7867"/>
                    <a:pt x="1187" y="7867"/>
                  </a:cubicBezTo>
                  <a:cubicBezTo>
                    <a:pt x="1434" y="7867"/>
                    <a:pt x="1699" y="7775"/>
                    <a:pt x="1957" y="7565"/>
                  </a:cubicBezTo>
                  <a:cubicBezTo>
                    <a:pt x="2459" y="7145"/>
                    <a:pt x="2979" y="6889"/>
                    <a:pt x="3432" y="6889"/>
                  </a:cubicBezTo>
                  <a:cubicBezTo>
                    <a:pt x="3830" y="6889"/>
                    <a:pt x="4177" y="7089"/>
                    <a:pt x="4414" y="7565"/>
                  </a:cubicBezTo>
                  <a:cubicBezTo>
                    <a:pt x="4916" y="8461"/>
                    <a:pt x="3519" y="8799"/>
                    <a:pt x="4021" y="9582"/>
                  </a:cubicBezTo>
                  <a:cubicBezTo>
                    <a:pt x="4457" y="10165"/>
                    <a:pt x="4222" y="10749"/>
                    <a:pt x="3389" y="10749"/>
                  </a:cubicBezTo>
                  <a:cubicBezTo>
                    <a:pt x="3262" y="10749"/>
                    <a:pt x="3119" y="10733"/>
                    <a:pt x="2961" y="10708"/>
                  </a:cubicBezTo>
                  <a:cubicBezTo>
                    <a:pt x="2828" y="10677"/>
                    <a:pt x="2693" y="10667"/>
                    <a:pt x="2556" y="10667"/>
                  </a:cubicBezTo>
                  <a:cubicBezTo>
                    <a:pt x="1536" y="10667"/>
                    <a:pt x="473" y="11358"/>
                    <a:pt x="672" y="12049"/>
                  </a:cubicBezTo>
                  <a:cubicBezTo>
                    <a:pt x="721" y="12228"/>
                    <a:pt x="896" y="12289"/>
                    <a:pt x="1141" y="12289"/>
                  </a:cubicBezTo>
                  <a:cubicBezTo>
                    <a:pt x="1727" y="12289"/>
                    <a:pt x="2703" y="11921"/>
                    <a:pt x="3223" y="11921"/>
                  </a:cubicBezTo>
                  <a:cubicBezTo>
                    <a:pt x="3437" y="11921"/>
                    <a:pt x="3575" y="11987"/>
                    <a:pt x="3575" y="12162"/>
                  </a:cubicBezTo>
                  <a:cubicBezTo>
                    <a:pt x="3621" y="12822"/>
                    <a:pt x="3590" y="13866"/>
                    <a:pt x="4003" y="13866"/>
                  </a:cubicBezTo>
                  <a:cubicBezTo>
                    <a:pt x="4085" y="13866"/>
                    <a:pt x="4182" y="13825"/>
                    <a:pt x="4301" y="13733"/>
                  </a:cubicBezTo>
                  <a:cubicBezTo>
                    <a:pt x="4406" y="13631"/>
                    <a:pt x="4485" y="13584"/>
                    <a:pt x="4541" y="13584"/>
                  </a:cubicBezTo>
                  <a:cubicBezTo>
                    <a:pt x="4852" y="13584"/>
                    <a:pt x="4587" y="14890"/>
                    <a:pt x="4916" y="15079"/>
                  </a:cubicBezTo>
                  <a:cubicBezTo>
                    <a:pt x="5252" y="15417"/>
                    <a:pt x="5140" y="16876"/>
                    <a:pt x="4189" y="16988"/>
                  </a:cubicBezTo>
                  <a:cubicBezTo>
                    <a:pt x="3241" y="17213"/>
                    <a:pt x="2793" y="17546"/>
                    <a:pt x="3185" y="18447"/>
                  </a:cubicBezTo>
                  <a:cubicBezTo>
                    <a:pt x="3374" y="18826"/>
                    <a:pt x="3639" y="18964"/>
                    <a:pt x="3952" y="18964"/>
                  </a:cubicBezTo>
                  <a:cubicBezTo>
                    <a:pt x="4475" y="18964"/>
                    <a:pt x="5125" y="18570"/>
                    <a:pt x="5754" y="18222"/>
                  </a:cubicBezTo>
                  <a:cubicBezTo>
                    <a:pt x="5833" y="18186"/>
                    <a:pt x="5915" y="18171"/>
                    <a:pt x="5999" y="18171"/>
                  </a:cubicBezTo>
                  <a:cubicBezTo>
                    <a:pt x="6988" y="18171"/>
                    <a:pt x="8308" y="20423"/>
                    <a:pt x="9440" y="21252"/>
                  </a:cubicBezTo>
                  <a:cubicBezTo>
                    <a:pt x="9728" y="21498"/>
                    <a:pt x="10066" y="21600"/>
                    <a:pt x="10418" y="21600"/>
                  </a:cubicBezTo>
                  <a:cubicBezTo>
                    <a:pt x="11512" y="21600"/>
                    <a:pt x="12735" y="20587"/>
                    <a:pt x="12903" y="19568"/>
                  </a:cubicBezTo>
                  <a:cubicBezTo>
                    <a:pt x="13127" y="18334"/>
                    <a:pt x="14746" y="18780"/>
                    <a:pt x="15416" y="17884"/>
                  </a:cubicBezTo>
                  <a:cubicBezTo>
                    <a:pt x="16199" y="16650"/>
                    <a:pt x="17203" y="15867"/>
                    <a:pt x="18209" y="15642"/>
                  </a:cubicBezTo>
                  <a:cubicBezTo>
                    <a:pt x="19359" y="15529"/>
                    <a:pt x="19328" y="12945"/>
                    <a:pt x="19800" y="12945"/>
                  </a:cubicBezTo>
                  <a:cubicBezTo>
                    <a:pt x="19808" y="12945"/>
                    <a:pt x="19818" y="12945"/>
                    <a:pt x="19828" y="12950"/>
                  </a:cubicBezTo>
                  <a:cubicBezTo>
                    <a:pt x="19851" y="12960"/>
                    <a:pt x="19876" y="12965"/>
                    <a:pt x="19902" y="12965"/>
                  </a:cubicBezTo>
                  <a:cubicBezTo>
                    <a:pt x="20355" y="12965"/>
                    <a:pt x="21074" y="11092"/>
                    <a:pt x="21393" y="9920"/>
                  </a:cubicBezTo>
                  <a:cubicBezTo>
                    <a:pt x="21561" y="8348"/>
                    <a:pt x="21112" y="6777"/>
                    <a:pt x="20333" y="6444"/>
                  </a:cubicBezTo>
                  <a:cubicBezTo>
                    <a:pt x="19606" y="6444"/>
                    <a:pt x="19048" y="5323"/>
                    <a:pt x="19214" y="4422"/>
                  </a:cubicBezTo>
                  <a:cubicBezTo>
                    <a:pt x="19382" y="3527"/>
                    <a:pt x="18824" y="2406"/>
                    <a:pt x="18880" y="1843"/>
                  </a:cubicBezTo>
                  <a:cubicBezTo>
                    <a:pt x="18880" y="1607"/>
                    <a:pt x="18770" y="1525"/>
                    <a:pt x="18605" y="1525"/>
                  </a:cubicBezTo>
                  <a:cubicBezTo>
                    <a:pt x="18299" y="1525"/>
                    <a:pt x="17809" y="1812"/>
                    <a:pt x="17483" y="1955"/>
                  </a:cubicBezTo>
                  <a:cubicBezTo>
                    <a:pt x="17453" y="1976"/>
                    <a:pt x="17422" y="1986"/>
                    <a:pt x="17389" y="1986"/>
                  </a:cubicBezTo>
                  <a:cubicBezTo>
                    <a:pt x="16907" y="1986"/>
                    <a:pt x="16097" y="0"/>
                    <a:pt x="156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3" name="Google Shape;1763;p133"/>
            <p:cNvSpPr/>
            <p:nvPr/>
          </p:nvSpPr>
          <p:spPr>
            <a:xfrm>
              <a:off x="3192332" y="1091006"/>
              <a:ext cx="84952" cy="102737"/>
            </a:xfrm>
            <a:custGeom>
              <a:avLst/>
              <a:gdLst/>
              <a:ahLst/>
              <a:cxnLst/>
              <a:rect l="l" t="t" r="r" b="b"/>
              <a:pathLst>
                <a:path w="20132" h="21600" extrusionOk="0">
                  <a:moveTo>
                    <a:pt x="10866" y="0"/>
                  </a:moveTo>
                  <a:cubicBezTo>
                    <a:pt x="9616" y="0"/>
                    <a:pt x="8576" y="395"/>
                    <a:pt x="8492" y="1381"/>
                  </a:cubicBezTo>
                  <a:cubicBezTo>
                    <a:pt x="8492" y="2901"/>
                    <a:pt x="10734" y="2431"/>
                    <a:pt x="10734" y="3370"/>
                  </a:cubicBezTo>
                  <a:cubicBezTo>
                    <a:pt x="10866" y="4420"/>
                    <a:pt x="8492" y="4186"/>
                    <a:pt x="6911" y="5236"/>
                  </a:cubicBezTo>
                  <a:cubicBezTo>
                    <a:pt x="6497" y="5492"/>
                    <a:pt x="6082" y="5583"/>
                    <a:pt x="5667" y="5583"/>
                  </a:cubicBezTo>
                  <a:cubicBezTo>
                    <a:pt x="4670" y="5583"/>
                    <a:pt x="3678" y="5065"/>
                    <a:pt x="2680" y="5065"/>
                  </a:cubicBezTo>
                  <a:cubicBezTo>
                    <a:pt x="2380" y="5065"/>
                    <a:pt x="2079" y="5113"/>
                    <a:pt x="1779" y="5236"/>
                  </a:cubicBezTo>
                  <a:cubicBezTo>
                    <a:pt x="66" y="5940"/>
                    <a:pt x="3624" y="6873"/>
                    <a:pt x="2302" y="8510"/>
                  </a:cubicBezTo>
                  <a:cubicBezTo>
                    <a:pt x="1118" y="10147"/>
                    <a:pt x="2434" y="10030"/>
                    <a:pt x="4543" y="11549"/>
                  </a:cubicBezTo>
                  <a:cubicBezTo>
                    <a:pt x="6653" y="13186"/>
                    <a:pt x="3227" y="13533"/>
                    <a:pt x="3227" y="15287"/>
                  </a:cubicBezTo>
                  <a:cubicBezTo>
                    <a:pt x="3227" y="17041"/>
                    <a:pt x="721" y="16924"/>
                    <a:pt x="66" y="18092"/>
                  </a:cubicBezTo>
                  <a:cubicBezTo>
                    <a:pt x="-463" y="19259"/>
                    <a:pt x="2302" y="21600"/>
                    <a:pt x="4808" y="21600"/>
                  </a:cubicBezTo>
                  <a:cubicBezTo>
                    <a:pt x="7837" y="21365"/>
                    <a:pt x="10734" y="20310"/>
                    <a:pt x="13102" y="18443"/>
                  </a:cubicBezTo>
                  <a:cubicBezTo>
                    <a:pt x="13985" y="17702"/>
                    <a:pt x="14724" y="17516"/>
                    <a:pt x="15409" y="17516"/>
                  </a:cubicBezTo>
                  <a:cubicBezTo>
                    <a:pt x="16125" y="17516"/>
                    <a:pt x="16786" y="17718"/>
                    <a:pt x="17501" y="17718"/>
                  </a:cubicBezTo>
                  <a:cubicBezTo>
                    <a:pt x="17940" y="17718"/>
                    <a:pt x="18396" y="17644"/>
                    <a:pt x="18901" y="17393"/>
                  </a:cubicBezTo>
                  <a:cubicBezTo>
                    <a:pt x="21137" y="16337"/>
                    <a:pt x="19821" y="8862"/>
                    <a:pt x="18901" y="7342"/>
                  </a:cubicBezTo>
                  <a:cubicBezTo>
                    <a:pt x="18769" y="7108"/>
                    <a:pt x="18769" y="6873"/>
                    <a:pt x="18901" y="6638"/>
                  </a:cubicBezTo>
                  <a:cubicBezTo>
                    <a:pt x="18240" y="6292"/>
                    <a:pt x="17717" y="5823"/>
                    <a:pt x="17321" y="5353"/>
                  </a:cubicBezTo>
                  <a:cubicBezTo>
                    <a:pt x="16696" y="4682"/>
                    <a:pt x="16191" y="4426"/>
                    <a:pt x="15794" y="4426"/>
                  </a:cubicBezTo>
                  <a:cubicBezTo>
                    <a:pt x="15013" y="4426"/>
                    <a:pt x="14640" y="5401"/>
                    <a:pt x="14556" y="6174"/>
                  </a:cubicBezTo>
                  <a:cubicBezTo>
                    <a:pt x="14484" y="6478"/>
                    <a:pt x="14316" y="6590"/>
                    <a:pt x="14087" y="6590"/>
                  </a:cubicBezTo>
                  <a:cubicBezTo>
                    <a:pt x="13444" y="6590"/>
                    <a:pt x="12302" y="5673"/>
                    <a:pt x="11527" y="5588"/>
                  </a:cubicBezTo>
                  <a:cubicBezTo>
                    <a:pt x="10469" y="5353"/>
                    <a:pt x="11918" y="3487"/>
                    <a:pt x="12579" y="3018"/>
                  </a:cubicBezTo>
                  <a:cubicBezTo>
                    <a:pt x="13366" y="2319"/>
                    <a:pt x="13763" y="1498"/>
                    <a:pt x="13895" y="565"/>
                  </a:cubicBezTo>
                  <a:cubicBezTo>
                    <a:pt x="13630" y="565"/>
                    <a:pt x="13498" y="448"/>
                    <a:pt x="13366" y="448"/>
                  </a:cubicBezTo>
                  <a:cubicBezTo>
                    <a:pt x="12585" y="171"/>
                    <a:pt x="11683" y="0"/>
                    <a:pt x="1086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4" name="Google Shape;1764;p133"/>
            <p:cNvSpPr/>
            <p:nvPr/>
          </p:nvSpPr>
          <p:spPr>
            <a:xfrm>
              <a:off x="3239390" y="978228"/>
              <a:ext cx="199989" cy="257410"/>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5" name="Google Shape;1765;p133"/>
            <p:cNvSpPr/>
            <p:nvPr/>
          </p:nvSpPr>
          <p:spPr>
            <a:xfrm>
              <a:off x="3239390" y="978228"/>
              <a:ext cx="199989" cy="257410"/>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6" name="Google Shape;1766;p133"/>
            <p:cNvSpPr/>
            <p:nvPr/>
          </p:nvSpPr>
          <p:spPr>
            <a:xfrm>
              <a:off x="3565276" y="1014037"/>
              <a:ext cx="93058" cy="91451"/>
            </a:xfrm>
            <a:custGeom>
              <a:avLst/>
              <a:gdLst/>
              <a:ahLst/>
              <a:cxnLst/>
              <a:rect l="l" t="t" r="r" b="b"/>
              <a:pathLst>
                <a:path w="20786" h="21600" extrusionOk="0">
                  <a:moveTo>
                    <a:pt x="10147" y="0"/>
                  </a:moveTo>
                  <a:cubicBezTo>
                    <a:pt x="9161" y="0"/>
                    <a:pt x="7813" y="815"/>
                    <a:pt x="7632" y="2276"/>
                  </a:cubicBezTo>
                  <a:cubicBezTo>
                    <a:pt x="7552" y="3504"/>
                    <a:pt x="6748" y="3606"/>
                    <a:pt x="6034" y="3606"/>
                  </a:cubicBezTo>
                  <a:cubicBezTo>
                    <a:pt x="5893" y="3606"/>
                    <a:pt x="5751" y="3600"/>
                    <a:pt x="5621" y="3600"/>
                  </a:cubicBezTo>
                  <a:cubicBezTo>
                    <a:pt x="5366" y="3600"/>
                    <a:pt x="5145" y="3618"/>
                    <a:pt x="5020" y="3720"/>
                  </a:cubicBezTo>
                  <a:cubicBezTo>
                    <a:pt x="4527" y="4241"/>
                    <a:pt x="6142" y="5032"/>
                    <a:pt x="5270" y="5948"/>
                  </a:cubicBezTo>
                  <a:cubicBezTo>
                    <a:pt x="5134" y="6074"/>
                    <a:pt x="5009" y="6128"/>
                    <a:pt x="4890" y="6128"/>
                  </a:cubicBezTo>
                  <a:cubicBezTo>
                    <a:pt x="4261" y="6128"/>
                    <a:pt x="3814" y="4618"/>
                    <a:pt x="2664" y="4504"/>
                  </a:cubicBezTo>
                  <a:cubicBezTo>
                    <a:pt x="2624" y="4504"/>
                    <a:pt x="2590" y="4499"/>
                    <a:pt x="2550" y="4499"/>
                  </a:cubicBezTo>
                  <a:cubicBezTo>
                    <a:pt x="1168" y="4499"/>
                    <a:pt x="1032" y="6900"/>
                    <a:pt x="432" y="8051"/>
                  </a:cubicBezTo>
                  <a:cubicBezTo>
                    <a:pt x="-316" y="9231"/>
                    <a:pt x="58" y="11854"/>
                    <a:pt x="432" y="13561"/>
                  </a:cubicBezTo>
                  <a:cubicBezTo>
                    <a:pt x="675" y="15400"/>
                    <a:pt x="2539" y="16449"/>
                    <a:pt x="2046" y="17892"/>
                  </a:cubicBezTo>
                  <a:cubicBezTo>
                    <a:pt x="1922" y="18551"/>
                    <a:pt x="2290" y="19336"/>
                    <a:pt x="2788" y="19995"/>
                  </a:cubicBezTo>
                  <a:cubicBezTo>
                    <a:pt x="4154" y="19995"/>
                    <a:pt x="5519" y="20126"/>
                    <a:pt x="6884" y="20522"/>
                  </a:cubicBezTo>
                  <a:cubicBezTo>
                    <a:pt x="7133" y="20588"/>
                    <a:pt x="7411" y="20618"/>
                    <a:pt x="7694" y="20618"/>
                  </a:cubicBezTo>
                  <a:cubicBezTo>
                    <a:pt x="7972" y="20618"/>
                    <a:pt x="8249" y="20588"/>
                    <a:pt x="8498" y="20522"/>
                  </a:cubicBezTo>
                  <a:cubicBezTo>
                    <a:pt x="8000" y="19468"/>
                    <a:pt x="6635" y="18683"/>
                    <a:pt x="6759" y="17892"/>
                  </a:cubicBezTo>
                  <a:cubicBezTo>
                    <a:pt x="6810" y="17593"/>
                    <a:pt x="7020" y="17467"/>
                    <a:pt x="7315" y="17467"/>
                  </a:cubicBezTo>
                  <a:cubicBezTo>
                    <a:pt x="7796" y="17467"/>
                    <a:pt x="8504" y="17802"/>
                    <a:pt x="9122" y="18288"/>
                  </a:cubicBezTo>
                  <a:cubicBezTo>
                    <a:pt x="9569" y="18761"/>
                    <a:pt x="10351" y="19030"/>
                    <a:pt x="11014" y="19030"/>
                  </a:cubicBezTo>
                  <a:cubicBezTo>
                    <a:pt x="11637" y="19030"/>
                    <a:pt x="12164" y="18797"/>
                    <a:pt x="12226" y="18288"/>
                  </a:cubicBezTo>
                  <a:cubicBezTo>
                    <a:pt x="12334" y="17695"/>
                    <a:pt x="12045" y="15179"/>
                    <a:pt x="11070" y="15179"/>
                  </a:cubicBezTo>
                  <a:cubicBezTo>
                    <a:pt x="10968" y="15179"/>
                    <a:pt x="10855" y="15209"/>
                    <a:pt x="10736" y="15269"/>
                  </a:cubicBezTo>
                  <a:cubicBezTo>
                    <a:pt x="10215" y="15598"/>
                    <a:pt x="9847" y="15748"/>
                    <a:pt x="9558" y="15748"/>
                  </a:cubicBezTo>
                  <a:cubicBezTo>
                    <a:pt x="9161" y="15748"/>
                    <a:pt x="8912" y="15466"/>
                    <a:pt x="8623" y="15005"/>
                  </a:cubicBezTo>
                  <a:cubicBezTo>
                    <a:pt x="8125" y="14352"/>
                    <a:pt x="9614" y="13166"/>
                    <a:pt x="9864" y="11986"/>
                  </a:cubicBezTo>
                  <a:cubicBezTo>
                    <a:pt x="10238" y="10806"/>
                    <a:pt x="12470" y="11201"/>
                    <a:pt x="12843" y="10279"/>
                  </a:cubicBezTo>
                  <a:cubicBezTo>
                    <a:pt x="13093" y="9494"/>
                    <a:pt x="11229" y="8314"/>
                    <a:pt x="10611" y="7919"/>
                  </a:cubicBezTo>
                  <a:cubicBezTo>
                    <a:pt x="9864" y="6871"/>
                    <a:pt x="9739" y="5553"/>
                    <a:pt x="10487" y="4504"/>
                  </a:cubicBezTo>
                  <a:cubicBezTo>
                    <a:pt x="11354" y="3324"/>
                    <a:pt x="11478" y="1617"/>
                    <a:pt x="10980" y="305"/>
                  </a:cubicBezTo>
                  <a:cubicBezTo>
                    <a:pt x="10787" y="102"/>
                    <a:pt x="10487" y="0"/>
                    <a:pt x="10147" y="0"/>
                  </a:cubicBezTo>
                  <a:close/>
                  <a:moveTo>
                    <a:pt x="17772" y="11776"/>
                  </a:moveTo>
                  <a:cubicBezTo>
                    <a:pt x="17687" y="11776"/>
                    <a:pt x="17613" y="11908"/>
                    <a:pt x="17562" y="12250"/>
                  </a:cubicBezTo>
                  <a:cubicBezTo>
                    <a:pt x="17483" y="12783"/>
                    <a:pt x="17302" y="12920"/>
                    <a:pt x="17041" y="12920"/>
                  </a:cubicBezTo>
                  <a:cubicBezTo>
                    <a:pt x="16763" y="12920"/>
                    <a:pt x="16401" y="12765"/>
                    <a:pt x="15993" y="12765"/>
                  </a:cubicBezTo>
                  <a:cubicBezTo>
                    <a:pt x="15557" y="12765"/>
                    <a:pt x="15070" y="12944"/>
                    <a:pt x="14583" y="13693"/>
                  </a:cubicBezTo>
                  <a:cubicBezTo>
                    <a:pt x="13217" y="15664"/>
                    <a:pt x="15449" y="17503"/>
                    <a:pt x="16322" y="18156"/>
                  </a:cubicBezTo>
                  <a:cubicBezTo>
                    <a:pt x="17166" y="18713"/>
                    <a:pt x="16577" y="19557"/>
                    <a:pt x="15619" y="19557"/>
                  </a:cubicBezTo>
                  <a:cubicBezTo>
                    <a:pt x="15449" y="19557"/>
                    <a:pt x="15268" y="19527"/>
                    <a:pt x="15081" y="19468"/>
                  </a:cubicBezTo>
                  <a:cubicBezTo>
                    <a:pt x="14979" y="19438"/>
                    <a:pt x="14894" y="19426"/>
                    <a:pt x="14815" y="19426"/>
                  </a:cubicBezTo>
                  <a:cubicBezTo>
                    <a:pt x="13965" y="19426"/>
                    <a:pt x="14724" y="21330"/>
                    <a:pt x="16322" y="21570"/>
                  </a:cubicBezTo>
                  <a:cubicBezTo>
                    <a:pt x="16407" y="21588"/>
                    <a:pt x="16492" y="21600"/>
                    <a:pt x="16577" y="21600"/>
                  </a:cubicBezTo>
                  <a:cubicBezTo>
                    <a:pt x="18112" y="21600"/>
                    <a:pt x="19664" y="18377"/>
                    <a:pt x="19551" y="17635"/>
                  </a:cubicBezTo>
                  <a:cubicBezTo>
                    <a:pt x="19301" y="16712"/>
                    <a:pt x="21284" y="12777"/>
                    <a:pt x="20667" y="12250"/>
                  </a:cubicBezTo>
                  <a:cubicBezTo>
                    <a:pt x="20621" y="12226"/>
                    <a:pt x="20576" y="12214"/>
                    <a:pt x="20531" y="12214"/>
                  </a:cubicBezTo>
                  <a:cubicBezTo>
                    <a:pt x="20077" y="12214"/>
                    <a:pt x="19619" y="13310"/>
                    <a:pt x="19052" y="13430"/>
                  </a:cubicBezTo>
                  <a:cubicBezTo>
                    <a:pt x="19035" y="13436"/>
                    <a:pt x="19024" y="13436"/>
                    <a:pt x="19012" y="13436"/>
                  </a:cubicBezTo>
                  <a:cubicBezTo>
                    <a:pt x="18537" y="13436"/>
                    <a:pt x="18066" y="11776"/>
                    <a:pt x="17772" y="1177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7" name="Google Shape;1767;p133"/>
            <p:cNvSpPr/>
            <p:nvPr/>
          </p:nvSpPr>
          <p:spPr>
            <a:xfrm>
              <a:off x="3629383" y="636496"/>
              <a:ext cx="250724" cy="447512"/>
            </a:xfrm>
            <a:custGeom>
              <a:avLst/>
              <a:gdLst/>
              <a:ahLst/>
              <a:cxnLst/>
              <a:rect l="l" t="t" r="r" b="b"/>
              <a:pathLst>
                <a:path w="21509" h="21600" extrusionOk="0">
                  <a:moveTo>
                    <a:pt x="12713" y="18016"/>
                  </a:moveTo>
                  <a:cubicBezTo>
                    <a:pt x="12704" y="18016"/>
                    <a:pt x="12696" y="18016"/>
                    <a:pt x="12689" y="18017"/>
                  </a:cubicBezTo>
                  <a:cubicBezTo>
                    <a:pt x="11734" y="18017"/>
                    <a:pt x="11257" y="19143"/>
                    <a:pt x="11497" y="19305"/>
                  </a:cubicBezTo>
                  <a:cubicBezTo>
                    <a:pt x="11510" y="19316"/>
                    <a:pt x="11529" y="19321"/>
                    <a:pt x="11555" y="19321"/>
                  </a:cubicBezTo>
                  <a:cubicBezTo>
                    <a:pt x="11945" y="19321"/>
                    <a:pt x="13555" y="18016"/>
                    <a:pt x="12713" y="18016"/>
                  </a:cubicBezTo>
                  <a:close/>
                  <a:moveTo>
                    <a:pt x="15778" y="0"/>
                  </a:moveTo>
                  <a:cubicBezTo>
                    <a:pt x="15248" y="0"/>
                    <a:pt x="15071" y="499"/>
                    <a:pt x="15071" y="821"/>
                  </a:cubicBezTo>
                  <a:cubicBezTo>
                    <a:pt x="15071" y="1047"/>
                    <a:pt x="14832" y="1156"/>
                    <a:pt x="14538" y="1156"/>
                  </a:cubicBezTo>
                  <a:cubicBezTo>
                    <a:pt x="14342" y="1156"/>
                    <a:pt x="14118" y="1107"/>
                    <a:pt x="13927" y="1010"/>
                  </a:cubicBezTo>
                  <a:cubicBezTo>
                    <a:pt x="13735" y="912"/>
                    <a:pt x="13527" y="894"/>
                    <a:pt x="13298" y="894"/>
                  </a:cubicBezTo>
                  <a:cubicBezTo>
                    <a:pt x="13159" y="894"/>
                    <a:pt x="13011" y="900"/>
                    <a:pt x="12857" y="900"/>
                  </a:cubicBezTo>
                  <a:cubicBezTo>
                    <a:pt x="12641" y="900"/>
                    <a:pt x="12411" y="886"/>
                    <a:pt x="12162" y="821"/>
                  </a:cubicBezTo>
                  <a:cubicBezTo>
                    <a:pt x="12065" y="797"/>
                    <a:pt x="11986" y="787"/>
                    <a:pt x="11921" y="787"/>
                  </a:cubicBezTo>
                  <a:cubicBezTo>
                    <a:pt x="11481" y="787"/>
                    <a:pt x="11734" y="1285"/>
                    <a:pt x="11734" y="1519"/>
                  </a:cubicBezTo>
                  <a:cubicBezTo>
                    <a:pt x="11734" y="1814"/>
                    <a:pt x="10925" y="1814"/>
                    <a:pt x="10448" y="1814"/>
                  </a:cubicBezTo>
                  <a:cubicBezTo>
                    <a:pt x="9922" y="1814"/>
                    <a:pt x="9112" y="2055"/>
                    <a:pt x="9112" y="2377"/>
                  </a:cubicBezTo>
                  <a:cubicBezTo>
                    <a:pt x="9112" y="2726"/>
                    <a:pt x="8349" y="2915"/>
                    <a:pt x="8636" y="3102"/>
                  </a:cubicBezTo>
                  <a:cubicBezTo>
                    <a:pt x="8873" y="3289"/>
                    <a:pt x="8540" y="3478"/>
                    <a:pt x="8205" y="3611"/>
                  </a:cubicBezTo>
                  <a:cubicBezTo>
                    <a:pt x="7872" y="3773"/>
                    <a:pt x="7539" y="4228"/>
                    <a:pt x="7300" y="4390"/>
                  </a:cubicBezTo>
                  <a:cubicBezTo>
                    <a:pt x="7063" y="4523"/>
                    <a:pt x="7443" y="4765"/>
                    <a:pt x="6967" y="4953"/>
                  </a:cubicBezTo>
                  <a:cubicBezTo>
                    <a:pt x="6491" y="5140"/>
                    <a:pt x="5918" y="5006"/>
                    <a:pt x="5679" y="5140"/>
                  </a:cubicBezTo>
                  <a:cubicBezTo>
                    <a:pt x="5440" y="5275"/>
                    <a:pt x="5679" y="5623"/>
                    <a:pt x="5583" y="6053"/>
                  </a:cubicBezTo>
                  <a:cubicBezTo>
                    <a:pt x="5394" y="6508"/>
                    <a:pt x="5011" y="6965"/>
                    <a:pt x="4439" y="7340"/>
                  </a:cubicBezTo>
                  <a:cubicBezTo>
                    <a:pt x="3962" y="7715"/>
                    <a:pt x="4582" y="7796"/>
                    <a:pt x="4822" y="7850"/>
                  </a:cubicBezTo>
                  <a:cubicBezTo>
                    <a:pt x="5107" y="7904"/>
                    <a:pt x="5107" y="8145"/>
                    <a:pt x="4822" y="8413"/>
                  </a:cubicBezTo>
                  <a:cubicBezTo>
                    <a:pt x="4722" y="8535"/>
                    <a:pt x="4565" y="8575"/>
                    <a:pt x="4391" y="8575"/>
                  </a:cubicBezTo>
                  <a:cubicBezTo>
                    <a:pt x="4147" y="8575"/>
                    <a:pt x="3871" y="8499"/>
                    <a:pt x="3677" y="8467"/>
                  </a:cubicBezTo>
                  <a:cubicBezTo>
                    <a:pt x="3651" y="8462"/>
                    <a:pt x="3619" y="8460"/>
                    <a:pt x="3584" y="8460"/>
                  </a:cubicBezTo>
                  <a:cubicBezTo>
                    <a:pt x="3227" y="8460"/>
                    <a:pt x="2437" y="8698"/>
                    <a:pt x="1961" y="9138"/>
                  </a:cubicBezTo>
                  <a:cubicBezTo>
                    <a:pt x="1626" y="9433"/>
                    <a:pt x="1530" y="9809"/>
                    <a:pt x="1817" y="10157"/>
                  </a:cubicBezTo>
                  <a:cubicBezTo>
                    <a:pt x="1961" y="10372"/>
                    <a:pt x="1389" y="10667"/>
                    <a:pt x="1817" y="11149"/>
                  </a:cubicBezTo>
                  <a:cubicBezTo>
                    <a:pt x="2246" y="11632"/>
                    <a:pt x="1674" y="11713"/>
                    <a:pt x="1721" y="12088"/>
                  </a:cubicBezTo>
                  <a:cubicBezTo>
                    <a:pt x="1817" y="12490"/>
                    <a:pt x="2818" y="12437"/>
                    <a:pt x="2866" y="12812"/>
                  </a:cubicBezTo>
                  <a:cubicBezTo>
                    <a:pt x="2962" y="13188"/>
                    <a:pt x="2533" y="13349"/>
                    <a:pt x="2198" y="13349"/>
                  </a:cubicBezTo>
                  <a:cubicBezTo>
                    <a:pt x="1913" y="13349"/>
                    <a:pt x="1961" y="13724"/>
                    <a:pt x="2294" y="13805"/>
                  </a:cubicBezTo>
                  <a:cubicBezTo>
                    <a:pt x="2627" y="13913"/>
                    <a:pt x="2533" y="14584"/>
                    <a:pt x="2389" y="14771"/>
                  </a:cubicBezTo>
                  <a:cubicBezTo>
                    <a:pt x="2246" y="14958"/>
                    <a:pt x="1149" y="14771"/>
                    <a:pt x="1245" y="15012"/>
                  </a:cubicBezTo>
                  <a:cubicBezTo>
                    <a:pt x="1293" y="15227"/>
                    <a:pt x="958" y="15602"/>
                    <a:pt x="958" y="15791"/>
                  </a:cubicBezTo>
                  <a:cubicBezTo>
                    <a:pt x="958" y="15959"/>
                    <a:pt x="882" y="16480"/>
                    <a:pt x="621" y="16480"/>
                  </a:cubicBezTo>
                  <a:cubicBezTo>
                    <a:pt x="592" y="16480"/>
                    <a:pt x="562" y="16474"/>
                    <a:pt x="529" y="16461"/>
                  </a:cubicBezTo>
                  <a:cubicBezTo>
                    <a:pt x="425" y="16422"/>
                    <a:pt x="294" y="16396"/>
                    <a:pt x="157" y="16396"/>
                  </a:cubicBezTo>
                  <a:cubicBezTo>
                    <a:pt x="107" y="16396"/>
                    <a:pt x="57" y="16400"/>
                    <a:pt x="5" y="16407"/>
                  </a:cubicBezTo>
                  <a:lnTo>
                    <a:pt x="5" y="16514"/>
                  </a:lnTo>
                  <a:cubicBezTo>
                    <a:pt x="-43" y="16890"/>
                    <a:pt x="244" y="17266"/>
                    <a:pt x="769" y="17507"/>
                  </a:cubicBezTo>
                  <a:cubicBezTo>
                    <a:pt x="1341" y="17775"/>
                    <a:pt x="912" y="18177"/>
                    <a:pt x="1389" y="18553"/>
                  </a:cubicBezTo>
                  <a:cubicBezTo>
                    <a:pt x="1817" y="18902"/>
                    <a:pt x="1674" y="19197"/>
                    <a:pt x="2246" y="19438"/>
                  </a:cubicBezTo>
                  <a:cubicBezTo>
                    <a:pt x="2770" y="19706"/>
                    <a:pt x="2818" y="19868"/>
                    <a:pt x="2581" y="20217"/>
                  </a:cubicBezTo>
                  <a:cubicBezTo>
                    <a:pt x="2342" y="20539"/>
                    <a:pt x="3057" y="20458"/>
                    <a:pt x="3105" y="20672"/>
                  </a:cubicBezTo>
                  <a:cubicBezTo>
                    <a:pt x="3105" y="20861"/>
                    <a:pt x="2914" y="21289"/>
                    <a:pt x="3105" y="21505"/>
                  </a:cubicBezTo>
                  <a:cubicBezTo>
                    <a:pt x="3153" y="21576"/>
                    <a:pt x="3227" y="21600"/>
                    <a:pt x="3334" y="21600"/>
                  </a:cubicBezTo>
                  <a:cubicBezTo>
                    <a:pt x="3549" y="21600"/>
                    <a:pt x="3899" y="21505"/>
                    <a:pt x="4439" y="21505"/>
                  </a:cubicBezTo>
                  <a:cubicBezTo>
                    <a:pt x="5250" y="21478"/>
                    <a:pt x="5011" y="21183"/>
                    <a:pt x="5059" y="20913"/>
                  </a:cubicBezTo>
                  <a:cubicBezTo>
                    <a:pt x="5107" y="20618"/>
                    <a:pt x="5488" y="20753"/>
                    <a:pt x="5631" y="20566"/>
                  </a:cubicBezTo>
                  <a:cubicBezTo>
                    <a:pt x="5688" y="20455"/>
                    <a:pt x="5953" y="20400"/>
                    <a:pt x="6288" y="20400"/>
                  </a:cubicBezTo>
                  <a:cubicBezTo>
                    <a:pt x="6530" y="20400"/>
                    <a:pt x="6804" y="20429"/>
                    <a:pt x="7063" y="20485"/>
                  </a:cubicBezTo>
                  <a:cubicBezTo>
                    <a:pt x="7178" y="20518"/>
                    <a:pt x="7285" y="20533"/>
                    <a:pt x="7378" y="20533"/>
                  </a:cubicBezTo>
                  <a:cubicBezTo>
                    <a:pt x="7744" y="20533"/>
                    <a:pt x="7940" y="20306"/>
                    <a:pt x="8016" y="20028"/>
                  </a:cubicBezTo>
                  <a:cubicBezTo>
                    <a:pt x="8042" y="19930"/>
                    <a:pt x="8087" y="19894"/>
                    <a:pt x="8144" y="19894"/>
                  </a:cubicBezTo>
                  <a:cubicBezTo>
                    <a:pt x="8288" y="19894"/>
                    <a:pt x="8499" y="20132"/>
                    <a:pt x="8636" y="20190"/>
                  </a:cubicBezTo>
                  <a:cubicBezTo>
                    <a:pt x="8640" y="20192"/>
                    <a:pt x="8647" y="20192"/>
                    <a:pt x="8655" y="20192"/>
                  </a:cubicBezTo>
                  <a:cubicBezTo>
                    <a:pt x="8825" y="20192"/>
                    <a:pt x="9360" y="19610"/>
                    <a:pt x="9589" y="19224"/>
                  </a:cubicBezTo>
                  <a:cubicBezTo>
                    <a:pt x="9695" y="19043"/>
                    <a:pt x="9706" y="18960"/>
                    <a:pt x="9634" y="18960"/>
                  </a:cubicBezTo>
                  <a:cubicBezTo>
                    <a:pt x="9545" y="18960"/>
                    <a:pt x="9332" y="19083"/>
                    <a:pt x="9016" y="19305"/>
                  </a:cubicBezTo>
                  <a:cubicBezTo>
                    <a:pt x="8901" y="19375"/>
                    <a:pt x="8818" y="19405"/>
                    <a:pt x="8762" y="19405"/>
                  </a:cubicBezTo>
                  <a:cubicBezTo>
                    <a:pt x="8520" y="19405"/>
                    <a:pt x="8784" y="18847"/>
                    <a:pt x="9016" y="18607"/>
                  </a:cubicBezTo>
                  <a:cubicBezTo>
                    <a:pt x="9256" y="18285"/>
                    <a:pt x="9208" y="17373"/>
                    <a:pt x="9304" y="17185"/>
                  </a:cubicBezTo>
                  <a:cubicBezTo>
                    <a:pt x="9304" y="16890"/>
                    <a:pt x="9732" y="16622"/>
                    <a:pt x="10257" y="16568"/>
                  </a:cubicBezTo>
                  <a:cubicBezTo>
                    <a:pt x="10972" y="16488"/>
                    <a:pt x="11973" y="15951"/>
                    <a:pt x="11830" y="15737"/>
                  </a:cubicBezTo>
                  <a:cubicBezTo>
                    <a:pt x="11638" y="15496"/>
                    <a:pt x="12830" y="15147"/>
                    <a:pt x="12830" y="14906"/>
                  </a:cubicBezTo>
                  <a:cubicBezTo>
                    <a:pt x="12830" y="14690"/>
                    <a:pt x="11590" y="14019"/>
                    <a:pt x="11210" y="13859"/>
                  </a:cubicBezTo>
                  <a:cubicBezTo>
                    <a:pt x="10781" y="13724"/>
                    <a:pt x="9876" y="13832"/>
                    <a:pt x="9969" y="13670"/>
                  </a:cubicBezTo>
                  <a:cubicBezTo>
                    <a:pt x="9969" y="13296"/>
                    <a:pt x="9922" y="12920"/>
                    <a:pt x="9780" y="12544"/>
                  </a:cubicBezTo>
                  <a:cubicBezTo>
                    <a:pt x="9684" y="12222"/>
                    <a:pt x="10400" y="11874"/>
                    <a:pt x="10400" y="11579"/>
                  </a:cubicBezTo>
                  <a:cubicBezTo>
                    <a:pt x="10400" y="11257"/>
                    <a:pt x="10400" y="10908"/>
                    <a:pt x="10877" y="10801"/>
                  </a:cubicBezTo>
                  <a:cubicBezTo>
                    <a:pt x="11305" y="10694"/>
                    <a:pt x="11018" y="10425"/>
                    <a:pt x="11686" y="10345"/>
                  </a:cubicBezTo>
                  <a:cubicBezTo>
                    <a:pt x="12306" y="10264"/>
                    <a:pt x="12210" y="9728"/>
                    <a:pt x="12878" y="9566"/>
                  </a:cubicBezTo>
                  <a:cubicBezTo>
                    <a:pt x="13546" y="9406"/>
                    <a:pt x="13594" y="9271"/>
                    <a:pt x="14499" y="9003"/>
                  </a:cubicBezTo>
                  <a:cubicBezTo>
                    <a:pt x="15406" y="8762"/>
                    <a:pt x="16884" y="8172"/>
                    <a:pt x="17171" y="7850"/>
                  </a:cubicBezTo>
                  <a:cubicBezTo>
                    <a:pt x="17456" y="7555"/>
                    <a:pt x="16264" y="7233"/>
                    <a:pt x="16979" y="6884"/>
                  </a:cubicBezTo>
                  <a:cubicBezTo>
                    <a:pt x="17743" y="6562"/>
                    <a:pt x="17123" y="6186"/>
                    <a:pt x="17647" y="6079"/>
                  </a:cubicBezTo>
                  <a:cubicBezTo>
                    <a:pt x="18076" y="5972"/>
                    <a:pt x="18457" y="5784"/>
                    <a:pt x="18744" y="5570"/>
                  </a:cubicBezTo>
                  <a:cubicBezTo>
                    <a:pt x="18911" y="5475"/>
                    <a:pt x="19085" y="5451"/>
                    <a:pt x="19290" y="5451"/>
                  </a:cubicBezTo>
                  <a:cubicBezTo>
                    <a:pt x="19518" y="5451"/>
                    <a:pt x="19782" y="5481"/>
                    <a:pt x="20115" y="5481"/>
                  </a:cubicBezTo>
                  <a:cubicBezTo>
                    <a:pt x="20249" y="5481"/>
                    <a:pt x="20395" y="5477"/>
                    <a:pt x="20554" y="5462"/>
                  </a:cubicBezTo>
                  <a:cubicBezTo>
                    <a:pt x="20674" y="5451"/>
                    <a:pt x="20800" y="5445"/>
                    <a:pt x="20933" y="5445"/>
                  </a:cubicBezTo>
                  <a:cubicBezTo>
                    <a:pt x="21118" y="5445"/>
                    <a:pt x="21313" y="5458"/>
                    <a:pt x="21509" y="5489"/>
                  </a:cubicBezTo>
                  <a:cubicBezTo>
                    <a:pt x="21509" y="5328"/>
                    <a:pt x="21413" y="5140"/>
                    <a:pt x="21318" y="5006"/>
                  </a:cubicBezTo>
                  <a:cubicBezTo>
                    <a:pt x="21081" y="4872"/>
                    <a:pt x="20554" y="4470"/>
                    <a:pt x="20985" y="4470"/>
                  </a:cubicBezTo>
                  <a:cubicBezTo>
                    <a:pt x="21413" y="4470"/>
                    <a:pt x="21557" y="3773"/>
                    <a:pt x="21081" y="3611"/>
                  </a:cubicBezTo>
                  <a:cubicBezTo>
                    <a:pt x="20554" y="3478"/>
                    <a:pt x="21081" y="2861"/>
                    <a:pt x="20650" y="2726"/>
                  </a:cubicBezTo>
                  <a:cubicBezTo>
                    <a:pt x="20221" y="2593"/>
                    <a:pt x="20508" y="2109"/>
                    <a:pt x="20554" y="1760"/>
                  </a:cubicBezTo>
                  <a:cubicBezTo>
                    <a:pt x="20650" y="1438"/>
                    <a:pt x="19029" y="1143"/>
                    <a:pt x="18124" y="902"/>
                  </a:cubicBezTo>
                  <a:cubicBezTo>
                    <a:pt x="17217" y="661"/>
                    <a:pt x="16788" y="285"/>
                    <a:pt x="16072" y="44"/>
                  </a:cubicBezTo>
                  <a:cubicBezTo>
                    <a:pt x="15966" y="13"/>
                    <a:pt x="15868" y="0"/>
                    <a:pt x="15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8" name="Google Shape;1768;p133"/>
            <p:cNvSpPr/>
            <p:nvPr/>
          </p:nvSpPr>
          <p:spPr>
            <a:xfrm>
              <a:off x="3838172" y="954390"/>
              <a:ext cx="121309" cy="62058"/>
            </a:xfrm>
            <a:custGeom>
              <a:avLst/>
              <a:gdLst/>
              <a:ahLst/>
              <a:cxnLst/>
              <a:rect l="l" t="t" r="r" b="b"/>
              <a:pathLst>
                <a:path w="20772" h="21600" extrusionOk="0">
                  <a:moveTo>
                    <a:pt x="2491" y="6815"/>
                  </a:moveTo>
                  <a:cubicBezTo>
                    <a:pt x="1683" y="6815"/>
                    <a:pt x="624" y="7424"/>
                    <a:pt x="1088" y="8253"/>
                  </a:cubicBezTo>
                  <a:cubicBezTo>
                    <a:pt x="1375" y="8748"/>
                    <a:pt x="1714" y="8995"/>
                    <a:pt x="2052" y="8995"/>
                  </a:cubicBezTo>
                  <a:cubicBezTo>
                    <a:pt x="2500" y="8995"/>
                    <a:pt x="2951" y="8553"/>
                    <a:pt x="3277" y="7671"/>
                  </a:cubicBezTo>
                  <a:cubicBezTo>
                    <a:pt x="3429" y="7062"/>
                    <a:pt x="3008" y="6815"/>
                    <a:pt x="2491" y="6815"/>
                  </a:cubicBezTo>
                  <a:close/>
                  <a:moveTo>
                    <a:pt x="2899" y="10434"/>
                  </a:moveTo>
                  <a:cubicBezTo>
                    <a:pt x="2574" y="10434"/>
                    <a:pt x="2187" y="10531"/>
                    <a:pt x="1757" y="10760"/>
                  </a:cubicBezTo>
                  <a:cubicBezTo>
                    <a:pt x="-54" y="11925"/>
                    <a:pt x="-336" y="17151"/>
                    <a:pt x="328" y="17151"/>
                  </a:cubicBezTo>
                  <a:cubicBezTo>
                    <a:pt x="1279" y="17151"/>
                    <a:pt x="3373" y="13470"/>
                    <a:pt x="3946" y="12314"/>
                  </a:cubicBezTo>
                  <a:cubicBezTo>
                    <a:pt x="4380" y="11431"/>
                    <a:pt x="3933" y="10434"/>
                    <a:pt x="2899" y="10434"/>
                  </a:cubicBezTo>
                  <a:close/>
                  <a:moveTo>
                    <a:pt x="13838" y="0"/>
                  </a:moveTo>
                  <a:cubicBezTo>
                    <a:pt x="13604" y="0"/>
                    <a:pt x="13382" y="35"/>
                    <a:pt x="13174" y="124"/>
                  </a:cubicBezTo>
                  <a:cubicBezTo>
                    <a:pt x="11367" y="900"/>
                    <a:pt x="7654" y="900"/>
                    <a:pt x="6799" y="2834"/>
                  </a:cubicBezTo>
                  <a:cubicBezTo>
                    <a:pt x="5943" y="4767"/>
                    <a:pt x="3755" y="5349"/>
                    <a:pt x="4706" y="7088"/>
                  </a:cubicBezTo>
                  <a:cubicBezTo>
                    <a:pt x="5657" y="8827"/>
                    <a:pt x="4706" y="9604"/>
                    <a:pt x="5370" y="11537"/>
                  </a:cubicBezTo>
                  <a:cubicBezTo>
                    <a:pt x="6009" y="13320"/>
                    <a:pt x="6378" y="14150"/>
                    <a:pt x="7038" y="14150"/>
                  </a:cubicBezTo>
                  <a:cubicBezTo>
                    <a:pt x="7168" y="14150"/>
                    <a:pt x="7311" y="14115"/>
                    <a:pt x="7468" y="14053"/>
                  </a:cubicBezTo>
                  <a:cubicBezTo>
                    <a:pt x="7628" y="13956"/>
                    <a:pt x="7785" y="13903"/>
                    <a:pt x="7932" y="13903"/>
                  </a:cubicBezTo>
                  <a:cubicBezTo>
                    <a:pt x="8627" y="13903"/>
                    <a:pt x="9001" y="15033"/>
                    <a:pt x="8132" y="16957"/>
                  </a:cubicBezTo>
                  <a:cubicBezTo>
                    <a:pt x="8749" y="16763"/>
                    <a:pt x="9370" y="16666"/>
                    <a:pt x="9986" y="16666"/>
                  </a:cubicBezTo>
                  <a:cubicBezTo>
                    <a:pt x="10607" y="16666"/>
                    <a:pt x="11224" y="16763"/>
                    <a:pt x="11845" y="16957"/>
                  </a:cubicBezTo>
                  <a:cubicBezTo>
                    <a:pt x="12205" y="17504"/>
                    <a:pt x="14477" y="21238"/>
                    <a:pt x="15263" y="21238"/>
                  </a:cubicBezTo>
                  <a:cubicBezTo>
                    <a:pt x="15302" y="21238"/>
                    <a:pt x="15336" y="21229"/>
                    <a:pt x="15362" y="21212"/>
                  </a:cubicBezTo>
                  <a:cubicBezTo>
                    <a:pt x="15645" y="21159"/>
                    <a:pt x="15931" y="21132"/>
                    <a:pt x="16222" y="21132"/>
                  </a:cubicBezTo>
                  <a:cubicBezTo>
                    <a:pt x="17017" y="21132"/>
                    <a:pt x="17833" y="21318"/>
                    <a:pt x="18602" y="21600"/>
                  </a:cubicBezTo>
                  <a:cubicBezTo>
                    <a:pt x="18411" y="21017"/>
                    <a:pt x="18506" y="20241"/>
                    <a:pt x="18698" y="19667"/>
                  </a:cubicBezTo>
                  <a:cubicBezTo>
                    <a:pt x="19171" y="18890"/>
                    <a:pt x="20217" y="18890"/>
                    <a:pt x="19649" y="17151"/>
                  </a:cubicBezTo>
                  <a:cubicBezTo>
                    <a:pt x="19171" y="16180"/>
                    <a:pt x="18884" y="14830"/>
                    <a:pt x="18884" y="13276"/>
                  </a:cubicBezTo>
                  <a:cubicBezTo>
                    <a:pt x="18698" y="11925"/>
                    <a:pt x="18698" y="10566"/>
                    <a:pt x="18698" y="9216"/>
                  </a:cubicBezTo>
                  <a:cubicBezTo>
                    <a:pt x="18698" y="8059"/>
                    <a:pt x="19266" y="7671"/>
                    <a:pt x="19744" y="5738"/>
                  </a:cubicBezTo>
                  <a:cubicBezTo>
                    <a:pt x="20217" y="3796"/>
                    <a:pt x="21264" y="3416"/>
                    <a:pt x="20504" y="900"/>
                  </a:cubicBezTo>
                  <a:cubicBezTo>
                    <a:pt x="20217" y="1095"/>
                    <a:pt x="19931" y="1474"/>
                    <a:pt x="19744" y="1474"/>
                  </a:cubicBezTo>
                  <a:cubicBezTo>
                    <a:pt x="19531" y="1615"/>
                    <a:pt x="19292" y="1668"/>
                    <a:pt x="19023" y="1668"/>
                  </a:cubicBezTo>
                  <a:cubicBezTo>
                    <a:pt x="17577" y="1668"/>
                    <a:pt x="15406" y="0"/>
                    <a:pt x="138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69" name="Google Shape;1769;p133"/>
            <p:cNvSpPr/>
            <p:nvPr/>
          </p:nvSpPr>
          <p:spPr>
            <a:xfrm>
              <a:off x="4068509" y="2274807"/>
              <a:ext cx="162283" cy="202200"/>
            </a:xfrm>
            <a:custGeom>
              <a:avLst/>
              <a:gdLst/>
              <a:ahLst/>
              <a:cxnLst/>
              <a:rect l="l" t="t" r="r" b="b"/>
              <a:pathLst>
                <a:path w="21600" h="21600" extrusionOk="0">
                  <a:moveTo>
                    <a:pt x="3497" y="0"/>
                  </a:moveTo>
                  <a:cubicBezTo>
                    <a:pt x="3244" y="0"/>
                    <a:pt x="2977" y="24"/>
                    <a:pt x="2738" y="49"/>
                  </a:cubicBezTo>
                  <a:cubicBezTo>
                    <a:pt x="2147" y="168"/>
                    <a:pt x="739" y="880"/>
                    <a:pt x="591" y="1235"/>
                  </a:cubicBezTo>
                  <a:cubicBezTo>
                    <a:pt x="516" y="1414"/>
                    <a:pt x="442" y="1533"/>
                    <a:pt x="297" y="1593"/>
                  </a:cubicBezTo>
                  <a:lnTo>
                    <a:pt x="1478" y="2544"/>
                  </a:lnTo>
                  <a:lnTo>
                    <a:pt x="1776" y="4085"/>
                  </a:lnTo>
                  <a:lnTo>
                    <a:pt x="2886" y="4917"/>
                  </a:lnTo>
                  <a:cubicBezTo>
                    <a:pt x="2886" y="4917"/>
                    <a:pt x="2886" y="5808"/>
                    <a:pt x="2738" y="6700"/>
                  </a:cubicBezTo>
                  <a:cubicBezTo>
                    <a:pt x="2441" y="7708"/>
                    <a:pt x="1850" y="8599"/>
                    <a:pt x="962" y="9311"/>
                  </a:cubicBezTo>
                  <a:cubicBezTo>
                    <a:pt x="591" y="9726"/>
                    <a:pt x="371" y="10203"/>
                    <a:pt x="149" y="10677"/>
                  </a:cubicBezTo>
                  <a:cubicBezTo>
                    <a:pt x="1185" y="10915"/>
                    <a:pt x="1998" y="11270"/>
                    <a:pt x="1924" y="11508"/>
                  </a:cubicBezTo>
                  <a:cubicBezTo>
                    <a:pt x="1776" y="12042"/>
                    <a:pt x="0" y="11804"/>
                    <a:pt x="0" y="12933"/>
                  </a:cubicBezTo>
                  <a:lnTo>
                    <a:pt x="0" y="13169"/>
                  </a:lnTo>
                  <a:lnTo>
                    <a:pt x="10133" y="17623"/>
                  </a:lnTo>
                  <a:lnTo>
                    <a:pt x="9988" y="18988"/>
                  </a:lnTo>
                  <a:cubicBezTo>
                    <a:pt x="9988" y="18988"/>
                    <a:pt x="12280" y="20354"/>
                    <a:pt x="14498" y="21600"/>
                  </a:cubicBezTo>
                  <a:cubicBezTo>
                    <a:pt x="15237" y="19999"/>
                    <a:pt x="16125" y="18335"/>
                    <a:pt x="17087" y="16791"/>
                  </a:cubicBezTo>
                  <a:cubicBezTo>
                    <a:pt x="17681" y="16079"/>
                    <a:pt x="18346" y="16198"/>
                    <a:pt x="18788" y="15664"/>
                  </a:cubicBezTo>
                  <a:cubicBezTo>
                    <a:pt x="18970" y="15480"/>
                    <a:pt x="19112" y="15450"/>
                    <a:pt x="19254" y="15450"/>
                  </a:cubicBezTo>
                  <a:cubicBezTo>
                    <a:pt x="19318" y="15450"/>
                    <a:pt x="19382" y="15456"/>
                    <a:pt x="19446" y="15456"/>
                  </a:cubicBezTo>
                  <a:cubicBezTo>
                    <a:pt x="19659" y="15456"/>
                    <a:pt x="19899" y="15396"/>
                    <a:pt x="20270" y="14892"/>
                  </a:cubicBezTo>
                  <a:cubicBezTo>
                    <a:pt x="20344" y="14773"/>
                    <a:pt x="20419" y="14654"/>
                    <a:pt x="20489" y="14594"/>
                  </a:cubicBezTo>
                  <a:lnTo>
                    <a:pt x="19159" y="12874"/>
                  </a:lnTo>
                  <a:lnTo>
                    <a:pt x="19085" y="4917"/>
                  </a:lnTo>
                  <a:lnTo>
                    <a:pt x="20344" y="3313"/>
                  </a:lnTo>
                  <a:lnTo>
                    <a:pt x="21600" y="1772"/>
                  </a:lnTo>
                  <a:cubicBezTo>
                    <a:pt x="21158" y="1831"/>
                    <a:pt x="20712" y="1948"/>
                    <a:pt x="20270" y="2067"/>
                  </a:cubicBezTo>
                  <a:cubicBezTo>
                    <a:pt x="20135" y="2113"/>
                    <a:pt x="19993" y="2138"/>
                    <a:pt x="19855" y="2138"/>
                  </a:cubicBezTo>
                  <a:cubicBezTo>
                    <a:pt x="19467" y="2138"/>
                    <a:pt x="19102" y="1959"/>
                    <a:pt x="18937" y="1653"/>
                  </a:cubicBezTo>
                  <a:cubicBezTo>
                    <a:pt x="18893" y="1542"/>
                    <a:pt x="18744" y="1493"/>
                    <a:pt x="18532" y="1493"/>
                  </a:cubicBezTo>
                  <a:cubicBezTo>
                    <a:pt x="18073" y="1493"/>
                    <a:pt x="17306" y="1723"/>
                    <a:pt x="16645" y="2007"/>
                  </a:cubicBezTo>
                  <a:cubicBezTo>
                    <a:pt x="15787" y="2433"/>
                    <a:pt x="15342" y="3232"/>
                    <a:pt x="14991" y="3232"/>
                  </a:cubicBezTo>
                  <a:cubicBezTo>
                    <a:pt x="14950" y="3232"/>
                    <a:pt x="14910" y="3221"/>
                    <a:pt x="14869" y="3197"/>
                  </a:cubicBezTo>
                  <a:cubicBezTo>
                    <a:pt x="13833" y="2958"/>
                    <a:pt x="12797" y="2780"/>
                    <a:pt x="11760" y="2780"/>
                  </a:cubicBezTo>
                  <a:cubicBezTo>
                    <a:pt x="11170" y="2780"/>
                    <a:pt x="9246" y="1772"/>
                    <a:pt x="8655" y="1295"/>
                  </a:cubicBezTo>
                  <a:cubicBezTo>
                    <a:pt x="8064" y="821"/>
                    <a:pt x="6363" y="1059"/>
                    <a:pt x="5917" y="880"/>
                  </a:cubicBezTo>
                  <a:cubicBezTo>
                    <a:pt x="5475" y="642"/>
                    <a:pt x="4662" y="523"/>
                    <a:pt x="4365" y="228"/>
                  </a:cubicBezTo>
                  <a:cubicBezTo>
                    <a:pt x="4189" y="51"/>
                    <a:pt x="3858" y="0"/>
                    <a:pt x="349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0" name="Google Shape;1770;p133"/>
            <p:cNvSpPr/>
            <p:nvPr/>
          </p:nvSpPr>
          <p:spPr>
            <a:xfrm>
              <a:off x="3981244" y="2289719"/>
              <a:ext cx="110065" cy="117167"/>
            </a:xfrm>
            <a:custGeom>
              <a:avLst/>
              <a:gdLst/>
              <a:ahLst/>
              <a:cxnLst/>
              <a:rect l="l" t="t" r="r" b="b"/>
              <a:pathLst>
                <a:path w="21600" h="21600" extrusionOk="0">
                  <a:moveTo>
                    <a:pt x="17673" y="0"/>
                  </a:moveTo>
                  <a:cubicBezTo>
                    <a:pt x="17126" y="514"/>
                    <a:pt x="16364" y="921"/>
                    <a:pt x="16364" y="1332"/>
                  </a:cubicBezTo>
                  <a:cubicBezTo>
                    <a:pt x="16309" y="1641"/>
                    <a:pt x="15842" y="1767"/>
                    <a:pt x="15314" y="1767"/>
                  </a:cubicBezTo>
                  <a:cubicBezTo>
                    <a:pt x="14782" y="1767"/>
                    <a:pt x="14179" y="1641"/>
                    <a:pt x="13856" y="1435"/>
                  </a:cubicBezTo>
                  <a:cubicBezTo>
                    <a:pt x="13721" y="1421"/>
                    <a:pt x="13587" y="1417"/>
                    <a:pt x="13453" y="1417"/>
                  </a:cubicBezTo>
                  <a:cubicBezTo>
                    <a:pt x="12502" y="1417"/>
                    <a:pt x="11591" y="1739"/>
                    <a:pt x="11019" y="2459"/>
                  </a:cubicBezTo>
                  <a:cubicBezTo>
                    <a:pt x="10954" y="2534"/>
                    <a:pt x="10875" y="2562"/>
                    <a:pt x="10785" y="2562"/>
                  </a:cubicBezTo>
                  <a:cubicBezTo>
                    <a:pt x="10262" y="2562"/>
                    <a:pt x="9332" y="1534"/>
                    <a:pt x="8595" y="1534"/>
                  </a:cubicBezTo>
                  <a:cubicBezTo>
                    <a:pt x="8565" y="1534"/>
                    <a:pt x="8535" y="1534"/>
                    <a:pt x="8511" y="1538"/>
                  </a:cubicBezTo>
                  <a:cubicBezTo>
                    <a:pt x="7525" y="1744"/>
                    <a:pt x="6545" y="2048"/>
                    <a:pt x="5564" y="2459"/>
                  </a:cubicBezTo>
                  <a:cubicBezTo>
                    <a:pt x="5564" y="2459"/>
                    <a:pt x="5236" y="4816"/>
                    <a:pt x="5236" y="5737"/>
                  </a:cubicBezTo>
                  <a:cubicBezTo>
                    <a:pt x="5236" y="6658"/>
                    <a:pt x="6545" y="6863"/>
                    <a:pt x="6545" y="7583"/>
                  </a:cubicBezTo>
                  <a:cubicBezTo>
                    <a:pt x="6545" y="8402"/>
                    <a:pt x="5455" y="9014"/>
                    <a:pt x="5455" y="9528"/>
                  </a:cubicBezTo>
                  <a:cubicBezTo>
                    <a:pt x="5345" y="10043"/>
                    <a:pt x="4584" y="10346"/>
                    <a:pt x="3708" y="10655"/>
                  </a:cubicBezTo>
                  <a:cubicBezTo>
                    <a:pt x="2837" y="10861"/>
                    <a:pt x="2946" y="12296"/>
                    <a:pt x="2294" y="12806"/>
                  </a:cubicBezTo>
                  <a:cubicBezTo>
                    <a:pt x="1528" y="13320"/>
                    <a:pt x="1747" y="14550"/>
                    <a:pt x="1309" y="15471"/>
                  </a:cubicBezTo>
                  <a:cubicBezTo>
                    <a:pt x="876" y="16495"/>
                    <a:pt x="657" y="17621"/>
                    <a:pt x="657" y="18748"/>
                  </a:cubicBezTo>
                  <a:cubicBezTo>
                    <a:pt x="657" y="19777"/>
                    <a:pt x="438" y="20698"/>
                    <a:pt x="0" y="21516"/>
                  </a:cubicBezTo>
                  <a:cubicBezTo>
                    <a:pt x="184" y="21572"/>
                    <a:pt x="368" y="21600"/>
                    <a:pt x="547" y="21600"/>
                  </a:cubicBezTo>
                  <a:cubicBezTo>
                    <a:pt x="1020" y="21600"/>
                    <a:pt x="1493" y="21432"/>
                    <a:pt x="1966" y="21207"/>
                  </a:cubicBezTo>
                  <a:cubicBezTo>
                    <a:pt x="3275" y="20698"/>
                    <a:pt x="4584" y="20389"/>
                    <a:pt x="6002" y="20081"/>
                  </a:cubicBezTo>
                  <a:lnTo>
                    <a:pt x="9272" y="19777"/>
                  </a:lnTo>
                  <a:cubicBezTo>
                    <a:pt x="10039" y="17827"/>
                    <a:pt x="11128" y="15985"/>
                    <a:pt x="12328" y="15676"/>
                  </a:cubicBezTo>
                  <a:cubicBezTo>
                    <a:pt x="13149" y="15485"/>
                    <a:pt x="13975" y="15382"/>
                    <a:pt x="14796" y="15382"/>
                  </a:cubicBezTo>
                  <a:cubicBezTo>
                    <a:pt x="15717" y="15382"/>
                    <a:pt x="16643" y="15508"/>
                    <a:pt x="17564" y="15779"/>
                  </a:cubicBezTo>
                  <a:cubicBezTo>
                    <a:pt x="17778" y="14961"/>
                    <a:pt x="18216" y="14138"/>
                    <a:pt x="18763" y="13423"/>
                  </a:cubicBezTo>
                  <a:cubicBezTo>
                    <a:pt x="20072" y="12193"/>
                    <a:pt x="20943" y="10552"/>
                    <a:pt x="21381" y="8916"/>
                  </a:cubicBezTo>
                  <a:cubicBezTo>
                    <a:pt x="21600" y="7378"/>
                    <a:pt x="21600" y="5737"/>
                    <a:pt x="21600" y="5737"/>
                  </a:cubicBezTo>
                  <a:lnTo>
                    <a:pt x="19853" y="4404"/>
                  </a:lnTo>
                  <a:lnTo>
                    <a:pt x="19415" y="1641"/>
                  </a:lnTo>
                  <a:lnTo>
                    <a:pt x="17673"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1" name="Google Shape;1771;p133"/>
            <p:cNvSpPr/>
            <p:nvPr/>
          </p:nvSpPr>
          <p:spPr>
            <a:xfrm>
              <a:off x="4522030" y="1354907"/>
              <a:ext cx="349868" cy="213968"/>
            </a:xfrm>
            <a:custGeom>
              <a:avLst/>
              <a:gdLst/>
              <a:ahLst/>
              <a:cxnLst/>
              <a:rect l="l" t="t" r="r" b="b"/>
              <a:pathLst>
                <a:path w="21214" h="21600" extrusionOk="0">
                  <a:moveTo>
                    <a:pt x="3234" y="0"/>
                  </a:moveTo>
                  <a:lnTo>
                    <a:pt x="168" y="1403"/>
                  </a:lnTo>
                  <a:lnTo>
                    <a:pt x="0" y="10660"/>
                  </a:lnTo>
                  <a:cubicBezTo>
                    <a:pt x="269" y="10883"/>
                    <a:pt x="572" y="10996"/>
                    <a:pt x="843" y="10996"/>
                  </a:cubicBezTo>
                  <a:cubicBezTo>
                    <a:pt x="863" y="10998"/>
                    <a:pt x="881" y="11001"/>
                    <a:pt x="900" y="11001"/>
                  </a:cubicBezTo>
                  <a:cubicBezTo>
                    <a:pt x="1310" y="11001"/>
                    <a:pt x="1279" y="10420"/>
                    <a:pt x="1279" y="10043"/>
                  </a:cubicBezTo>
                  <a:cubicBezTo>
                    <a:pt x="1415" y="9370"/>
                    <a:pt x="1751" y="8920"/>
                    <a:pt x="2156" y="8920"/>
                  </a:cubicBezTo>
                  <a:cubicBezTo>
                    <a:pt x="2167" y="8922"/>
                    <a:pt x="2177" y="8922"/>
                    <a:pt x="2188" y="8922"/>
                  </a:cubicBezTo>
                  <a:cubicBezTo>
                    <a:pt x="2491" y="8922"/>
                    <a:pt x="2463" y="8136"/>
                    <a:pt x="2560" y="8136"/>
                  </a:cubicBezTo>
                  <a:cubicBezTo>
                    <a:pt x="2763" y="8080"/>
                    <a:pt x="2965" y="7911"/>
                    <a:pt x="3066" y="7686"/>
                  </a:cubicBezTo>
                  <a:cubicBezTo>
                    <a:pt x="3094" y="7593"/>
                    <a:pt x="3160" y="7558"/>
                    <a:pt x="3243" y="7558"/>
                  </a:cubicBezTo>
                  <a:cubicBezTo>
                    <a:pt x="3464" y="7558"/>
                    <a:pt x="3810" y="7819"/>
                    <a:pt x="3909" y="8024"/>
                  </a:cubicBezTo>
                  <a:cubicBezTo>
                    <a:pt x="4212" y="8359"/>
                    <a:pt x="4515" y="8528"/>
                    <a:pt x="4851" y="8584"/>
                  </a:cubicBezTo>
                  <a:cubicBezTo>
                    <a:pt x="5190" y="8753"/>
                    <a:pt x="5290" y="10435"/>
                    <a:pt x="5290" y="10827"/>
                  </a:cubicBezTo>
                  <a:cubicBezTo>
                    <a:pt x="5290" y="11221"/>
                    <a:pt x="6840" y="11165"/>
                    <a:pt x="7076" y="11221"/>
                  </a:cubicBezTo>
                  <a:cubicBezTo>
                    <a:pt x="7346" y="11277"/>
                    <a:pt x="7346" y="12007"/>
                    <a:pt x="7582" y="12568"/>
                  </a:cubicBezTo>
                  <a:cubicBezTo>
                    <a:pt x="7818" y="13072"/>
                    <a:pt x="7987" y="13689"/>
                    <a:pt x="8121" y="14306"/>
                  </a:cubicBezTo>
                  <a:cubicBezTo>
                    <a:pt x="8222" y="14757"/>
                    <a:pt x="9132" y="15261"/>
                    <a:pt x="9334" y="15822"/>
                  </a:cubicBezTo>
                  <a:cubicBezTo>
                    <a:pt x="9738" y="16495"/>
                    <a:pt x="10210" y="16999"/>
                    <a:pt x="10750" y="17225"/>
                  </a:cubicBezTo>
                  <a:cubicBezTo>
                    <a:pt x="11231" y="17545"/>
                    <a:pt x="11683" y="18635"/>
                    <a:pt x="11988" y="18635"/>
                  </a:cubicBezTo>
                  <a:cubicBezTo>
                    <a:pt x="12002" y="18635"/>
                    <a:pt x="12016" y="18633"/>
                    <a:pt x="12029" y="18628"/>
                  </a:cubicBezTo>
                  <a:cubicBezTo>
                    <a:pt x="12400" y="18740"/>
                    <a:pt x="12771" y="18963"/>
                    <a:pt x="13109" y="19301"/>
                  </a:cubicBezTo>
                  <a:lnTo>
                    <a:pt x="13209" y="20704"/>
                  </a:lnTo>
                  <a:cubicBezTo>
                    <a:pt x="13243" y="20648"/>
                    <a:pt x="13276" y="20648"/>
                    <a:pt x="13310" y="20648"/>
                  </a:cubicBezTo>
                  <a:cubicBezTo>
                    <a:pt x="13369" y="20607"/>
                    <a:pt x="13423" y="20589"/>
                    <a:pt x="13476" y="20589"/>
                  </a:cubicBezTo>
                  <a:cubicBezTo>
                    <a:pt x="13793" y="20589"/>
                    <a:pt x="14033" y="21208"/>
                    <a:pt x="14322" y="21208"/>
                  </a:cubicBezTo>
                  <a:cubicBezTo>
                    <a:pt x="14490" y="21265"/>
                    <a:pt x="14659" y="21431"/>
                    <a:pt x="14793" y="21600"/>
                  </a:cubicBezTo>
                  <a:cubicBezTo>
                    <a:pt x="14727" y="20758"/>
                    <a:pt x="14928" y="19974"/>
                    <a:pt x="15299" y="19411"/>
                  </a:cubicBezTo>
                  <a:cubicBezTo>
                    <a:pt x="15635" y="19019"/>
                    <a:pt x="15097" y="18233"/>
                    <a:pt x="15163" y="17560"/>
                  </a:cubicBezTo>
                  <a:cubicBezTo>
                    <a:pt x="15231" y="16887"/>
                    <a:pt x="14322" y="16495"/>
                    <a:pt x="14388" y="15934"/>
                  </a:cubicBezTo>
                  <a:cubicBezTo>
                    <a:pt x="14490" y="15374"/>
                    <a:pt x="15231" y="15484"/>
                    <a:pt x="15568" y="15205"/>
                  </a:cubicBezTo>
                  <a:cubicBezTo>
                    <a:pt x="15872" y="14979"/>
                    <a:pt x="15635" y="14027"/>
                    <a:pt x="15938" y="14027"/>
                  </a:cubicBezTo>
                  <a:cubicBezTo>
                    <a:pt x="16277" y="14027"/>
                    <a:pt x="16410" y="13464"/>
                    <a:pt x="16546" y="12903"/>
                  </a:cubicBezTo>
                  <a:cubicBezTo>
                    <a:pt x="16584" y="12709"/>
                    <a:pt x="16690" y="12665"/>
                    <a:pt x="16819" y="12665"/>
                  </a:cubicBezTo>
                  <a:cubicBezTo>
                    <a:pt x="16925" y="12665"/>
                    <a:pt x="17047" y="12693"/>
                    <a:pt x="17162" y="12693"/>
                  </a:cubicBezTo>
                  <a:cubicBezTo>
                    <a:pt x="17271" y="12693"/>
                    <a:pt x="17376" y="12668"/>
                    <a:pt x="17456" y="12568"/>
                  </a:cubicBezTo>
                  <a:cubicBezTo>
                    <a:pt x="17665" y="12296"/>
                    <a:pt x="17939" y="12104"/>
                    <a:pt x="18120" y="12104"/>
                  </a:cubicBezTo>
                  <a:cubicBezTo>
                    <a:pt x="18203" y="12104"/>
                    <a:pt x="18266" y="12143"/>
                    <a:pt x="18299" y="12230"/>
                  </a:cubicBezTo>
                  <a:cubicBezTo>
                    <a:pt x="18432" y="12568"/>
                    <a:pt x="18028" y="13520"/>
                    <a:pt x="17894" y="13971"/>
                  </a:cubicBezTo>
                  <a:cubicBezTo>
                    <a:pt x="18399" y="13971"/>
                    <a:pt x="19140" y="13802"/>
                    <a:pt x="19309" y="13520"/>
                  </a:cubicBezTo>
                  <a:cubicBezTo>
                    <a:pt x="19329" y="13489"/>
                    <a:pt x="19361" y="13477"/>
                    <a:pt x="19404" y="13477"/>
                  </a:cubicBezTo>
                  <a:cubicBezTo>
                    <a:pt x="19543" y="13477"/>
                    <a:pt x="19781" y="13602"/>
                    <a:pt x="20002" y="13602"/>
                  </a:cubicBezTo>
                  <a:cubicBezTo>
                    <a:pt x="20188" y="13602"/>
                    <a:pt x="20362" y="13512"/>
                    <a:pt x="20454" y="13185"/>
                  </a:cubicBezTo>
                  <a:cubicBezTo>
                    <a:pt x="20690" y="12399"/>
                    <a:pt x="21600" y="13016"/>
                    <a:pt x="21028" y="12174"/>
                  </a:cubicBezTo>
                  <a:cubicBezTo>
                    <a:pt x="20561" y="11490"/>
                    <a:pt x="19804" y="10694"/>
                    <a:pt x="19484" y="10694"/>
                  </a:cubicBezTo>
                  <a:cubicBezTo>
                    <a:pt x="19412" y="10694"/>
                    <a:pt x="19361" y="10735"/>
                    <a:pt x="19343" y="10827"/>
                  </a:cubicBezTo>
                  <a:cubicBezTo>
                    <a:pt x="19286" y="11108"/>
                    <a:pt x="19064" y="11267"/>
                    <a:pt x="18837" y="11267"/>
                  </a:cubicBezTo>
                  <a:cubicBezTo>
                    <a:pt x="18655" y="11267"/>
                    <a:pt x="18471" y="11165"/>
                    <a:pt x="18365" y="10940"/>
                  </a:cubicBezTo>
                  <a:cubicBezTo>
                    <a:pt x="18189" y="10566"/>
                    <a:pt x="18053" y="10159"/>
                    <a:pt x="17688" y="10159"/>
                  </a:cubicBezTo>
                  <a:cubicBezTo>
                    <a:pt x="17564" y="10159"/>
                    <a:pt x="17410" y="10207"/>
                    <a:pt x="17219" y="10323"/>
                  </a:cubicBezTo>
                  <a:cubicBezTo>
                    <a:pt x="16478" y="10827"/>
                    <a:pt x="16006" y="11500"/>
                    <a:pt x="15972" y="12007"/>
                  </a:cubicBezTo>
                  <a:cubicBezTo>
                    <a:pt x="15929" y="12337"/>
                    <a:pt x="15711" y="12668"/>
                    <a:pt x="15548" y="12668"/>
                  </a:cubicBezTo>
                  <a:cubicBezTo>
                    <a:pt x="15462" y="12668"/>
                    <a:pt x="15389" y="12575"/>
                    <a:pt x="15366" y="12342"/>
                  </a:cubicBezTo>
                  <a:cubicBezTo>
                    <a:pt x="15332" y="11669"/>
                    <a:pt x="14759" y="11446"/>
                    <a:pt x="14354" y="11277"/>
                  </a:cubicBezTo>
                  <a:cubicBezTo>
                    <a:pt x="13984" y="11108"/>
                    <a:pt x="13344" y="11446"/>
                    <a:pt x="13310" y="10773"/>
                  </a:cubicBezTo>
                  <a:cubicBezTo>
                    <a:pt x="13243" y="10100"/>
                    <a:pt x="12671" y="9370"/>
                    <a:pt x="12637" y="8584"/>
                  </a:cubicBezTo>
                  <a:cubicBezTo>
                    <a:pt x="12603" y="7855"/>
                    <a:pt x="12738" y="6790"/>
                    <a:pt x="12334" y="6621"/>
                  </a:cubicBezTo>
                  <a:cubicBezTo>
                    <a:pt x="11962" y="6452"/>
                    <a:pt x="11726" y="5387"/>
                    <a:pt x="11390" y="5387"/>
                  </a:cubicBezTo>
                  <a:cubicBezTo>
                    <a:pt x="11179" y="5399"/>
                    <a:pt x="10970" y="5407"/>
                    <a:pt x="10764" y="5407"/>
                  </a:cubicBezTo>
                  <a:cubicBezTo>
                    <a:pt x="10143" y="5407"/>
                    <a:pt x="9537" y="5343"/>
                    <a:pt x="8929" y="5218"/>
                  </a:cubicBezTo>
                  <a:cubicBezTo>
                    <a:pt x="8908" y="5202"/>
                    <a:pt x="8877" y="5195"/>
                    <a:pt x="8839" y="5195"/>
                  </a:cubicBezTo>
                  <a:cubicBezTo>
                    <a:pt x="8566" y="5195"/>
                    <a:pt x="7931" y="5550"/>
                    <a:pt x="7581" y="5550"/>
                  </a:cubicBezTo>
                  <a:cubicBezTo>
                    <a:pt x="7458" y="5550"/>
                    <a:pt x="7370" y="5504"/>
                    <a:pt x="7346" y="5387"/>
                  </a:cubicBezTo>
                  <a:cubicBezTo>
                    <a:pt x="6941" y="4375"/>
                    <a:pt x="6469" y="3479"/>
                    <a:pt x="5897" y="2693"/>
                  </a:cubicBezTo>
                  <a:cubicBezTo>
                    <a:pt x="5863" y="3085"/>
                    <a:pt x="5728" y="3423"/>
                    <a:pt x="5560" y="3646"/>
                  </a:cubicBezTo>
                  <a:cubicBezTo>
                    <a:pt x="5164" y="4112"/>
                    <a:pt x="4773" y="4342"/>
                    <a:pt x="4484" y="4342"/>
                  </a:cubicBezTo>
                  <a:cubicBezTo>
                    <a:pt x="4110" y="4342"/>
                    <a:pt x="3906" y="3958"/>
                    <a:pt x="4076" y="3198"/>
                  </a:cubicBezTo>
                  <a:cubicBezTo>
                    <a:pt x="4347" y="1851"/>
                    <a:pt x="4381" y="225"/>
                    <a:pt x="3943" y="225"/>
                  </a:cubicBezTo>
                  <a:cubicBezTo>
                    <a:pt x="3471" y="225"/>
                    <a:pt x="3774" y="3085"/>
                    <a:pt x="3403" y="3254"/>
                  </a:cubicBezTo>
                  <a:cubicBezTo>
                    <a:pt x="3391" y="3259"/>
                    <a:pt x="3380" y="3262"/>
                    <a:pt x="3369" y="3262"/>
                  </a:cubicBezTo>
                  <a:cubicBezTo>
                    <a:pt x="3062" y="3262"/>
                    <a:pt x="3006" y="1083"/>
                    <a:pt x="323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2" name="Google Shape;1772;p133"/>
            <p:cNvSpPr/>
            <p:nvPr/>
          </p:nvSpPr>
          <p:spPr>
            <a:xfrm>
              <a:off x="3503640" y="156600"/>
              <a:ext cx="517715" cy="846204"/>
            </a:xfrm>
            <a:custGeom>
              <a:avLst/>
              <a:gdLst/>
              <a:ahLst/>
              <a:cxnLst/>
              <a:rect l="l" t="t" r="r" b="b"/>
              <a:pathLst>
                <a:path w="21428" h="21600" extrusionOk="0">
                  <a:moveTo>
                    <a:pt x="12155" y="0"/>
                  </a:moveTo>
                  <a:cubicBezTo>
                    <a:pt x="12146" y="0"/>
                    <a:pt x="12137" y="1"/>
                    <a:pt x="12131" y="1"/>
                  </a:cubicBezTo>
                  <a:cubicBezTo>
                    <a:pt x="11969" y="1"/>
                    <a:pt x="12269" y="143"/>
                    <a:pt x="12176" y="229"/>
                  </a:cubicBezTo>
                  <a:cubicBezTo>
                    <a:pt x="12157" y="249"/>
                    <a:pt x="12126" y="258"/>
                    <a:pt x="12087" y="258"/>
                  </a:cubicBezTo>
                  <a:cubicBezTo>
                    <a:pt x="11940" y="258"/>
                    <a:pt x="11687" y="140"/>
                    <a:pt x="11579" y="129"/>
                  </a:cubicBezTo>
                  <a:cubicBezTo>
                    <a:pt x="11574" y="129"/>
                    <a:pt x="11569" y="128"/>
                    <a:pt x="11564" y="128"/>
                  </a:cubicBezTo>
                  <a:cubicBezTo>
                    <a:pt x="11433" y="128"/>
                    <a:pt x="11667" y="330"/>
                    <a:pt x="11579" y="413"/>
                  </a:cubicBezTo>
                  <a:cubicBezTo>
                    <a:pt x="11571" y="425"/>
                    <a:pt x="11559" y="430"/>
                    <a:pt x="11544" y="430"/>
                  </a:cubicBezTo>
                  <a:cubicBezTo>
                    <a:pt x="11439" y="430"/>
                    <a:pt x="11180" y="143"/>
                    <a:pt x="10958" y="143"/>
                  </a:cubicBezTo>
                  <a:cubicBezTo>
                    <a:pt x="10705" y="143"/>
                    <a:pt x="10796" y="328"/>
                    <a:pt x="10612" y="342"/>
                  </a:cubicBezTo>
                  <a:cubicBezTo>
                    <a:pt x="10429" y="342"/>
                    <a:pt x="10842" y="484"/>
                    <a:pt x="11027" y="569"/>
                  </a:cubicBezTo>
                  <a:cubicBezTo>
                    <a:pt x="11187" y="654"/>
                    <a:pt x="10728" y="654"/>
                    <a:pt x="10935" y="768"/>
                  </a:cubicBezTo>
                  <a:cubicBezTo>
                    <a:pt x="11105" y="882"/>
                    <a:pt x="11447" y="918"/>
                    <a:pt x="11841" y="918"/>
                  </a:cubicBezTo>
                  <a:cubicBezTo>
                    <a:pt x="12531" y="918"/>
                    <a:pt x="13382" y="808"/>
                    <a:pt x="13771" y="808"/>
                  </a:cubicBezTo>
                  <a:cubicBezTo>
                    <a:pt x="13852" y="808"/>
                    <a:pt x="13912" y="812"/>
                    <a:pt x="13948" y="824"/>
                  </a:cubicBezTo>
                  <a:cubicBezTo>
                    <a:pt x="14247" y="938"/>
                    <a:pt x="12131" y="1066"/>
                    <a:pt x="12222" y="1207"/>
                  </a:cubicBezTo>
                  <a:cubicBezTo>
                    <a:pt x="12307" y="1312"/>
                    <a:pt x="13266" y="1401"/>
                    <a:pt x="13811" y="1401"/>
                  </a:cubicBezTo>
                  <a:cubicBezTo>
                    <a:pt x="14006" y="1401"/>
                    <a:pt x="14148" y="1389"/>
                    <a:pt x="14178" y="1363"/>
                  </a:cubicBezTo>
                  <a:cubicBezTo>
                    <a:pt x="14196" y="1352"/>
                    <a:pt x="14217" y="1347"/>
                    <a:pt x="14240" y="1347"/>
                  </a:cubicBezTo>
                  <a:cubicBezTo>
                    <a:pt x="14398" y="1347"/>
                    <a:pt x="14687" y="1564"/>
                    <a:pt x="15167" y="1576"/>
                  </a:cubicBezTo>
                  <a:cubicBezTo>
                    <a:pt x="15211" y="1578"/>
                    <a:pt x="15252" y="1580"/>
                    <a:pt x="15289" y="1580"/>
                  </a:cubicBezTo>
                  <a:cubicBezTo>
                    <a:pt x="15738" y="1580"/>
                    <a:pt x="15728" y="1433"/>
                    <a:pt x="16110" y="1420"/>
                  </a:cubicBezTo>
                  <a:cubicBezTo>
                    <a:pt x="16547" y="1420"/>
                    <a:pt x="17168" y="1278"/>
                    <a:pt x="17192" y="1136"/>
                  </a:cubicBezTo>
                  <a:cubicBezTo>
                    <a:pt x="17215" y="980"/>
                    <a:pt x="18456" y="796"/>
                    <a:pt x="18342" y="541"/>
                  </a:cubicBezTo>
                  <a:cubicBezTo>
                    <a:pt x="18281" y="399"/>
                    <a:pt x="17921" y="383"/>
                    <a:pt x="17547" y="383"/>
                  </a:cubicBezTo>
                  <a:cubicBezTo>
                    <a:pt x="17436" y="383"/>
                    <a:pt x="17325" y="384"/>
                    <a:pt x="17219" y="384"/>
                  </a:cubicBezTo>
                  <a:cubicBezTo>
                    <a:pt x="17002" y="384"/>
                    <a:pt x="16811" y="378"/>
                    <a:pt x="16709" y="342"/>
                  </a:cubicBezTo>
                  <a:cubicBezTo>
                    <a:pt x="16474" y="274"/>
                    <a:pt x="16038" y="187"/>
                    <a:pt x="15746" y="187"/>
                  </a:cubicBezTo>
                  <a:cubicBezTo>
                    <a:pt x="15609" y="187"/>
                    <a:pt x="15503" y="207"/>
                    <a:pt x="15466" y="257"/>
                  </a:cubicBezTo>
                  <a:cubicBezTo>
                    <a:pt x="15366" y="380"/>
                    <a:pt x="15230" y="436"/>
                    <a:pt x="15118" y="436"/>
                  </a:cubicBezTo>
                  <a:cubicBezTo>
                    <a:pt x="15076" y="436"/>
                    <a:pt x="15038" y="429"/>
                    <a:pt x="15006" y="413"/>
                  </a:cubicBezTo>
                  <a:cubicBezTo>
                    <a:pt x="14905" y="351"/>
                    <a:pt x="15016" y="51"/>
                    <a:pt x="14693" y="51"/>
                  </a:cubicBezTo>
                  <a:cubicBezTo>
                    <a:pt x="14647" y="51"/>
                    <a:pt x="14590" y="58"/>
                    <a:pt x="14523" y="73"/>
                  </a:cubicBezTo>
                  <a:cubicBezTo>
                    <a:pt x="13971" y="172"/>
                    <a:pt x="14477" y="541"/>
                    <a:pt x="14385" y="583"/>
                  </a:cubicBezTo>
                  <a:cubicBezTo>
                    <a:pt x="14369" y="589"/>
                    <a:pt x="14344" y="592"/>
                    <a:pt x="14313" y="592"/>
                  </a:cubicBezTo>
                  <a:cubicBezTo>
                    <a:pt x="14129" y="592"/>
                    <a:pt x="13737" y="487"/>
                    <a:pt x="13718" y="342"/>
                  </a:cubicBezTo>
                  <a:cubicBezTo>
                    <a:pt x="13709" y="311"/>
                    <a:pt x="13679" y="300"/>
                    <a:pt x="13636" y="300"/>
                  </a:cubicBezTo>
                  <a:cubicBezTo>
                    <a:pt x="13516" y="300"/>
                    <a:pt x="13292" y="392"/>
                    <a:pt x="13150" y="392"/>
                  </a:cubicBezTo>
                  <a:cubicBezTo>
                    <a:pt x="13089" y="392"/>
                    <a:pt x="13044" y="375"/>
                    <a:pt x="13028" y="328"/>
                  </a:cubicBezTo>
                  <a:cubicBezTo>
                    <a:pt x="12962" y="126"/>
                    <a:pt x="12337" y="0"/>
                    <a:pt x="12155" y="0"/>
                  </a:cubicBezTo>
                  <a:close/>
                  <a:moveTo>
                    <a:pt x="4751" y="1990"/>
                  </a:moveTo>
                  <a:cubicBezTo>
                    <a:pt x="4717" y="1990"/>
                    <a:pt x="4677" y="1994"/>
                    <a:pt x="4631" y="2002"/>
                  </a:cubicBezTo>
                  <a:cubicBezTo>
                    <a:pt x="4287" y="2059"/>
                    <a:pt x="4930" y="2442"/>
                    <a:pt x="5137" y="2470"/>
                  </a:cubicBezTo>
                  <a:cubicBezTo>
                    <a:pt x="5361" y="2511"/>
                    <a:pt x="5519" y="2726"/>
                    <a:pt x="5717" y="2726"/>
                  </a:cubicBezTo>
                  <a:cubicBezTo>
                    <a:pt x="5723" y="2726"/>
                    <a:pt x="5729" y="2725"/>
                    <a:pt x="5736" y="2725"/>
                  </a:cubicBezTo>
                  <a:cubicBezTo>
                    <a:pt x="5828" y="2725"/>
                    <a:pt x="5413" y="2442"/>
                    <a:pt x="5183" y="2272"/>
                  </a:cubicBezTo>
                  <a:cubicBezTo>
                    <a:pt x="4986" y="2125"/>
                    <a:pt x="4959" y="1990"/>
                    <a:pt x="4751" y="1990"/>
                  </a:cubicBezTo>
                  <a:close/>
                  <a:moveTo>
                    <a:pt x="9220" y="522"/>
                  </a:moveTo>
                  <a:cubicBezTo>
                    <a:pt x="9092" y="522"/>
                    <a:pt x="9218" y="755"/>
                    <a:pt x="9048" y="781"/>
                  </a:cubicBezTo>
                  <a:cubicBezTo>
                    <a:pt x="8888" y="810"/>
                    <a:pt x="8657" y="910"/>
                    <a:pt x="8956" y="1023"/>
                  </a:cubicBezTo>
                  <a:cubicBezTo>
                    <a:pt x="9232" y="1150"/>
                    <a:pt x="9508" y="1732"/>
                    <a:pt x="9462" y="1831"/>
                  </a:cubicBezTo>
                  <a:cubicBezTo>
                    <a:pt x="9459" y="1838"/>
                    <a:pt x="9450" y="1841"/>
                    <a:pt x="9439" y="1841"/>
                  </a:cubicBezTo>
                  <a:cubicBezTo>
                    <a:pt x="9293" y="1841"/>
                    <a:pt x="8563" y="1387"/>
                    <a:pt x="8542" y="1150"/>
                  </a:cubicBezTo>
                  <a:cubicBezTo>
                    <a:pt x="8508" y="972"/>
                    <a:pt x="8273" y="817"/>
                    <a:pt x="8107" y="817"/>
                  </a:cubicBezTo>
                  <a:cubicBezTo>
                    <a:pt x="8047" y="817"/>
                    <a:pt x="7998" y="836"/>
                    <a:pt x="7967" y="881"/>
                  </a:cubicBezTo>
                  <a:cubicBezTo>
                    <a:pt x="7852" y="1066"/>
                    <a:pt x="7530" y="1136"/>
                    <a:pt x="7622" y="1306"/>
                  </a:cubicBezTo>
                  <a:cubicBezTo>
                    <a:pt x="7678" y="1420"/>
                    <a:pt x="7587" y="1486"/>
                    <a:pt x="7508" y="1486"/>
                  </a:cubicBezTo>
                  <a:cubicBezTo>
                    <a:pt x="7459" y="1486"/>
                    <a:pt x="7415" y="1460"/>
                    <a:pt x="7415" y="1406"/>
                  </a:cubicBezTo>
                  <a:cubicBezTo>
                    <a:pt x="7415" y="1264"/>
                    <a:pt x="6955" y="1094"/>
                    <a:pt x="6794" y="1094"/>
                  </a:cubicBezTo>
                  <a:cubicBezTo>
                    <a:pt x="6610" y="1080"/>
                    <a:pt x="7208" y="1009"/>
                    <a:pt x="7484" y="924"/>
                  </a:cubicBezTo>
                  <a:cubicBezTo>
                    <a:pt x="7691" y="860"/>
                    <a:pt x="7458" y="780"/>
                    <a:pt x="7222" y="780"/>
                  </a:cubicBezTo>
                  <a:cubicBezTo>
                    <a:pt x="7143" y="780"/>
                    <a:pt x="7064" y="788"/>
                    <a:pt x="7000" y="810"/>
                  </a:cubicBezTo>
                  <a:cubicBezTo>
                    <a:pt x="6938" y="837"/>
                    <a:pt x="6868" y="845"/>
                    <a:pt x="6798" y="845"/>
                  </a:cubicBezTo>
                  <a:cubicBezTo>
                    <a:pt x="6693" y="845"/>
                    <a:pt x="6587" y="828"/>
                    <a:pt x="6494" y="828"/>
                  </a:cubicBezTo>
                  <a:cubicBezTo>
                    <a:pt x="6420" y="828"/>
                    <a:pt x="6356" y="840"/>
                    <a:pt x="6311" y="881"/>
                  </a:cubicBezTo>
                  <a:cubicBezTo>
                    <a:pt x="6258" y="927"/>
                    <a:pt x="6205" y="943"/>
                    <a:pt x="6147" y="943"/>
                  </a:cubicBezTo>
                  <a:cubicBezTo>
                    <a:pt x="6026" y="943"/>
                    <a:pt x="5892" y="872"/>
                    <a:pt x="5736" y="853"/>
                  </a:cubicBezTo>
                  <a:cubicBezTo>
                    <a:pt x="5723" y="851"/>
                    <a:pt x="5710" y="851"/>
                    <a:pt x="5698" y="851"/>
                  </a:cubicBezTo>
                  <a:cubicBezTo>
                    <a:pt x="5484" y="851"/>
                    <a:pt x="5287" y="1045"/>
                    <a:pt x="5123" y="1045"/>
                  </a:cubicBezTo>
                  <a:cubicBezTo>
                    <a:pt x="5105" y="1045"/>
                    <a:pt x="5086" y="1042"/>
                    <a:pt x="5069" y="1037"/>
                  </a:cubicBezTo>
                  <a:cubicBezTo>
                    <a:pt x="5054" y="1034"/>
                    <a:pt x="5042" y="1033"/>
                    <a:pt x="5028" y="1033"/>
                  </a:cubicBezTo>
                  <a:cubicBezTo>
                    <a:pt x="4851" y="1033"/>
                    <a:pt x="4790" y="1298"/>
                    <a:pt x="5069" y="1576"/>
                  </a:cubicBezTo>
                  <a:cubicBezTo>
                    <a:pt x="5145" y="1659"/>
                    <a:pt x="5216" y="1688"/>
                    <a:pt x="5286" y="1688"/>
                  </a:cubicBezTo>
                  <a:cubicBezTo>
                    <a:pt x="5456" y="1688"/>
                    <a:pt x="5622" y="1516"/>
                    <a:pt x="5844" y="1516"/>
                  </a:cubicBezTo>
                  <a:cubicBezTo>
                    <a:pt x="5861" y="1516"/>
                    <a:pt x="5879" y="1517"/>
                    <a:pt x="5897" y="1519"/>
                  </a:cubicBezTo>
                  <a:cubicBezTo>
                    <a:pt x="6241" y="1562"/>
                    <a:pt x="5529" y="1817"/>
                    <a:pt x="5413" y="2030"/>
                  </a:cubicBezTo>
                  <a:cubicBezTo>
                    <a:pt x="5299" y="2257"/>
                    <a:pt x="5965" y="2455"/>
                    <a:pt x="6241" y="2626"/>
                  </a:cubicBezTo>
                  <a:cubicBezTo>
                    <a:pt x="6383" y="2713"/>
                    <a:pt x="6628" y="2749"/>
                    <a:pt x="6867" y="2749"/>
                  </a:cubicBezTo>
                  <a:cubicBezTo>
                    <a:pt x="7094" y="2749"/>
                    <a:pt x="7315" y="2717"/>
                    <a:pt x="7438" y="2668"/>
                  </a:cubicBezTo>
                  <a:cubicBezTo>
                    <a:pt x="7663" y="2571"/>
                    <a:pt x="7602" y="2257"/>
                    <a:pt x="7901" y="2257"/>
                  </a:cubicBezTo>
                  <a:cubicBezTo>
                    <a:pt x="7907" y="2257"/>
                    <a:pt x="7915" y="2257"/>
                    <a:pt x="7921" y="2257"/>
                  </a:cubicBezTo>
                  <a:cubicBezTo>
                    <a:pt x="7932" y="2257"/>
                    <a:pt x="7942" y="2258"/>
                    <a:pt x="7952" y="2258"/>
                  </a:cubicBezTo>
                  <a:cubicBezTo>
                    <a:pt x="8209" y="2258"/>
                    <a:pt x="8068" y="2084"/>
                    <a:pt x="8312" y="2030"/>
                  </a:cubicBezTo>
                  <a:cubicBezTo>
                    <a:pt x="8345" y="2024"/>
                    <a:pt x="8374" y="2020"/>
                    <a:pt x="8400" y="2020"/>
                  </a:cubicBezTo>
                  <a:cubicBezTo>
                    <a:pt x="8591" y="2020"/>
                    <a:pt x="8586" y="2192"/>
                    <a:pt x="8404" y="2342"/>
                  </a:cubicBezTo>
                  <a:cubicBezTo>
                    <a:pt x="8298" y="2420"/>
                    <a:pt x="8368" y="2460"/>
                    <a:pt x="8509" y="2460"/>
                  </a:cubicBezTo>
                  <a:cubicBezTo>
                    <a:pt x="8672" y="2460"/>
                    <a:pt x="8932" y="2407"/>
                    <a:pt x="9118" y="2299"/>
                  </a:cubicBezTo>
                  <a:cubicBezTo>
                    <a:pt x="9216" y="2234"/>
                    <a:pt x="9294" y="2207"/>
                    <a:pt x="9351" y="2207"/>
                  </a:cubicBezTo>
                  <a:cubicBezTo>
                    <a:pt x="9479" y="2207"/>
                    <a:pt x="9503" y="2342"/>
                    <a:pt x="9439" y="2470"/>
                  </a:cubicBezTo>
                  <a:cubicBezTo>
                    <a:pt x="9371" y="2654"/>
                    <a:pt x="8680" y="2555"/>
                    <a:pt x="8450" y="2768"/>
                  </a:cubicBezTo>
                  <a:cubicBezTo>
                    <a:pt x="8197" y="2980"/>
                    <a:pt x="7461" y="2810"/>
                    <a:pt x="7139" y="3052"/>
                  </a:cubicBezTo>
                  <a:cubicBezTo>
                    <a:pt x="6900" y="3209"/>
                    <a:pt x="7125" y="3264"/>
                    <a:pt x="7448" y="3264"/>
                  </a:cubicBezTo>
                  <a:cubicBezTo>
                    <a:pt x="7589" y="3264"/>
                    <a:pt x="7750" y="3254"/>
                    <a:pt x="7898" y="3236"/>
                  </a:cubicBezTo>
                  <a:cubicBezTo>
                    <a:pt x="8276" y="3188"/>
                    <a:pt x="8653" y="3166"/>
                    <a:pt x="9029" y="3166"/>
                  </a:cubicBezTo>
                  <a:cubicBezTo>
                    <a:pt x="9205" y="3166"/>
                    <a:pt x="9380" y="3170"/>
                    <a:pt x="9554" y="3179"/>
                  </a:cubicBezTo>
                  <a:cubicBezTo>
                    <a:pt x="9876" y="3236"/>
                    <a:pt x="9347" y="3307"/>
                    <a:pt x="8795" y="3307"/>
                  </a:cubicBezTo>
                  <a:cubicBezTo>
                    <a:pt x="8243" y="3307"/>
                    <a:pt x="8059" y="3406"/>
                    <a:pt x="8082" y="3505"/>
                  </a:cubicBezTo>
                  <a:cubicBezTo>
                    <a:pt x="8087" y="3522"/>
                    <a:pt x="8058" y="3528"/>
                    <a:pt x="8010" y="3528"/>
                  </a:cubicBezTo>
                  <a:cubicBezTo>
                    <a:pt x="7908" y="3528"/>
                    <a:pt x="7716" y="3502"/>
                    <a:pt x="7550" y="3502"/>
                  </a:cubicBezTo>
                  <a:cubicBezTo>
                    <a:pt x="7399" y="3502"/>
                    <a:pt x="7271" y="3524"/>
                    <a:pt x="7254" y="3605"/>
                  </a:cubicBezTo>
                  <a:cubicBezTo>
                    <a:pt x="7231" y="3817"/>
                    <a:pt x="8013" y="3903"/>
                    <a:pt x="8105" y="4030"/>
                  </a:cubicBezTo>
                  <a:cubicBezTo>
                    <a:pt x="8141" y="4080"/>
                    <a:pt x="8240" y="4093"/>
                    <a:pt x="8360" y="4093"/>
                  </a:cubicBezTo>
                  <a:cubicBezTo>
                    <a:pt x="8492" y="4093"/>
                    <a:pt x="8651" y="4077"/>
                    <a:pt x="8777" y="4077"/>
                  </a:cubicBezTo>
                  <a:cubicBezTo>
                    <a:pt x="8828" y="4077"/>
                    <a:pt x="8874" y="4080"/>
                    <a:pt x="8910" y="4087"/>
                  </a:cubicBezTo>
                  <a:cubicBezTo>
                    <a:pt x="9118" y="4144"/>
                    <a:pt x="8589" y="4229"/>
                    <a:pt x="8496" y="4285"/>
                  </a:cubicBezTo>
                  <a:cubicBezTo>
                    <a:pt x="8427" y="4342"/>
                    <a:pt x="9071" y="4428"/>
                    <a:pt x="9186" y="4541"/>
                  </a:cubicBezTo>
                  <a:cubicBezTo>
                    <a:pt x="9229" y="4588"/>
                    <a:pt x="9320" y="4610"/>
                    <a:pt x="9416" y="4610"/>
                  </a:cubicBezTo>
                  <a:cubicBezTo>
                    <a:pt x="9577" y="4610"/>
                    <a:pt x="9753" y="4548"/>
                    <a:pt x="9738" y="4442"/>
                  </a:cubicBezTo>
                  <a:cubicBezTo>
                    <a:pt x="9715" y="4243"/>
                    <a:pt x="10153" y="3619"/>
                    <a:pt x="10705" y="3491"/>
                  </a:cubicBezTo>
                  <a:cubicBezTo>
                    <a:pt x="11257" y="3364"/>
                    <a:pt x="10935" y="3250"/>
                    <a:pt x="11027" y="3052"/>
                  </a:cubicBezTo>
                  <a:cubicBezTo>
                    <a:pt x="11095" y="2853"/>
                    <a:pt x="11533" y="3009"/>
                    <a:pt x="11394" y="2839"/>
                  </a:cubicBezTo>
                  <a:cubicBezTo>
                    <a:pt x="11280" y="2683"/>
                    <a:pt x="11348" y="2611"/>
                    <a:pt x="11693" y="2399"/>
                  </a:cubicBezTo>
                  <a:cubicBezTo>
                    <a:pt x="12039" y="2186"/>
                    <a:pt x="12269" y="2342"/>
                    <a:pt x="12682" y="2215"/>
                  </a:cubicBezTo>
                  <a:cubicBezTo>
                    <a:pt x="12778" y="2187"/>
                    <a:pt x="12863" y="2176"/>
                    <a:pt x="12931" y="2176"/>
                  </a:cubicBezTo>
                  <a:cubicBezTo>
                    <a:pt x="13179" y="2176"/>
                    <a:pt x="13227" y="2317"/>
                    <a:pt x="12867" y="2328"/>
                  </a:cubicBezTo>
                  <a:cubicBezTo>
                    <a:pt x="12452" y="2356"/>
                    <a:pt x="12660" y="2640"/>
                    <a:pt x="12981" y="2725"/>
                  </a:cubicBezTo>
                  <a:cubicBezTo>
                    <a:pt x="13327" y="2810"/>
                    <a:pt x="13028" y="2881"/>
                    <a:pt x="13281" y="2924"/>
                  </a:cubicBezTo>
                  <a:cubicBezTo>
                    <a:pt x="13533" y="2952"/>
                    <a:pt x="13465" y="3193"/>
                    <a:pt x="13120" y="3421"/>
                  </a:cubicBezTo>
                  <a:cubicBezTo>
                    <a:pt x="12926" y="3557"/>
                    <a:pt x="12999" y="3626"/>
                    <a:pt x="13243" y="3626"/>
                  </a:cubicBezTo>
                  <a:cubicBezTo>
                    <a:pt x="13404" y="3626"/>
                    <a:pt x="13641" y="3596"/>
                    <a:pt x="13925" y="3534"/>
                  </a:cubicBezTo>
                  <a:cubicBezTo>
                    <a:pt x="14067" y="3499"/>
                    <a:pt x="14161" y="3484"/>
                    <a:pt x="14223" y="3484"/>
                  </a:cubicBezTo>
                  <a:cubicBezTo>
                    <a:pt x="14462" y="3484"/>
                    <a:pt x="14221" y="3702"/>
                    <a:pt x="14385" y="3803"/>
                  </a:cubicBezTo>
                  <a:cubicBezTo>
                    <a:pt x="14427" y="3829"/>
                    <a:pt x="14482" y="3840"/>
                    <a:pt x="14549" y="3840"/>
                  </a:cubicBezTo>
                  <a:cubicBezTo>
                    <a:pt x="14810" y="3840"/>
                    <a:pt x="15222" y="3659"/>
                    <a:pt x="15443" y="3477"/>
                  </a:cubicBezTo>
                  <a:cubicBezTo>
                    <a:pt x="15742" y="3265"/>
                    <a:pt x="16180" y="3292"/>
                    <a:pt x="16157" y="3179"/>
                  </a:cubicBezTo>
                  <a:cubicBezTo>
                    <a:pt x="16157" y="3100"/>
                    <a:pt x="16000" y="3048"/>
                    <a:pt x="15820" y="3048"/>
                  </a:cubicBezTo>
                  <a:cubicBezTo>
                    <a:pt x="15741" y="3048"/>
                    <a:pt x="15658" y="3058"/>
                    <a:pt x="15581" y="3080"/>
                  </a:cubicBezTo>
                  <a:cubicBezTo>
                    <a:pt x="15506" y="3103"/>
                    <a:pt x="15385" y="3114"/>
                    <a:pt x="15263" y="3114"/>
                  </a:cubicBezTo>
                  <a:cubicBezTo>
                    <a:pt x="15011" y="3114"/>
                    <a:pt x="14758" y="3066"/>
                    <a:pt x="14914" y="2980"/>
                  </a:cubicBezTo>
                  <a:cubicBezTo>
                    <a:pt x="15100" y="2866"/>
                    <a:pt x="15101" y="2764"/>
                    <a:pt x="14851" y="2764"/>
                  </a:cubicBezTo>
                  <a:cubicBezTo>
                    <a:pt x="14821" y="2764"/>
                    <a:pt x="14789" y="2765"/>
                    <a:pt x="14753" y="2768"/>
                  </a:cubicBezTo>
                  <a:cubicBezTo>
                    <a:pt x="14719" y="2771"/>
                    <a:pt x="14681" y="2772"/>
                    <a:pt x="14641" y="2772"/>
                  </a:cubicBezTo>
                  <a:cubicBezTo>
                    <a:pt x="14312" y="2772"/>
                    <a:pt x="13863" y="2675"/>
                    <a:pt x="14109" y="2611"/>
                  </a:cubicBezTo>
                  <a:cubicBezTo>
                    <a:pt x="14385" y="2541"/>
                    <a:pt x="13902" y="2314"/>
                    <a:pt x="13649" y="2314"/>
                  </a:cubicBezTo>
                  <a:cubicBezTo>
                    <a:pt x="13640" y="2314"/>
                    <a:pt x="13631" y="2314"/>
                    <a:pt x="13623" y="2314"/>
                  </a:cubicBezTo>
                  <a:cubicBezTo>
                    <a:pt x="13401" y="2314"/>
                    <a:pt x="13465" y="2139"/>
                    <a:pt x="13488" y="2016"/>
                  </a:cubicBezTo>
                  <a:cubicBezTo>
                    <a:pt x="13510" y="1888"/>
                    <a:pt x="12751" y="1831"/>
                    <a:pt x="12890" y="1774"/>
                  </a:cubicBezTo>
                  <a:cubicBezTo>
                    <a:pt x="12989" y="1744"/>
                    <a:pt x="12780" y="1684"/>
                    <a:pt x="12620" y="1684"/>
                  </a:cubicBezTo>
                  <a:cubicBezTo>
                    <a:pt x="12557" y="1684"/>
                    <a:pt x="12502" y="1694"/>
                    <a:pt x="12475" y="1718"/>
                  </a:cubicBezTo>
                  <a:cubicBezTo>
                    <a:pt x="12441" y="1760"/>
                    <a:pt x="12378" y="1779"/>
                    <a:pt x="12315" y="1779"/>
                  </a:cubicBezTo>
                  <a:cubicBezTo>
                    <a:pt x="12208" y="1779"/>
                    <a:pt x="12102" y="1727"/>
                    <a:pt x="12131" y="1647"/>
                  </a:cubicBezTo>
                  <a:cubicBezTo>
                    <a:pt x="12131" y="1565"/>
                    <a:pt x="11947" y="1545"/>
                    <a:pt x="11748" y="1545"/>
                  </a:cubicBezTo>
                  <a:cubicBezTo>
                    <a:pt x="11601" y="1545"/>
                    <a:pt x="11446" y="1556"/>
                    <a:pt x="11348" y="1562"/>
                  </a:cubicBezTo>
                  <a:cubicBezTo>
                    <a:pt x="11141" y="1562"/>
                    <a:pt x="11257" y="1250"/>
                    <a:pt x="11027" y="1150"/>
                  </a:cubicBezTo>
                  <a:cubicBezTo>
                    <a:pt x="10992" y="1134"/>
                    <a:pt x="10957" y="1126"/>
                    <a:pt x="10921" y="1126"/>
                  </a:cubicBezTo>
                  <a:cubicBezTo>
                    <a:pt x="10727" y="1126"/>
                    <a:pt x="10515" y="1337"/>
                    <a:pt x="10360" y="1337"/>
                  </a:cubicBezTo>
                  <a:cubicBezTo>
                    <a:pt x="10352" y="1337"/>
                    <a:pt x="10345" y="1336"/>
                    <a:pt x="10336" y="1335"/>
                  </a:cubicBezTo>
                  <a:cubicBezTo>
                    <a:pt x="10176" y="1306"/>
                    <a:pt x="10475" y="1094"/>
                    <a:pt x="10566" y="952"/>
                  </a:cubicBezTo>
                  <a:cubicBezTo>
                    <a:pt x="10636" y="855"/>
                    <a:pt x="10154" y="719"/>
                    <a:pt x="9874" y="719"/>
                  </a:cubicBezTo>
                  <a:cubicBezTo>
                    <a:pt x="9784" y="719"/>
                    <a:pt x="9715" y="733"/>
                    <a:pt x="9693" y="768"/>
                  </a:cubicBezTo>
                  <a:cubicBezTo>
                    <a:pt x="9681" y="791"/>
                    <a:pt x="9667" y="801"/>
                    <a:pt x="9649" y="801"/>
                  </a:cubicBezTo>
                  <a:cubicBezTo>
                    <a:pt x="9563" y="801"/>
                    <a:pt x="9408" y="550"/>
                    <a:pt x="9255" y="526"/>
                  </a:cubicBezTo>
                  <a:cubicBezTo>
                    <a:pt x="9241" y="523"/>
                    <a:pt x="9230" y="522"/>
                    <a:pt x="9220" y="522"/>
                  </a:cubicBezTo>
                  <a:close/>
                  <a:moveTo>
                    <a:pt x="17006" y="10225"/>
                  </a:moveTo>
                  <a:cubicBezTo>
                    <a:pt x="16769" y="10225"/>
                    <a:pt x="16721" y="10419"/>
                    <a:pt x="16616" y="10471"/>
                  </a:cubicBezTo>
                  <a:cubicBezTo>
                    <a:pt x="16603" y="10479"/>
                    <a:pt x="16581" y="10483"/>
                    <a:pt x="16551" y="10483"/>
                  </a:cubicBezTo>
                  <a:cubicBezTo>
                    <a:pt x="16421" y="10483"/>
                    <a:pt x="16165" y="10411"/>
                    <a:pt x="16074" y="10411"/>
                  </a:cubicBezTo>
                  <a:cubicBezTo>
                    <a:pt x="16050" y="10411"/>
                    <a:pt x="16037" y="10416"/>
                    <a:pt x="16041" y="10429"/>
                  </a:cubicBezTo>
                  <a:cubicBezTo>
                    <a:pt x="16041" y="10485"/>
                    <a:pt x="15765" y="10514"/>
                    <a:pt x="15881" y="10627"/>
                  </a:cubicBezTo>
                  <a:cubicBezTo>
                    <a:pt x="15970" y="10701"/>
                    <a:pt x="15924" y="10768"/>
                    <a:pt x="15843" y="10768"/>
                  </a:cubicBezTo>
                  <a:cubicBezTo>
                    <a:pt x="15800" y="10768"/>
                    <a:pt x="15745" y="10748"/>
                    <a:pt x="15696" y="10698"/>
                  </a:cubicBezTo>
                  <a:cubicBezTo>
                    <a:pt x="15659" y="10653"/>
                    <a:pt x="15603" y="10633"/>
                    <a:pt x="15539" y="10633"/>
                  </a:cubicBezTo>
                  <a:cubicBezTo>
                    <a:pt x="15404" y="10633"/>
                    <a:pt x="15231" y="10719"/>
                    <a:pt x="15121" y="10826"/>
                  </a:cubicBezTo>
                  <a:cubicBezTo>
                    <a:pt x="14983" y="10982"/>
                    <a:pt x="14776" y="10982"/>
                    <a:pt x="14937" y="11039"/>
                  </a:cubicBezTo>
                  <a:cubicBezTo>
                    <a:pt x="15099" y="11123"/>
                    <a:pt x="15052" y="11294"/>
                    <a:pt x="14846" y="11336"/>
                  </a:cubicBezTo>
                  <a:cubicBezTo>
                    <a:pt x="14834" y="11338"/>
                    <a:pt x="14824" y="11340"/>
                    <a:pt x="14814" y="11340"/>
                  </a:cubicBezTo>
                  <a:cubicBezTo>
                    <a:pt x="14632" y="11340"/>
                    <a:pt x="14692" y="10993"/>
                    <a:pt x="14567" y="10993"/>
                  </a:cubicBezTo>
                  <a:cubicBezTo>
                    <a:pt x="14561" y="10993"/>
                    <a:pt x="14554" y="10994"/>
                    <a:pt x="14546" y="10996"/>
                  </a:cubicBezTo>
                  <a:cubicBezTo>
                    <a:pt x="14531" y="11000"/>
                    <a:pt x="14518" y="11001"/>
                    <a:pt x="14507" y="11001"/>
                  </a:cubicBezTo>
                  <a:cubicBezTo>
                    <a:pt x="14382" y="11001"/>
                    <a:pt x="14496" y="10797"/>
                    <a:pt x="14707" y="10797"/>
                  </a:cubicBezTo>
                  <a:cubicBezTo>
                    <a:pt x="14937" y="10797"/>
                    <a:pt x="15167" y="10571"/>
                    <a:pt x="15144" y="10514"/>
                  </a:cubicBezTo>
                  <a:cubicBezTo>
                    <a:pt x="15134" y="10478"/>
                    <a:pt x="15085" y="10460"/>
                    <a:pt x="15030" y="10460"/>
                  </a:cubicBezTo>
                  <a:cubicBezTo>
                    <a:pt x="14955" y="10460"/>
                    <a:pt x="14868" y="10496"/>
                    <a:pt x="14868" y="10571"/>
                  </a:cubicBezTo>
                  <a:cubicBezTo>
                    <a:pt x="14868" y="10646"/>
                    <a:pt x="14705" y="10659"/>
                    <a:pt x="14500" y="10659"/>
                  </a:cubicBezTo>
                  <a:cubicBezTo>
                    <a:pt x="14397" y="10659"/>
                    <a:pt x="14285" y="10655"/>
                    <a:pt x="14178" y="10655"/>
                  </a:cubicBezTo>
                  <a:cubicBezTo>
                    <a:pt x="14170" y="10655"/>
                    <a:pt x="14161" y="10655"/>
                    <a:pt x="14153" y="10655"/>
                  </a:cubicBezTo>
                  <a:cubicBezTo>
                    <a:pt x="13881" y="10655"/>
                    <a:pt x="13911" y="10886"/>
                    <a:pt x="14224" y="11010"/>
                  </a:cubicBezTo>
                  <a:cubicBezTo>
                    <a:pt x="14456" y="11096"/>
                    <a:pt x="14355" y="11156"/>
                    <a:pt x="14208" y="11156"/>
                  </a:cubicBezTo>
                  <a:cubicBezTo>
                    <a:pt x="14137" y="11156"/>
                    <a:pt x="14054" y="11142"/>
                    <a:pt x="13994" y="11110"/>
                  </a:cubicBezTo>
                  <a:cubicBezTo>
                    <a:pt x="13902" y="11074"/>
                    <a:pt x="13793" y="11056"/>
                    <a:pt x="13684" y="11056"/>
                  </a:cubicBezTo>
                  <a:cubicBezTo>
                    <a:pt x="13574" y="11056"/>
                    <a:pt x="13465" y="11074"/>
                    <a:pt x="13373" y="11110"/>
                  </a:cubicBezTo>
                  <a:cubicBezTo>
                    <a:pt x="13189" y="11166"/>
                    <a:pt x="13810" y="11308"/>
                    <a:pt x="13833" y="11379"/>
                  </a:cubicBezTo>
                  <a:cubicBezTo>
                    <a:pt x="13837" y="11393"/>
                    <a:pt x="13828" y="11398"/>
                    <a:pt x="13810" y="11398"/>
                  </a:cubicBezTo>
                  <a:cubicBezTo>
                    <a:pt x="13749" y="11398"/>
                    <a:pt x="13585" y="11338"/>
                    <a:pt x="13494" y="11338"/>
                  </a:cubicBezTo>
                  <a:cubicBezTo>
                    <a:pt x="13471" y="11338"/>
                    <a:pt x="13453" y="11342"/>
                    <a:pt x="13442" y="11351"/>
                  </a:cubicBezTo>
                  <a:cubicBezTo>
                    <a:pt x="13429" y="11362"/>
                    <a:pt x="13404" y="11367"/>
                    <a:pt x="13374" y="11367"/>
                  </a:cubicBezTo>
                  <a:cubicBezTo>
                    <a:pt x="13250" y="11367"/>
                    <a:pt x="13023" y="11280"/>
                    <a:pt x="13004" y="11166"/>
                  </a:cubicBezTo>
                  <a:cubicBezTo>
                    <a:pt x="12999" y="11134"/>
                    <a:pt x="12960" y="11122"/>
                    <a:pt x="12911" y="11122"/>
                  </a:cubicBezTo>
                  <a:cubicBezTo>
                    <a:pt x="12761" y="11122"/>
                    <a:pt x="12504" y="11237"/>
                    <a:pt x="12728" y="11280"/>
                  </a:cubicBezTo>
                  <a:cubicBezTo>
                    <a:pt x="13028" y="11322"/>
                    <a:pt x="12936" y="11450"/>
                    <a:pt x="12936" y="11621"/>
                  </a:cubicBezTo>
                  <a:cubicBezTo>
                    <a:pt x="12936" y="11677"/>
                    <a:pt x="12894" y="11701"/>
                    <a:pt x="12841" y="11701"/>
                  </a:cubicBezTo>
                  <a:cubicBezTo>
                    <a:pt x="12737" y="11701"/>
                    <a:pt x="12591" y="11610"/>
                    <a:pt x="12637" y="11507"/>
                  </a:cubicBezTo>
                  <a:cubicBezTo>
                    <a:pt x="12672" y="11436"/>
                    <a:pt x="12619" y="11408"/>
                    <a:pt x="12528" y="11408"/>
                  </a:cubicBezTo>
                  <a:cubicBezTo>
                    <a:pt x="12436" y="11408"/>
                    <a:pt x="12303" y="11436"/>
                    <a:pt x="12176" y="11478"/>
                  </a:cubicBezTo>
                  <a:cubicBezTo>
                    <a:pt x="12138" y="11493"/>
                    <a:pt x="12112" y="11500"/>
                    <a:pt x="12095" y="11500"/>
                  </a:cubicBezTo>
                  <a:cubicBezTo>
                    <a:pt x="11998" y="11500"/>
                    <a:pt x="12186" y="11289"/>
                    <a:pt x="12108" y="11180"/>
                  </a:cubicBezTo>
                  <a:cubicBezTo>
                    <a:pt x="12078" y="11140"/>
                    <a:pt x="12035" y="11125"/>
                    <a:pt x="11980" y="11125"/>
                  </a:cubicBezTo>
                  <a:cubicBezTo>
                    <a:pt x="11866" y="11125"/>
                    <a:pt x="11704" y="11189"/>
                    <a:pt x="11533" y="11209"/>
                  </a:cubicBezTo>
                  <a:cubicBezTo>
                    <a:pt x="11280" y="11237"/>
                    <a:pt x="11141" y="11252"/>
                    <a:pt x="11303" y="11365"/>
                  </a:cubicBezTo>
                  <a:cubicBezTo>
                    <a:pt x="11456" y="11460"/>
                    <a:pt x="11443" y="11607"/>
                    <a:pt x="11259" y="11607"/>
                  </a:cubicBezTo>
                  <a:cubicBezTo>
                    <a:pt x="11250" y="11607"/>
                    <a:pt x="11242" y="11607"/>
                    <a:pt x="11234" y="11606"/>
                  </a:cubicBezTo>
                  <a:cubicBezTo>
                    <a:pt x="11185" y="11600"/>
                    <a:pt x="11144" y="11596"/>
                    <a:pt x="11109" y="11596"/>
                  </a:cubicBezTo>
                  <a:cubicBezTo>
                    <a:pt x="10989" y="11596"/>
                    <a:pt x="10935" y="11635"/>
                    <a:pt x="10935" y="11734"/>
                  </a:cubicBezTo>
                  <a:cubicBezTo>
                    <a:pt x="10935" y="11794"/>
                    <a:pt x="10863" y="11826"/>
                    <a:pt x="10793" y="11826"/>
                  </a:cubicBezTo>
                  <a:cubicBezTo>
                    <a:pt x="10731" y="11826"/>
                    <a:pt x="10669" y="11801"/>
                    <a:pt x="10658" y="11748"/>
                  </a:cubicBezTo>
                  <a:cubicBezTo>
                    <a:pt x="10649" y="11701"/>
                    <a:pt x="10574" y="11681"/>
                    <a:pt x="10479" y="11681"/>
                  </a:cubicBezTo>
                  <a:cubicBezTo>
                    <a:pt x="10343" y="11681"/>
                    <a:pt x="10165" y="11723"/>
                    <a:pt x="10083" y="11791"/>
                  </a:cubicBezTo>
                  <a:cubicBezTo>
                    <a:pt x="9946" y="11918"/>
                    <a:pt x="9600" y="12017"/>
                    <a:pt x="9647" y="12145"/>
                  </a:cubicBezTo>
                  <a:cubicBezTo>
                    <a:pt x="9659" y="12184"/>
                    <a:pt x="9686" y="12197"/>
                    <a:pt x="9724" y="12197"/>
                  </a:cubicBezTo>
                  <a:cubicBezTo>
                    <a:pt x="9813" y="12197"/>
                    <a:pt x="9959" y="12125"/>
                    <a:pt x="10105" y="12125"/>
                  </a:cubicBezTo>
                  <a:cubicBezTo>
                    <a:pt x="10129" y="12125"/>
                    <a:pt x="10153" y="12127"/>
                    <a:pt x="10176" y="12131"/>
                  </a:cubicBezTo>
                  <a:cubicBezTo>
                    <a:pt x="10405" y="12173"/>
                    <a:pt x="10176" y="12245"/>
                    <a:pt x="10290" y="12315"/>
                  </a:cubicBezTo>
                  <a:cubicBezTo>
                    <a:pt x="10380" y="12371"/>
                    <a:pt x="10386" y="12487"/>
                    <a:pt x="10307" y="12487"/>
                  </a:cubicBezTo>
                  <a:cubicBezTo>
                    <a:pt x="10285" y="12487"/>
                    <a:pt x="10256" y="12479"/>
                    <a:pt x="10222" y="12458"/>
                  </a:cubicBezTo>
                  <a:cubicBezTo>
                    <a:pt x="10129" y="12408"/>
                    <a:pt x="10032" y="12375"/>
                    <a:pt x="9951" y="12375"/>
                  </a:cubicBezTo>
                  <a:cubicBezTo>
                    <a:pt x="9870" y="12375"/>
                    <a:pt x="9807" y="12408"/>
                    <a:pt x="9784" y="12485"/>
                  </a:cubicBezTo>
                  <a:cubicBezTo>
                    <a:pt x="9771" y="12535"/>
                    <a:pt x="9746" y="12554"/>
                    <a:pt x="9715" y="12554"/>
                  </a:cubicBezTo>
                  <a:cubicBezTo>
                    <a:pt x="9636" y="12554"/>
                    <a:pt x="9514" y="12435"/>
                    <a:pt x="9417" y="12344"/>
                  </a:cubicBezTo>
                  <a:cubicBezTo>
                    <a:pt x="9396" y="12327"/>
                    <a:pt x="9376" y="12320"/>
                    <a:pt x="9355" y="12320"/>
                  </a:cubicBezTo>
                  <a:cubicBezTo>
                    <a:pt x="9248" y="12320"/>
                    <a:pt x="9130" y="12500"/>
                    <a:pt x="9010" y="12500"/>
                  </a:cubicBezTo>
                  <a:cubicBezTo>
                    <a:pt x="8993" y="12500"/>
                    <a:pt x="8975" y="12495"/>
                    <a:pt x="8956" y="12485"/>
                  </a:cubicBezTo>
                  <a:cubicBezTo>
                    <a:pt x="8795" y="12415"/>
                    <a:pt x="9278" y="12173"/>
                    <a:pt x="9163" y="12046"/>
                  </a:cubicBezTo>
                  <a:cubicBezTo>
                    <a:pt x="9133" y="12022"/>
                    <a:pt x="9107" y="12011"/>
                    <a:pt x="9082" y="12011"/>
                  </a:cubicBezTo>
                  <a:cubicBezTo>
                    <a:pt x="8985" y="12011"/>
                    <a:pt x="8893" y="12156"/>
                    <a:pt x="8657" y="12301"/>
                  </a:cubicBezTo>
                  <a:cubicBezTo>
                    <a:pt x="8381" y="12485"/>
                    <a:pt x="7990" y="12471"/>
                    <a:pt x="8128" y="12557"/>
                  </a:cubicBezTo>
                  <a:cubicBezTo>
                    <a:pt x="8266" y="12641"/>
                    <a:pt x="7852" y="12698"/>
                    <a:pt x="7783" y="12840"/>
                  </a:cubicBezTo>
                  <a:cubicBezTo>
                    <a:pt x="7714" y="12996"/>
                    <a:pt x="7116" y="13039"/>
                    <a:pt x="6747" y="13195"/>
                  </a:cubicBezTo>
                  <a:cubicBezTo>
                    <a:pt x="6555" y="13276"/>
                    <a:pt x="6589" y="13319"/>
                    <a:pt x="6695" y="13319"/>
                  </a:cubicBezTo>
                  <a:cubicBezTo>
                    <a:pt x="6791" y="13319"/>
                    <a:pt x="6948" y="13284"/>
                    <a:pt x="7047" y="13209"/>
                  </a:cubicBezTo>
                  <a:cubicBezTo>
                    <a:pt x="7254" y="13067"/>
                    <a:pt x="7323" y="13152"/>
                    <a:pt x="7668" y="13010"/>
                  </a:cubicBezTo>
                  <a:cubicBezTo>
                    <a:pt x="7931" y="12906"/>
                    <a:pt x="8211" y="12811"/>
                    <a:pt x="8379" y="12811"/>
                  </a:cubicBezTo>
                  <a:cubicBezTo>
                    <a:pt x="8416" y="12811"/>
                    <a:pt x="8448" y="12816"/>
                    <a:pt x="8473" y="12826"/>
                  </a:cubicBezTo>
                  <a:cubicBezTo>
                    <a:pt x="8529" y="12861"/>
                    <a:pt x="8604" y="12876"/>
                    <a:pt x="8680" y="12876"/>
                  </a:cubicBezTo>
                  <a:cubicBezTo>
                    <a:pt x="8790" y="12876"/>
                    <a:pt x="8901" y="12843"/>
                    <a:pt x="8956" y="12784"/>
                  </a:cubicBezTo>
                  <a:cubicBezTo>
                    <a:pt x="9037" y="12713"/>
                    <a:pt x="9129" y="12684"/>
                    <a:pt x="9220" y="12684"/>
                  </a:cubicBezTo>
                  <a:cubicBezTo>
                    <a:pt x="9313" y="12684"/>
                    <a:pt x="9405" y="12713"/>
                    <a:pt x="9485" y="12755"/>
                  </a:cubicBezTo>
                  <a:cubicBezTo>
                    <a:pt x="9647" y="12840"/>
                    <a:pt x="9209" y="12911"/>
                    <a:pt x="9394" y="13039"/>
                  </a:cubicBezTo>
                  <a:cubicBezTo>
                    <a:pt x="9528" y="13122"/>
                    <a:pt x="9390" y="13181"/>
                    <a:pt x="9277" y="13181"/>
                  </a:cubicBezTo>
                  <a:cubicBezTo>
                    <a:pt x="9217" y="13181"/>
                    <a:pt x="9163" y="13164"/>
                    <a:pt x="9163" y="13124"/>
                  </a:cubicBezTo>
                  <a:cubicBezTo>
                    <a:pt x="9163" y="13046"/>
                    <a:pt x="9054" y="12981"/>
                    <a:pt x="8956" y="12981"/>
                  </a:cubicBezTo>
                  <a:cubicBezTo>
                    <a:pt x="8912" y="12981"/>
                    <a:pt x="8870" y="12994"/>
                    <a:pt x="8841" y="13025"/>
                  </a:cubicBezTo>
                  <a:cubicBezTo>
                    <a:pt x="8749" y="13124"/>
                    <a:pt x="8612" y="13238"/>
                    <a:pt x="8450" y="13238"/>
                  </a:cubicBezTo>
                  <a:cubicBezTo>
                    <a:pt x="8289" y="13252"/>
                    <a:pt x="8105" y="13436"/>
                    <a:pt x="8105" y="13621"/>
                  </a:cubicBezTo>
                  <a:cubicBezTo>
                    <a:pt x="8105" y="13704"/>
                    <a:pt x="8056" y="13717"/>
                    <a:pt x="7998" y="13717"/>
                  </a:cubicBezTo>
                  <a:cubicBezTo>
                    <a:pt x="7970" y="13717"/>
                    <a:pt x="7942" y="13715"/>
                    <a:pt x="7915" y="13715"/>
                  </a:cubicBezTo>
                  <a:cubicBezTo>
                    <a:pt x="7861" y="13715"/>
                    <a:pt x="7815" y="13726"/>
                    <a:pt x="7807" y="13791"/>
                  </a:cubicBezTo>
                  <a:cubicBezTo>
                    <a:pt x="7783" y="13961"/>
                    <a:pt x="7392" y="14245"/>
                    <a:pt x="7047" y="14458"/>
                  </a:cubicBezTo>
                  <a:cubicBezTo>
                    <a:pt x="6702" y="14670"/>
                    <a:pt x="7023" y="14713"/>
                    <a:pt x="6909" y="14840"/>
                  </a:cubicBezTo>
                  <a:cubicBezTo>
                    <a:pt x="6864" y="14896"/>
                    <a:pt x="6776" y="14910"/>
                    <a:pt x="6677" y="14910"/>
                  </a:cubicBezTo>
                  <a:cubicBezTo>
                    <a:pt x="6576" y="14910"/>
                    <a:pt x="6466" y="14896"/>
                    <a:pt x="6378" y="14896"/>
                  </a:cubicBezTo>
                  <a:cubicBezTo>
                    <a:pt x="6333" y="14896"/>
                    <a:pt x="6293" y="14900"/>
                    <a:pt x="6265" y="14912"/>
                  </a:cubicBezTo>
                  <a:cubicBezTo>
                    <a:pt x="6127" y="14968"/>
                    <a:pt x="6334" y="15295"/>
                    <a:pt x="6150" y="15408"/>
                  </a:cubicBezTo>
                  <a:cubicBezTo>
                    <a:pt x="5965" y="15507"/>
                    <a:pt x="6150" y="15649"/>
                    <a:pt x="6150" y="15763"/>
                  </a:cubicBezTo>
                  <a:cubicBezTo>
                    <a:pt x="6150" y="15792"/>
                    <a:pt x="6118" y="15801"/>
                    <a:pt x="6070" y="15801"/>
                  </a:cubicBezTo>
                  <a:cubicBezTo>
                    <a:pt x="5979" y="15801"/>
                    <a:pt x="5829" y="15767"/>
                    <a:pt x="5726" y="15767"/>
                  </a:cubicBezTo>
                  <a:cubicBezTo>
                    <a:pt x="5673" y="15767"/>
                    <a:pt x="5633" y="15776"/>
                    <a:pt x="5621" y="15805"/>
                  </a:cubicBezTo>
                  <a:cubicBezTo>
                    <a:pt x="5598" y="15919"/>
                    <a:pt x="5183" y="15890"/>
                    <a:pt x="5046" y="15919"/>
                  </a:cubicBezTo>
                  <a:cubicBezTo>
                    <a:pt x="4930" y="15947"/>
                    <a:pt x="5299" y="16145"/>
                    <a:pt x="5529" y="16245"/>
                  </a:cubicBezTo>
                  <a:cubicBezTo>
                    <a:pt x="5662" y="16318"/>
                    <a:pt x="5537" y="16380"/>
                    <a:pt x="5413" y="16380"/>
                  </a:cubicBezTo>
                  <a:cubicBezTo>
                    <a:pt x="5345" y="16380"/>
                    <a:pt x="5277" y="16361"/>
                    <a:pt x="5253" y="16316"/>
                  </a:cubicBezTo>
                  <a:cubicBezTo>
                    <a:pt x="5242" y="16288"/>
                    <a:pt x="5220" y="16276"/>
                    <a:pt x="5188" y="16276"/>
                  </a:cubicBezTo>
                  <a:cubicBezTo>
                    <a:pt x="5071" y="16276"/>
                    <a:pt x="4821" y="16423"/>
                    <a:pt x="4517" y="16500"/>
                  </a:cubicBezTo>
                  <a:cubicBezTo>
                    <a:pt x="4148" y="16614"/>
                    <a:pt x="4309" y="16841"/>
                    <a:pt x="4011" y="16841"/>
                  </a:cubicBezTo>
                  <a:cubicBezTo>
                    <a:pt x="3712" y="16855"/>
                    <a:pt x="3803" y="17153"/>
                    <a:pt x="3596" y="17238"/>
                  </a:cubicBezTo>
                  <a:cubicBezTo>
                    <a:pt x="3571" y="17252"/>
                    <a:pt x="3550" y="17258"/>
                    <a:pt x="3532" y="17258"/>
                  </a:cubicBezTo>
                  <a:cubicBezTo>
                    <a:pt x="3418" y="17258"/>
                    <a:pt x="3415" y="17023"/>
                    <a:pt x="3137" y="17011"/>
                  </a:cubicBezTo>
                  <a:cubicBezTo>
                    <a:pt x="2837" y="17011"/>
                    <a:pt x="2860" y="17153"/>
                    <a:pt x="3044" y="17309"/>
                  </a:cubicBezTo>
                  <a:cubicBezTo>
                    <a:pt x="3228" y="17479"/>
                    <a:pt x="2768" y="17351"/>
                    <a:pt x="2584" y="17493"/>
                  </a:cubicBezTo>
                  <a:cubicBezTo>
                    <a:pt x="2423" y="17635"/>
                    <a:pt x="1917" y="17564"/>
                    <a:pt x="1802" y="17678"/>
                  </a:cubicBezTo>
                  <a:cubicBezTo>
                    <a:pt x="1664" y="17792"/>
                    <a:pt x="2147" y="17792"/>
                    <a:pt x="2239" y="17891"/>
                  </a:cubicBezTo>
                  <a:cubicBezTo>
                    <a:pt x="2268" y="17933"/>
                    <a:pt x="2194" y="17947"/>
                    <a:pt x="2077" y="17947"/>
                  </a:cubicBezTo>
                  <a:cubicBezTo>
                    <a:pt x="1920" y="17947"/>
                    <a:pt x="1685" y="17921"/>
                    <a:pt x="1526" y="17905"/>
                  </a:cubicBezTo>
                  <a:cubicBezTo>
                    <a:pt x="1504" y="17902"/>
                    <a:pt x="1485" y="17900"/>
                    <a:pt x="1468" y="17900"/>
                  </a:cubicBezTo>
                  <a:cubicBezTo>
                    <a:pt x="1277" y="17900"/>
                    <a:pt x="1294" y="18080"/>
                    <a:pt x="1119" y="18080"/>
                  </a:cubicBezTo>
                  <a:cubicBezTo>
                    <a:pt x="1103" y="18080"/>
                    <a:pt x="1086" y="18078"/>
                    <a:pt x="1066" y="18075"/>
                  </a:cubicBezTo>
                  <a:cubicBezTo>
                    <a:pt x="1041" y="18071"/>
                    <a:pt x="1015" y="18069"/>
                    <a:pt x="990" y="18069"/>
                  </a:cubicBezTo>
                  <a:cubicBezTo>
                    <a:pt x="773" y="18069"/>
                    <a:pt x="533" y="18215"/>
                    <a:pt x="698" y="18316"/>
                  </a:cubicBezTo>
                  <a:cubicBezTo>
                    <a:pt x="794" y="18384"/>
                    <a:pt x="727" y="18416"/>
                    <a:pt x="617" y="18416"/>
                  </a:cubicBezTo>
                  <a:cubicBezTo>
                    <a:pt x="543" y="18416"/>
                    <a:pt x="450" y="18401"/>
                    <a:pt x="376" y="18373"/>
                  </a:cubicBezTo>
                  <a:cubicBezTo>
                    <a:pt x="350" y="18361"/>
                    <a:pt x="323" y="18356"/>
                    <a:pt x="298" y="18356"/>
                  </a:cubicBezTo>
                  <a:cubicBezTo>
                    <a:pt x="166" y="18356"/>
                    <a:pt x="46" y="18495"/>
                    <a:pt x="8" y="18614"/>
                  </a:cubicBezTo>
                  <a:cubicBezTo>
                    <a:pt x="-61" y="18742"/>
                    <a:pt x="330" y="18813"/>
                    <a:pt x="330" y="18869"/>
                  </a:cubicBezTo>
                  <a:cubicBezTo>
                    <a:pt x="307" y="18941"/>
                    <a:pt x="8" y="19040"/>
                    <a:pt x="215" y="19068"/>
                  </a:cubicBezTo>
                  <a:cubicBezTo>
                    <a:pt x="445" y="19097"/>
                    <a:pt x="284" y="19224"/>
                    <a:pt x="146" y="19267"/>
                  </a:cubicBezTo>
                  <a:cubicBezTo>
                    <a:pt x="-16" y="19309"/>
                    <a:pt x="-16" y="19394"/>
                    <a:pt x="146" y="19522"/>
                  </a:cubicBezTo>
                  <a:cubicBezTo>
                    <a:pt x="284" y="19636"/>
                    <a:pt x="-130" y="19664"/>
                    <a:pt x="77" y="19834"/>
                  </a:cubicBezTo>
                  <a:cubicBezTo>
                    <a:pt x="143" y="19893"/>
                    <a:pt x="202" y="19910"/>
                    <a:pt x="254" y="19910"/>
                  </a:cubicBezTo>
                  <a:cubicBezTo>
                    <a:pt x="327" y="19910"/>
                    <a:pt x="387" y="19878"/>
                    <a:pt x="438" y="19878"/>
                  </a:cubicBezTo>
                  <a:cubicBezTo>
                    <a:pt x="466" y="19878"/>
                    <a:pt x="491" y="19888"/>
                    <a:pt x="513" y="19919"/>
                  </a:cubicBezTo>
                  <a:cubicBezTo>
                    <a:pt x="542" y="19963"/>
                    <a:pt x="583" y="19981"/>
                    <a:pt x="633" y="19981"/>
                  </a:cubicBezTo>
                  <a:cubicBezTo>
                    <a:pt x="749" y="19981"/>
                    <a:pt x="913" y="19886"/>
                    <a:pt x="1089" y="19778"/>
                  </a:cubicBezTo>
                  <a:cubicBezTo>
                    <a:pt x="1136" y="19749"/>
                    <a:pt x="1179" y="19736"/>
                    <a:pt x="1216" y="19736"/>
                  </a:cubicBezTo>
                  <a:cubicBezTo>
                    <a:pt x="1369" y="19736"/>
                    <a:pt x="1412" y="19948"/>
                    <a:pt x="1241" y="19948"/>
                  </a:cubicBezTo>
                  <a:cubicBezTo>
                    <a:pt x="1237" y="19948"/>
                    <a:pt x="1231" y="19948"/>
                    <a:pt x="1227" y="19948"/>
                  </a:cubicBezTo>
                  <a:cubicBezTo>
                    <a:pt x="1213" y="19947"/>
                    <a:pt x="1197" y="19946"/>
                    <a:pt x="1181" y="19946"/>
                  </a:cubicBezTo>
                  <a:cubicBezTo>
                    <a:pt x="982" y="19946"/>
                    <a:pt x="749" y="20029"/>
                    <a:pt x="813" y="20160"/>
                  </a:cubicBezTo>
                  <a:cubicBezTo>
                    <a:pt x="837" y="20233"/>
                    <a:pt x="752" y="20276"/>
                    <a:pt x="664" y="20276"/>
                  </a:cubicBezTo>
                  <a:cubicBezTo>
                    <a:pt x="579" y="20276"/>
                    <a:pt x="491" y="20237"/>
                    <a:pt x="491" y="20146"/>
                  </a:cubicBezTo>
                  <a:cubicBezTo>
                    <a:pt x="491" y="20101"/>
                    <a:pt x="458" y="20083"/>
                    <a:pt x="414" y="20083"/>
                  </a:cubicBezTo>
                  <a:cubicBezTo>
                    <a:pt x="291" y="20083"/>
                    <a:pt x="80" y="20219"/>
                    <a:pt x="215" y="20303"/>
                  </a:cubicBezTo>
                  <a:cubicBezTo>
                    <a:pt x="376" y="20430"/>
                    <a:pt x="146" y="20501"/>
                    <a:pt x="146" y="20615"/>
                  </a:cubicBezTo>
                  <a:cubicBezTo>
                    <a:pt x="146" y="20671"/>
                    <a:pt x="210" y="20697"/>
                    <a:pt x="293" y="20697"/>
                  </a:cubicBezTo>
                  <a:cubicBezTo>
                    <a:pt x="396" y="20697"/>
                    <a:pt x="529" y="20657"/>
                    <a:pt x="606" y="20586"/>
                  </a:cubicBezTo>
                  <a:cubicBezTo>
                    <a:pt x="668" y="20522"/>
                    <a:pt x="749" y="20493"/>
                    <a:pt x="825" y="20493"/>
                  </a:cubicBezTo>
                  <a:cubicBezTo>
                    <a:pt x="919" y="20493"/>
                    <a:pt x="1005" y="20536"/>
                    <a:pt x="1042" y="20615"/>
                  </a:cubicBezTo>
                  <a:cubicBezTo>
                    <a:pt x="1135" y="20742"/>
                    <a:pt x="836" y="20643"/>
                    <a:pt x="836" y="20827"/>
                  </a:cubicBezTo>
                  <a:cubicBezTo>
                    <a:pt x="836" y="20913"/>
                    <a:pt x="790" y="20916"/>
                    <a:pt x="723" y="20916"/>
                  </a:cubicBezTo>
                  <a:cubicBezTo>
                    <a:pt x="718" y="20916"/>
                    <a:pt x="712" y="20916"/>
                    <a:pt x="706" y="20916"/>
                  </a:cubicBezTo>
                  <a:cubicBezTo>
                    <a:pt x="643" y="20916"/>
                    <a:pt x="564" y="20919"/>
                    <a:pt x="491" y="20983"/>
                  </a:cubicBezTo>
                  <a:cubicBezTo>
                    <a:pt x="330" y="21125"/>
                    <a:pt x="1135" y="21381"/>
                    <a:pt x="1365" y="21423"/>
                  </a:cubicBezTo>
                  <a:cubicBezTo>
                    <a:pt x="1569" y="21461"/>
                    <a:pt x="1793" y="21600"/>
                    <a:pt x="2180" y="21600"/>
                  </a:cubicBezTo>
                  <a:cubicBezTo>
                    <a:pt x="2228" y="21600"/>
                    <a:pt x="2278" y="21598"/>
                    <a:pt x="2331" y="21594"/>
                  </a:cubicBezTo>
                  <a:cubicBezTo>
                    <a:pt x="2814" y="21537"/>
                    <a:pt x="3780" y="20969"/>
                    <a:pt x="3895" y="20870"/>
                  </a:cubicBezTo>
                  <a:cubicBezTo>
                    <a:pt x="3937" y="20828"/>
                    <a:pt x="4000" y="20819"/>
                    <a:pt x="4073" y="20819"/>
                  </a:cubicBezTo>
                  <a:cubicBezTo>
                    <a:pt x="4133" y="20819"/>
                    <a:pt x="4200" y="20826"/>
                    <a:pt x="4265" y="20826"/>
                  </a:cubicBezTo>
                  <a:cubicBezTo>
                    <a:pt x="4337" y="20826"/>
                    <a:pt x="4409" y="20818"/>
                    <a:pt x="4471" y="20785"/>
                  </a:cubicBezTo>
                  <a:cubicBezTo>
                    <a:pt x="4631" y="20685"/>
                    <a:pt x="4540" y="20444"/>
                    <a:pt x="4677" y="20402"/>
                  </a:cubicBezTo>
                  <a:cubicBezTo>
                    <a:pt x="4687" y="20399"/>
                    <a:pt x="4695" y="20397"/>
                    <a:pt x="4704" y="20397"/>
                  </a:cubicBezTo>
                  <a:cubicBezTo>
                    <a:pt x="4824" y="20397"/>
                    <a:pt x="4893" y="20659"/>
                    <a:pt x="5000" y="20685"/>
                  </a:cubicBezTo>
                  <a:cubicBezTo>
                    <a:pt x="5114" y="20728"/>
                    <a:pt x="5183" y="20771"/>
                    <a:pt x="5206" y="20927"/>
                  </a:cubicBezTo>
                  <a:cubicBezTo>
                    <a:pt x="5232" y="20923"/>
                    <a:pt x="5256" y="20921"/>
                    <a:pt x="5280" y="20921"/>
                  </a:cubicBezTo>
                  <a:cubicBezTo>
                    <a:pt x="5346" y="20921"/>
                    <a:pt x="5409" y="20935"/>
                    <a:pt x="5459" y="20955"/>
                  </a:cubicBezTo>
                  <a:cubicBezTo>
                    <a:pt x="5475" y="20962"/>
                    <a:pt x="5490" y="20965"/>
                    <a:pt x="5504" y="20965"/>
                  </a:cubicBezTo>
                  <a:cubicBezTo>
                    <a:pt x="5630" y="20965"/>
                    <a:pt x="5666" y="20690"/>
                    <a:pt x="5666" y="20600"/>
                  </a:cubicBezTo>
                  <a:cubicBezTo>
                    <a:pt x="5666" y="20501"/>
                    <a:pt x="5805" y="20303"/>
                    <a:pt x="5782" y="20175"/>
                  </a:cubicBezTo>
                  <a:cubicBezTo>
                    <a:pt x="5736" y="20047"/>
                    <a:pt x="6241" y="20146"/>
                    <a:pt x="6334" y="20047"/>
                  </a:cubicBezTo>
                  <a:cubicBezTo>
                    <a:pt x="6403" y="19948"/>
                    <a:pt x="6449" y="19593"/>
                    <a:pt x="6288" y="19551"/>
                  </a:cubicBezTo>
                  <a:cubicBezTo>
                    <a:pt x="6127" y="19494"/>
                    <a:pt x="6081" y="19295"/>
                    <a:pt x="6241" y="19295"/>
                  </a:cubicBezTo>
                  <a:cubicBezTo>
                    <a:pt x="6403" y="19295"/>
                    <a:pt x="6610" y="19210"/>
                    <a:pt x="6564" y="19011"/>
                  </a:cubicBezTo>
                  <a:cubicBezTo>
                    <a:pt x="6518" y="18813"/>
                    <a:pt x="6058" y="18841"/>
                    <a:pt x="6012" y="18642"/>
                  </a:cubicBezTo>
                  <a:cubicBezTo>
                    <a:pt x="5965" y="18444"/>
                    <a:pt x="6241" y="18387"/>
                    <a:pt x="6058" y="18132"/>
                  </a:cubicBezTo>
                  <a:cubicBezTo>
                    <a:pt x="5851" y="17891"/>
                    <a:pt x="6127" y="17735"/>
                    <a:pt x="6058" y="17607"/>
                  </a:cubicBezTo>
                  <a:cubicBezTo>
                    <a:pt x="5919" y="17437"/>
                    <a:pt x="5942" y="17224"/>
                    <a:pt x="6127" y="17068"/>
                  </a:cubicBezTo>
                  <a:cubicBezTo>
                    <a:pt x="6367" y="16839"/>
                    <a:pt x="6753" y="16712"/>
                    <a:pt x="6929" y="16712"/>
                  </a:cubicBezTo>
                  <a:cubicBezTo>
                    <a:pt x="6938" y="16712"/>
                    <a:pt x="6947" y="16713"/>
                    <a:pt x="6955" y="16713"/>
                  </a:cubicBezTo>
                  <a:cubicBezTo>
                    <a:pt x="7052" y="16731"/>
                    <a:pt x="7191" y="16773"/>
                    <a:pt x="7312" y="16773"/>
                  </a:cubicBezTo>
                  <a:cubicBezTo>
                    <a:pt x="7391" y="16773"/>
                    <a:pt x="7461" y="16755"/>
                    <a:pt x="7507" y="16699"/>
                  </a:cubicBezTo>
                  <a:cubicBezTo>
                    <a:pt x="7622" y="16543"/>
                    <a:pt x="7645" y="16415"/>
                    <a:pt x="7507" y="16387"/>
                  </a:cubicBezTo>
                  <a:cubicBezTo>
                    <a:pt x="7392" y="16373"/>
                    <a:pt x="7070" y="16316"/>
                    <a:pt x="7323" y="16118"/>
                  </a:cubicBezTo>
                  <a:cubicBezTo>
                    <a:pt x="7576" y="15919"/>
                    <a:pt x="7783" y="15692"/>
                    <a:pt x="7875" y="15437"/>
                  </a:cubicBezTo>
                  <a:cubicBezTo>
                    <a:pt x="7921" y="15209"/>
                    <a:pt x="7783" y="15039"/>
                    <a:pt x="7921" y="14954"/>
                  </a:cubicBezTo>
                  <a:cubicBezTo>
                    <a:pt x="8036" y="14883"/>
                    <a:pt x="8312" y="14954"/>
                    <a:pt x="8542" y="14855"/>
                  </a:cubicBezTo>
                  <a:cubicBezTo>
                    <a:pt x="8772" y="14756"/>
                    <a:pt x="8589" y="14628"/>
                    <a:pt x="8703" y="14557"/>
                  </a:cubicBezTo>
                  <a:cubicBezTo>
                    <a:pt x="8818" y="14486"/>
                    <a:pt x="8979" y="14231"/>
                    <a:pt x="9141" y="14159"/>
                  </a:cubicBezTo>
                  <a:cubicBezTo>
                    <a:pt x="9278" y="14075"/>
                    <a:pt x="9462" y="13975"/>
                    <a:pt x="9324" y="13876"/>
                  </a:cubicBezTo>
                  <a:cubicBezTo>
                    <a:pt x="9209" y="13777"/>
                    <a:pt x="9577" y="13677"/>
                    <a:pt x="9577" y="13493"/>
                  </a:cubicBezTo>
                  <a:cubicBezTo>
                    <a:pt x="9577" y="13322"/>
                    <a:pt x="9969" y="13195"/>
                    <a:pt x="10199" y="13195"/>
                  </a:cubicBezTo>
                  <a:cubicBezTo>
                    <a:pt x="10452" y="13195"/>
                    <a:pt x="10842" y="13195"/>
                    <a:pt x="10842" y="13053"/>
                  </a:cubicBezTo>
                  <a:cubicBezTo>
                    <a:pt x="10842" y="12917"/>
                    <a:pt x="10720" y="12652"/>
                    <a:pt x="10918" y="12652"/>
                  </a:cubicBezTo>
                  <a:cubicBezTo>
                    <a:pt x="10946" y="12652"/>
                    <a:pt x="10982" y="12658"/>
                    <a:pt x="11027" y="12670"/>
                  </a:cubicBezTo>
                  <a:cubicBezTo>
                    <a:pt x="11154" y="12704"/>
                    <a:pt x="11270" y="12711"/>
                    <a:pt x="11377" y="12711"/>
                  </a:cubicBezTo>
                  <a:cubicBezTo>
                    <a:pt x="11454" y="12711"/>
                    <a:pt x="11528" y="12708"/>
                    <a:pt x="11596" y="12708"/>
                  </a:cubicBezTo>
                  <a:cubicBezTo>
                    <a:pt x="11707" y="12708"/>
                    <a:pt x="11808" y="12718"/>
                    <a:pt x="11900" y="12770"/>
                  </a:cubicBezTo>
                  <a:cubicBezTo>
                    <a:pt x="11993" y="12821"/>
                    <a:pt x="12101" y="12847"/>
                    <a:pt x="12195" y="12847"/>
                  </a:cubicBezTo>
                  <a:cubicBezTo>
                    <a:pt x="12338" y="12847"/>
                    <a:pt x="12452" y="12789"/>
                    <a:pt x="12452" y="12670"/>
                  </a:cubicBezTo>
                  <a:cubicBezTo>
                    <a:pt x="12452" y="12502"/>
                    <a:pt x="12534" y="12244"/>
                    <a:pt x="12781" y="12244"/>
                  </a:cubicBezTo>
                  <a:cubicBezTo>
                    <a:pt x="12827" y="12244"/>
                    <a:pt x="12878" y="12253"/>
                    <a:pt x="12936" y="12273"/>
                  </a:cubicBezTo>
                  <a:lnTo>
                    <a:pt x="13004" y="12301"/>
                  </a:lnTo>
                  <a:cubicBezTo>
                    <a:pt x="13074" y="12145"/>
                    <a:pt x="13304" y="12046"/>
                    <a:pt x="13557" y="12046"/>
                  </a:cubicBezTo>
                  <a:cubicBezTo>
                    <a:pt x="13879" y="12060"/>
                    <a:pt x="14063" y="12415"/>
                    <a:pt x="14477" y="12471"/>
                  </a:cubicBezTo>
                  <a:cubicBezTo>
                    <a:pt x="14735" y="12500"/>
                    <a:pt x="14994" y="12552"/>
                    <a:pt x="15172" y="12552"/>
                  </a:cubicBezTo>
                  <a:cubicBezTo>
                    <a:pt x="15264" y="12552"/>
                    <a:pt x="15335" y="12538"/>
                    <a:pt x="15375" y="12500"/>
                  </a:cubicBezTo>
                  <a:cubicBezTo>
                    <a:pt x="15403" y="12467"/>
                    <a:pt x="15443" y="12456"/>
                    <a:pt x="15489" y="12456"/>
                  </a:cubicBezTo>
                  <a:cubicBezTo>
                    <a:pt x="15603" y="12456"/>
                    <a:pt x="15761" y="12524"/>
                    <a:pt x="15918" y="12524"/>
                  </a:cubicBezTo>
                  <a:cubicBezTo>
                    <a:pt x="15952" y="12524"/>
                    <a:pt x="15986" y="12522"/>
                    <a:pt x="16018" y="12514"/>
                  </a:cubicBezTo>
                  <a:cubicBezTo>
                    <a:pt x="16033" y="12511"/>
                    <a:pt x="16046" y="12510"/>
                    <a:pt x="16059" y="12510"/>
                  </a:cubicBezTo>
                  <a:cubicBezTo>
                    <a:pt x="16201" y="12510"/>
                    <a:pt x="16245" y="12664"/>
                    <a:pt x="16348" y="12664"/>
                  </a:cubicBezTo>
                  <a:cubicBezTo>
                    <a:pt x="16382" y="12664"/>
                    <a:pt x="16424" y="12646"/>
                    <a:pt x="16478" y="12599"/>
                  </a:cubicBezTo>
                  <a:cubicBezTo>
                    <a:pt x="16717" y="12398"/>
                    <a:pt x="16484" y="12286"/>
                    <a:pt x="16786" y="12286"/>
                  </a:cubicBezTo>
                  <a:cubicBezTo>
                    <a:pt x="16804" y="12286"/>
                    <a:pt x="16824" y="12286"/>
                    <a:pt x="16846" y="12287"/>
                  </a:cubicBezTo>
                  <a:cubicBezTo>
                    <a:pt x="16864" y="12288"/>
                    <a:pt x="16880" y="12289"/>
                    <a:pt x="16896" y="12289"/>
                  </a:cubicBezTo>
                  <a:cubicBezTo>
                    <a:pt x="17217" y="12289"/>
                    <a:pt x="17008" y="12010"/>
                    <a:pt x="17008" y="11847"/>
                  </a:cubicBezTo>
                  <a:cubicBezTo>
                    <a:pt x="17008" y="11663"/>
                    <a:pt x="17514" y="11634"/>
                    <a:pt x="17514" y="11492"/>
                  </a:cubicBezTo>
                  <a:cubicBezTo>
                    <a:pt x="17514" y="11415"/>
                    <a:pt x="17691" y="11408"/>
                    <a:pt x="17884" y="11408"/>
                  </a:cubicBezTo>
                  <a:cubicBezTo>
                    <a:pt x="17927" y="11408"/>
                    <a:pt x="17970" y="11408"/>
                    <a:pt x="18013" y="11408"/>
                  </a:cubicBezTo>
                  <a:cubicBezTo>
                    <a:pt x="18161" y="11408"/>
                    <a:pt x="18297" y="11404"/>
                    <a:pt x="18342" y="11365"/>
                  </a:cubicBezTo>
                  <a:cubicBezTo>
                    <a:pt x="18407" y="11308"/>
                    <a:pt x="18562" y="11256"/>
                    <a:pt x="18714" y="11256"/>
                  </a:cubicBezTo>
                  <a:cubicBezTo>
                    <a:pt x="18828" y="11256"/>
                    <a:pt x="18939" y="11286"/>
                    <a:pt x="19009" y="11365"/>
                  </a:cubicBezTo>
                  <a:cubicBezTo>
                    <a:pt x="19170" y="11535"/>
                    <a:pt x="19837" y="11592"/>
                    <a:pt x="19883" y="11734"/>
                  </a:cubicBezTo>
                  <a:cubicBezTo>
                    <a:pt x="19883" y="11833"/>
                    <a:pt x="19883" y="11933"/>
                    <a:pt x="19883" y="12032"/>
                  </a:cubicBezTo>
                  <a:cubicBezTo>
                    <a:pt x="19975" y="11960"/>
                    <a:pt x="20113" y="11918"/>
                    <a:pt x="20273" y="11918"/>
                  </a:cubicBezTo>
                  <a:cubicBezTo>
                    <a:pt x="20491" y="11918"/>
                    <a:pt x="20708" y="11703"/>
                    <a:pt x="20906" y="11703"/>
                  </a:cubicBezTo>
                  <a:cubicBezTo>
                    <a:pt x="20918" y="11703"/>
                    <a:pt x="20929" y="11704"/>
                    <a:pt x="20941" y="11705"/>
                  </a:cubicBezTo>
                  <a:cubicBezTo>
                    <a:pt x="20995" y="11715"/>
                    <a:pt x="21043" y="11720"/>
                    <a:pt x="21087" y="11720"/>
                  </a:cubicBezTo>
                  <a:cubicBezTo>
                    <a:pt x="21232" y="11720"/>
                    <a:pt x="21325" y="11663"/>
                    <a:pt x="21378" y="11521"/>
                  </a:cubicBezTo>
                  <a:cubicBezTo>
                    <a:pt x="21301" y="11494"/>
                    <a:pt x="21172" y="11476"/>
                    <a:pt x="21053" y="11476"/>
                  </a:cubicBezTo>
                  <a:cubicBezTo>
                    <a:pt x="20922" y="11476"/>
                    <a:pt x="20805" y="11498"/>
                    <a:pt x="20780" y="11549"/>
                  </a:cubicBezTo>
                  <a:cubicBezTo>
                    <a:pt x="20758" y="11602"/>
                    <a:pt x="20676" y="11628"/>
                    <a:pt x="20595" y="11628"/>
                  </a:cubicBezTo>
                  <a:cubicBezTo>
                    <a:pt x="20502" y="11628"/>
                    <a:pt x="20412" y="11595"/>
                    <a:pt x="20412" y="11535"/>
                  </a:cubicBezTo>
                  <a:cubicBezTo>
                    <a:pt x="20435" y="11408"/>
                    <a:pt x="19906" y="11322"/>
                    <a:pt x="19883" y="11266"/>
                  </a:cubicBezTo>
                  <a:cubicBezTo>
                    <a:pt x="19872" y="11239"/>
                    <a:pt x="19918" y="11224"/>
                    <a:pt x="19990" y="11224"/>
                  </a:cubicBezTo>
                  <a:cubicBezTo>
                    <a:pt x="20072" y="11224"/>
                    <a:pt x="20187" y="11242"/>
                    <a:pt x="20296" y="11280"/>
                  </a:cubicBezTo>
                  <a:cubicBezTo>
                    <a:pt x="20365" y="11303"/>
                    <a:pt x="20422" y="11314"/>
                    <a:pt x="20477" y="11314"/>
                  </a:cubicBezTo>
                  <a:cubicBezTo>
                    <a:pt x="20591" y="11314"/>
                    <a:pt x="20694" y="11266"/>
                    <a:pt x="20849" y="11180"/>
                  </a:cubicBezTo>
                  <a:cubicBezTo>
                    <a:pt x="21078" y="11039"/>
                    <a:pt x="21378" y="11152"/>
                    <a:pt x="21424" y="11039"/>
                  </a:cubicBezTo>
                  <a:cubicBezTo>
                    <a:pt x="21470" y="10925"/>
                    <a:pt x="21078" y="10840"/>
                    <a:pt x="20987" y="10769"/>
                  </a:cubicBezTo>
                  <a:cubicBezTo>
                    <a:pt x="20858" y="10678"/>
                    <a:pt x="20685" y="10633"/>
                    <a:pt x="20503" y="10633"/>
                  </a:cubicBezTo>
                  <a:cubicBezTo>
                    <a:pt x="20458" y="10633"/>
                    <a:pt x="20412" y="10636"/>
                    <a:pt x="20366" y="10641"/>
                  </a:cubicBezTo>
                  <a:cubicBezTo>
                    <a:pt x="20324" y="10646"/>
                    <a:pt x="20289" y="10648"/>
                    <a:pt x="20259" y="10648"/>
                  </a:cubicBezTo>
                  <a:cubicBezTo>
                    <a:pt x="20087" y="10648"/>
                    <a:pt x="20066" y="10583"/>
                    <a:pt x="19929" y="10499"/>
                  </a:cubicBezTo>
                  <a:cubicBezTo>
                    <a:pt x="19899" y="10483"/>
                    <a:pt x="19855" y="10476"/>
                    <a:pt x="19805" y="10476"/>
                  </a:cubicBezTo>
                  <a:cubicBezTo>
                    <a:pt x="19593" y="10476"/>
                    <a:pt x="19262" y="10611"/>
                    <a:pt x="19262" y="10783"/>
                  </a:cubicBezTo>
                  <a:cubicBezTo>
                    <a:pt x="19262" y="10890"/>
                    <a:pt x="19187" y="10932"/>
                    <a:pt x="19126" y="10932"/>
                  </a:cubicBezTo>
                  <a:cubicBezTo>
                    <a:pt x="19066" y="10932"/>
                    <a:pt x="19020" y="10890"/>
                    <a:pt x="19078" y="10826"/>
                  </a:cubicBezTo>
                  <a:cubicBezTo>
                    <a:pt x="19192" y="10712"/>
                    <a:pt x="18916" y="10571"/>
                    <a:pt x="19170" y="10528"/>
                  </a:cubicBezTo>
                  <a:cubicBezTo>
                    <a:pt x="19423" y="10499"/>
                    <a:pt x="19285" y="10258"/>
                    <a:pt x="18825" y="10244"/>
                  </a:cubicBezTo>
                  <a:cubicBezTo>
                    <a:pt x="18800" y="10242"/>
                    <a:pt x="18774" y="10242"/>
                    <a:pt x="18751" y="10242"/>
                  </a:cubicBezTo>
                  <a:cubicBezTo>
                    <a:pt x="18347" y="10242"/>
                    <a:pt x="18210" y="10461"/>
                    <a:pt x="18319" y="10528"/>
                  </a:cubicBezTo>
                  <a:cubicBezTo>
                    <a:pt x="18410" y="10613"/>
                    <a:pt x="17997" y="10954"/>
                    <a:pt x="17813" y="10954"/>
                  </a:cubicBezTo>
                  <a:cubicBezTo>
                    <a:pt x="17628" y="10954"/>
                    <a:pt x="17835" y="10655"/>
                    <a:pt x="17813" y="10499"/>
                  </a:cubicBezTo>
                  <a:cubicBezTo>
                    <a:pt x="17805" y="10446"/>
                    <a:pt x="17780" y="10421"/>
                    <a:pt x="17739" y="10421"/>
                  </a:cubicBezTo>
                  <a:cubicBezTo>
                    <a:pt x="17659" y="10421"/>
                    <a:pt x="17511" y="10515"/>
                    <a:pt x="17284" y="10684"/>
                  </a:cubicBezTo>
                  <a:cubicBezTo>
                    <a:pt x="16939" y="10925"/>
                    <a:pt x="16686" y="11152"/>
                    <a:pt x="16501" y="11180"/>
                  </a:cubicBezTo>
                  <a:cubicBezTo>
                    <a:pt x="16490" y="11182"/>
                    <a:pt x="16480" y="11183"/>
                    <a:pt x="16470" y="11183"/>
                  </a:cubicBezTo>
                  <a:cubicBezTo>
                    <a:pt x="16297" y="11183"/>
                    <a:pt x="16334" y="10947"/>
                    <a:pt x="16639" y="10840"/>
                  </a:cubicBezTo>
                  <a:cubicBezTo>
                    <a:pt x="16962" y="10741"/>
                    <a:pt x="16962" y="10443"/>
                    <a:pt x="17168" y="10443"/>
                  </a:cubicBezTo>
                  <a:cubicBezTo>
                    <a:pt x="17375" y="10443"/>
                    <a:pt x="17398" y="10287"/>
                    <a:pt x="17076" y="10230"/>
                  </a:cubicBezTo>
                  <a:cubicBezTo>
                    <a:pt x="17051" y="10226"/>
                    <a:pt x="17028" y="10225"/>
                    <a:pt x="17006" y="10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3" name="Google Shape;1773;p133"/>
            <p:cNvSpPr/>
            <p:nvPr/>
          </p:nvSpPr>
          <p:spPr>
            <a:xfrm>
              <a:off x="7183430" y="835373"/>
              <a:ext cx="62999" cy="19934"/>
            </a:xfrm>
            <a:custGeom>
              <a:avLst/>
              <a:gdLst/>
              <a:ahLst/>
              <a:cxnLst/>
              <a:rect l="l" t="t" r="r" b="b"/>
              <a:pathLst>
                <a:path w="20066" h="21600" extrusionOk="0">
                  <a:moveTo>
                    <a:pt x="8967" y="0"/>
                  </a:moveTo>
                  <a:cubicBezTo>
                    <a:pt x="8620" y="0"/>
                    <a:pt x="8361" y="137"/>
                    <a:pt x="8208" y="467"/>
                  </a:cubicBezTo>
                  <a:cubicBezTo>
                    <a:pt x="6964" y="4095"/>
                    <a:pt x="-1534" y="2281"/>
                    <a:pt x="243" y="9508"/>
                  </a:cubicBezTo>
                  <a:cubicBezTo>
                    <a:pt x="2012" y="16131"/>
                    <a:pt x="8911" y="11927"/>
                    <a:pt x="12279" y="18550"/>
                  </a:cubicBezTo>
                  <a:cubicBezTo>
                    <a:pt x="13329" y="20721"/>
                    <a:pt x="14533" y="21600"/>
                    <a:pt x="15672" y="21600"/>
                  </a:cubicBezTo>
                  <a:cubicBezTo>
                    <a:pt x="17998" y="21600"/>
                    <a:pt x="20066" y="17973"/>
                    <a:pt x="20066" y="14318"/>
                  </a:cubicBezTo>
                  <a:cubicBezTo>
                    <a:pt x="20066" y="10031"/>
                    <a:pt x="11770" y="0"/>
                    <a:pt x="896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4" name="Google Shape;1774;p133"/>
            <p:cNvSpPr/>
            <p:nvPr/>
          </p:nvSpPr>
          <p:spPr>
            <a:xfrm>
              <a:off x="5989016" y="1362490"/>
              <a:ext cx="342062" cy="348784"/>
            </a:xfrm>
            <a:custGeom>
              <a:avLst/>
              <a:gdLst/>
              <a:ahLst/>
              <a:cxnLst/>
              <a:rect l="l" t="t" r="r" b="b"/>
              <a:pathLst>
                <a:path w="21443" h="21600" extrusionOk="0">
                  <a:moveTo>
                    <a:pt x="15752" y="0"/>
                  </a:moveTo>
                  <a:cubicBezTo>
                    <a:pt x="15428" y="0"/>
                    <a:pt x="15183" y="358"/>
                    <a:pt x="15415" y="700"/>
                  </a:cubicBezTo>
                  <a:cubicBezTo>
                    <a:pt x="15798" y="1183"/>
                    <a:pt x="15345" y="1319"/>
                    <a:pt x="15345" y="2009"/>
                  </a:cubicBezTo>
                  <a:cubicBezTo>
                    <a:pt x="15345" y="2697"/>
                    <a:pt x="14927" y="2697"/>
                    <a:pt x="14962" y="3144"/>
                  </a:cubicBezTo>
                  <a:cubicBezTo>
                    <a:pt x="15032" y="3592"/>
                    <a:pt x="14369" y="3523"/>
                    <a:pt x="13951" y="3592"/>
                  </a:cubicBezTo>
                  <a:cubicBezTo>
                    <a:pt x="13498" y="3696"/>
                    <a:pt x="13986" y="4143"/>
                    <a:pt x="13465" y="4349"/>
                  </a:cubicBezTo>
                  <a:cubicBezTo>
                    <a:pt x="12942" y="4589"/>
                    <a:pt x="12977" y="4968"/>
                    <a:pt x="13220" y="5140"/>
                  </a:cubicBezTo>
                  <a:cubicBezTo>
                    <a:pt x="13498" y="5279"/>
                    <a:pt x="13290" y="5761"/>
                    <a:pt x="13220" y="6105"/>
                  </a:cubicBezTo>
                  <a:cubicBezTo>
                    <a:pt x="13198" y="6218"/>
                    <a:pt x="13226" y="6263"/>
                    <a:pt x="13287" y="6263"/>
                  </a:cubicBezTo>
                  <a:cubicBezTo>
                    <a:pt x="13411" y="6263"/>
                    <a:pt x="13660" y="6072"/>
                    <a:pt x="13848" y="5863"/>
                  </a:cubicBezTo>
                  <a:cubicBezTo>
                    <a:pt x="13938" y="5762"/>
                    <a:pt x="14031" y="5733"/>
                    <a:pt x="14115" y="5733"/>
                  </a:cubicBezTo>
                  <a:cubicBezTo>
                    <a:pt x="14244" y="5733"/>
                    <a:pt x="14358" y="5800"/>
                    <a:pt x="14439" y="5800"/>
                  </a:cubicBezTo>
                  <a:cubicBezTo>
                    <a:pt x="14488" y="5800"/>
                    <a:pt x="14525" y="5775"/>
                    <a:pt x="14544" y="5692"/>
                  </a:cubicBezTo>
                  <a:cubicBezTo>
                    <a:pt x="14614" y="5381"/>
                    <a:pt x="13743" y="5140"/>
                    <a:pt x="13778" y="4727"/>
                  </a:cubicBezTo>
                  <a:cubicBezTo>
                    <a:pt x="13787" y="4619"/>
                    <a:pt x="13841" y="4583"/>
                    <a:pt x="13922" y="4583"/>
                  </a:cubicBezTo>
                  <a:cubicBezTo>
                    <a:pt x="14067" y="4583"/>
                    <a:pt x="14299" y="4691"/>
                    <a:pt x="14536" y="4691"/>
                  </a:cubicBezTo>
                  <a:cubicBezTo>
                    <a:pt x="14633" y="4691"/>
                    <a:pt x="14730" y="4674"/>
                    <a:pt x="14822" y="4624"/>
                  </a:cubicBezTo>
                  <a:cubicBezTo>
                    <a:pt x="14949" y="4567"/>
                    <a:pt x="15112" y="4539"/>
                    <a:pt x="15291" y="4539"/>
                  </a:cubicBezTo>
                  <a:cubicBezTo>
                    <a:pt x="15755" y="4539"/>
                    <a:pt x="16337" y="4724"/>
                    <a:pt x="16740" y="5071"/>
                  </a:cubicBezTo>
                  <a:cubicBezTo>
                    <a:pt x="16959" y="5276"/>
                    <a:pt x="17113" y="5367"/>
                    <a:pt x="17226" y="5367"/>
                  </a:cubicBezTo>
                  <a:cubicBezTo>
                    <a:pt x="17401" y="5367"/>
                    <a:pt x="17477" y="5151"/>
                    <a:pt x="17541" y="4797"/>
                  </a:cubicBezTo>
                  <a:cubicBezTo>
                    <a:pt x="17679" y="4176"/>
                    <a:pt x="18515" y="3936"/>
                    <a:pt x="19386" y="3936"/>
                  </a:cubicBezTo>
                  <a:cubicBezTo>
                    <a:pt x="20223" y="3936"/>
                    <a:pt x="20293" y="3488"/>
                    <a:pt x="20048" y="3317"/>
                  </a:cubicBezTo>
                  <a:cubicBezTo>
                    <a:pt x="19805" y="3144"/>
                    <a:pt x="21477" y="2009"/>
                    <a:pt x="21442" y="1732"/>
                  </a:cubicBezTo>
                  <a:cubicBezTo>
                    <a:pt x="21432" y="1688"/>
                    <a:pt x="21407" y="1671"/>
                    <a:pt x="21370" y="1671"/>
                  </a:cubicBezTo>
                  <a:cubicBezTo>
                    <a:pt x="21186" y="1671"/>
                    <a:pt x="20719" y="2119"/>
                    <a:pt x="20423" y="2119"/>
                  </a:cubicBezTo>
                  <a:cubicBezTo>
                    <a:pt x="20358" y="2119"/>
                    <a:pt x="20301" y="2097"/>
                    <a:pt x="20258" y="2043"/>
                  </a:cubicBezTo>
                  <a:cubicBezTo>
                    <a:pt x="20200" y="1963"/>
                    <a:pt x="20132" y="1930"/>
                    <a:pt x="20054" y="1930"/>
                  </a:cubicBezTo>
                  <a:cubicBezTo>
                    <a:pt x="19797" y="1930"/>
                    <a:pt x="19431" y="2274"/>
                    <a:pt x="19003" y="2353"/>
                  </a:cubicBezTo>
                  <a:cubicBezTo>
                    <a:pt x="18984" y="2356"/>
                    <a:pt x="18965" y="2357"/>
                    <a:pt x="18943" y="2357"/>
                  </a:cubicBezTo>
                  <a:cubicBezTo>
                    <a:pt x="18331" y="2357"/>
                    <a:pt x="16689" y="953"/>
                    <a:pt x="16251" y="322"/>
                  </a:cubicBezTo>
                  <a:cubicBezTo>
                    <a:pt x="16099" y="91"/>
                    <a:pt x="15916" y="0"/>
                    <a:pt x="15752" y="0"/>
                  </a:cubicBezTo>
                  <a:close/>
                  <a:moveTo>
                    <a:pt x="14765" y="6576"/>
                  </a:moveTo>
                  <a:cubicBezTo>
                    <a:pt x="14395" y="6576"/>
                    <a:pt x="13686" y="7113"/>
                    <a:pt x="13430" y="7240"/>
                  </a:cubicBezTo>
                  <a:cubicBezTo>
                    <a:pt x="13047" y="7446"/>
                    <a:pt x="12767" y="8616"/>
                    <a:pt x="13185" y="8962"/>
                  </a:cubicBezTo>
                  <a:cubicBezTo>
                    <a:pt x="13603" y="9340"/>
                    <a:pt x="12524" y="9959"/>
                    <a:pt x="12558" y="10681"/>
                  </a:cubicBezTo>
                  <a:cubicBezTo>
                    <a:pt x="12593" y="11438"/>
                    <a:pt x="11896" y="11405"/>
                    <a:pt x="11757" y="11955"/>
                  </a:cubicBezTo>
                  <a:cubicBezTo>
                    <a:pt x="11652" y="12472"/>
                    <a:pt x="11234" y="12368"/>
                    <a:pt x="10606" y="12850"/>
                  </a:cubicBezTo>
                  <a:cubicBezTo>
                    <a:pt x="10431" y="12985"/>
                    <a:pt x="10277" y="13039"/>
                    <a:pt x="10150" y="13039"/>
                  </a:cubicBezTo>
                  <a:cubicBezTo>
                    <a:pt x="9826" y="13039"/>
                    <a:pt x="9681" y="12685"/>
                    <a:pt x="9805" y="12437"/>
                  </a:cubicBezTo>
                  <a:cubicBezTo>
                    <a:pt x="9835" y="12363"/>
                    <a:pt x="9808" y="12329"/>
                    <a:pt x="9746" y="12329"/>
                  </a:cubicBezTo>
                  <a:cubicBezTo>
                    <a:pt x="9520" y="12329"/>
                    <a:pt x="8837" y="12794"/>
                    <a:pt x="8865" y="13469"/>
                  </a:cubicBezTo>
                  <a:cubicBezTo>
                    <a:pt x="8900" y="14295"/>
                    <a:pt x="7819" y="14364"/>
                    <a:pt x="8064" y="14743"/>
                  </a:cubicBezTo>
                  <a:cubicBezTo>
                    <a:pt x="8249" y="14994"/>
                    <a:pt x="7837" y="15184"/>
                    <a:pt x="7548" y="15184"/>
                  </a:cubicBezTo>
                  <a:cubicBezTo>
                    <a:pt x="7401" y="15184"/>
                    <a:pt x="7285" y="15136"/>
                    <a:pt x="7298" y="15019"/>
                  </a:cubicBezTo>
                  <a:cubicBezTo>
                    <a:pt x="7311" y="14887"/>
                    <a:pt x="7217" y="14831"/>
                    <a:pt x="7048" y="14831"/>
                  </a:cubicBezTo>
                  <a:cubicBezTo>
                    <a:pt x="6775" y="14831"/>
                    <a:pt x="6303" y="14978"/>
                    <a:pt x="5764" y="15191"/>
                  </a:cubicBezTo>
                  <a:cubicBezTo>
                    <a:pt x="5591" y="15263"/>
                    <a:pt x="5430" y="15288"/>
                    <a:pt x="5281" y="15288"/>
                  </a:cubicBezTo>
                  <a:cubicBezTo>
                    <a:pt x="4915" y="15288"/>
                    <a:pt x="4616" y="15136"/>
                    <a:pt x="4346" y="15136"/>
                  </a:cubicBezTo>
                  <a:cubicBezTo>
                    <a:pt x="4196" y="15136"/>
                    <a:pt x="4056" y="15183"/>
                    <a:pt x="3918" y="15329"/>
                  </a:cubicBezTo>
                  <a:cubicBezTo>
                    <a:pt x="3430" y="15811"/>
                    <a:pt x="2594" y="16672"/>
                    <a:pt x="1968" y="16808"/>
                  </a:cubicBezTo>
                  <a:cubicBezTo>
                    <a:pt x="1389" y="16904"/>
                    <a:pt x="1638" y="17582"/>
                    <a:pt x="1899" y="17582"/>
                  </a:cubicBezTo>
                  <a:cubicBezTo>
                    <a:pt x="1921" y="17582"/>
                    <a:pt x="1945" y="17576"/>
                    <a:pt x="1968" y="17565"/>
                  </a:cubicBezTo>
                  <a:cubicBezTo>
                    <a:pt x="2386" y="17325"/>
                    <a:pt x="3117" y="17565"/>
                    <a:pt x="3360" y="17221"/>
                  </a:cubicBezTo>
                  <a:cubicBezTo>
                    <a:pt x="3570" y="16877"/>
                    <a:pt x="5381" y="16464"/>
                    <a:pt x="6530" y="16430"/>
                  </a:cubicBezTo>
                  <a:cubicBezTo>
                    <a:pt x="6564" y="16430"/>
                    <a:pt x="6595" y="16428"/>
                    <a:pt x="6626" y="16428"/>
                  </a:cubicBezTo>
                  <a:cubicBezTo>
                    <a:pt x="7605" y="16428"/>
                    <a:pt x="6951" y="16965"/>
                    <a:pt x="7053" y="17565"/>
                  </a:cubicBezTo>
                  <a:cubicBezTo>
                    <a:pt x="7085" y="17832"/>
                    <a:pt x="7292" y="17956"/>
                    <a:pt x="7552" y="17956"/>
                  </a:cubicBezTo>
                  <a:cubicBezTo>
                    <a:pt x="7862" y="17956"/>
                    <a:pt x="8252" y="17780"/>
                    <a:pt x="8517" y="17463"/>
                  </a:cubicBezTo>
                  <a:cubicBezTo>
                    <a:pt x="9004" y="16912"/>
                    <a:pt x="9387" y="16946"/>
                    <a:pt x="8969" y="16602"/>
                  </a:cubicBezTo>
                  <a:cubicBezTo>
                    <a:pt x="8679" y="16405"/>
                    <a:pt x="8789" y="16205"/>
                    <a:pt x="8988" y="16205"/>
                  </a:cubicBezTo>
                  <a:cubicBezTo>
                    <a:pt x="9099" y="16205"/>
                    <a:pt x="9239" y="16268"/>
                    <a:pt x="9354" y="16430"/>
                  </a:cubicBezTo>
                  <a:cubicBezTo>
                    <a:pt x="9547" y="16654"/>
                    <a:pt x="9826" y="16767"/>
                    <a:pt x="10107" y="16767"/>
                  </a:cubicBezTo>
                  <a:cubicBezTo>
                    <a:pt x="10428" y="16767"/>
                    <a:pt x="10751" y="16620"/>
                    <a:pt x="10956" y="16326"/>
                  </a:cubicBezTo>
                  <a:cubicBezTo>
                    <a:pt x="11061" y="16139"/>
                    <a:pt x="11144" y="16075"/>
                    <a:pt x="11221" y="16075"/>
                  </a:cubicBezTo>
                  <a:cubicBezTo>
                    <a:pt x="11393" y="16075"/>
                    <a:pt x="11535" y="16397"/>
                    <a:pt x="11830" y="16397"/>
                  </a:cubicBezTo>
                  <a:cubicBezTo>
                    <a:pt x="11840" y="16397"/>
                    <a:pt x="11851" y="16397"/>
                    <a:pt x="11861" y="16395"/>
                  </a:cubicBezTo>
                  <a:cubicBezTo>
                    <a:pt x="12245" y="16367"/>
                    <a:pt x="12503" y="15549"/>
                    <a:pt x="12595" y="15549"/>
                  </a:cubicBezTo>
                  <a:cubicBezTo>
                    <a:pt x="12611" y="15549"/>
                    <a:pt x="12622" y="15575"/>
                    <a:pt x="12628" y="15638"/>
                  </a:cubicBezTo>
                  <a:cubicBezTo>
                    <a:pt x="12643" y="15811"/>
                    <a:pt x="12772" y="15893"/>
                    <a:pt x="12951" y="15893"/>
                  </a:cubicBezTo>
                  <a:cubicBezTo>
                    <a:pt x="13202" y="15893"/>
                    <a:pt x="13549" y="15732"/>
                    <a:pt x="13813" y="15432"/>
                  </a:cubicBezTo>
                  <a:cubicBezTo>
                    <a:pt x="14266" y="14950"/>
                    <a:pt x="13848" y="14090"/>
                    <a:pt x="14161" y="13607"/>
                  </a:cubicBezTo>
                  <a:cubicBezTo>
                    <a:pt x="14439" y="13160"/>
                    <a:pt x="14752" y="12232"/>
                    <a:pt x="14439" y="11646"/>
                  </a:cubicBezTo>
                  <a:cubicBezTo>
                    <a:pt x="14126" y="11094"/>
                    <a:pt x="15102" y="10681"/>
                    <a:pt x="15589" y="10234"/>
                  </a:cubicBezTo>
                  <a:cubicBezTo>
                    <a:pt x="16077" y="9788"/>
                    <a:pt x="15032" y="7515"/>
                    <a:pt x="14997" y="6827"/>
                  </a:cubicBezTo>
                  <a:cubicBezTo>
                    <a:pt x="14988" y="6645"/>
                    <a:pt x="14899" y="6576"/>
                    <a:pt x="14765" y="6576"/>
                  </a:cubicBezTo>
                  <a:close/>
                  <a:moveTo>
                    <a:pt x="5824" y="16827"/>
                  </a:moveTo>
                  <a:cubicBezTo>
                    <a:pt x="5544" y="16827"/>
                    <a:pt x="5271" y="16929"/>
                    <a:pt x="5207" y="17118"/>
                  </a:cubicBezTo>
                  <a:cubicBezTo>
                    <a:pt x="5068" y="17565"/>
                    <a:pt x="4614" y="17359"/>
                    <a:pt x="4023" y="17463"/>
                  </a:cubicBezTo>
                  <a:cubicBezTo>
                    <a:pt x="3430" y="17600"/>
                    <a:pt x="3395" y="19046"/>
                    <a:pt x="3813" y="19183"/>
                  </a:cubicBezTo>
                  <a:cubicBezTo>
                    <a:pt x="3926" y="19217"/>
                    <a:pt x="4033" y="19239"/>
                    <a:pt x="4126" y="19239"/>
                  </a:cubicBezTo>
                  <a:cubicBezTo>
                    <a:pt x="4324" y="19239"/>
                    <a:pt x="4475" y="19142"/>
                    <a:pt x="4545" y="18839"/>
                  </a:cubicBezTo>
                  <a:cubicBezTo>
                    <a:pt x="4645" y="18520"/>
                    <a:pt x="4937" y="18324"/>
                    <a:pt x="5249" y="18324"/>
                  </a:cubicBezTo>
                  <a:cubicBezTo>
                    <a:pt x="5374" y="18324"/>
                    <a:pt x="5505" y="18357"/>
                    <a:pt x="5626" y="18426"/>
                  </a:cubicBezTo>
                  <a:cubicBezTo>
                    <a:pt x="5662" y="18443"/>
                    <a:pt x="5702" y="18451"/>
                    <a:pt x="5740" y="18451"/>
                  </a:cubicBezTo>
                  <a:cubicBezTo>
                    <a:pt x="6099" y="18451"/>
                    <a:pt x="6497" y="17787"/>
                    <a:pt x="6497" y="17290"/>
                  </a:cubicBezTo>
                  <a:cubicBezTo>
                    <a:pt x="6497" y="16973"/>
                    <a:pt x="6157" y="16827"/>
                    <a:pt x="5824" y="16827"/>
                  </a:cubicBezTo>
                  <a:close/>
                  <a:moveTo>
                    <a:pt x="1551" y="17771"/>
                  </a:moveTo>
                  <a:cubicBezTo>
                    <a:pt x="1332" y="17771"/>
                    <a:pt x="969" y="17952"/>
                    <a:pt x="608" y="18220"/>
                  </a:cubicBezTo>
                  <a:cubicBezTo>
                    <a:pt x="50" y="18633"/>
                    <a:pt x="-123" y="18735"/>
                    <a:pt x="85" y="19148"/>
                  </a:cubicBezTo>
                  <a:cubicBezTo>
                    <a:pt x="149" y="19276"/>
                    <a:pt x="227" y="19327"/>
                    <a:pt x="306" y="19327"/>
                  </a:cubicBezTo>
                  <a:cubicBezTo>
                    <a:pt x="487" y="19327"/>
                    <a:pt x="686" y="19057"/>
                    <a:pt x="782" y="18770"/>
                  </a:cubicBezTo>
                  <a:cubicBezTo>
                    <a:pt x="810" y="18704"/>
                    <a:pt x="844" y="18674"/>
                    <a:pt x="877" y="18674"/>
                  </a:cubicBezTo>
                  <a:cubicBezTo>
                    <a:pt x="1052" y="18674"/>
                    <a:pt x="1254" y="19467"/>
                    <a:pt x="991" y="20044"/>
                  </a:cubicBezTo>
                  <a:cubicBezTo>
                    <a:pt x="661" y="20698"/>
                    <a:pt x="990" y="21600"/>
                    <a:pt x="1411" y="21600"/>
                  </a:cubicBezTo>
                  <a:cubicBezTo>
                    <a:pt x="1433" y="21600"/>
                    <a:pt x="1457" y="21598"/>
                    <a:pt x="1479" y="21592"/>
                  </a:cubicBezTo>
                  <a:cubicBezTo>
                    <a:pt x="1828" y="21525"/>
                    <a:pt x="2351" y="20147"/>
                    <a:pt x="2872" y="19459"/>
                  </a:cubicBezTo>
                  <a:cubicBezTo>
                    <a:pt x="3430" y="18735"/>
                    <a:pt x="2629" y="18977"/>
                    <a:pt x="2629" y="18599"/>
                  </a:cubicBezTo>
                  <a:cubicBezTo>
                    <a:pt x="2629" y="18220"/>
                    <a:pt x="1828" y="18289"/>
                    <a:pt x="1758" y="17944"/>
                  </a:cubicBezTo>
                  <a:cubicBezTo>
                    <a:pt x="1745" y="17824"/>
                    <a:pt x="1669" y="17771"/>
                    <a:pt x="1551" y="17771"/>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5" name="Google Shape;1775;p133"/>
            <p:cNvSpPr/>
            <p:nvPr/>
          </p:nvSpPr>
          <p:spPr>
            <a:xfrm>
              <a:off x="4887170" y="1142869"/>
              <a:ext cx="1203929" cy="852949"/>
            </a:xfrm>
            <a:custGeom>
              <a:avLst/>
              <a:gdLst/>
              <a:ahLst/>
              <a:cxnLst/>
              <a:rect l="l" t="t" r="r" b="b"/>
              <a:pathLst>
                <a:path w="21543" h="21593" extrusionOk="0">
                  <a:moveTo>
                    <a:pt x="16834" y="17766"/>
                  </a:moveTo>
                  <a:cubicBezTo>
                    <a:pt x="16670" y="17766"/>
                    <a:pt x="16377" y="18054"/>
                    <a:pt x="16290" y="18551"/>
                  </a:cubicBezTo>
                  <a:cubicBezTo>
                    <a:pt x="16177" y="19135"/>
                    <a:pt x="16409" y="19456"/>
                    <a:pt x="16469" y="19456"/>
                  </a:cubicBezTo>
                  <a:cubicBezTo>
                    <a:pt x="16473" y="19456"/>
                    <a:pt x="16476" y="19454"/>
                    <a:pt x="16479" y="19452"/>
                  </a:cubicBezTo>
                  <a:cubicBezTo>
                    <a:pt x="16588" y="19340"/>
                    <a:pt x="17025" y="18003"/>
                    <a:pt x="16926" y="17820"/>
                  </a:cubicBezTo>
                  <a:cubicBezTo>
                    <a:pt x="16906" y="17783"/>
                    <a:pt x="16874" y="17766"/>
                    <a:pt x="16834" y="17766"/>
                  </a:cubicBezTo>
                  <a:close/>
                  <a:moveTo>
                    <a:pt x="17254" y="0"/>
                  </a:moveTo>
                  <a:cubicBezTo>
                    <a:pt x="17092" y="0"/>
                    <a:pt x="16877" y="78"/>
                    <a:pt x="16847" y="78"/>
                  </a:cubicBezTo>
                  <a:cubicBezTo>
                    <a:pt x="16834" y="78"/>
                    <a:pt x="16797" y="70"/>
                    <a:pt x="16748" y="70"/>
                  </a:cubicBezTo>
                  <a:cubicBezTo>
                    <a:pt x="16646" y="70"/>
                    <a:pt x="16490" y="103"/>
                    <a:pt x="16389" y="302"/>
                  </a:cubicBezTo>
                  <a:cubicBezTo>
                    <a:pt x="16253" y="573"/>
                    <a:pt x="16341" y="584"/>
                    <a:pt x="16402" y="584"/>
                  </a:cubicBezTo>
                  <a:cubicBezTo>
                    <a:pt x="16408" y="584"/>
                    <a:pt x="16414" y="584"/>
                    <a:pt x="16419" y="584"/>
                  </a:cubicBezTo>
                  <a:cubicBezTo>
                    <a:pt x="16488" y="584"/>
                    <a:pt x="16518" y="866"/>
                    <a:pt x="16528" y="950"/>
                  </a:cubicBezTo>
                  <a:cubicBezTo>
                    <a:pt x="16538" y="1048"/>
                    <a:pt x="16419" y="1189"/>
                    <a:pt x="16369" y="1217"/>
                  </a:cubicBezTo>
                  <a:cubicBezTo>
                    <a:pt x="16270" y="1358"/>
                    <a:pt x="16190" y="1527"/>
                    <a:pt x="16140" y="1710"/>
                  </a:cubicBezTo>
                  <a:cubicBezTo>
                    <a:pt x="16120" y="1836"/>
                    <a:pt x="15952" y="2146"/>
                    <a:pt x="15971" y="2259"/>
                  </a:cubicBezTo>
                  <a:cubicBezTo>
                    <a:pt x="15991" y="2371"/>
                    <a:pt x="15892" y="2469"/>
                    <a:pt x="15812" y="2483"/>
                  </a:cubicBezTo>
                  <a:cubicBezTo>
                    <a:pt x="15693" y="2568"/>
                    <a:pt x="15584" y="2652"/>
                    <a:pt x="15474" y="2751"/>
                  </a:cubicBezTo>
                  <a:cubicBezTo>
                    <a:pt x="15462" y="2756"/>
                    <a:pt x="15445" y="2758"/>
                    <a:pt x="15424" y="2758"/>
                  </a:cubicBezTo>
                  <a:cubicBezTo>
                    <a:pt x="15325" y="2758"/>
                    <a:pt x="15151" y="2704"/>
                    <a:pt x="15126" y="2611"/>
                  </a:cubicBezTo>
                  <a:cubicBezTo>
                    <a:pt x="15106" y="2568"/>
                    <a:pt x="15076" y="2540"/>
                    <a:pt x="15046" y="2526"/>
                  </a:cubicBezTo>
                  <a:lnTo>
                    <a:pt x="14748" y="3370"/>
                  </a:lnTo>
                  <a:lnTo>
                    <a:pt x="14728" y="3637"/>
                  </a:lnTo>
                  <a:cubicBezTo>
                    <a:pt x="14728" y="3637"/>
                    <a:pt x="14539" y="3708"/>
                    <a:pt x="14678" y="3905"/>
                  </a:cubicBezTo>
                  <a:cubicBezTo>
                    <a:pt x="14730" y="3977"/>
                    <a:pt x="14766" y="4000"/>
                    <a:pt x="14802" y="4000"/>
                  </a:cubicBezTo>
                  <a:cubicBezTo>
                    <a:pt x="14864" y="4000"/>
                    <a:pt x="14924" y="3933"/>
                    <a:pt x="15056" y="3933"/>
                  </a:cubicBezTo>
                  <a:cubicBezTo>
                    <a:pt x="15211" y="3933"/>
                    <a:pt x="15300" y="4063"/>
                    <a:pt x="15356" y="4063"/>
                  </a:cubicBezTo>
                  <a:cubicBezTo>
                    <a:pt x="15376" y="4063"/>
                    <a:pt x="15392" y="4047"/>
                    <a:pt x="15404" y="4003"/>
                  </a:cubicBezTo>
                  <a:cubicBezTo>
                    <a:pt x="15439" y="3889"/>
                    <a:pt x="15516" y="3828"/>
                    <a:pt x="15595" y="3828"/>
                  </a:cubicBezTo>
                  <a:cubicBezTo>
                    <a:pt x="15652" y="3828"/>
                    <a:pt x="15710" y="3861"/>
                    <a:pt x="15752" y="3933"/>
                  </a:cubicBezTo>
                  <a:cubicBezTo>
                    <a:pt x="15862" y="4144"/>
                    <a:pt x="16240" y="4481"/>
                    <a:pt x="16210" y="4636"/>
                  </a:cubicBezTo>
                  <a:cubicBezTo>
                    <a:pt x="16199" y="4729"/>
                    <a:pt x="16132" y="4762"/>
                    <a:pt x="16051" y="4762"/>
                  </a:cubicBezTo>
                  <a:cubicBezTo>
                    <a:pt x="15983" y="4762"/>
                    <a:pt x="15905" y="4739"/>
                    <a:pt x="15842" y="4707"/>
                  </a:cubicBezTo>
                  <a:cubicBezTo>
                    <a:pt x="15822" y="4696"/>
                    <a:pt x="15801" y="4693"/>
                    <a:pt x="15780" y="4693"/>
                  </a:cubicBezTo>
                  <a:cubicBezTo>
                    <a:pt x="15650" y="4693"/>
                    <a:pt x="15494" y="4847"/>
                    <a:pt x="15374" y="4847"/>
                  </a:cubicBezTo>
                  <a:cubicBezTo>
                    <a:pt x="15216" y="4847"/>
                    <a:pt x="15056" y="4946"/>
                    <a:pt x="14937" y="5114"/>
                  </a:cubicBezTo>
                  <a:cubicBezTo>
                    <a:pt x="14798" y="5326"/>
                    <a:pt x="14818" y="5523"/>
                    <a:pt x="14609" y="5551"/>
                  </a:cubicBezTo>
                  <a:cubicBezTo>
                    <a:pt x="14400" y="5593"/>
                    <a:pt x="14311" y="5551"/>
                    <a:pt x="14082" y="5790"/>
                  </a:cubicBezTo>
                  <a:cubicBezTo>
                    <a:pt x="13983" y="5889"/>
                    <a:pt x="13864" y="5939"/>
                    <a:pt x="13745" y="5939"/>
                  </a:cubicBezTo>
                  <a:cubicBezTo>
                    <a:pt x="13660" y="5939"/>
                    <a:pt x="13574" y="5913"/>
                    <a:pt x="13495" y="5860"/>
                  </a:cubicBezTo>
                  <a:cubicBezTo>
                    <a:pt x="13456" y="5823"/>
                    <a:pt x="13412" y="5806"/>
                    <a:pt x="13369" y="5806"/>
                  </a:cubicBezTo>
                  <a:cubicBezTo>
                    <a:pt x="13281" y="5806"/>
                    <a:pt x="13194" y="5878"/>
                    <a:pt x="13147" y="6001"/>
                  </a:cubicBezTo>
                  <a:cubicBezTo>
                    <a:pt x="13057" y="6226"/>
                    <a:pt x="13266" y="6339"/>
                    <a:pt x="13247" y="6606"/>
                  </a:cubicBezTo>
                  <a:cubicBezTo>
                    <a:pt x="13227" y="6873"/>
                    <a:pt x="12988" y="6803"/>
                    <a:pt x="12809" y="7112"/>
                  </a:cubicBezTo>
                  <a:cubicBezTo>
                    <a:pt x="12640" y="7380"/>
                    <a:pt x="12401" y="7521"/>
                    <a:pt x="12153" y="7521"/>
                  </a:cubicBezTo>
                  <a:cubicBezTo>
                    <a:pt x="12058" y="7496"/>
                    <a:pt x="11896" y="7435"/>
                    <a:pt x="11718" y="7435"/>
                  </a:cubicBezTo>
                  <a:cubicBezTo>
                    <a:pt x="11597" y="7435"/>
                    <a:pt x="11468" y="7464"/>
                    <a:pt x="11347" y="7549"/>
                  </a:cubicBezTo>
                  <a:cubicBezTo>
                    <a:pt x="11053" y="7750"/>
                    <a:pt x="10849" y="8029"/>
                    <a:pt x="10736" y="8029"/>
                  </a:cubicBezTo>
                  <a:cubicBezTo>
                    <a:pt x="10730" y="8029"/>
                    <a:pt x="10725" y="8028"/>
                    <a:pt x="10720" y="8027"/>
                  </a:cubicBezTo>
                  <a:cubicBezTo>
                    <a:pt x="10618" y="7987"/>
                    <a:pt x="10611" y="7813"/>
                    <a:pt x="10473" y="7813"/>
                  </a:cubicBezTo>
                  <a:cubicBezTo>
                    <a:pt x="10464" y="7813"/>
                    <a:pt x="10453" y="7814"/>
                    <a:pt x="10442" y="7816"/>
                  </a:cubicBezTo>
                  <a:cubicBezTo>
                    <a:pt x="10416" y="7822"/>
                    <a:pt x="10390" y="7824"/>
                    <a:pt x="10364" y="7824"/>
                  </a:cubicBezTo>
                  <a:cubicBezTo>
                    <a:pt x="10258" y="7824"/>
                    <a:pt x="10154" y="7779"/>
                    <a:pt x="10074" y="7689"/>
                  </a:cubicBezTo>
                  <a:cubicBezTo>
                    <a:pt x="10037" y="7654"/>
                    <a:pt x="10002" y="7646"/>
                    <a:pt x="9967" y="7646"/>
                  </a:cubicBezTo>
                  <a:cubicBezTo>
                    <a:pt x="9939" y="7646"/>
                    <a:pt x="9911" y="7652"/>
                    <a:pt x="9880" y="7652"/>
                  </a:cubicBezTo>
                  <a:cubicBezTo>
                    <a:pt x="9824" y="7652"/>
                    <a:pt x="9760" y="7636"/>
                    <a:pt x="9676" y="7549"/>
                  </a:cubicBezTo>
                  <a:cubicBezTo>
                    <a:pt x="9487" y="7352"/>
                    <a:pt x="9169" y="7380"/>
                    <a:pt x="9030" y="7352"/>
                  </a:cubicBezTo>
                  <a:cubicBezTo>
                    <a:pt x="8891" y="7324"/>
                    <a:pt x="8353" y="7352"/>
                    <a:pt x="8165" y="7309"/>
                  </a:cubicBezTo>
                  <a:cubicBezTo>
                    <a:pt x="8140" y="7306"/>
                    <a:pt x="8113" y="7304"/>
                    <a:pt x="8086" y="7304"/>
                  </a:cubicBezTo>
                  <a:cubicBezTo>
                    <a:pt x="8005" y="7304"/>
                    <a:pt x="7919" y="7317"/>
                    <a:pt x="7848" y="7317"/>
                  </a:cubicBezTo>
                  <a:cubicBezTo>
                    <a:pt x="7773" y="7317"/>
                    <a:pt x="7716" y="7302"/>
                    <a:pt x="7707" y="7239"/>
                  </a:cubicBezTo>
                  <a:cubicBezTo>
                    <a:pt x="7677" y="7112"/>
                    <a:pt x="7548" y="7014"/>
                    <a:pt x="7498" y="6705"/>
                  </a:cubicBezTo>
                  <a:cubicBezTo>
                    <a:pt x="7478" y="6493"/>
                    <a:pt x="7369" y="6310"/>
                    <a:pt x="7220" y="6268"/>
                  </a:cubicBezTo>
                  <a:cubicBezTo>
                    <a:pt x="7100" y="6226"/>
                    <a:pt x="7090" y="6057"/>
                    <a:pt x="6991" y="6029"/>
                  </a:cubicBezTo>
                  <a:cubicBezTo>
                    <a:pt x="6942" y="6015"/>
                    <a:pt x="6882" y="5790"/>
                    <a:pt x="6712" y="5790"/>
                  </a:cubicBezTo>
                  <a:cubicBezTo>
                    <a:pt x="6554" y="5790"/>
                    <a:pt x="5987" y="5692"/>
                    <a:pt x="5907" y="5494"/>
                  </a:cubicBezTo>
                  <a:cubicBezTo>
                    <a:pt x="5828" y="5311"/>
                    <a:pt x="5987" y="5269"/>
                    <a:pt x="5987" y="5073"/>
                  </a:cubicBezTo>
                  <a:cubicBezTo>
                    <a:pt x="5987" y="4876"/>
                    <a:pt x="6076" y="4622"/>
                    <a:pt x="6006" y="4538"/>
                  </a:cubicBezTo>
                  <a:cubicBezTo>
                    <a:pt x="5917" y="4440"/>
                    <a:pt x="5848" y="4298"/>
                    <a:pt x="5818" y="4144"/>
                  </a:cubicBezTo>
                  <a:cubicBezTo>
                    <a:pt x="5768" y="3961"/>
                    <a:pt x="5649" y="3820"/>
                    <a:pt x="5509" y="3778"/>
                  </a:cubicBezTo>
                  <a:cubicBezTo>
                    <a:pt x="5380" y="3750"/>
                    <a:pt x="5271" y="3651"/>
                    <a:pt x="5181" y="3525"/>
                  </a:cubicBezTo>
                  <a:cubicBezTo>
                    <a:pt x="5072" y="3384"/>
                    <a:pt x="4972" y="3398"/>
                    <a:pt x="4923" y="3032"/>
                  </a:cubicBezTo>
                  <a:cubicBezTo>
                    <a:pt x="4923" y="3018"/>
                    <a:pt x="4923" y="2990"/>
                    <a:pt x="4913" y="2976"/>
                  </a:cubicBezTo>
                  <a:cubicBezTo>
                    <a:pt x="4873" y="2976"/>
                    <a:pt x="4813" y="2948"/>
                    <a:pt x="4773" y="2948"/>
                  </a:cubicBezTo>
                  <a:cubicBezTo>
                    <a:pt x="4743" y="2934"/>
                    <a:pt x="4704" y="2906"/>
                    <a:pt x="4684" y="2863"/>
                  </a:cubicBezTo>
                  <a:cubicBezTo>
                    <a:pt x="4654" y="3004"/>
                    <a:pt x="4555" y="3089"/>
                    <a:pt x="4555" y="3201"/>
                  </a:cubicBezTo>
                  <a:cubicBezTo>
                    <a:pt x="4555" y="3314"/>
                    <a:pt x="4525" y="3482"/>
                    <a:pt x="4405" y="3482"/>
                  </a:cubicBezTo>
                  <a:cubicBezTo>
                    <a:pt x="4286" y="3482"/>
                    <a:pt x="4177" y="3623"/>
                    <a:pt x="4167" y="3891"/>
                  </a:cubicBezTo>
                  <a:cubicBezTo>
                    <a:pt x="4157" y="4158"/>
                    <a:pt x="4276" y="4186"/>
                    <a:pt x="4217" y="4312"/>
                  </a:cubicBezTo>
                  <a:cubicBezTo>
                    <a:pt x="4149" y="4420"/>
                    <a:pt x="4045" y="4488"/>
                    <a:pt x="3935" y="4488"/>
                  </a:cubicBezTo>
                  <a:cubicBezTo>
                    <a:pt x="3917" y="4488"/>
                    <a:pt x="3898" y="4486"/>
                    <a:pt x="3879" y="4481"/>
                  </a:cubicBezTo>
                  <a:cubicBezTo>
                    <a:pt x="3769" y="4453"/>
                    <a:pt x="3660" y="4440"/>
                    <a:pt x="3550" y="4440"/>
                  </a:cubicBezTo>
                  <a:cubicBezTo>
                    <a:pt x="3465" y="4430"/>
                    <a:pt x="3402" y="4330"/>
                    <a:pt x="3357" y="4330"/>
                  </a:cubicBezTo>
                  <a:cubicBezTo>
                    <a:pt x="3334" y="4330"/>
                    <a:pt x="3315" y="4357"/>
                    <a:pt x="3302" y="4440"/>
                  </a:cubicBezTo>
                  <a:cubicBezTo>
                    <a:pt x="3262" y="4678"/>
                    <a:pt x="3023" y="5368"/>
                    <a:pt x="3083" y="5452"/>
                  </a:cubicBezTo>
                  <a:cubicBezTo>
                    <a:pt x="3143" y="5523"/>
                    <a:pt x="3182" y="5692"/>
                    <a:pt x="3083" y="5692"/>
                  </a:cubicBezTo>
                  <a:cubicBezTo>
                    <a:pt x="3068" y="5694"/>
                    <a:pt x="3053" y="5695"/>
                    <a:pt x="3037" y="5695"/>
                  </a:cubicBezTo>
                  <a:cubicBezTo>
                    <a:pt x="2961" y="5695"/>
                    <a:pt x="2882" y="5666"/>
                    <a:pt x="2824" y="5607"/>
                  </a:cubicBezTo>
                  <a:cubicBezTo>
                    <a:pt x="2815" y="5591"/>
                    <a:pt x="2801" y="5585"/>
                    <a:pt x="2784" y="5585"/>
                  </a:cubicBezTo>
                  <a:cubicBezTo>
                    <a:pt x="2716" y="5585"/>
                    <a:pt x="2595" y="5692"/>
                    <a:pt x="2499" y="5692"/>
                  </a:cubicBezTo>
                  <a:cubicBezTo>
                    <a:pt x="2495" y="5692"/>
                    <a:pt x="2490" y="5692"/>
                    <a:pt x="2486" y="5692"/>
                  </a:cubicBezTo>
                  <a:cubicBezTo>
                    <a:pt x="2426" y="5692"/>
                    <a:pt x="2198" y="5846"/>
                    <a:pt x="2277" y="5903"/>
                  </a:cubicBezTo>
                  <a:cubicBezTo>
                    <a:pt x="2357" y="5959"/>
                    <a:pt x="2357" y="6240"/>
                    <a:pt x="2357" y="6353"/>
                  </a:cubicBezTo>
                  <a:cubicBezTo>
                    <a:pt x="2357" y="6479"/>
                    <a:pt x="2536" y="6817"/>
                    <a:pt x="2496" y="6943"/>
                  </a:cubicBezTo>
                  <a:cubicBezTo>
                    <a:pt x="2466" y="7056"/>
                    <a:pt x="2307" y="7183"/>
                    <a:pt x="2307" y="7338"/>
                  </a:cubicBezTo>
                  <a:cubicBezTo>
                    <a:pt x="2307" y="7478"/>
                    <a:pt x="2337" y="7619"/>
                    <a:pt x="2287" y="7661"/>
                  </a:cubicBezTo>
                  <a:cubicBezTo>
                    <a:pt x="2178" y="7718"/>
                    <a:pt x="2068" y="7802"/>
                    <a:pt x="1969" y="7887"/>
                  </a:cubicBezTo>
                  <a:cubicBezTo>
                    <a:pt x="1880" y="7985"/>
                    <a:pt x="1730" y="7985"/>
                    <a:pt x="1690" y="8125"/>
                  </a:cubicBezTo>
                  <a:cubicBezTo>
                    <a:pt x="1646" y="8275"/>
                    <a:pt x="1548" y="8369"/>
                    <a:pt x="1443" y="8369"/>
                  </a:cubicBezTo>
                  <a:cubicBezTo>
                    <a:pt x="1429" y="8369"/>
                    <a:pt x="1416" y="8368"/>
                    <a:pt x="1402" y="8365"/>
                  </a:cubicBezTo>
                  <a:cubicBezTo>
                    <a:pt x="1343" y="8354"/>
                    <a:pt x="1297" y="8340"/>
                    <a:pt x="1256" y="8340"/>
                  </a:cubicBezTo>
                  <a:cubicBezTo>
                    <a:pt x="1192" y="8340"/>
                    <a:pt x="1140" y="8372"/>
                    <a:pt x="1074" y="8491"/>
                  </a:cubicBezTo>
                  <a:cubicBezTo>
                    <a:pt x="965" y="8688"/>
                    <a:pt x="935" y="8618"/>
                    <a:pt x="855" y="8703"/>
                  </a:cubicBezTo>
                  <a:cubicBezTo>
                    <a:pt x="838" y="8724"/>
                    <a:pt x="820" y="8733"/>
                    <a:pt x="802" y="8733"/>
                  </a:cubicBezTo>
                  <a:cubicBezTo>
                    <a:pt x="741" y="8733"/>
                    <a:pt x="683" y="8626"/>
                    <a:pt x="636" y="8604"/>
                  </a:cubicBezTo>
                  <a:cubicBezTo>
                    <a:pt x="627" y="8599"/>
                    <a:pt x="618" y="8596"/>
                    <a:pt x="608" y="8596"/>
                  </a:cubicBezTo>
                  <a:cubicBezTo>
                    <a:pt x="544" y="8596"/>
                    <a:pt x="470" y="8703"/>
                    <a:pt x="417" y="8703"/>
                  </a:cubicBezTo>
                  <a:cubicBezTo>
                    <a:pt x="358" y="8703"/>
                    <a:pt x="288" y="8857"/>
                    <a:pt x="219" y="8900"/>
                  </a:cubicBezTo>
                  <a:cubicBezTo>
                    <a:pt x="139" y="8927"/>
                    <a:pt x="59" y="8900"/>
                    <a:pt x="59" y="9040"/>
                  </a:cubicBezTo>
                  <a:cubicBezTo>
                    <a:pt x="59" y="9124"/>
                    <a:pt x="39" y="9223"/>
                    <a:pt x="0" y="9293"/>
                  </a:cubicBezTo>
                  <a:lnTo>
                    <a:pt x="59" y="9743"/>
                  </a:lnTo>
                  <a:cubicBezTo>
                    <a:pt x="59" y="9743"/>
                    <a:pt x="398" y="9912"/>
                    <a:pt x="408" y="10081"/>
                  </a:cubicBezTo>
                  <a:cubicBezTo>
                    <a:pt x="427" y="10250"/>
                    <a:pt x="487" y="10785"/>
                    <a:pt x="487" y="10785"/>
                  </a:cubicBezTo>
                  <a:lnTo>
                    <a:pt x="467" y="10785"/>
                  </a:lnTo>
                  <a:cubicBezTo>
                    <a:pt x="607" y="10939"/>
                    <a:pt x="795" y="11108"/>
                    <a:pt x="795" y="11165"/>
                  </a:cubicBezTo>
                  <a:cubicBezTo>
                    <a:pt x="805" y="11348"/>
                    <a:pt x="875" y="11502"/>
                    <a:pt x="984" y="11572"/>
                  </a:cubicBezTo>
                  <a:cubicBezTo>
                    <a:pt x="1084" y="11629"/>
                    <a:pt x="1174" y="11700"/>
                    <a:pt x="1263" y="11784"/>
                  </a:cubicBezTo>
                  <a:lnTo>
                    <a:pt x="1283" y="11741"/>
                  </a:lnTo>
                  <a:lnTo>
                    <a:pt x="1422" y="11714"/>
                  </a:lnTo>
                  <a:cubicBezTo>
                    <a:pt x="1452" y="11741"/>
                    <a:pt x="1482" y="11784"/>
                    <a:pt x="1502" y="11812"/>
                  </a:cubicBezTo>
                  <a:cubicBezTo>
                    <a:pt x="1540" y="11649"/>
                    <a:pt x="1763" y="11474"/>
                    <a:pt x="1895" y="11474"/>
                  </a:cubicBezTo>
                  <a:cubicBezTo>
                    <a:pt x="1900" y="11474"/>
                    <a:pt x="1905" y="11474"/>
                    <a:pt x="1909" y="11474"/>
                  </a:cubicBezTo>
                  <a:cubicBezTo>
                    <a:pt x="2038" y="11488"/>
                    <a:pt x="2357" y="11840"/>
                    <a:pt x="2327" y="11981"/>
                  </a:cubicBezTo>
                  <a:cubicBezTo>
                    <a:pt x="2297" y="12107"/>
                    <a:pt x="2068" y="12571"/>
                    <a:pt x="1969" y="12600"/>
                  </a:cubicBezTo>
                  <a:cubicBezTo>
                    <a:pt x="1919" y="12614"/>
                    <a:pt x="1860" y="12628"/>
                    <a:pt x="1810" y="12628"/>
                  </a:cubicBezTo>
                  <a:cubicBezTo>
                    <a:pt x="1800" y="12684"/>
                    <a:pt x="1790" y="12754"/>
                    <a:pt x="1790" y="12811"/>
                  </a:cubicBezTo>
                  <a:cubicBezTo>
                    <a:pt x="1790" y="12923"/>
                    <a:pt x="1909" y="13078"/>
                    <a:pt x="1989" y="13275"/>
                  </a:cubicBezTo>
                  <a:cubicBezTo>
                    <a:pt x="2046" y="13407"/>
                    <a:pt x="1964" y="13509"/>
                    <a:pt x="1877" y="13509"/>
                  </a:cubicBezTo>
                  <a:cubicBezTo>
                    <a:pt x="1843" y="13509"/>
                    <a:pt x="1808" y="13493"/>
                    <a:pt x="1780" y="13458"/>
                  </a:cubicBezTo>
                  <a:cubicBezTo>
                    <a:pt x="1761" y="13434"/>
                    <a:pt x="1743" y="13423"/>
                    <a:pt x="1728" y="13423"/>
                  </a:cubicBezTo>
                  <a:cubicBezTo>
                    <a:pt x="1665" y="13423"/>
                    <a:pt x="1642" y="13604"/>
                    <a:pt x="1690" y="13683"/>
                  </a:cubicBezTo>
                  <a:cubicBezTo>
                    <a:pt x="1750" y="13782"/>
                    <a:pt x="1720" y="14077"/>
                    <a:pt x="1810" y="14091"/>
                  </a:cubicBezTo>
                  <a:cubicBezTo>
                    <a:pt x="1909" y="14119"/>
                    <a:pt x="1999" y="14415"/>
                    <a:pt x="2108" y="14415"/>
                  </a:cubicBezTo>
                  <a:cubicBezTo>
                    <a:pt x="2228" y="14415"/>
                    <a:pt x="2327" y="14682"/>
                    <a:pt x="2327" y="14682"/>
                  </a:cubicBezTo>
                  <a:cubicBezTo>
                    <a:pt x="2327" y="14682"/>
                    <a:pt x="2486" y="14823"/>
                    <a:pt x="2486" y="14907"/>
                  </a:cubicBezTo>
                  <a:cubicBezTo>
                    <a:pt x="2486" y="14921"/>
                    <a:pt x="2486" y="14935"/>
                    <a:pt x="2486" y="14935"/>
                  </a:cubicBezTo>
                  <a:cubicBezTo>
                    <a:pt x="2606" y="14921"/>
                    <a:pt x="2685" y="14907"/>
                    <a:pt x="2705" y="14837"/>
                  </a:cubicBezTo>
                  <a:cubicBezTo>
                    <a:pt x="2709" y="14807"/>
                    <a:pt x="2740" y="14788"/>
                    <a:pt x="2784" y="14788"/>
                  </a:cubicBezTo>
                  <a:cubicBezTo>
                    <a:pt x="2843" y="14788"/>
                    <a:pt x="2925" y="14824"/>
                    <a:pt x="2993" y="14921"/>
                  </a:cubicBezTo>
                  <a:cubicBezTo>
                    <a:pt x="3103" y="15076"/>
                    <a:pt x="3560" y="15498"/>
                    <a:pt x="3719" y="15695"/>
                  </a:cubicBezTo>
                  <a:cubicBezTo>
                    <a:pt x="3883" y="15886"/>
                    <a:pt x="4262" y="16104"/>
                    <a:pt x="4403" y="16104"/>
                  </a:cubicBezTo>
                  <a:cubicBezTo>
                    <a:pt x="4408" y="16104"/>
                    <a:pt x="4412" y="16104"/>
                    <a:pt x="4415" y="16103"/>
                  </a:cubicBezTo>
                  <a:cubicBezTo>
                    <a:pt x="4421" y="16102"/>
                    <a:pt x="4428" y="16102"/>
                    <a:pt x="4434" y="16102"/>
                  </a:cubicBezTo>
                  <a:cubicBezTo>
                    <a:pt x="4560" y="16102"/>
                    <a:pt x="4681" y="16231"/>
                    <a:pt x="4866" y="16231"/>
                  </a:cubicBezTo>
                  <a:cubicBezTo>
                    <a:pt x="4875" y="16231"/>
                    <a:pt x="4884" y="16230"/>
                    <a:pt x="4893" y="16230"/>
                  </a:cubicBezTo>
                  <a:lnTo>
                    <a:pt x="4972" y="16230"/>
                  </a:lnTo>
                  <a:cubicBezTo>
                    <a:pt x="5002" y="16188"/>
                    <a:pt x="5052" y="16188"/>
                    <a:pt x="5092" y="16103"/>
                  </a:cubicBezTo>
                  <a:cubicBezTo>
                    <a:pt x="5102" y="16077"/>
                    <a:pt x="5114" y="16066"/>
                    <a:pt x="5126" y="16066"/>
                  </a:cubicBezTo>
                  <a:cubicBezTo>
                    <a:pt x="5173" y="16066"/>
                    <a:pt x="5225" y="16236"/>
                    <a:pt x="5201" y="16370"/>
                  </a:cubicBezTo>
                  <a:cubicBezTo>
                    <a:pt x="5191" y="16455"/>
                    <a:pt x="5201" y="16539"/>
                    <a:pt x="5221" y="16610"/>
                  </a:cubicBezTo>
                  <a:cubicBezTo>
                    <a:pt x="5261" y="16539"/>
                    <a:pt x="5281" y="16455"/>
                    <a:pt x="5301" y="16384"/>
                  </a:cubicBezTo>
                  <a:cubicBezTo>
                    <a:pt x="5380" y="16131"/>
                    <a:pt x="5490" y="16131"/>
                    <a:pt x="5549" y="16061"/>
                  </a:cubicBezTo>
                  <a:cubicBezTo>
                    <a:pt x="5576" y="16029"/>
                    <a:pt x="5604" y="16013"/>
                    <a:pt x="5637" y="16013"/>
                  </a:cubicBezTo>
                  <a:cubicBezTo>
                    <a:pt x="5690" y="16013"/>
                    <a:pt x="5755" y="16053"/>
                    <a:pt x="5848" y="16131"/>
                  </a:cubicBezTo>
                  <a:cubicBezTo>
                    <a:pt x="5880" y="16156"/>
                    <a:pt x="5908" y="16164"/>
                    <a:pt x="5934" y="16164"/>
                  </a:cubicBezTo>
                  <a:cubicBezTo>
                    <a:pt x="5978" y="16164"/>
                    <a:pt x="6016" y="16142"/>
                    <a:pt x="6061" y="16142"/>
                  </a:cubicBezTo>
                  <a:cubicBezTo>
                    <a:pt x="6113" y="16142"/>
                    <a:pt x="6175" y="16170"/>
                    <a:pt x="6265" y="16286"/>
                  </a:cubicBezTo>
                  <a:cubicBezTo>
                    <a:pt x="6305" y="16258"/>
                    <a:pt x="6345" y="16244"/>
                    <a:pt x="6384" y="16230"/>
                  </a:cubicBezTo>
                  <a:cubicBezTo>
                    <a:pt x="6434" y="16230"/>
                    <a:pt x="6484" y="16103"/>
                    <a:pt x="6564" y="16005"/>
                  </a:cubicBezTo>
                  <a:cubicBezTo>
                    <a:pt x="6626" y="15903"/>
                    <a:pt x="6616" y="15790"/>
                    <a:pt x="6680" y="15790"/>
                  </a:cubicBezTo>
                  <a:cubicBezTo>
                    <a:pt x="6687" y="15790"/>
                    <a:pt x="6694" y="15791"/>
                    <a:pt x="6703" y="15794"/>
                  </a:cubicBezTo>
                  <a:cubicBezTo>
                    <a:pt x="6707" y="15794"/>
                    <a:pt x="6710" y="15794"/>
                    <a:pt x="6714" y="15794"/>
                  </a:cubicBezTo>
                  <a:cubicBezTo>
                    <a:pt x="6795" y="15794"/>
                    <a:pt x="6830" y="15647"/>
                    <a:pt x="7011" y="15498"/>
                  </a:cubicBezTo>
                  <a:cubicBezTo>
                    <a:pt x="7059" y="15462"/>
                    <a:pt x="7105" y="15450"/>
                    <a:pt x="7148" y="15450"/>
                  </a:cubicBezTo>
                  <a:cubicBezTo>
                    <a:pt x="7243" y="15450"/>
                    <a:pt x="7325" y="15510"/>
                    <a:pt x="7385" y="15510"/>
                  </a:cubicBezTo>
                  <a:cubicBezTo>
                    <a:pt x="7405" y="15510"/>
                    <a:pt x="7424" y="15503"/>
                    <a:pt x="7439" y="15484"/>
                  </a:cubicBezTo>
                  <a:cubicBezTo>
                    <a:pt x="7493" y="15425"/>
                    <a:pt x="7550" y="15386"/>
                    <a:pt x="7587" y="15386"/>
                  </a:cubicBezTo>
                  <a:cubicBezTo>
                    <a:pt x="7612" y="15386"/>
                    <a:pt x="7628" y="15403"/>
                    <a:pt x="7628" y="15442"/>
                  </a:cubicBezTo>
                  <a:cubicBezTo>
                    <a:pt x="7628" y="15540"/>
                    <a:pt x="7737" y="15667"/>
                    <a:pt x="7767" y="15794"/>
                  </a:cubicBezTo>
                  <a:cubicBezTo>
                    <a:pt x="7797" y="15920"/>
                    <a:pt x="7946" y="15948"/>
                    <a:pt x="7976" y="15963"/>
                  </a:cubicBezTo>
                  <a:cubicBezTo>
                    <a:pt x="7995" y="15948"/>
                    <a:pt x="8015" y="15920"/>
                    <a:pt x="8035" y="15906"/>
                  </a:cubicBezTo>
                  <a:cubicBezTo>
                    <a:pt x="8063" y="15884"/>
                    <a:pt x="8091" y="15873"/>
                    <a:pt x="8118" y="15873"/>
                  </a:cubicBezTo>
                  <a:cubicBezTo>
                    <a:pt x="8192" y="15873"/>
                    <a:pt x="8259" y="15948"/>
                    <a:pt x="8274" y="16061"/>
                  </a:cubicBezTo>
                  <a:cubicBezTo>
                    <a:pt x="8274" y="16201"/>
                    <a:pt x="8284" y="16343"/>
                    <a:pt x="8353" y="16343"/>
                  </a:cubicBezTo>
                  <a:cubicBezTo>
                    <a:pt x="8423" y="16343"/>
                    <a:pt x="8493" y="16343"/>
                    <a:pt x="8493" y="16610"/>
                  </a:cubicBezTo>
                  <a:cubicBezTo>
                    <a:pt x="8493" y="16863"/>
                    <a:pt x="8563" y="17144"/>
                    <a:pt x="8413" y="17369"/>
                  </a:cubicBezTo>
                  <a:cubicBezTo>
                    <a:pt x="8254" y="17595"/>
                    <a:pt x="8085" y="17989"/>
                    <a:pt x="8115" y="18101"/>
                  </a:cubicBezTo>
                  <a:cubicBezTo>
                    <a:pt x="8140" y="18208"/>
                    <a:pt x="8088" y="18374"/>
                    <a:pt x="8136" y="18374"/>
                  </a:cubicBezTo>
                  <a:cubicBezTo>
                    <a:pt x="8145" y="18374"/>
                    <a:pt x="8157" y="18368"/>
                    <a:pt x="8175" y="18354"/>
                  </a:cubicBezTo>
                  <a:cubicBezTo>
                    <a:pt x="8208" y="18335"/>
                    <a:pt x="8253" y="18326"/>
                    <a:pt x="8298" y="18326"/>
                  </a:cubicBezTo>
                  <a:cubicBezTo>
                    <a:pt x="8415" y="18326"/>
                    <a:pt x="8539" y="18382"/>
                    <a:pt x="8503" y="18453"/>
                  </a:cubicBezTo>
                  <a:cubicBezTo>
                    <a:pt x="8463" y="18551"/>
                    <a:pt x="8513" y="18875"/>
                    <a:pt x="8622" y="18889"/>
                  </a:cubicBezTo>
                  <a:cubicBezTo>
                    <a:pt x="8721" y="18889"/>
                    <a:pt x="8781" y="18974"/>
                    <a:pt x="8751" y="19114"/>
                  </a:cubicBezTo>
                  <a:cubicBezTo>
                    <a:pt x="8721" y="19255"/>
                    <a:pt x="8662" y="19466"/>
                    <a:pt x="8751" y="19466"/>
                  </a:cubicBezTo>
                  <a:cubicBezTo>
                    <a:pt x="8841" y="19466"/>
                    <a:pt x="8970" y="19466"/>
                    <a:pt x="8950" y="19607"/>
                  </a:cubicBezTo>
                  <a:cubicBezTo>
                    <a:pt x="8942" y="19716"/>
                    <a:pt x="8989" y="19817"/>
                    <a:pt x="9084" y="19817"/>
                  </a:cubicBezTo>
                  <a:cubicBezTo>
                    <a:pt x="9112" y="19817"/>
                    <a:pt x="9143" y="19808"/>
                    <a:pt x="9179" y="19790"/>
                  </a:cubicBezTo>
                  <a:cubicBezTo>
                    <a:pt x="9242" y="19750"/>
                    <a:pt x="9285" y="19710"/>
                    <a:pt x="9313" y="19710"/>
                  </a:cubicBezTo>
                  <a:cubicBezTo>
                    <a:pt x="9324" y="19710"/>
                    <a:pt x="9332" y="19716"/>
                    <a:pt x="9338" y="19733"/>
                  </a:cubicBezTo>
                  <a:cubicBezTo>
                    <a:pt x="9398" y="19733"/>
                    <a:pt x="9408" y="19944"/>
                    <a:pt x="9517" y="19987"/>
                  </a:cubicBezTo>
                  <a:cubicBezTo>
                    <a:pt x="9521" y="19987"/>
                    <a:pt x="9525" y="19988"/>
                    <a:pt x="9528" y="19988"/>
                  </a:cubicBezTo>
                  <a:cubicBezTo>
                    <a:pt x="9623" y="19988"/>
                    <a:pt x="9575" y="19632"/>
                    <a:pt x="9527" y="19564"/>
                  </a:cubicBezTo>
                  <a:cubicBezTo>
                    <a:pt x="9491" y="19514"/>
                    <a:pt x="9536" y="19289"/>
                    <a:pt x="9575" y="19289"/>
                  </a:cubicBezTo>
                  <a:cubicBezTo>
                    <a:pt x="9579" y="19289"/>
                    <a:pt x="9583" y="19291"/>
                    <a:pt x="9587" y="19297"/>
                  </a:cubicBezTo>
                  <a:cubicBezTo>
                    <a:pt x="9598" y="19316"/>
                    <a:pt x="9615" y="19325"/>
                    <a:pt x="9636" y="19325"/>
                  </a:cubicBezTo>
                  <a:cubicBezTo>
                    <a:pt x="9693" y="19325"/>
                    <a:pt x="9775" y="19262"/>
                    <a:pt x="9825" y="19171"/>
                  </a:cubicBezTo>
                  <a:cubicBezTo>
                    <a:pt x="9844" y="19142"/>
                    <a:pt x="9865" y="19132"/>
                    <a:pt x="9887" y="19132"/>
                  </a:cubicBezTo>
                  <a:cubicBezTo>
                    <a:pt x="9938" y="19132"/>
                    <a:pt x="9995" y="19182"/>
                    <a:pt x="10039" y="19182"/>
                  </a:cubicBezTo>
                  <a:cubicBezTo>
                    <a:pt x="10061" y="19182"/>
                    <a:pt x="10081" y="19169"/>
                    <a:pt x="10094" y="19128"/>
                  </a:cubicBezTo>
                  <a:cubicBezTo>
                    <a:pt x="10108" y="19096"/>
                    <a:pt x="10125" y="19085"/>
                    <a:pt x="10145" y="19085"/>
                  </a:cubicBezTo>
                  <a:cubicBezTo>
                    <a:pt x="10196" y="19085"/>
                    <a:pt x="10265" y="19158"/>
                    <a:pt x="10338" y="19158"/>
                  </a:cubicBezTo>
                  <a:cubicBezTo>
                    <a:pt x="10362" y="19158"/>
                    <a:pt x="10387" y="19149"/>
                    <a:pt x="10412" y="19128"/>
                  </a:cubicBezTo>
                  <a:cubicBezTo>
                    <a:pt x="10442" y="19105"/>
                    <a:pt x="10468" y="19097"/>
                    <a:pt x="10491" y="19097"/>
                  </a:cubicBezTo>
                  <a:cubicBezTo>
                    <a:pt x="10536" y="19097"/>
                    <a:pt x="10568" y="19128"/>
                    <a:pt x="10597" y="19128"/>
                  </a:cubicBezTo>
                  <a:cubicBezTo>
                    <a:pt x="10616" y="19128"/>
                    <a:pt x="10633" y="19115"/>
                    <a:pt x="10651" y="19072"/>
                  </a:cubicBezTo>
                  <a:cubicBezTo>
                    <a:pt x="10702" y="18952"/>
                    <a:pt x="10841" y="18790"/>
                    <a:pt x="10910" y="18790"/>
                  </a:cubicBezTo>
                  <a:cubicBezTo>
                    <a:pt x="10922" y="18790"/>
                    <a:pt x="10932" y="18794"/>
                    <a:pt x="10939" y="18805"/>
                  </a:cubicBezTo>
                  <a:cubicBezTo>
                    <a:pt x="10999" y="18945"/>
                    <a:pt x="11118" y="19029"/>
                    <a:pt x="11238" y="19029"/>
                  </a:cubicBezTo>
                  <a:cubicBezTo>
                    <a:pt x="11466" y="19072"/>
                    <a:pt x="11337" y="19241"/>
                    <a:pt x="11337" y="19340"/>
                  </a:cubicBezTo>
                  <a:cubicBezTo>
                    <a:pt x="11337" y="19438"/>
                    <a:pt x="11586" y="19719"/>
                    <a:pt x="11685" y="19733"/>
                  </a:cubicBezTo>
                  <a:cubicBezTo>
                    <a:pt x="11705" y="19733"/>
                    <a:pt x="11735" y="19775"/>
                    <a:pt x="11765" y="19818"/>
                  </a:cubicBezTo>
                  <a:cubicBezTo>
                    <a:pt x="11782" y="19807"/>
                    <a:pt x="11803" y="19804"/>
                    <a:pt x="11824" y="19804"/>
                  </a:cubicBezTo>
                  <a:cubicBezTo>
                    <a:pt x="11845" y="19804"/>
                    <a:pt x="11868" y="19807"/>
                    <a:pt x="11889" y="19807"/>
                  </a:cubicBezTo>
                  <a:cubicBezTo>
                    <a:pt x="11931" y="19807"/>
                    <a:pt x="11969" y="19797"/>
                    <a:pt x="11983" y="19733"/>
                  </a:cubicBezTo>
                  <a:cubicBezTo>
                    <a:pt x="11997" y="19680"/>
                    <a:pt x="12031" y="19655"/>
                    <a:pt x="12068" y="19655"/>
                  </a:cubicBezTo>
                  <a:cubicBezTo>
                    <a:pt x="12110" y="19655"/>
                    <a:pt x="12156" y="19687"/>
                    <a:pt x="12182" y="19747"/>
                  </a:cubicBezTo>
                  <a:cubicBezTo>
                    <a:pt x="12209" y="19807"/>
                    <a:pt x="12235" y="19842"/>
                    <a:pt x="12270" y="19842"/>
                  </a:cubicBezTo>
                  <a:cubicBezTo>
                    <a:pt x="12301" y="19842"/>
                    <a:pt x="12339" y="19814"/>
                    <a:pt x="12391" y="19747"/>
                  </a:cubicBezTo>
                  <a:cubicBezTo>
                    <a:pt x="12411" y="19720"/>
                    <a:pt x="12428" y="19709"/>
                    <a:pt x="12444" y="19709"/>
                  </a:cubicBezTo>
                  <a:cubicBezTo>
                    <a:pt x="12509" y="19709"/>
                    <a:pt x="12537" y="19904"/>
                    <a:pt x="12481" y="19973"/>
                  </a:cubicBezTo>
                  <a:cubicBezTo>
                    <a:pt x="12421" y="20043"/>
                    <a:pt x="12461" y="20282"/>
                    <a:pt x="12560" y="20423"/>
                  </a:cubicBezTo>
                  <a:cubicBezTo>
                    <a:pt x="12582" y="20454"/>
                    <a:pt x="12600" y="20467"/>
                    <a:pt x="12615" y="20467"/>
                  </a:cubicBezTo>
                  <a:cubicBezTo>
                    <a:pt x="12667" y="20467"/>
                    <a:pt x="12675" y="20307"/>
                    <a:pt x="12660" y="20197"/>
                  </a:cubicBezTo>
                  <a:cubicBezTo>
                    <a:pt x="12640" y="20057"/>
                    <a:pt x="12829" y="19916"/>
                    <a:pt x="13167" y="19761"/>
                  </a:cubicBezTo>
                  <a:cubicBezTo>
                    <a:pt x="13505" y="19592"/>
                    <a:pt x="13863" y="19241"/>
                    <a:pt x="13863" y="19157"/>
                  </a:cubicBezTo>
                  <a:cubicBezTo>
                    <a:pt x="13865" y="19146"/>
                    <a:pt x="13871" y="19142"/>
                    <a:pt x="13881" y="19142"/>
                  </a:cubicBezTo>
                  <a:cubicBezTo>
                    <a:pt x="13923" y="19142"/>
                    <a:pt x="14027" y="19212"/>
                    <a:pt x="14121" y="19212"/>
                  </a:cubicBezTo>
                  <a:cubicBezTo>
                    <a:pt x="14157" y="19212"/>
                    <a:pt x="14192" y="19201"/>
                    <a:pt x="14221" y="19171"/>
                  </a:cubicBezTo>
                  <a:cubicBezTo>
                    <a:pt x="14330" y="19058"/>
                    <a:pt x="14738" y="19029"/>
                    <a:pt x="14838" y="19029"/>
                  </a:cubicBezTo>
                  <a:cubicBezTo>
                    <a:pt x="14947" y="19015"/>
                    <a:pt x="14937" y="18889"/>
                    <a:pt x="15056" y="18762"/>
                  </a:cubicBezTo>
                  <a:cubicBezTo>
                    <a:pt x="15166" y="18622"/>
                    <a:pt x="15136" y="18565"/>
                    <a:pt x="15265" y="18509"/>
                  </a:cubicBezTo>
                  <a:cubicBezTo>
                    <a:pt x="15374" y="18467"/>
                    <a:pt x="15454" y="18341"/>
                    <a:pt x="15474" y="18185"/>
                  </a:cubicBezTo>
                  <a:cubicBezTo>
                    <a:pt x="15474" y="18101"/>
                    <a:pt x="15713" y="18073"/>
                    <a:pt x="15722" y="17960"/>
                  </a:cubicBezTo>
                  <a:cubicBezTo>
                    <a:pt x="15732" y="17862"/>
                    <a:pt x="15902" y="17834"/>
                    <a:pt x="15902" y="17707"/>
                  </a:cubicBezTo>
                  <a:cubicBezTo>
                    <a:pt x="15902" y="17580"/>
                    <a:pt x="16011" y="17609"/>
                    <a:pt x="16061" y="17510"/>
                  </a:cubicBezTo>
                  <a:cubicBezTo>
                    <a:pt x="16101" y="17426"/>
                    <a:pt x="16021" y="17144"/>
                    <a:pt x="16101" y="17116"/>
                  </a:cubicBezTo>
                  <a:cubicBezTo>
                    <a:pt x="16190" y="17074"/>
                    <a:pt x="16071" y="16919"/>
                    <a:pt x="16061" y="16849"/>
                  </a:cubicBezTo>
                  <a:cubicBezTo>
                    <a:pt x="16041" y="16779"/>
                    <a:pt x="16220" y="16764"/>
                    <a:pt x="16309" y="16680"/>
                  </a:cubicBezTo>
                  <a:cubicBezTo>
                    <a:pt x="16399" y="16596"/>
                    <a:pt x="16459" y="16469"/>
                    <a:pt x="16469" y="16314"/>
                  </a:cubicBezTo>
                  <a:cubicBezTo>
                    <a:pt x="16488" y="16174"/>
                    <a:pt x="16638" y="16032"/>
                    <a:pt x="16707" y="15991"/>
                  </a:cubicBezTo>
                  <a:cubicBezTo>
                    <a:pt x="16777" y="15963"/>
                    <a:pt x="16797" y="15751"/>
                    <a:pt x="16777" y="15568"/>
                  </a:cubicBezTo>
                  <a:cubicBezTo>
                    <a:pt x="16757" y="15385"/>
                    <a:pt x="16906" y="15442"/>
                    <a:pt x="16837" y="15371"/>
                  </a:cubicBezTo>
                  <a:cubicBezTo>
                    <a:pt x="16767" y="15301"/>
                    <a:pt x="16867" y="15104"/>
                    <a:pt x="16996" y="15048"/>
                  </a:cubicBezTo>
                  <a:cubicBezTo>
                    <a:pt x="17079" y="15008"/>
                    <a:pt x="17008" y="14956"/>
                    <a:pt x="16933" y="14956"/>
                  </a:cubicBezTo>
                  <a:cubicBezTo>
                    <a:pt x="16901" y="14956"/>
                    <a:pt x="16867" y="14966"/>
                    <a:pt x="16847" y="14992"/>
                  </a:cubicBezTo>
                  <a:cubicBezTo>
                    <a:pt x="16839" y="14999"/>
                    <a:pt x="16831" y="15003"/>
                    <a:pt x="16823" y="15003"/>
                  </a:cubicBezTo>
                  <a:cubicBezTo>
                    <a:pt x="16772" y="15003"/>
                    <a:pt x="16716" y="14853"/>
                    <a:pt x="16668" y="14853"/>
                  </a:cubicBezTo>
                  <a:cubicBezTo>
                    <a:pt x="16658" y="14853"/>
                    <a:pt x="16647" y="14861"/>
                    <a:pt x="16638" y="14879"/>
                  </a:cubicBezTo>
                  <a:cubicBezTo>
                    <a:pt x="16621" y="14905"/>
                    <a:pt x="16600" y="14915"/>
                    <a:pt x="16577" y="14915"/>
                  </a:cubicBezTo>
                  <a:cubicBezTo>
                    <a:pt x="16502" y="14915"/>
                    <a:pt x="16416" y="14799"/>
                    <a:pt x="16508" y="14766"/>
                  </a:cubicBezTo>
                  <a:cubicBezTo>
                    <a:pt x="16638" y="14696"/>
                    <a:pt x="16767" y="14598"/>
                    <a:pt x="16886" y="14499"/>
                  </a:cubicBezTo>
                  <a:cubicBezTo>
                    <a:pt x="16964" y="14458"/>
                    <a:pt x="16778" y="14218"/>
                    <a:pt x="16676" y="14218"/>
                  </a:cubicBezTo>
                  <a:cubicBezTo>
                    <a:pt x="16673" y="14218"/>
                    <a:pt x="16670" y="14218"/>
                    <a:pt x="16667" y="14218"/>
                  </a:cubicBezTo>
                  <a:cubicBezTo>
                    <a:pt x="16568" y="14218"/>
                    <a:pt x="16449" y="13866"/>
                    <a:pt x="16349" y="13866"/>
                  </a:cubicBezTo>
                  <a:cubicBezTo>
                    <a:pt x="16272" y="13866"/>
                    <a:pt x="16342" y="13818"/>
                    <a:pt x="16432" y="13818"/>
                  </a:cubicBezTo>
                  <a:cubicBezTo>
                    <a:pt x="16470" y="13818"/>
                    <a:pt x="16513" y="13827"/>
                    <a:pt x="16548" y="13852"/>
                  </a:cubicBezTo>
                  <a:cubicBezTo>
                    <a:pt x="16633" y="13922"/>
                    <a:pt x="16733" y="13985"/>
                    <a:pt x="16802" y="13985"/>
                  </a:cubicBezTo>
                  <a:cubicBezTo>
                    <a:pt x="16829" y="13985"/>
                    <a:pt x="16852" y="13975"/>
                    <a:pt x="16867" y="13950"/>
                  </a:cubicBezTo>
                  <a:cubicBezTo>
                    <a:pt x="16916" y="13866"/>
                    <a:pt x="16657" y="13556"/>
                    <a:pt x="16568" y="13458"/>
                  </a:cubicBezTo>
                  <a:cubicBezTo>
                    <a:pt x="16469" y="13346"/>
                    <a:pt x="16558" y="13191"/>
                    <a:pt x="16498" y="13134"/>
                  </a:cubicBezTo>
                  <a:cubicBezTo>
                    <a:pt x="16399" y="12937"/>
                    <a:pt x="16319" y="12726"/>
                    <a:pt x="16270" y="12501"/>
                  </a:cubicBezTo>
                  <a:cubicBezTo>
                    <a:pt x="16230" y="12318"/>
                    <a:pt x="16001" y="12290"/>
                    <a:pt x="15952" y="12178"/>
                  </a:cubicBezTo>
                  <a:cubicBezTo>
                    <a:pt x="15902" y="12051"/>
                    <a:pt x="15961" y="11784"/>
                    <a:pt x="16120" y="11685"/>
                  </a:cubicBezTo>
                  <a:cubicBezTo>
                    <a:pt x="16279" y="11593"/>
                    <a:pt x="16228" y="11401"/>
                    <a:pt x="16278" y="11401"/>
                  </a:cubicBezTo>
                  <a:cubicBezTo>
                    <a:pt x="16282" y="11401"/>
                    <a:pt x="16285" y="11402"/>
                    <a:pt x="16290" y="11404"/>
                  </a:cubicBezTo>
                  <a:cubicBezTo>
                    <a:pt x="16302" y="11409"/>
                    <a:pt x="16315" y="11411"/>
                    <a:pt x="16327" y="11411"/>
                  </a:cubicBezTo>
                  <a:cubicBezTo>
                    <a:pt x="16389" y="11411"/>
                    <a:pt x="16439" y="11348"/>
                    <a:pt x="16488" y="11207"/>
                  </a:cubicBezTo>
                  <a:cubicBezTo>
                    <a:pt x="16548" y="11024"/>
                    <a:pt x="16648" y="11136"/>
                    <a:pt x="16707" y="11038"/>
                  </a:cubicBezTo>
                  <a:cubicBezTo>
                    <a:pt x="16767" y="10939"/>
                    <a:pt x="17025" y="10954"/>
                    <a:pt x="17115" y="10869"/>
                  </a:cubicBezTo>
                  <a:cubicBezTo>
                    <a:pt x="17198" y="10778"/>
                    <a:pt x="17058" y="10527"/>
                    <a:pt x="16933" y="10527"/>
                  </a:cubicBezTo>
                  <a:cubicBezTo>
                    <a:pt x="16924" y="10527"/>
                    <a:pt x="16915" y="10528"/>
                    <a:pt x="16906" y="10532"/>
                  </a:cubicBezTo>
                  <a:cubicBezTo>
                    <a:pt x="16884" y="10539"/>
                    <a:pt x="16861" y="10542"/>
                    <a:pt x="16838" y="10542"/>
                  </a:cubicBezTo>
                  <a:cubicBezTo>
                    <a:pt x="16728" y="10542"/>
                    <a:pt x="16616" y="10460"/>
                    <a:pt x="16558" y="10320"/>
                  </a:cubicBezTo>
                  <a:cubicBezTo>
                    <a:pt x="16545" y="10294"/>
                    <a:pt x="16529" y="10282"/>
                    <a:pt x="16511" y="10282"/>
                  </a:cubicBezTo>
                  <a:cubicBezTo>
                    <a:pt x="16405" y="10282"/>
                    <a:pt x="16225" y="10677"/>
                    <a:pt x="16081" y="10785"/>
                  </a:cubicBezTo>
                  <a:cubicBezTo>
                    <a:pt x="16057" y="10801"/>
                    <a:pt x="16034" y="10808"/>
                    <a:pt x="16012" y="10808"/>
                  </a:cubicBezTo>
                  <a:cubicBezTo>
                    <a:pt x="15881" y="10808"/>
                    <a:pt x="15801" y="10544"/>
                    <a:pt x="15852" y="10363"/>
                  </a:cubicBezTo>
                  <a:cubicBezTo>
                    <a:pt x="15896" y="10208"/>
                    <a:pt x="15806" y="10167"/>
                    <a:pt x="15661" y="10167"/>
                  </a:cubicBezTo>
                  <a:cubicBezTo>
                    <a:pt x="15608" y="10167"/>
                    <a:pt x="15548" y="10172"/>
                    <a:pt x="15484" y="10180"/>
                  </a:cubicBezTo>
                  <a:cubicBezTo>
                    <a:pt x="15479" y="10181"/>
                    <a:pt x="15474" y="10181"/>
                    <a:pt x="15469" y="10181"/>
                  </a:cubicBezTo>
                  <a:cubicBezTo>
                    <a:pt x="15249" y="10181"/>
                    <a:pt x="15338" y="9560"/>
                    <a:pt x="15484" y="9533"/>
                  </a:cubicBezTo>
                  <a:cubicBezTo>
                    <a:pt x="15493" y="9531"/>
                    <a:pt x="15503" y="9530"/>
                    <a:pt x="15512" y="9530"/>
                  </a:cubicBezTo>
                  <a:cubicBezTo>
                    <a:pt x="15584" y="9530"/>
                    <a:pt x="15665" y="9571"/>
                    <a:pt x="15739" y="9571"/>
                  </a:cubicBezTo>
                  <a:cubicBezTo>
                    <a:pt x="15818" y="9571"/>
                    <a:pt x="15889" y="9525"/>
                    <a:pt x="15932" y="9336"/>
                  </a:cubicBezTo>
                  <a:cubicBezTo>
                    <a:pt x="16021" y="8956"/>
                    <a:pt x="16150" y="9251"/>
                    <a:pt x="16349" y="8913"/>
                  </a:cubicBezTo>
                  <a:cubicBezTo>
                    <a:pt x="16494" y="8658"/>
                    <a:pt x="16660" y="8484"/>
                    <a:pt x="16808" y="8484"/>
                  </a:cubicBezTo>
                  <a:cubicBezTo>
                    <a:pt x="16864" y="8484"/>
                    <a:pt x="16917" y="8508"/>
                    <a:pt x="16966" y="8562"/>
                  </a:cubicBezTo>
                  <a:cubicBezTo>
                    <a:pt x="17135" y="8758"/>
                    <a:pt x="16777" y="9082"/>
                    <a:pt x="16717" y="9265"/>
                  </a:cubicBezTo>
                  <a:cubicBezTo>
                    <a:pt x="16648" y="9462"/>
                    <a:pt x="16767" y="9533"/>
                    <a:pt x="16657" y="9673"/>
                  </a:cubicBezTo>
                  <a:cubicBezTo>
                    <a:pt x="16606" y="9754"/>
                    <a:pt x="16619" y="9800"/>
                    <a:pt x="16672" y="9800"/>
                  </a:cubicBezTo>
                  <a:cubicBezTo>
                    <a:pt x="16722" y="9800"/>
                    <a:pt x="16806" y="9761"/>
                    <a:pt x="16906" y="9673"/>
                  </a:cubicBezTo>
                  <a:cubicBezTo>
                    <a:pt x="17115" y="9462"/>
                    <a:pt x="17344" y="9279"/>
                    <a:pt x="17573" y="9124"/>
                  </a:cubicBezTo>
                  <a:cubicBezTo>
                    <a:pt x="17616" y="9104"/>
                    <a:pt x="17660" y="9091"/>
                    <a:pt x="17703" y="9091"/>
                  </a:cubicBezTo>
                  <a:cubicBezTo>
                    <a:pt x="17720" y="9091"/>
                    <a:pt x="17736" y="9093"/>
                    <a:pt x="17751" y="9096"/>
                  </a:cubicBezTo>
                  <a:cubicBezTo>
                    <a:pt x="17761" y="8998"/>
                    <a:pt x="17801" y="8927"/>
                    <a:pt x="17851" y="8857"/>
                  </a:cubicBezTo>
                  <a:cubicBezTo>
                    <a:pt x="17990" y="8758"/>
                    <a:pt x="18448" y="8449"/>
                    <a:pt x="18517" y="8323"/>
                  </a:cubicBezTo>
                  <a:cubicBezTo>
                    <a:pt x="18587" y="8182"/>
                    <a:pt x="18656" y="7942"/>
                    <a:pt x="18756" y="7942"/>
                  </a:cubicBezTo>
                  <a:cubicBezTo>
                    <a:pt x="18845" y="7942"/>
                    <a:pt x="18845" y="8083"/>
                    <a:pt x="18985" y="8083"/>
                  </a:cubicBezTo>
                  <a:cubicBezTo>
                    <a:pt x="19048" y="8083"/>
                    <a:pt x="19115" y="8098"/>
                    <a:pt x="19164" y="8098"/>
                  </a:cubicBezTo>
                  <a:cubicBezTo>
                    <a:pt x="19221" y="8098"/>
                    <a:pt x="19251" y="8077"/>
                    <a:pt x="19214" y="7985"/>
                  </a:cubicBezTo>
                  <a:cubicBezTo>
                    <a:pt x="19144" y="7816"/>
                    <a:pt x="19194" y="7802"/>
                    <a:pt x="19352" y="7774"/>
                  </a:cubicBezTo>
                  <a:cubicBezTo>
                    <a:pt x="19522" y="7759"/>
                    <a:pt x="19492" y="7507"/>
                    <a:pt x="19601" y="7507"/>
                  </a:cubicBezTo>
                  <a:cubicBezTo>
                    <a:pt x="19710" y="7507"/>
                    <a:pt x="19700" y="7098"/>
                    <a:pt x="19810" y="7098"/>
                  </a:cubicBezTo>
                  <a:cubicBezTo>
                    <a:pt x="19917" y="7098"/>
                    <a:pt x="19968" y="7290"/>
                    <a:pt x="20077" y="7290"/>
                  </a:cubicBezTo>
                  <a:cubicBezTo>
                    <a:pt x="20090" y="7290"/>
                    <a:pt x="20104" y="7288"/>
                    <a:pt x="20118" y="7281"/>
                  </a:cubicBezTo>
                  <a:cubicBezTo>
                    <a:pt x="20127" y="7277"/>
                    <a:pt x="20137" y="7275"/>
                    <a:pt x="20147" y="7275"/>
                  </a:cubicBezTo>
                  <a:cubicBezTo>
                    <a:pt x="20171" y="7275"/>
                    <a:pt x="20197" y="7286"/>
                    <a:pt x="20218" y="7295"/>
                  </a:cubicBezTo>
                  <a:cubicBezTo>
                    <a:pt x="20248" y="7267"/>
                    <a:pt x="20268" y="7239"/>
                    <a:pt x="20297" y="7197"/>
                  </a:cubicBezTo>
                  <a:cubicBezTo>
                    <a:pt x="20307" y="7042"/>
                    <a:pt x="20297" y="6873"/>
                    <a:pt x="20278" y="6705"/>
                  </a:cubicBezTo>
                  <a:cubicBezTo>
                    <a:pt x="20218" y="6522"/>
                    <a:pt x="20278" y="6381"/>
                    <a:pt x="20258" y="6268"/>
                  </a:cubicBezTo>
                  <a:cubicBezTo>
                    <a:pt x="20238" y="6156"/>
                    <a:pt x="20218" y="5889"/>
                    <a:pt x="20307" y="5889"/>
                  </a:cubicBezTo>
                  <a:cubicBezTo>
                    <a:pt x="20383" y="5889"/>
                    <a:pt x="20466" y="5667"/>
                    <a:pt x="20556" y="5667"/>
                  </a:cubicBezTo>
                  <a:cubicBezTo>
                    <a:pt x="20572" y="5667"/>
                    <a:pt x="20589" y="5674"/>
                    <a:pt x="20606" y="5692"/>
                  </a:cubicBezTo>
                  <a:cubicBezTo>
                    <a:pt x="20663" y="5751"/>
                    <a:pt x="20749" y="5787"/>
                    <a:pt x="20816" y="5787"/>
                  </a:cubicBezTo>
                  <a:cubicBezTo>
                    <a:pt x="20877" y="5787"/>
                    <a:pt x="20924" y="5758"/>
                    <a:pt x="20924" y="5692"/>
                  </a:cubicBezTo>
                  <a:cubicBezTo>
                    <a:pt x="20924" y="5551"/>
                    <a:pt x="21073" y="5537"/>
                    <a:pt x="21093" y="5354"/>
                  </a:cubicBezTo>
                  <a:cubicBezTo>
                    <a:pt x="21113" y="5171"/>
                    <a:pt x="21272" y="5114"/>
                    <a:pt x="21312" y="4946"/>
                  </a:cubicBezTo>
                  <a:cubicBezTo>
                    <a:pt x="21341" y="4777"/>
                    <a:pt x="21391" y="4369"/>
                    <a:pt x="21501" y="4284"/>
                  </a:cubicBezTo>
                  <a:cubicBezTo>
                    <a:pt x="21600" y="4186"/>
                    <a:pt x="21491" y="4130"/>
                    <a:pt x="21501" y="3848"/>
                  </a:cubicBezTo>
                  <a:cubicBezTo>
                    <a:pt x="21506" y="3712"/>
                    <a:pt x="21451" y="3667"/>
                    <a:pt x="21386" y="3667"/>
                  </a:cubicBezTo>
                  <a:cubicBezTo>
                    <a:pt x="21324" y="3667"/>
                    <a:pt x="21251" y="3708"/>
                    <a:pt x="21212" y="3750"/>
                  </a:cubicBezTo>
                  <a:cubicBezTo>
                    <a:pt x="21143" y="3820"/>
                    <a:pt x="20924" y="3750"/>
                    <a:pt x="20864" y="3933"/>
                  </a:cubicBezTo>
                  <a:cubicBezTo>
                    <a:pt x="20829" y="4024"/>
                    <a:pt x="20787" y="4042"/>
                    <a:pt x="20735" y="4042"/>
                  </a:cubicBezTo>
                  <a:cubicBezTo>
                    <a:pt x="20702" y="4042"/>
                    <a:pt x="20666" y="4035"/>
                    <a:pt x="20625" y="4035"/>
                  </a:cubicBezTo>
                  <a:cubicBezTo>
                    <a:pt x="20600" y="4035"/>
                    <a:pt x="20574" y="4038"/>
                    <a:pt x="20546" y="4045"/>
                  </a:cubicBezTo>
                  <a:cubicBezTo>
                    <a:pt x="20529" y="4049"/>
                    <a:pt x="20510" y="4050"/>
                    <a:pt x="20492" y="4050"/>
                  </a:cubicBezTo>
                  <a:cubicBezTo>
                    <a:pt x="20349" y="4050"/>
                    <a:pt x="20179" y="3959"/>
                    <a:pt x="20188" y="3834"/>
                  </a:cubicBezTo>
                  <a:cubicBezTo>
                    <a:pt x="20198" y="3694"/>
                    <a:pt x="20108" y="3553"/>
                    <a:pt x="20118" y="3384"/>
                  </a:cubicBezTo>
                  <a:cubicBezTo>
                    <a:pt x="20128" y="3215"/>
                    <a:pt x="19969" y="3299"/>
                    <a:pt x="19870" y="3145"/>
                  </a:cubicBezTo>
                  <a:cubicBezTo>
                    <a:pt x="19781" y="3006"/>
                    <a:pt x="19596" y="2901"/>
                    <a:pt x="19523" y="2901"/>
                  </a:cubicBezTo>
                  <a:cubicBezTo>
                    <a:pt x="19514" y="2901"/>
                    <a:pt x="19507" y="2903"/>
                    <a:pt x="19502" y="2906"/>
                  </a:cubicBezTo>
                  <a:cubicBezTo>
                    <a:pt x="19499" y="2908"/>
                    <a:pt x="19496" y="2908"/>
                    <a:pt x="19493" y="2908"/>
                  </a:cubicBezTo>
                  <a:cubicBezTo>
                    <a:pt x="19444" y="2908"/>
                    <a:pt x="19321" y="2736"/>
                    <a:pt x="19154" y="2723"/>
                  </a:cubicBezTo>
                  <a:cubicBezTo>
                    <a:pt x="18975" y="2709"/>
                    <a:pt x="18995" y="2540"/>
                    <a:pt x="19014" y="2428"/>
                  </a:cubicBezTo>
                  <a:cubicBezTo>
                    <a:pt x="19034" y="2315"/>
                    <a:pt x="18865" y="1977"/>
                    <a:pt x="18836" y="1794"/>
                  </a:cubicBezTo>
                  <a:cubicBezTo>
                    <a:pt x="18806" y="1597"/>
                    <a:pt x="18676" y="1569"/>
                    <a:pt x="18627" y="1175"/>
                  </a:cubicBezTo>
                  <a:cubicBezTo>
                    <a:pt x="18567" y="767"/>
                    <a:pt x="18418" y="880"/>
                    <a:pt x="18448" y="683"/>
                  </a:cubicBezTo>
                  <a:cubicBezTo>
                    <a:pt x="18487" y="500"/>
                    <a:pt x="18269" y="415"/>
                    <a:pt x="18219" y="302"/>
                  </a:cubicBezTo>
                  <a:cubicBezTo>
                    <a:pt x="18169" y="190"/>
                    <a:pt x="17941" y="232"/>
                    <a:pt x="17781" y="120"/>
                  </a:cubicBezTo>
                  <a:cubicBezTo>
                    <a:pt x="17622" y="-7"/>
                    <a:pt x="17533" y="78"/>
                    <a:pt x="17373" y="21"/>
                  </a:cubicBezTo>
                  <a:cubicBezTo>
                    <a:pt x="17341" y="6"/>
                    <a:pt x="17300" y="0"/>
                    <a:pt x="17254" y="0"/>
                  </a:cubicBezTo>
                  <a:close/>
                  <a:moveTo>
                    <a:pt x="12773" y="20646"/>
                  </a:moveTo>
                  <a:cubicBezTo>
                    <a:pt x="12679" y="20646"/>
                    <a:pt x="12565" y="20662"/>
                    <a:pt x="12491" y="20662"/>
                  </a:cubicBezTo>
                  <a:cubicBezTo>
                    <a:pt x="12351" y="20662"/>
                    <a:pt x="11993" y="20957"/>
                    <a:pt x="12133" y="21379"/>
                  </a:cubicBezTo>
                  <a:cubicBezTo>
                    <a:pt x="12186" y="21536"/>
                    <a:pt x="12286" y="21593"/>
                    <a:pt x="12390" y="21593"/>
                  </a:cubicBezTo>
                  <a:cubicBezTo>
                    <a:pt x="12557" y="21593"/>
                    <a:pt x="12733" y="21445"/>
                    <a:pt x="12739" y="21323"/>
                  </a:cubicBezTo>
                  <a:cubicBezTo>
                    <a:pt x="12749" y="21140"/>
                    <a:pt x="12958" y="20844"/>
                    <a:pt x="12938" y="20704"/>
                  </a:cubicBezTo>
                  <a:cubicBezTo>
                    <a:pt x="12924" y="20658"/>
                    <a:pt x="12856" y="20646"/>
                    <a:pt x="12773" y="2064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6" name="Google Shape;1776;p133"/>
            <p:cNvSpPr/>
            <p:nvPr/>
          </p:nvSpPr>
          <p:spPr>
            <a:xfrm>
              <a:off x="5738358" y="1992013"/>
              <a:ext cx="187380" cy="276024"/>
            </a:xfrm>
            <a:custGeom>
              <a:avLst/>
              <a:gdLst/>
              <a:ahLst/>
              <a:cxnLst/>
              <a:rect l="l" t="t" r="r" b="b"/>
              <a:pathLst>
                <a:path w="20808" h="21600" extrusionOk="0">
                  <a:moveTo>
                    <a:pt x="7076" y="8518"/>
                  </a:moveTo>
                  <a:cubicBezTo>
                    <a:pt x="7011" y="8518"/>
                    <a:pt x="6983" y="8544"/>
                    <a:pt x="7003" y="8597"/>
                  </a:cubicBezTo>
                  <a:lnTo>
                    <a:pt x="6941" y="8597"/>
                  </a:lnTo>
                  <a:cubicBezTo>
                    <a:pt x="7110" y="9187"/>
                    <a:pt x="7526" y="10379"/>
                    <a:pt x="8653" y="10379"/>
                  </a:cubicBezTo>
                  <a:cubicBezTo>
                    <a:pt x="8774" y="10379"/>
                    <a:pt x="8904" y="10365"/>
                    <a:pt x="9039" y="10336"/>
                  </a:cubicBezTo>
                  <a:cubicBezTo>
                    <a:pt x="10354" y="10028"/>
                    <a:pt x="7583" y="8518"/>
                    <a:pt x="7076" y="8518"/>
                  </a:cubicBezTo>
                  <a:close/>
                  <a:moveTo>
                    <a:pt x="7926" y="0"/>
                  </a:moveTo>
                  <a:cubicBezTo>
                    <a:pt x="7670" y="0"/>
                    <a:pt x="7436" y="32"/>
                    <a:pt x="7250" y="115"/>
                  </a:cubicBezTo>
                  <a:cubicBezTo>
                    <a:pt x="6386" y="506"/>
                    <a:pt x="7188" y="3638"/>
                    <a:pt x="6755" y="3900"/>
                  </a:cubicBezTo>
                  <a:cubicBezTo>
                    <a:pt x="6701" y="3937"/>
                    <a:pt x="6642" y="3953"/>
                    <a:pt x="6580" y="3953"/>
                  </a:cubicBezTo>
                  <a:cubicBezTo>
                    <a:pt x="6307" y="3953"/>
                    <a:pt x="5994" y="3634"/>
                    <a:pt x="5817" y="3634"/>
                  </a:cubicBezTo>
                  <a:cubicBezTo>
                    <a:pt x="5769" y="3634"/>
                    <a:pt x="5730" y="3660"/>
                    <a:pt x="5707" y="3725"/>
                  </a:cubicBezTo>
                  <a:cubicBezTo>
                    <a:pt x="5521" y="4160"/>
                    <a:pt x="5769" y="5900"/>
                    <a:pt x="6324" y="5900"/>
                  </a:cubicBezTo>
                  <a:cubicBezTo>
                    <a:pt x="6817" y="5900"/>
                    <a:pt x="7250" y="6378"/>
                    <a:pt x="6879" y="7160"/>
                  </a:cubicBezTo>
                  <a:cubicBezTo>
                    <a:pt x="6676" y="7676"/>
                    <a:pt x="7166" y="7889"/>
                    <a:pt x="7893" y="7889"/>
                  </a:cubicBezTo>
                  <a:cubicBezTo>
                    <a:pt x="8273" y="7889"/>
                    <a:pt x="8718" y="7831"/>
                    <a:pt x="9163" y="7726"/>
                  </a:cubicBezTo>
                  <a:cubicBezTo>
                    <a:pt x="9363" y="7670"/>
                    <a:pt x="9517" y="7647"/>
                    <a:pt x="9641" y="7647"/>
                  </a:cubicBezTo>
                  <a:cubicBezTo>
                    <a:pt x="10233" y="7647"/>
                    <a:pt x="10134" y="8174"/>
                    <a:pt x="10959" y="8174"/>
                  </a:cubicBezTo>
                  <a:cubicBezTo>
                    <a:pt x="11033" y="8174"/>
                    <a:pt x="11111" y="8170"/>
                    <a:pt x="11199" y="8163"/>
                  </a:cubicBezTo>
                  <a:cubicBezTo>
                    <a:pt x="11266" y="8155"/>
                    <a:pt x="11334" y="8151"/>
                    <a:pt x="11404" y="8151"/>
                  </a:cubicBezTo>
                  <a:cubicBezTo>
                    <a:pt x="12615" y="8151"/>
                    <a:pt x="14144" y="9185"/>
                    <a:pt x="13854" y="9597"/>
                  </a:cubicBezTo>
                  <a:cubicBezTo>
                    <a:pt x="13637" y="9978"/>
                    <a:pt x="13897" y="11100"/>
                    <a:pt x="14339" y="11100"/>
                  </a:cubicBezTo>
                  <a:cubicBezTo>
                    <a:pt x="14401" y="11100"/>
                    <a:pt x="14465" y="11080"/>
                    <a:pt x="14533" y="11032"/>
                  </a:cubicBezTo>
                  <a:cubicBezTo>
                    <a:pt x="14685" y="10935"/>
                    <a:pt x="14860" y="10891"/>
                    <a:pt x="15023" y="10891"/>
                  </a:cubicBezTo>
                  <a:cubicBezTo>
                    <a:pt x="15516" y="10891"/>
                    <a:pt x="15921" y="11282"/>
                    <a:pt x="15457" y="11770"/>
                  </a:cubicBezTo>
                  <a:cubicBezTo>
                    <a:pt x="14840" y="12380"/>
                    <a:pt x="16383" y="12989"/>
                    <a:pt x="16569" y="13773"/>
                  </a:cubicBezTo>
                  <a:cubicBezTo>
                    <a:pt x="16651" y="14031"/>
                    <a:pt x="16772" y="14132"/>
                    <a:pt x="16896" y="14132"/>
                  </a:cubicBezTo>
                  <a:cubicBezTo>
                    <a:pt x="17144" y="14132"/>
                    <a:pt x="17391" y="13715"/>
                    <a:pt x="17310" y="13336"/>
                  </a:cubicBezTo>
                  <a:cubicBezTo>
                    <a:pt x="17186" y="12773"/>
                    <a:pt x="17434" y="12814"/>
                    <a:pt x="18295" y="12380"/>
                  </a:cubicBezTo>
                  <a:cubicBezTo>
                    <a:pt x="19160" y="11989"/>
                    <a:pt x="18236" y="11249"/>
                    <a:pt x="17741" y="10423"/>
                  </a:cubicBezTo>
                  <a:cubicBezTo>
                    <a:pt x="17186" y="9597"/>
                    <a:pt x="15212" y="9857"/>
                    <a:pt x="15212" y="9119"/>
                  </a:cubicBezTo>
                  <a:cubicBezTo>
                    <a:pt x="15212" y="8379"/>
                    <a:pt x="13730" y="8119"/>
                    <a:pt x="13668" y="7682"/>
                  </a:cubicBezTo>
                  <a:cubicBezTo>
                    <a:pt x="13584" y="7383"/>
                    <a:pt x="12674" y="7083"/>
                    <a:pt x="11756" y="7083"/>
                  </a:cubicBezTo>
                  <a:cubicBezTo>
                    <a:pt x="11342" y="7083"/>
                    <a:pt x="10926" y="7144"/>
                    <a:pt x="10582" y="7291"/>
                  </a:cubicBezTo>
                  <a:cubicBezTo>
                    <a:pt x="10421" y="7361"/>
                    <a:pt x="10298" y="7393"/>
                    <a:pt x="10205" y="7393"/>
                  </a:cubicBezTo>
                  <a:cubicBezTo>
                    <a:pt x="9655" y="7393"/>
                    <a:pt x="10103" y="6333"/>
                    <a:pt x="9472" y="5813"/>
                  </a:cubicBezTo>
                  <a:cubicBezTo>
                    <a:pt x="8670" y="5160"/>
                    <a:pt x="10027" y="4291"/>
                    <a:pt x="11016" y="3509"/>
                  </a:cubicBezTo>
                  <a:cubicBezTo>
                    <a:pt x="11939" y="2725"/>
                    <a:pt x="10706" y="1465"/>
                    <a:pt x="10830" y="855"/>
                  </a:cubicBezTo>
                  <a:cubicBezTo>
                    <a:pt x="10968" y="429"/>
                    <a:pt x="10968" y="224"/>
                    <a:pt x="10748" y="224"/>
                  </a:cubicBezTo>
                  <a:cubicBezTo>
                    <a:pt x="10675" y="224"/>
                    <a:pt x="10579" y="246"/>
                    <a:pt x="10458" y="290"/>
                  </a:cubicBezTo>
                  <a:cubicBezTo>
                    <a:pt x="10413" y="308"/>
                    <a:pt x="10348" y="318"/>
                    <a:pt x="10269" y="318"/>
                  </a:cubicBezTo>
                  <a:cubicBezTo>
                    <a:pt x="9779" y="318"/>
                    <a:pt x="8737" y="0"/>
                    <a:pt x="7926" y="0"/>
                  </a:cubicBezTo>
                  <a:close/>
                  <a:moveTo>
                    <a:pt x="15857" y="14202"/>
                  </a:moveTo>
                  <a:cubicBezTo>
                    <a:pt x="15246" y="14202"/>
                    <a:pt x="14446" y="14843"/>
                    <a:pt x="14595" y="15120"/>
                  </a:cubicBezTo>
                  <a:cubicBezTo>
                    <a:pt x="14663" y="15226"/>
                    <a:pt x="14806" y="15269"/>
                    <a:pt x="14986" y="15269"/>
                  </a:cubicBezTo>
                  <a:cubicBezTo>
                    <a:pt x="15623" y="15269"/>
                    <a:pt x="16693" y="14712"/>
                    <a:pt x="16259" y="14336"/>
                  </a:cubicBezTo>
                  <a:cubicBezTo>
                    <a:pt x="16150" y="14241"/>
                    <a:pt x="16009" y="14202"/>
                    <a:pt x="15857" y="14202"/>
                  </a:cubicBezTo>
                  <a:close/>
                  <a:moveTo>
                    <a:pt x="10652" y="11024"/>
                  </a:moveTo>
                  <a:cubicBezTo>
                    <a:pt x="10607" y="11024"/>
                    <a:pt x="10562" y="11026"/>
                    <a:pt x="10520" y="11032"/>
                  </a:cubicBezTo>
                  <a:cubicBezTo>
                    <a:pt x="9563" y="11159"/>
                    <a:pt x="9824" y="13255"/>
                    <a:pt x="10576" y="13255"/>
                  </a:cubicBezTo>
                  <a:cubicBezTo>
                    <a:pt x="10599" y="13255"/>
                    <a:pt x="10621" y="13253"/>
                    <a:pt x="10644" y="13251"/>
                  </a:cubicBezTo>
                  <a:cubicBezTo>
                    <a:pt x="10954" y="13207"/>
                    <a:pt x="11753" y="13251"/>
                    <a:pt x="11815" y="12773"/>
                  </a:cubicBezTo>
                  <a:cubicBezTo>
                    <a:pt x="11827" y="12701"/>
                    <a:pt x="11849" y="12669"/>
                    <a:pt x="11880" y="12669"/>
                  </a:cubicBezTo>
                  <a:cubicBezTo>
                    <a:pt x="12066" y="12669"/>
                    <a:pt x="12528" y="13705"/>
                    <a:pt x="12001" y="14077"/>
                  </a:cubicBezTo>
                  <a:cubicBezTo>
                    <a:pt x="11447" y="14511"/>
                    <a:pt x="11447" y="15686"/>
                    <a:pt x="12373" y="15859"/>
                  </a:cubicBezTo>
                  <a:cubicBezTo>
                    <a:pt x="12398" y="15863"/>
                    <a:pt x="12424" y="15865"/>
                    <a:pt x="12449" y="15865"/>
                  </a:cubicBezTo>
                  <a:cubicBezTo>
                    <a:pt x="13392" y="15865"/>
                    <a:pt x="15017" y="13674"/>
                    <a:pt x="14716" y="13251"/>
                  </a:cubicBezTo>
                  <a:cubicBezTo>
                    <a:pt x="14654" y="13140"/>
                    <a:pt x="14556" y="13104"/>
                    <a:pt x="14446" y="13104"/>
                  </a:cubicBezTo>
                  <a:cubicBezTo>
                    <a:pt x="14266" y="13104"/>
                    <a:pt x="14054" y="13199"/>
                    <a:pt x="13930" y="13199"/>
                  </a:cubicBezTo>
                  <a:cubicBezTo>
                    <a:pt x="13837" y="13199"/>
                    <a:pt x="13792" y="13144"/>
                    <a:pt x="13854" y="12945"/>
                  </a:cubicBezTo>
                  <a:cubicBezTo>
                    <a:pt x="14091" y="12404"/>
                    <a:pt x="11720" y="11024"/>
                    <a:pt x="10652" y="11024"/>
                  </a:cubicBezTo>
                  <a:close/>
                  <a:moveTo>
                    <a:pt x="4443" y="12280"/>
                  </a:moveTo>
                  <a:cubicBezTo>
                    <a:pt x="4071" y="12280"/>
                    <a:pt x="3643" y="13436"/>
                    <a:pt x="2868" y="14164"/>
                  </a:cubicBezTo>
                  <a:cubicBezTo>
                    <a:pt x="1942" y="15033"/>
                    <a:pt x="-280" y="16468"/>
                    <a:pt x="30" y="16861"/>
                  </a:cubicBezTo>
                  <a:cubicBezTo>
                    <a:pt x="61" y="16907"/>
                    <a:pt x="111" y="16928"/>
                    <a:pt x="173" y="16928"/>
                  </a:cubicBezTo>
                  <a:cubicBezTo>
                    <a:pt x="827" y="16928"/>
                    <a:pt x="2973" y="14674"/>
                    <a:pt x="4040" y="14120"/>
                  </a:cubicBezTo>
                  <a:cubicBezTo>
                    <a:pt x="5212" y="13511"/>
                    <a:pt x="5028" y="12989"/>
                    <a:pt x="4657" y="12423"/>
                  </a:cubicBezTo>
                  <a:cubicBezTo>
                    <a:pt x="4586" y="12324"/>
                    <a:pt x="4516" y="12280"/>
                    <a:pt x="4443" y="12280"/>
                  </a:cubicBezTo>
                  <a:close/>
                  <a:moveTo>
                    <a:pt x="19121" y="14519"/>
                  </a:moveTo>
                  <a:cubicBezTo>
                    <a:pt x="18616" y="14519"/>
                    <a:pt x="18152" y="14791"/>
                    <a:pt x="18481" y="15164"/>
                  </a:cubicBezTo>
                  <a:cubicBezTo>
                    <a:pt x="19098" y="15902"/>
                    <a:pt x="17372" y="15295"/>
                    <a:pt x="17248" y="16033"/>
                  </a:cubicBezTo>
                  <a:cubicBezTo>
                    <a:pt x="17062" y="16730"/>
                    <a:pt x="15828" y="16164"/>
                    <a:pt x="15890" y="16730"/>
                  </a:cubicBezTo>
                  <a:cubicBezTo>
                    <a:pt x="15910" y="16918"/>
                    <a:pt x="15792" y="16990"/>
                    <a:pt x="15600" y="16990"/>
                  </a:cubicBezTo>
                  <a:cubicBezTo>
                    <a:pt x="15175" y="16990"/>
                    <a:pt x="14384" y="16635"/>
                    <a:pt x="13916" y="16424"/>
                  </a:cubicBezTo>
                  <a:cubicBezTo>
                    <a:pt x="13835" y="16383"/>
                    <a:pt x="13747" y="16365"/>
                    <a:pt x="13660" y="16365"/>
                  </a:cubicBezTo>
                  <a:cubicBezTo>
                    <a:pt x="13012" y="16365"/>
                    <a:pt x="12193" y="17359"/>
                    <a:pt x="11323" y="17512"/>
                  </a:cubicBezTo>
                  <a:cubicBezTo>
                    <a:pt x="10348" y="17684"/>
                    <a:pt x="9796" y="19165"/>
                    <a:pt x="10430" y="19165"/>
                  </a:cubicBezTo>
                  <a:cubicBezTo>
                    <a:pt x="10441" y="19165"/>
                    <a:pt x="10450" y="19165"/>
                    <a:pt x="10458" y="19165"/>
                  </a:cubicBezTo>
                  <a:cubicBezTo>
                    <a:pt x="11218" y="19123"/>
                    <a:pt x="11646" y="18419"/>
                    <a:pt x="12320" y="18419"/>
                  </a:cubicBezTo>
                  <a:cubicBezTo>
                    <a:pt x="12356" y="18419"/>
                    <a:pt x="12396" y="18421"/>
                    <a:pt x="12435" y="18425"/>
                  </a:cubicBezTo>
                  <a:cubicBezTo>
                    <a:pt x="12460" y="18427"/>
                    <a:pt x="12486" y="18429"/>
                    <a:pt x="12508" y="18429"/>
                  </a:cubicBezTo>
                  <a:cubicBezTo>
                    <a:pt x="13133" y="18429"/>
                    <a:pt x="13060" y="17960"/>
                    <a:pt x="13759" y="17960"/>
                  </a:cubicBezTo>
                  <a:cubicBezTo>
                    <a:pt x="13857" y="17960"/>
                    <a:pt x="13970" y="17970"/>
                    <a:pt x="14099" y="17990"/>
                  </a:cubicBezTo>
                  <a:cubicBezTo>
                    <a:pt x="15212" y="18121"/>
                    <a:pt x="14471" y="20556"/>
                    <a:pt x="15952" y="20774"/>
                  </a:cubicBezTo>
                  <a:cubicBezTo>
                    <a:pt x="17496" y="20949"/>
                    <a:pt x="17496" y="21600"/>
                    <a:pt x="18295" y="21600"/>
                  </a:cubicBezTo>
                  <a:cubicBezTo>
                    <a:pt x="19036" y="21600"/>
                    <a:pt x="18174" y="20078"/>
                    <a:pt x="18236" y="19556"/>
                  </a:cubicBezTo>
                  <a:cubicBezTo>
                    <a:pt x="18295" y="19034"/>
                    <a:pt x="19777" y="19512"/>
                    <a:pt x="20579" y="18861"/>
                  </a:cubicBezTo>
                  <a:cubicBezTo>
                    <a:pt x="21320" y="18208"/>
                    <a:pt x="20025" y="16424"/>
                    <a:pt x="20025" y="15251"/>
                  </a:cubicBezTo>
                  <a:cubicBezTo>
                    <a:pt x="20025" y="14725"/>
                    <a:pt x="19557" y="14519"/>
                    <a:pt x="19121" y="14519"/>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7" name="Google Shape;1777;p133"/>
            <p:cNvSpPr/>
            <p:nvPr/>
          </p:nvSpPr>
          <p:spPr>
            <a:xfrm>
              <a:off x="6217123" y="2440893"/>
              <a:ext cx="248782" cy="167304"/>
            </a:xfrm>
            <a:custGeom>
              <a:avLst/>
              <a:gdLst/>
              <a:ahLst/>
              <a:cxnLst/>
              <a:rect l="l" t="t" r="r" b="b"/>
              <a:pathLst>
                <a:path w="21109" h="21600" extrusionOk="0">
                  <a:moveTo>
                    <a:pt x="19123" y="2001"/>
                  </a:moveTo>
                  <a:cubicBezTo>
                    <a:pt x="19022" y="2001"/>
                    <a:pt x="19121" y="2256"/>
                    <a:pt x="19571" y="2940"/>
                  </a:cubicBezTo>
                  <a:cubicBezTo>
                    <a:pt x="20528" y="4332"/>
                    <a:pt x="20122" y="5478"/>
                    <a:pt x="20533" y="5478"/>
                  </a:cubicBezTo>
                  <a:cubicBezTo>
                    <a:pt x="20567" y="5478"/>
                    <a:pt x="20608" y="5468"/>
                    <a:pt x="20655" y="5452"/>
                  </a:cubicBezTo>
                  <a:cubicBezTo>
                    <a:pt x="21600" y="5095"/>
                    <a:pt x="20892" y="3589"/>
                    <a:pt x="20137" y="2799"/>
                  </a:cubicBezTo>
                  <a:lnTo>
                    <a:pt x="20089" y="2799"/>
                  </a:lnTo>
                  <a:cubicBezTo>
                    <a:pt x="19653" y="2367"/>
                    <a:pt x="19244" y="2001"/>
                    <a:pt x="19123" y="2001"/>
                  </a:cubicBezTo>
                  <a:close/>
                  <a:moveTo>
                    <a:pt x="19201" y="4528"/>
                  </a:moveTo>
                  <a:cubicBezTo>
                    <a:pt x="18844" y="4528"/>
                    <a:pt x="18392" y="5242"/>
                    <a:pt x="18392" y="5740"/>
                  </a:cubicBezTo>
                  <a:cubicBezTo>
                    <a:pt x="18392" y="6457"/>
                    <a:pt x="17591" y="6889"/>
                    <a:pt x="16317" y="7678"/>
                  </a:cubicBezTo>
                  <a:cubicBezTo>
                    <a:pt x="16063" y="7835"/>
                    <a:pt x="15769" y="7891"/>
                    <a:pt x="15461" y="7891"/>
                  </a:cubicBezTo>
                  <a:cubicBezTo>
                    <a:pt x="14637" y="7891"/>
                    <a:pt x="13711" y="7485"/>
                    <a:pt x="13165" y="7485"/>
                  </a:cubicBezTo>
                  <a:cubicBezTo>
                    <a:pt x="12892" y="7485"/>
                    <a:pt x="12711" y="7586"/>
                    <a:pt x="12687" y="7891"/>
                  </a:cubicBezTo>
                  <a:cubicBezTo>
                    <a:pt x="12640" y="8611"/>
                    <a:pt x="14101" y="9901"/>
                    <a:pt x="15469" y="9901"/>
                  </a:cubicBezTo>
                  <a:cubicBezTo>
                    <a:pt x="16836" y="9901"/>
                    <a:pt x="19005" y="7750"/>
                    <a:pt x="19005" y="7102"/>
                  </a:cubicBezTo>
                  <a:cubicBezTo>
                    <a:pt x="19005" y="6457"/>
                    <a:pt x="19855" y="5380"/>
                    <a:pt x="19476" y="4735"/>
                  </a:cubicBezTo>
                  <a:cubicBezTo>
                    <a:pt x="19403" y="4587"/>
                    <a:pt x="19306" y="4528"/>
                    <a:pt x="19201" y="4528"/>
                  </a:cubicBezTo>
                  <a:close/>
                  <a:moveTo>
                    <a:pt x="0" y="0"/>
                  </a:moveTo>
                  <a:lnTo>
                    <a:pt x="0" y="16862"/>
                  </a:lnTo>
                  <a:cubicBezTo>
                    <a:pt x="521" y="17435"/>
                    <a:pt x="1132" y="17795"/>
                    <a:pt x="1792" y="17867"/>
                  </a:cubicBezTo>
                  <a:cubicBezTo>
                    <a:pt x="1872" y="17871"/>
                    <a:pt x="1947" y="17874"/>
                    <a:pt x="2021" y="17874"/>
                  </a:cubicBezTo>
                  <a:cubicBezTo>
                    <a:pt x="3974" y="17874"/>
                    <a:pt x="3503" y="16073"/>
                    <a:pt x="3869" y="16073"/>
                  </a:cubicBezTo>
                  <a:cubicBezTo>
                    <a:pt x="4293" y="16073"/>
                    <a:pt x="4433" y="14924"/>
                    <a:pt x="4906" y="14063"/>
                  </a:cubicBezTo>
                  <a:cubicBezTo>
                    <a:pt x="5031" y="13807"/>
                    <a:pt x="5293" y="13693"/>
                    <a:pt x="5633" y="13693"/>
                  </a:cubicBezTo>
                  <a:cubicBezTo>
                    <a:pt x="6434" y="13693"/>
                    <a:pt x="7660" y="14344"/>
                    <a:pt x="8489" y="15356"/>
                  </a:cubicBezTo>
                  <a:cubicBezTo>
                    <a:pt x="9576" y="16731"/>
                    <a:pt x="10877" y="20614"/>
                    <a:pt x="12063" y="20614"/>
                  </a:cubicBezTo>
                  <a:cubicBezTo>
                    <a:pt x="12115" y="20614"/>
                    <a:pt x="12164" y="20608"/>
                    <a:pt x="12214" y="20592"/>
                  </a:cubicBezTo>
                  <a:cubicBezTo>
                    <a:pt x="12362" y="20539"/>
                    <a:pt x="12513" y="20516"/>
                    <a:pt x="12661" y="20516"/>
                  </a:cubicBezTo>
                  <a:cubicBezTo>
                    <a:pt x="13683" y="20516"/>
                    <a:pt x="14751" y="21600"/>
                    <a:pt x="15719" y="21600"/>
                  </a:cubicBezTo>
                  <a:cubicBezTo>
                    <a:pt x="15745" y="21600"/>
                    <a:pt x="15773" y="21600"/>
                    <a:pt x="15799" y="21597"/>
                  </a:cubicBezTo>
                  <a:cubicBezTo>
                    <a:pt x="16883" y="21525"/>
                    <a:pt x="15846" y="20091"/>
                    <a:pt x="15517" y="19874"/>
                  </a:cubicBezTo>
                  <a:cubicBezTo>
                    <a:pt x="15138" y="19590"/>
                    <a:pt x="14243" y="18656"/>
                    <a:pt x="14338" y="18080"/>
                  </a:cubicBezTo>
                  <a:cubicBezTo>
                    <a:pt x="14385" y="17435"/>
                    <a:pt x="13300" y="17507"/>
                    <a:pt x="12592" y="16790"/>
                  </a:cubicBezTo>
                  <a:cubicBezTo>
                    <a:pt x="11885" y="16073"/>
                    <a:pt x="12169" y="13778"/>
                    <a:pt x="11413" y="13202"/>
                  </a:cubicBezTo>
                  <a:cubicBezTo>
                    <a:pt x="10628" y="12638"/>
                    <a:pt x="10114" y="10975"/>
                    <a:pt x="10936" y="10975"/>
                  </a:cubicBezTo>
                  <a:cubicBezTo>
                    <a:pt x="10953" y="10975"/>
                    <a:pt x="10970" y="10975"/>
                    <a:pt x="10989" y="10978"/>
                  </a:cubicBezTo>
                  <a:cubicBezTo>
                    <a:pt x="11026" y="10982"/>
                    <a:pt x="11063" y="10982"/>
                    <a:pt x="11099" y="10982"/>
                  </a:cubicBezTo>
                  <a:cubicBezTo>
                    <a:pt x="11900" y="10982"/>
                    <a:pt x="12044" y="10219"/>
                    <a:pt x="11366" y="9256"/>
                  </a:cubicBezTo>
                  <a:cubicBezTo>
                    <a:pt x="10658" y="8251"/>
                    <a:pt x="8065" y="7822"/>
                    <a:pt x="7970" y="6313"/>
                  </a:cubicBezTo>
                  <a:cubicBezTo>
                    <a:pt x="7876" y="4807"/>
                    <a:pt x="3256" y="1290"/>
                    <a:pt x="1274" y="573"/>
                  </a:cubicBezTo>
                  <a:cubicBezTo>
                    <a:pt x="803" y="357"/>
                    <a:pt x="426" y="216"/>
                    <a:pt x="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8" name="Google Shape;1778;p133"/>
            <p:cNvSpPr/>
            <p:nvPr/>
          </p:nvSpPr>
          <p:spPr>
            <a:xfrm>
              <a:off x="5002379" y="2179655"/>
              <a:ext cx="42085" cy="79912"/>
            </a:xfrm>
            <a:custGeom>
              <a:avLst/>
              <a:gdLst/>
              <a:ahLst/>
              <a:cxnLst/>
              <a:rect l="l" t="t" r="r" b="b"/>
              <a:pathLst>
                <a:path w="20973" h="21600" extrusionOk="0">
                  <a:moveTo>
                    <a:pt x="4678" y="0"/>
                  </a:moveTo>
                  <a:cubicBezTo>
                    <a:pt x="4665" y="0"/>
                    <a:pt x="4640" y="7"/>
                    <a:pt x="4627" y="7"/>
                  </a:cubicBezTo>
                  <a:cubicBezTo>
                    <a:pt x="1859" y="158"/>
                    <a:pt x="2681" y="3160"/>
                    <a:pt x="1303" y="5265"/>
                  </a:cubicBezTo>
                  <a:cubicBezTo>
                    <a:pt x="-87" y="7815"/>
                    <a:pt x="-365" y="10372"/>
                    <a:pt x="469" y="12778"/>
                  </a:cubicBezTo>
                  <a:cubicBezTo>
                    <a:pt x="1303" y="15931"/>
                    <a:pt x="469" y="19235"/>
                    <a:pt x="5727" y="21189"/>
                  </a:cubicBezTo>
                  <a:cubicBezTo>
                    <a:pt x="6536" y="21470"/>
                    <a:pt x="7408" y="21600"/>
                    <a:pt x="8331" y="21600"/>
                  </a:cubicBezTo>
                  <a:cubicBezTo>
                    <a:pt x="13803" y="21600"/>
                    <a:pt x="20729" y="17083"/>
                    <a:pt x="20970" y="13223"/>
                  </a:cubicBezTo>
                  <a:cubicBezTo>
                    <a:pt x="21235" y="8610"/>
                    <a:pt x="7079" y="0"/>
                    <a:pt x="46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79" name="Google Shape;1779;p133"/>
            <p:cNvSpPr/>
            <p:nvPr/>
          </p:nvSpPr>
          <p:spPr>
            <a:xfrm>
              <a:off x="4256452" y="2628484"/>
              <a:ext cx="145732" cy="294639"/>
            </a:xfrm>
            <a:custGeom>
              <a:avLst/>
              <a:gdLst/>
              <a:ahLst/>
              <a:cxnLst/>
              <a:rect l="l" t="t" r="r" b="b"/>
              <a:pathLst>
                <a:path w="20899" h="21600" extrusionOk="0">
                  <a:moveTo>
                    <a:pt x="17353" y="0"/>
                  </a:moveTo>
                  <a:cubicBezTo>
                    <a:pt x="17117" y="0"/>
                    <a:pt x="16880" y="591"/>
                    <a:pt x="16647" y="712"/>
                  </a:cubicBezTo>
                  <a:cubicBezTo>
                    <a:pt x="16247" y="1037"/>
                    <a:pt x="16087" y="1404"/>
                    <a:pt x="16247" y="1811"/>
                  </a:cubicBezTo>
                  <a:cubicBezTo>
                    <a:pt x="16324" y="2121"/>
                    <a:pt x="15324" y="2467"/>
                    <a:pt x="14607" y="2467"/>
                  </a:cubicBezTo>
                  <a:cubicBezTo>
                    <a:pt x="14567" y="2467"/>
                    <a:pt x="14531" y="2465"/>
                    <a:pt x="14494" y="2463"/>
                  </a:cubicBezTo>
                  <a:cubicBezTo>
                    <a:pt x="14443" y="2460"/>
                    <a:pt x="14389" y="2460"/>
                    <a:pt x="14334" y="2460"/>
                  </a:cubicBezTo>
                  <a:cubicBezTo>
                    <a:pt x="13636" y="2460"/>
                    <a:pt x="12763" y="2701"/>
                    <a:pt x="13058" y="3157"/>
                  </a:cubicBezTo>
                  <a:cubicBezTo>
                    <a:pt x="13378" y="3646"/>
                    <a:pt x="12581" y="3564"/>
                    <a:pt x="12978" y="3971"/>
                  </a:cubicBezTo>
                  <a:cubicBezTo>
                    <a:pt x="13378" y="4337"/>
                    <a:pt x="12021" y="4826"/>
                    <a:pt x="10828" y="4908"/>
                  </a:cubicBezTo>
                  <a:cubicBezTo>
                    <a:pt x="9675" y="4947"/>
                    <a:pt x="8224" y="5972"/>
                    <a:pt x="6980" y="5972"/>
                  </a:cubicBezTo>
                  <a:cubicBezTo>
                    <a:pt x="6933" y="5972"/>
                    <a:pt x="6886" y="5970"/>
                    <a:pt x="6842" y="5968"/>
                  </a:cubicBezTo>
                  <a:cubicBezTo>
                    <a:pt x="6751" y="5962"/>
                    <a:pt x="6660" y="5959"/>
                    <a:pt x="6566" y="5959"/>
                  </a:cubicBezTo>
                  <a:cubicBezTo>
                    <a:pt x="5475" y="5959"/>
                    <a:pt x="4394" y="6344"/>
                    <a:pt x="3420" y="6344"/>
                  </a:cubicBezTo>
                  <a:cubicBezTo>
                    <a:pt x="3336" y="6344"/>
                    <a:pt x="3256" y="6340"/>
                    <a:pt x="3176" y="6334"/>
                  </a:cubicBezTo>
                  <a:cubicBezTo>
                    <a:pt x="3143" y="6332"/>
                    <a:pt x="3111" y="6331"/>
                    <a:pt x="3082" y="6331"/>
                  </a:cubicBezTo>
                  <a:cubicBezTo>
                    <a:pt x="2107" y="6331"/>
                    <a:pt x="2831" y="7582"/>
                    <a:pt x="1980" y="8372"/>
                  </a:cubicBezTo>
                  <a:cubicBezTo>
                    <a:pt x="1103" y="9186"/>
                    <a:pt x="1583" y="10123"/>
                    <a:pt x="2300" y="11101"/>
                  </a:cubicBezTo>
                  <a:cubicBezTo>
                    <a:pt x="3096" y="12079"/>
                    <a:pt x="3733" y="12893"/>
                    <a:pt x="1659" y="14199"/>
                  </a:cubicBezTo>
                  <a:cubicBezTo>
                    <a:pt x="-14" y="15216"/>
                    <a:pt x="-490" y="16603"/>
                    <a:pt x="547" y="17865"/>
                  </a:cubicBezTo>
                  <a:cubicBezTo>
                    <a:pt x="1343" y="18761"/>
                    <a:pt x="1343" y="20105"/>
                    <a:pt x="2460" y="20717"/>
                  </a:cubicBezTo>
                  <a:cubicBezTo>
                    <a:pt x="3271" y="21191"/>
                    <a:pt x="5093" y="21600"/>
                    <a:pt x="6395" y="21600"/>
                  </a:cubicBezTo>
                  <a:cubicBezTo>
                    <a:pt x="6882" y="21600"/>
                    <a:pt x="7297" y="21542"/>
                    <a:pt x="7559" y="21409"/>
                  </a:cubicBezTo>
                  <a:cubicBezTo>
                    <a:pt x="8435" y="20921"/>
                    <a:pt x="9472" y="21449"/>
                    <a:pt x="10508" y="20799"/>
                  </a:cubicBezTo>
                  <a:cubicBezTo>
                    <a:pt x="11625" y="20146"/>
                    <a:pt x="13218" y="16723"/>
                    <a:pt x="14734" y="14442"/>
                  </a:cubicBezTo>
                  <a:cubicBezTo>
                    <a:pt x="16167" y="12120"/>
                    <a:pt x="18000" y="9145"/>
                    <a:pt x="17840" y="8493"/>
                  </a:cubicBezTo>
                  <a:cubicBezTo>
                    <a:pt x="17680" y="7883"/>
                    <a:pt x="18877" y="7476"/>
                    <a:pt x="18400" y="6782"/>
                  </a:cubicBezTo>
                  <a:cubicBezTo>
                    <a:pt x="18033" y="6251"/>
                    <a:pt x="18324" y="5671"/>
                    <a:pt x="18731" y="5671"/>
                  </a:cubicBezTo>
                  <a:cubicBezTo>
                    <a:pt x="18855" y="5671"/>
                    <a:pt x="18986" y="5723"/>
                    <a:pt x="19117" y="5845"/>
                  </a:cubicBezTo>
                  <a:cubicBezTo>
                    <a:pt x="19415" y="6093"/>
                    <a:pt x="19746" y="6225"/>
                    <a:pt x="20048" y="6225"/>
                  </a:cubicBezTo>
                  <a:cubicBezTo>
                    <a:pt x="20394" y="6225"/>
                    <a:pt x="20699" y="6052"/>
                    <a:pt x="20870" y="5682"/>
                  </a:cubicBezTo>
                  <a:cubicBezTo>
                    <a:pt x="21110" y="4949"/>
                    <a:pt x="19833" y="3808"/>
                    <a:pt x="19753" y="2789"/>
                  </a:cubicBezTo>
                  <a:cubicBezTo>
                    <a:pt x="19593" y="1770"/>
                    <a:pt x="17920" y="753"/>
                    <a:pt x="17600" y="264"/>
                  </a:cubicBezTo>
                  <a:cubicBezTo>
                    <a:pt x="17520" y="73"/>
                    <a:pt x="17437" y="0"/>
                    <a:pt x="173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0" name="Google Shape;1780;p133"/>
            <p:cNvSpPr/>
            <p:nvPr/>
          </p:nvSpPr>
          <p:spPr>
            <a:xfrm>
              <a:off x="4248036" y="1976822"/>
              <a:ext cx="239002" cy="145900"/>
            </a:xfrm>
            <a:custGeom>
              <a:avLst/>
              <a:gdLst/>
              <a:ahLst/>
              <a:cxnLst/>
              <a:rect l="l" t="t" r="r" b="b"/>
              <a:pathLst>
                <a:path w="21511" h="21600" extrusionOk="0">
                  <a:moveTo>
                    <a:pt x="17008" y="0"/>
                  </a:moveTo>
                  <a:cubicBezTo>
                    <a:pt x="16206" y="409"/>
                    <a:pt x="15506" y="740"/>
                    <a:pt x="15257" y="905"/>
                  </a:cubicBezTo>
                  <a:cubicBezTo>
                    <a:pt x="14355" y="1235"/>
                    <a:pt x="12004" y="987"/>
                    <a:pt x="11705" y="1235"/>
                  </a:cubicBezTo>
                  <a:cubicBezTo>
                    <a:pt x="11404" y="1479"/>
                    <a:pt x="9204" y="4115"/>
                    <a:pt x="8902" y="5346"/>
                  </a:cubicBezTo>
                  <a:cubicBezTo>
                    <a:pt x="8711" y="6139"/>
                    <a:pt x="8437" y="6488"/>
                    <a:pt x="8147" y="6488"/>
                  </a:cubicBezTo>
                  <a:cubicBezTo>
                    <a:pt x="7982" y="6488"/>
                    <a:pt x="7816" y="6379"/>
                    <a:pt x="7654" y="6169"/>
                  </a:cubicBezTo>
                  <a:cubicBezTo>
                    <a:pt x="7152" y="5512"/>
                    <a:pt x="5252" y="5677"/>
                    <a:pt x="5102" y="5429"/>
                  </a:cubicBezTo>
                  <a:cubicBezTo>
                    <a:pt x="4622" y="5148"/>
                    <a:pt x="4120" y="5020"/>
                    <a:pt x="3611" y="5020"/>
                  </a:cubicBezTo>
                  <a:cubicBezTo>
                    <a:pt x="3376" y="5020"/>
                    <a:pt x="3139" y="5050"/>
                    <a:pt x="2901" y="5102"/>
                  </a:cubicBezTo>
                  <a:cubicBezTo>
                    <a:pt x="2828" y="5117"/>
                    <a:pt x="2762" y="5125"/>
                    <a:pt x="2698" y="5125"/>
                  </a:cubicBezTo>
                  <a:cubicBezTo>
                    <a:pt x="2221" y="5125"/>
                    <a:pt x="1927" y="4719"/>
                    <a:pt x="1685" y="4719"/>
                  </a:cubicBezTo>
                  <a:cubicBezTo>
                    <a:pt x="1639" y="4719"/>
                    <a:pt x="1593" y="4735"/>
                    <a:pt x="1550" y="4772"/>
                  </a:cubicBezTo>
                  <a:cubicBezTo>
                    <a:pt x="1249" y="5020"/>
                    <a:pt x="950" y="5346"/>
                    <a:pt x="799" y="5842"/>
                  </a:cubicBezTo>
                  <a:cubicBezTo>
                    <a:pt x="601" y="6251"/>
                    <a:pt x="950" y="7156"/>
                    <a:pt x="849" y="7569"/>
                  </a:cubicBezTo>
                  <a:cubicBezTo>
                    <a:pt x="550" y="7817"/>
                    <a:pt x="299" y="8061"/>
                    <a:pt x="0" y="8309"/>
                  </a:cubicBezTo>
                  <a:cubicBezTo>
                    <a:pt x="149" y="8887"/>
                    <a:pt x="199" y="9544"/>
                    <a:pt x="149" y="10201"/>
                  </a:cubicBezTo>
                  <a:cubicBezTo>
                    <a:pt x="-50" y="11849"/>
                    <a:pt x="149" y="13659"/>
                    <a:pt x="699" y="15138"/>
                  </a:cubicBezTo>
                  <a:cubicBezTo>
                    <a:pt x="1249" y="16539"/>
                    <a:pt x="1050" y="19088"/>
                    <a:pt x="1299" y="19584"/>
                  </a:cubicBezTo>
                  <a:cubicBezTo>
                    <a:pt x="1413" y="19768"/>
                    <a:pt x="1776" y="19873"/>
                    <a:pt x="2235" y="19873"/>
                  </a:cubicBezTo>
                  <a:cubicBezTo>
                    <a:pt x="2993" y="19873"/>
                    <a:pt x="4011" y="19591"/>
                    <a:pt x="4602" y="18923"/>
                  </a:cubicBezTo>
                  <a:cubicBezTo>
                    <a:pt x="5198" y="18168"/>
                    <a:pt x="5960" y="17763"/>
                    <a:pt x="6700" y="17763"/>
                  </a:cubicBezTo>
                  <a:cubicBezTo>
                    <a:pt x="6768" y="17763"/>
                    <a:pt x="6834" y="17767"/>
                    <a:pt x="6903" y="17770"/>
                  </a:cubicBezTo>
                  <a:cubicBezTo>
                    <a:pt x="7702" y="17609"/>
                    <a:pt x="8402" y="17031"/>
                    <a:pt x="8902" y="16126"/>
                  </a:cubicBezTo>
                  <a:cubicBezTo>
                    <a:pt x="9085" y="15709"/>
                    <a:pt x="9715" y="15593"/>
                    <a:pt x="10217" y="15593"/>
                  </a:cubicBezTo>
                  <a:cubicBezTo>
                    <a:pt x="10409" y="15593"/>
                    <a:pt x="10580" y="15611"/>
                    <a:pt x="10703" y="15634"/>
                  </a:cubicBezTo>
                  <a:cubicBezTo>
                    <a:pt x="10724" y="15638"/>
                    <a:pt x="10742" y="15638"/>
                    <a:pt x="10763" y="15638"/>
                  </a:cubicBezTo>
                  <a:cubicBezTo>
                    <a:pt x="11192" y="15638"/>
                    <a:pt x="11625" y="14774"/>
                    <a:pt x="12105" y="13986"/>
                  </a:cubicBezTo>
                  <a:cubicBezTo>
                    <a:pt x="12605" y="13081"/>
                    <a:pt x="14205" y="12754"/>
                    <a:pt x="15955" y="11849"/>
                  </a:cubicBezTo>
                  <a:cubicBezTo>
                    <a:pt x="17658" y="10941"/>
                    <a:pt x="17256" y="9544"/>
                    <a:pt x="17658" y="8722"/>
                  </a:cubicBezTo>
                  <a:cubicBezTo>
                    <a:pt x="18058" y="7982"/>
                    <a:pt x="18507" y="8309"/>
                    <a:pt x="19208" y="7734"/>
                  </a:cubicBezTo>
                  <a:cubicBezTo>
                    <a:pt x="18407" y="4855"/>
                    <a:pt x="17457" y="1562"/>
                    <a:pt x="17008" y="0"/>
                  </a:cubicBezTo>
                  <a:close/>
                  <a:moveTo>
                    <a:pt x="20644" y="20267"/>
                  </a:moveTo>
                  <a:cubicBezTo>
                    <a:pt x="19996" y="20267"/>
                    <a:pt x="19281" y="20511"/>
                    <a:pt x="19658" y="21228"/>
                  </a:cubicBezTo>
                  <a:cubicBezTo>
                    <a:pt x="19822" y="21499"/>
                    <a:pt x="20028" y="21600"/>
                    <a:pt x="20242" y="21600"/>
                  </a:cubicBezTo>
                  <a:cubicBezTo>
                    <a:pt x="20808" y="21600"/>
                    <a:pt x="21436" y="20868"/>
                    <a:pt x="21509" y="20571"/>
                  </a:cubicBezTo>
                  <a:cubicBezTo>
                    <a:pt x="21550" y="20395"/>
                    <a:pt x="21116" y="20267"/>
                    <a:pt x="20644" y="2026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1" name="Google Shape;1781;p133"/>
            <p:cNvSpPr/>
            <p:nvPr/>
          </p:nvSpPr>
          <p:spPr>
            <a:xfrm>
              <a:off x="5649036" y="2608323"/>
              <a:ext cx="821754" cy="753105"/>
            </a:xfrm>
            <a:custGeom>
              <a:avLst/>
              <a:gdLst/>
              <a:ahLst/>
              <a:cxnLst/>
              <a:rect l="l" t="t" r="r" b="b"/>
              <a:pathLst>
                <a:path w="21449" h="21600" extrusionOk="0">
                  <a:moveTo>
                    <a:pt x="9565" y="443"/>
                  </a:moveTo>
                  <a:cubicBezTo>
                    <a:pt x="9324" y="443"/>
                    <a:pt x="8929" y="567"/>
                    <a:pt x="9054" y="682"/>
                  </a:cubicBezTo>
                  <a:cubicBezTo>
                    <a:pt x="9085" y="711"/>
                    <a:pt x="9149" y="724"/>
                    <a:pt x="9226" y="724"/>
                  </a:cubicBezTo>
                  <a:cubicBezTo>
                    <a:pt x="9441" y="724"/>
                    <a:pt x="9758" y="623"/>
                    <a:pt x="9736" y="506"/>
                  </a:cubicBezTo>
                  <a:cubicBezTo>
                    <a:pt x="9728" y="461"/>
                    <a:pt x="9658" y="443"/>
                    <a:pt x="9565" y="443"/>
                  </a:cubicBezTo>
                  <a:close/>
                  <a:moveTo>
                    <a:pt x="12842" y="15938"/>
                  </a:moveTo>
                  <a:cubicBezTo>
                    <a:pt x="12633" y="15938"/>
                    <a:pt x="12283" y="16036"/>
                    <a:pt x="12362" y="16111"/>
                  </a:cubicBezTo>
                  <a:cubicBezTo>
                    <a:pt x="12408" y="16162"/>
                    <a:pt x="12506" y="16188"/>
                    <a:pt x="12611" y="16188"/>
                  </a:cubicBezTo>
                  <a:cubicBezTo>
                    <a:pt x="12768" y="16188"/>
                    <a:pt x="12942" y="16131"/>
                    <a:pt x="12985" y="16016"/>
                  </a:cubicBezTo>
                  <a:cubicBezTo>
                    <a:pt x="13009" y="15960"/>
                    <a:pt x="12941" y="15938"/>
                    <a:pt x="12842" y="15938"/>
                  </a:cubicBezTo>
                  <a:close/>
                  <a:moveTo>
                    <a:pt x="15608" y="0"/>
                  </a:moveTo>
                  <a:cubicBezTo>
                    <a:pt x="15502" y="0"/>
                    <a:pt x="15292" y="285"/>
                    <a:pt x="15292" y="442"/>
                  </a:cubicBezTo>
                  <a:cubicBezTo>
                    <a:pt x="15321" y="618"/>
                    <a:pt x="15278" y="793"/>
                    <a:pt x="15176" y="920"/>
                  </a:cubicBezTo>
                  <a:cubicBezTo>
                    <a:pt x="15060" y="1032"/>
                    <a:pt x="15234" y="1431"/>
                    <a:pt x="15104" y="1574"/>
                  </a:cubicBezTo>
                  <a:cubicBezTo>
                    <a:pt x="14959" y="1717"/>
                    <a:pt x="15089" y="2307"/>
                    <a:pt x="15060" y="2642"/>
                  </a:cubicBezTo>
                  <a:cubicBezTo>
                    <a:pt x="15016" y="2960"/>
                    <a:pt x="15031" y="3327"/>
                    <a:pt x="14886" y="3550"/>
                  </a:cubicBezTo>
                  <a:cubicBezTo>
                    <a:pt x="14756" y="3774"/>
                    <a:pt x="14726" y="4124"/>
                    <a:pt x="14451" y="4236"/>
                  </a:cubicBezTo>
                  <a:cubicBezTo>
                    <a:pt x="14396" y="4260"/>
                    <a:pt x="14339" y="4270"/>
                    <a:pt x="14282" y="4270"/>
                  </a:cubicBezTo>
                  <a:cubicBezTo>
                    <a:pt x="14037" y="4270"/>
                    <a:pt x="13801" y="4075"/>
                    <a:pt x="13812" y="3933"/>
                  </a:cubicBezTo>
                  <a:cubicBezTo>
                    <a:pt x="13812" y="3792"/>
                    <a:pt x="13574" y="3688"/>
                    <a:pt x="13408" y="3688"/>
                  </a:cubicBezTo>
                  <a:cubicBezTo>
                    <a:pt x="13387" y="3688"/>
                    <a:pt x="13367" y="3690"/>
                    <a:pt x="13348" y="3694"/>
                  </a:cubicBezTo>
                  <a:cubicBezTo>
                    <a:pt x="13343" y="3694"/>
                    <a:pt x="13338" y="3695"/>
                    <a:pt x="13333" y="3695"/>
                  </a:cubicBezTo>
                  <a:cubicBezTo>
                    <a:pt x="13169" y="3695"/>
                    <a:pt x="13079" y="3448"/>
                    <a:pt x="12826" y="3232"/>
                  </a:cubicBezTo>
                  <a:cubicBezTo>
                    <a:pt x="12738" y="3152"/>
                    <a:pt x="12655" y="3135"/>
                    <a:pt x="12581" y="3135"/>
                  </a:cubicBezTo>
                  <a:cubicBezTo>
                    <a:pt x="12529" y="3135"/>
                    <a:pt x="12482" y="3144"/>
                    <a:pt x="12439" y="3144"/>
                  </a:cubicBezTo>
                  <a:cubicBezTo>
                    <a:pt x="12374" y="3144"/>
                    <a:pt x="12324" y="3124"/>
                    <a:pt x="12289" y="3024"/>
                  </a:cubicBezTo>
                  <a:cubicBezTo>
                    <a:pt x="12202" y="2754"/>
                    <a:pt x="12130" y="2706"/>
                    <a:pt x="11941" y="2563"/>
                  </a:cubicBezTo>
                  <a:cubicBezTo>
                    <a:pt x="11752" y="2419"/>
                    <a:pt x="11811" y="2419"/>
                    <a:pt x="11985" y="2275"/>
                  </a:cubicBezTo>
                  <a:cubicBezTo>
                    <a:pt x="12159" y="2132"/>
                    <a:pt x="12130" y="1957"/>
                    <a:pt x="12028" y="1781"/>
                  </a:cubicBezTo>
                  <a:cubicBezTo>
                    <a:pt x="11941" y="1606"/>
                    <a:pt x="12130" y="1638"/>
                    <a:pt x="12362" y="1494"/>
                  </a:cubicBezTo>
                  <a:cubicBezTo>
                    <a:pt x="12594" y="1351"/>
                    <a:pt x="12362" y="1191"/>
                    <a:pt x="12551" y="1095"/>
                  </a:cubicBezTo>
                  <a:cubicBezTo>
                    <a:pt x="12725" y="1016"/>
                    <a:pt x="12623" y="857"/>
                    <a:pt x="12434" y="809"/>
                  </a:cubicBezTo>
                  <a:cubicBezTo>
                    <a:pt x="12423" y="807"/>
                    <a:pt x="12412" y="806"/>
                    <a:pt x="12402" y="806"/>
                  </a:cubicBezTo>
                  <a:cubicBezTo>
                    <a:pt x="12253" y="806"/>
                    <a:pt x="12299" y="1018"/>
                    <a:pt x="12232" y="1048"/>
                  </a:cubicBezTo>
                  <a:cubicBezTo>
                    <a:pt x="12228" y="1049"/>
                    <a:pt x="12226" y="1050"/>
                    <a:pt x="12222" y="1050"/>
                  </a:cubicBezTo>
                  <a:cubicBezTo>
                    <a:pt x="12155" y="1050"/>
                    <a:pt x="12100" y="729"/>
                    <a:pt x="12033" y="729"/>
                  </a:cubicBezTo>
                  <a:cubicBezTo>
                    <a:pt x="12032" y="729"/>
                    <a:pt x="12030" y="729"/>
                    <a:pt x="12028" y="729"/>
                  </a:cubicBezTo>
                  <a:cubicBezTo>
                    <a:pt x="11982" y="742"/>
                    <a:pt x="11833" y="970"/>
                    <a:pt x="11716" y="970"/>
                  </a:cubicBezTo>
                  <a:cubicBezTo>
                    <a:pt x="11687" y="970"/>
                    <a:pt x="11660" y="955"/>
                    <a:pt x="11636" y="920"/>
                  </a:cubicBezTo>
                  <a:cubicBezTo>
                    <a:pt x="11521" y="745"/>
                    <a:pt x="10868" y="602"/>
                    <a:pt x="10621" y="570"/>
                  </a:cubicBezTo>
                  <a:cubicBezTo>
                    <a:pt x="10381" y="526"/>
                    <a:pt x="10288" y="212"/>
                    <a:pt x="10162" y="212"/>
                  </a:cubicBezTo>
                  <a:cubicBezTo>
                    <a:pt x="10150" y="212"/>
                    <a:pt x="10139" y="214"/>
                    <a:pt x="10128" y="219"/>
                  </a:cubicBezTo>
                  <a:cubicBezTo>
                    <a:pt x="9968" y="283"/>
                    <a:pt x="10157" y="410"/>
                    <a:pt x="10331" y="618"/>
                  </a:cubicBezTo>
                  <a:cubicBezTo>
                    <a:pt x="10469" y="795"/>
                    <a:pt x="10010" y="912"/>
                    <a:pt x="9707" y="912"/>
                  </a:cubicBezTo>
                  <a:cubicBezTo>
                    <a:pt x="9630" y="912"/>
                    <a:pt x="9563" y="905"/>
                    <a:pt x="9519" y="888"/>
                  </a:cubicBezTo>
                  <a:cubicBezTo>
                    <a:pt x="9490" y="878"/>
                    <a:pt x="9471" y="874"/>
                    <a:pt x="9457" y="874"/>
                  </a:cubicBezTo>
                  <a:cubicBezTo>
                    <a:pt x="9364" y="874"/>
                    <a:pt x="9526" y="1064"/>
                    <a:pt x="9388" y="1064"/>
                  </a:cubicBezTo>
                  <a:cubicBezTo>
                    <a:pt x="9384" y="1064"/>
                    <a:pt x="9379" y="1064"/>
                    <a:pt x="9373" y="1064"/>
                  </a:cubicBezTo>
                  <a:cubicBezTo>
                    <a:pt x="9370" y="1063"/>
                    <a:pt x="9366" y="1063"/>
                    <a:pt x="9362" y="1063"/>
                  </a:cubicBezTo>
                  <a:cubicBezTo>
                    <a:pt x="9184" y="1063"/>
                    <a:pt x="9153" y="1434"/>
                    <a:pt x="8997" y="1606"/>
                  </a:cubicBezTo>
                  <a:cubicBezTo>
                    <a:pt x="8851" y="1797"/>
                    <a:pt x="8953" y="1925"/>
                    <a:pt x="8793" y="2036"/>
                  </a:cubicBezTo>
                  <a:cubicBezTo>
                    <a:pt x="8619" y="2164"/>
                    <a:pt x="8605" y="2291"/>
                    <a:pt x="8808" y="2547"/>
                  </a:cubicBezTo>
                  <a:cubicBezTo>
                    <a:pt x="8918" y="2677"/>
                    <a:pt x="8883" y="2741"/>
                    <a:pt x="8798" y="2741"/>
                  </a:cubicBezTo>
                  <a:cubicBezTo>
                    <a:pt x="8728" y="2741"/>
                    <a:pt x="8626" y="2697"/>
                    <a:pt x="8546" y="2610"/>
                  </a:cubicBezTo>
                  <a:cubicBezTo>
                    <a:pt x="8463" y="2518"/>
                    <a:pt x="8379" y="2470"/>
                    <a:pt x="8317" y="2470"/>
                  </a:cubicBezTo>
                  <a:cubicBezTo>
                    <a:pt x="8249" y="2470"/>
                    <a:pt x="8206" y="2526"/>
                    <a:pt x="8213" y="2642"/>
                  </a:cubicBezTo>
                  <a:cubicBezTo>
                    <a:pt x="8213" y="2725"/>
                    <a:pt x="8182" y="2762"/>
                    <a:pt x="8146" y="2762"/>
                  </a:cubicBezTo>
                  <a:cubicBezTo>
                    <a:pt x="8085" y="2762"/>
                    <a:pt x="8006" y="2659"/>
                    <a:pt x="8024" y="2499"/>
                  </a:cubicBezTo>
                  <a:cubicBezTo>
                    <a:pt x="8053" y="2259"/>
                    <a:pt x="7778" y="2371"/>
                    <a:pt x="7734" y="2227"/>
                  </a:cubicBezTo>
                  <a:cubicBezTo>
                    <a:pt x="7648" y="2036"/>
                    <a:pt x="7487" y="1893"/>
                    <a:pt x="7299" y="1861"/>
                  </a:cubicBezTo>
                  <a:cubicBezTo>
                    <a:pt x="7140" y="1877"/>
                    <a:pt x="7140" y="2052"/>
                    <a:pt x="6994" y="2052"/>
                  </a:cubicBezTo>
                  <a:cubicBezTo>
                    <a:pt x="6835" y="2052"/>
                    <a:pt x="6806" y="2148"/>
                    <a:pt x="6820" y="2339"/>
                  </a:cubicBezTo>
                  <a:cubicBezTo>
                    <a:pt x="6829" y="2395"/>
                    <a:pt x="6809" y="2413"/>
                    <a:pt x="6772" y="2413"/>
                  </a:cubicBezTo>
                  <a:cubicBezTo>
                    <a:pt x="6696" y="2413"/>
                    <a:pt x="6551" y="2338"/>
                    <a:pt x="6436" y="2338"/>
                  </a:cubicBezTo>
                  <a:cubicBezTo>
                    <a:pt x="6428" y="2338"/>
                    <a:pt x="6421" y="2338"/>
                    <a:pt x="6414" y="2339"/>
                  </a:cubicBezTo>
                  <a:cubicBezTo>
                    <a:pt x="6240" y="2371"/>
                    <a:pt x="6414" y="2594"/>
                    <a:pt x="6327" y="2610"/>
                  </a:cubicBezTo>
                  <a:cubicBezTo>
                    <a:pt x="6240" y="2626"/>
                    <a:pt x="6240" y="2817"/>
                    <a:pt x="6081" y="2817"/>
                  </a:cubicBezTo>
                  <a:cubicBezTo>
                    <a:pt x="5936" y="2817"/>
                    <a:pt x="5950" y="3200"/>
                    <a:pt x="5979" y="3391"/>
                  </a:cubicBezTo>
                  <a:cubicBezTo>
                    <a:pt x="5983" y="3440"/>
                    <a:pt x="5969" y="3458"/>
                    <a:pt x="5945" y="3458"/>
                  </a:cubicBezTo>
                  <a:cubicBezTo>
                    <a:pt x="5881" y="3458"/>
                    <a:pt x="5740" y="3338"/>
                    <a:pt x="5627" y="3338"/>
                  </a:cubicBezTo>
                  <a:cubicBezTo>
                    <a:pt x="5613" y="3338"/>
                    <a:pt x="5600" y="3339"/>
                    <a:pt x="5588" y="3343"/>
                  </a:cubicBezTo>
                  <a:cubicBezTo>
                    <a:pt x="5442" y="3407"/>
                    <a:pt x="5631" y="3582"/>
                    <a:pt x="5674" y="3806"/>
                  </a:cubicBezTo>
                  <a:cubicBezTo>
                    <a:pt x="5718" y="4029"/>
                    <a:pt x="5588" y="4013"/>
                    <a:pt x="5515" y="4108"/>
                  </a:cubicBezTo>
                  <a:cubicBezTo>
                    <a:pt x="5505" y="4117"/>
                    <a:pt x="5496" y="4121"/>
                    <a:pt x="5487" y="4121"/>
                  </a:cubicBezTo>
                  <a:cubicBezTo>
                    <a:pt x="5402" y="4121"/>
                    <a:pt x="5297" y="3832"/>
                    <a:pt x="5297" y="3646"/>
                  </a:cubicBezTo>
                  <a:cubicBezTo>
                    <a:pt x="5297" y="3592"/>
                    <a:pt x="5282" y="3568"/>
                    <a:pt x="5255" y="3568"/>
                  </a:cubicBezTo>
                  <a:cubicBezTo>
                    <a:pt x="5187" y="3568"/>
                    <a:pt x="5046" y="3715"/>
                    <a:pt x="4891" y="3886"/>
                  </a:cubicBezTo>
                  <a:cubicBezTo>
                    <a:pt x="4688" y="4140"/>
                    <a:pt x="4963" y="4523"/>
                    <a:pt x="4877" y="4587"/>
                  </a:cubicBezTo>
                  <a:cubicBezTo>
                    <a:pt x="4601" y="4841"/>
                    <a:pt x="4340" y="5129"/>
                    <a:pt x="4107" y="5431"/>
                  </a:cubicBezTo>
                  <a:cubicBezTo>
                    <a:pt x="3876" y="5766"/>
                    <a:pt x="3339" y="5559"/>
                    <a:pt x="3179" y="5719"/>
                  </a:cubicBezTo>
                  <a:cubicBezTo>
                    <a:pt x="3020" y="5878"/>
                    <a:pt x="2846" y="5766"/>
                    <a:pt x="2686" y="5910"/>
                  </a:cubicBezTo>
                  <a:cubicBezTo>
                    <a:pt x="2549" y="6023"/>
                    <a:pt x="2341" y="6213"/>
                    <a:pt x="2237" y="6213"/>
                  </a:cubicBezTo>
                  <a:cubicBezTo>
                    <a:pt x="2208" y="6213"/>
                    <a:pt x="2188" y="6199"/>
                    <a:pt x="2179" y="6164"/>
                  </a:cubicBezTo>
                  <a:cubicBezTo>
                    <a:pt x="2169" y="6107"/>
                    <a:pt x="2116" y="6082"/>
                    <a:pt x="2045" y="6082"/>
                  </a:cubicBezTo>
                  <a:cubicBezTo>
                    <a:pt x="1899" y="6082"/>
                    <a:pt x="1671" y="6185"/>
                    <a:pt x="1554" y="6324"/>
                  </a:cubicBezTo>
                  <a:cubicBezTo>
                    <a:pt x="1380" y="6547"/>
                    <a:pt x="1149" y="6691"/>
                    <a:pt x="902" y="6738"/>
                  </a:cubicBezTo>
                  <a:cubicBezTo>
                    <a:pt x="698" y="6754"/>
                    <a:pt x="698" y="7089"/>
                    <a:pt x="626" y="7169"/>
                  </a:cubicBezTo>
                  <a:cubicBezTo>
                    <a:pt x="617" y="7177"/>
                    <a:pt x="610" y="7181"/>
                    <a:pt x="603" y="7181"/>
                  </a:cubicBezTo>
                  <a:cubicBezTo>
                    <a:pt x="545" y="7181"/>
                    <a:pt x="568" y="6888"/>
                    <a:pt x="568" y="6802"/>
                  </a:cubicBezTo>
                  <a:cubicBezTo>
                    <a:pt x="568" y="6789"/>
                    <a:pt x="564" y="6782"/>
                    <a:pt x="557" y="6782"/>
                  </a:cubicBezTo>
                  <a:cubicBezTo>
                    <a:pt x="515" y="6782"/>
                    <a:pt x="367" y="7002"/>
                    <a:pt x="293" y="7233"/>
                  </a:cubicBezTo>
                  <a:cubicBezTo>
                    <a:pt x="205" y="7520"/>
                    <a:pt x="495" y="7616"/>
                    <a:pt x="321" y="7918"/>
                  </a:cubicBezTo>
                  <a:cubicBezTo>
                    <a:pt x="147" y="8205"/>
                    <a:pt x="-13" y="8492"/>
                    <a:pt x="220" y="8859"/>
                  </a:cubicBezTo>
                  <a:cubicBezTo>
                    <a:pt x="467" y="9225"/>
                    <a:pt x="612" y="9465"/>
                    <a:pt x="524" y="9656"/>
                  </a:cubicBezTo>
                  <a:cubicBezTo>
                    <a:pt x="513" y="9688"/>
                    <a:pt x="500" y="9701"/>
                    <a:pt x="485" y="9701"/>
                  </a:cubicBezTo>
                  <a:cubicBezTo>
                    <a:pt x="406" y="9701"/>
                    <a:pt x="285" y="9348"/>
                    <a:pt x="230" y="9348"/>
                  </a:cubicBezTo>
                  <a:cubicBezTo>
                    <a:pt x="226" y="9348"/>
                    <a:pt x="223" y="9350"/>
                    <a:pt x="220" y="9353"/>
                  </a:cubicBezTo>
                  <a:cubicBezTo>
                    <a:pt x="147" y="9417"/>
                    <a:pt x="438" y="9656"/>
                    <a:pt x="365" y="9783"/>
                  </a:cubicBezTo>
                  <a:cubicBezTo>
                    <a:pt x="358" y="9793"/>
                    <a:pt x="350" y="9798"/>
                    <a:pt x="342" y="9798"/>
                  </a:cubicBezTo>
                  <a:cubicBezTo>
                    <a:pt x="261" y="9798"/>
                    <a:pt x="91" y="9441"/>
                    <a:pt x="24" y="9441"/>
                  </a:cubicBezTo>
                  <a:cubicBezTo>
                    <a:pt x="15" y="9441"/>
                    <a:pt x="7" y="9449"/>
                    <a:pt x="2" y="9465"/>
                  </a:cubicBezTo>
                  <a:cubicBezTo>
                    <a:pt x="-41" y="9592"/>
                    <a:pt x="524" y="10468"/>
                    <a:pt x="539" y="10804"/>
                  </a:cubicBezTo>
                  <a:cubicBezTo>
                    <a:pt x="553" y="11138"/>
                    <a:pt x="1003" y="11457"/>
                    <a:pt x="974" y="11919"/>
                  </a:cubicBezTo>
                  <a:cubicBezTo>
                    <a:pt x="960" y="12397"/>
                    <a:pt x="1380" y="13162"/>
                    <a:pt x="1438" y="13290"/>
                  </a:cubicBezTo>
                  <a:cubicBezTo>
                    <a:pt x="1511" y="13402"/>
                    <a:pt x="1279" y="13720"/>
                    <a:pt x="1323" y="14087"/>
                  </a:cubicBezTo>
                  <a:cubicBezTo>
                    <a:pt x="1380" y="14438"/>
                    <a:pt x="1221" y="14566"/>
                    <a:pt x="1032" y="14566"/>
                  </a:cubicBezTo>
                  <a:cubicBezTo>
                    <a:pt x="829" y="14566"/>
                    <a:pt x="945" y="14932"/>
                    <a:pt x="1163" y="14963"/>
                  </a:cubicBezTo>
                  <a:cubicBezTo>
                    <a:pt x="1380" y="14995"/>
                    <a:pt x="1308" y="15171"/>
                    <a:pt x="1554" y="15346"/>
                  </a:cubicBezTo>
                  <a:cubicBezTo>
                    <a:pt x="1703" y="15461"/>
                    <a:pt x="1971" y="15484"/>
                    <a:pt x="2202" y="15484"/>
                  </a:cubicBezTo>
                  <a:cubicBezTo>
                    <a:pt x="2357" y="15484"/>
                    <a:pt x="2494" y="15474"/>
                    <a:pt x="2570" y="15474"/>
                  </a:cubicBezTo>
                  <a:cubicBezTo>
                    <a:pt x="2773" y="15474"/>
                    <a:pt x="2831" y="15123"/>
                    <a:pt x="3092" y="15107"/>
                  </a:cubicBezTo>
                  <a:cubicBezTo>
                    <a:pt x="3368" y="15107"/>
                    <a:pt x="3339" y="15011"/>
                    <a:pt x="3455" y="14820"/>
                  </a:cubicBezTo>
                  <a:cubicBezTo>
                    <a:pt x="3525" y="14718"/>
                    <a:pt x="3729" y="14689"/>
                    <a:pt x="4002" y="14689"/>
                  </a:cubicBezTo>
                  <a:cubicBezTo>
                    <a:pt x="4237" y="14689"/>
                    <a:pt x="4523" y="14710"/>
                    <a:pt x="4818" y="14725"/>
                  </a:cubicBezTo>
                  <a:cubicBezTo>
                    <a:pt x="4879" y="14729"/>
                    <a:pt x="4936" y="14731"/>
                    <a:pt x="4989" y="14731"/>
                  </a:cubicBezTo>
                  <a:cubicBezTo>
                    <a:pt x="5491" y="14731"/>
                    <a:pt x="5712" y="14536"/>
                    <a:pt x="5790" y="14262"/>
                  </a:cubicBezTo>
                  <a:cubicBezTo>
                    <a:pt x="5877" y="14023"/>
                    <a:pt x="6312" y="14008"/>
                    <a:pt x="6486" y="13816"/>
                  </a:cubicBezTo>
                  <a:cubicBezTo>
                    <a:pt x="6629" y="13673"/>
                    <a:pt x="6761" y="13636"/>
                    <a:pt x="7050" y="13636"/>
                  </a:cubicBezTo>
                  <a:cubicBezTo>
                    <a:pt x="7115" y="13636"/>
                    <a:pt x="7187" y="13638"/>
                    <a:pt x="7270" y="13641"/>
                  </a:cubicBezTo>
                  <a:cubicBezTo>
                    <a:pt x="7295" y="13643"/>
                    <a:pt x="7319" y="13643"/>
                    <a:pt x="7344" y="13643"/>
                  </a:cubicBezTo>
                  <a:cubicBezTo>
                    <a:pt x="7765" y="13643"/>
                    <a:pt x="8157" y="13394"/>
                    <a:pt x="8431" y="13259"/>
                  </a:cubicBezTo>
                  <a:cubicBezTo>
                    <a:pt x="8721" y="13130"/>
                    <a:pt x="9257" y="13195"/>
                    <a:pt x="9533" y="13114"/>
                  </a:cubicBezTo>
                  <a:cubicBezTo>
                    <a:pt x="9555" y="13109"/>
                    <a:pt x="9576" y="13106"/>
                    <a:pt x="9596" y="13106"/>
                  </a:cubicBezTo>
                  <a:cubicBezTo>
                    <a:pt x="9819" y="13106"/>
                    <a:pt x="9885" y="13469"/>
                    <a:pt x="10142" y="13469"/>
                  </a:cubicBezTo>
                  <a:cubicBezTo>
                    <a:pt x="10156" y="13469"/>
                    <a:pt x="10171" y="13468"/>
                    <a:pt x="10186" y="13465"/>
                  </a:cubicBezTo>
                  <a:cubicBezTo>
                    <a:pt x="10226" y="13459"/>
                    <a:pt x="10263" y="13456"/>
                    <a:pt x="10298" y="13456"/>
                  </a:cubicBezTo>
                  <a:cubicBezTo>
                    <a:pt x="10516" y="13456"/>
                    <a:pt x="10642" y="13562"/>
                    <a:pt x="10773" y="13562"/>
                  </a:cubicBezTo>
                  <a:cubicBezTo>
                    <a:pt x="10780" y="13562"/>
                    <a:pt x="10788" y="13562"/>
                    <a:pt x="10795" y="13561"/>
                  </a:cubicBezTo>
                  <a:cubicBezTo>
                    <a:pt x="10804" y="13560"/>
                    <a:pt x="10812" y="13560"/>
                    <a:pt x="10819" y="13560"/>
                  </a:cubicBezTo>
                  <a:cubicBezTo>
                    <a:pt x="10954" y="13560"/>
                    <a:pt x="10949" y="13691"/>
                    <a:pt x="11100" y="13720"/>
                  </a:cubicBezTo>
                  <a:cubicBezTo>
                    <a:pt x="11259" y="13768"/>
                    <a:pt x="11245" y="13928"/>
                    <a:pt x="11129" y="14103"/>
                  </a:cubicBezTo>
                  <a:cubicBezTo>
                    <a:pt x="11027" y="14262"/>
                    <a:pt x="11376" y="14262"/>
                    <a:pt x="11607" y="14597"/>
                  </a:cubicBezTo>
                  <a:cubicBezTo>
                    <a:pt x="11825" y="14948"/>
                    <a:pt x="11607" y="14995"/>
                    <a:pt x="11724" y="15251"/>
                  </a:cubicBezTo>
                  <a:cubicBezTo>
                    <a:pt x="11771" y="15363"/>
                    <a:pt x="11814" y="15417"/>
                    <a:pt x="11865" y="15417"/>
                  </a:cubicBezTo>
                  <a:cubicBezTo>
                    <a:pt x="11936" y="15417"/>
                    <a:pt x="12022" y="15307"/>
                    <a:pt x="12159" y="15091"/>
                  </a:cubicBezTo>
                  <a:cubicBezTo>
                    <a:pt x="12391" y="14709"/>
                    <a:pt x="12652" y="14948"/>
                    <a:pt x="12681" y="14645"/>
                  </a:cubicBezTo>
                  <a:cubicBezTo>
                    <a:pt x="12717" y="14378"/>
                    <a:pt x="12887" y="14066"/>
                    <a:pt x="13043" y="14066"/>
                  </a:cubicBezTo>
                  <a:cubicBezTo>
                    <a:pt x="13073" y="14066"/>
                    <a:pt x="13103" y="14078"/>
                    <a:pt x="13130" y="14103"/>
                  </a:cubicBezTo>
                  <a:cubicBezTo>
                    <a:pt x="13290" y="14262"/>
                    <a:pt x="13015" y="14342"/>
                    <a:pt x="12899" y="14948"/>
                  </a:cubicBezTo>
                  <a:cubicBezTo>
                    <a:pt x="12797" y="15553"/>
                    <a:pt x="12608" y="15251"/>
                    <a:pt x="12580" y="15410"/>
                  </a:cubicBezTo>
                  <a:cubicBezTo>
                    <a:pt x="12564" y="15502"/>
                    <a:pt x="12700" y="15572"/>
                    <a:pt x="12833" y="15572"/>
                  </a:cubicBezTo>
                  <a:cubicBezTo>
                    <a:pt x="12954" y="15572"/>
                    <a:pt x="13073" y="15514"/>
                    <a:pt x="13073" y="15362"/>
                  </a:cubicBezTo>
                  <a:cubicBezTo>
                    <a:pt x="13073" y="15163"/>
                    <a:pt x="13107" y="15033"/>
                    <a:pt x="13182" y="15033"/>
                  </a:cubicBezTo>
                  <a:cubicBezTo>
                    <a:pt x="13227" y="15033"/>
                    <a:pt x="13287" y="15079"/>
                    <a:pt x="13363" y="15187"/>
                  </a:cubicBezTo>
                  <a:cubicBezTo>
                    <a:pt x="13551" y="15490"/>
                    <a:pt x="13247" y="15713"/>
                    <a:pt x="13290" y="15857"/>
                  </a:cubicBezTo>
                  <a:cubicBezTo>
                    <a:pt x="13302" y="15891"/>
                    <a:pt x="13326" y="15903"/>
                    <a:pt x="13358" y="15903"/>
                  </a:cubicBezTo>
                  <a:cubicBezTo>
                    <a:pt x="13439" y="15903"/>
                    <a:pt x="13566" y="15823"/>
                    <a:pt x="13651" y="15823"/>
                  </a:cubicBezTo>
                  <a:cubicBezTo>
                    <a:pt x="13657" y="15823"/>
                    <a:pt x="13663" y="15824"/>
                    <a:pt x="13667" y="15825"/>
                  </a:cubicBezTo>
                  <a:cubicBezTo>
                    <a:pt x="13885" y="15841"/>
                    <a:pt x="14160" y="16367"/>
                    <a:pt x="14117" y="16638"/>
                  </a:cubicBezTo>
                  <a:cubicBezTo>
                    <a:pt x="14074" y="16924"/>
                    <a:pt x="14001" y="17180"/>
                    <a:pt x="14393" y="17402"/>
                  </a:cubicBezTo>
                  <a:cubicBezTo>
                    <a:pt x="14799" y="17626"/>
                    <a:pt x="14640" y="17674"/>
                    <a:pt x="14944" y="17674"/>
                  </a:cubicBezTo>
                  <a:cubicBezTo>
                    <a:pt x="15321" y="17722"/>
                    <a:pt x="15684" y="17865"/>
                    <a:pt x="16003" y="18088"/>
                  </a:cubicBezTo>
                  <a:cubicBezTo>
                    <a:pt x="16036" y="18120"/>
                    <a:pt x="16079" y="18136"/>
                    <a:pt x="16128" y="18136"/>
                  </a:cubicBezTo>
                  <a:cubicBezTo>
                    <a:pt x="16320" y="18136"/>
                    <a:pt x="16598" y="17912"/>
                    <a:pt x="16656" y="17658"/>
                  </a:cubicBezTo>
                  <a:cubicBezTo>
                    <a:pt x="16684" y="17554"/>
                    <a:pt x="16735" y="17516"/>
                    <a:pt x="16786" y="17516"/>
                  </a:cubicBezTo>
                  <a:cubicBezTo>
                    <a:pt x="16892" y="17516"/>
                    <a:pt x="16996" y="17678"/>
                    <a:pt x="16888" y="17754"/>
                  </a:cubicBezTo>
                  <a:cubicBezTo>
                    <a:pt x="16757" y="17826"/>
                    <a:pt x="16865" y="17989"/>
                    <a:pt x="16932" y="17989"/>
                  </a:cubicBezTo>
                  <a:cubicBezTo>
                    <a:pt x="16954" y="17989"/>
                    <a:pt x="16972" y="17972"/>
                    <a:pt x="16975" y="17929"/>
                  </a:cubicBezTo>
                  <a:cubicBezTo>
                    <a:pt x="16984" y="17823"/>
                    <a:pt x="17019" y="17719"/>
                    <a:pt x="17058" y="17719"/>
                  </a:cubicBezTo>
                  <a:cubicBezTo>
                    <a:pt x="17079" y="17719"/>
                    <a:pt x="17100" y="17746"/>
                    <a:pt x="17120" y="17817"/>
                  </a:cubicBezTo>
                  <a:cubicBezTo>
                    <a:pt x="17178" y="18008"/>
                    <a:pt x="17381" y="18008"/>
                    <a:pt x="17468" y="18168"/>
                  </a:cubicBezTo>
                  <a:cubicBezTo>
                    <a:pt x="17518" y="18278"/>
                    <a:pt x="17583" y="18373"/>
                    <a:pt x="17618" y="18373"/>
                  </a:cubicBezTo>
                  <a:cubicBezTo>
                    <a:pt x="17633" y="18373"/>
                    <a:pt x="17642" y="18355"/>
                    <a:pt x="17642" y="18312"/>
                  </a:cubicBezTo>
                  <a:cubicBezTo>
                    <a:pt x="17642" y="18152"/>
                    <a:pt x="17744" y="18024"/>
                    <a:pt x="17875" y="17992"/>
                  </a:cubicBezTo>
                  <a:cubicBezTo>
                    <a:pt x="18063" y="17881"/>
                    <a:pt x="18237" y="17738"/>
                    <a:pt x="18382" y="17578"/>
                  </a:cubicBezTo>
                  <a:cubicBezTo>
                    <a:pt x="18571" y="17387"/>
                    <a:pt x="19398" y="17355"/>
                    <a:pt x="19470" y="17355"/>
                  </a:cubicBezTo>
                  <a:cubicBezTo>
                    <a:pt x="19543" y="17355"/>
                    <a:pt x="19601" y="16558"/>
                    <a:pt x="19644" y="16159"/>
                  </a:cubicBezTo>
                  <a:cubicBezTo>
                    <a:pt x="19702" y="15761"/>
                    <a:pt x="19992" y="15681"/>
                    <a:pt x="20050" y="15251"/>
                  </a:cubicBezTo>
                  <a:cubicBezTo>
                    <a:pt x="20094" y="14820"/>
                    <a:pt x="20500" y="14008"/>
                    <a:pt x="20602" y="13976"/>
                  </a:cubicBezTo>
                  <a:cubicBezTo>
                    <a:pt x="20776" y="13912"/>
                    <a:pt x="20892" y="13752"/>
                    <a:pt x="20921" y="13577"/>
                  </a:cubicBezTo>
                  <a:cubicBezTo>
                    <a:pt x="20935" y="13322"/>
                    <a:pt x="21196" y="13035"/>
                    <a:pt x="21196" y="12732"/>
                  </a:cubicBezTo>
                  <a:cubicBezTo>
                    <a:pt x="21196" y="12429"/>
                    <a:pt x="21341" y="12079"/>
                    <a:pt x="21327" y="11983"/>
                  </a:cubicBezTo>
                  <a:cubicBezTo>
                    <a:pt x="21240" y="11791"/>
                    <a:pt x="21269" y="11569"/>
                    <a:pt x="21385" y="11393"/>
                  </a:cubicBezTo>
                  <a:cubicBezTo>
                    <a:pt x="21559" y="11154"/>
                    <a:pt x="21312" y="10899"/>
                    <a:pt x="21399" y="10835"/>
                  </a:cubicBezTo>
                  <a:cubicBezTo>
                    <a:pt x="21494" y="10761"/>
                    <a:pt x="21375" y="10382"/>
                    <a:pt x="21288" y="10382"/>
                  </a:cubicBezTo>
                  <a:cubicBezTo>
                    <a:pt x="21281" y="10382"/>
                    <a:pt x="21275" y="10385"/>
                    <a:pt x="21269" y="10389"/>
                  </a:cubicBezTo>
                  <a:cubicBezTo>
                    <a:pt x="21266" y="10392"/>
                    <a:pt x="21263" y="10393"/>
                    <a:pt x="21260" y="10393"/>
                  </a:cubicBezTo>
                  <a:cubicBezTo>
                    <a:pt x="21196" y="10393"/>
                    <a:pt x="21199" y="9721"/>
                    <a:pt x="21255" y="9401"/>
                  </a:cubicBezTo>
                  <a:cubicBezTo>
                    <a:pt x="21286" y="9211"/>
                    <a:pt x="21288" y="9139"/>
                    <a:pt x="21260" y="9139"/>
                  </a:cubicBezTo>
                  <a:cubicBezTo>
                    <a:pt x="21236" y="9139"/>
                    <a:pt x="21191" y="9193"/>
                    <a:pt x="21124" y="9273"/>
                  </a:cubicBezTo>
                  <a:cubicBezTo>
                    <a:pt x="21100" y="9299"/>
                    <a:pt x="21076" y="9310"/>
                    <a:pt x="21054" y="9310"/>
                  </a:cubicBezTo>
                  <a:cubicBezTo>
                    <a:pt x="20920" y="9310"/>
                    <a:pt x="20800" y="8933"/>
                    <a:pt x="20776" y="8811"/>
                  </a:cubicBezTo>
                  <a:cubicBezTo>
                    <a:pt x="20735" y="8691"/>
                    <a:pt x="20579" y="8360"/>
                    <a:pt x="20404" y="8360"/>
                  </a:cubicBezTo>
                  <a:cubicBezTo>
                    <a:pt x="20392" y="8360"/>
                    <a:pt x="20381" y="8362"/>
                    <a:pt x="20369" y="8365"/>
                  </a:cubicBezTo>
                  <a:cubicBezTo>
                    <a:pt x="20354" y="8369"/>
                    <a:pt x="20340" y="8372"/>
                    <a:pt x="20328" y="8372"/>
                  </a:cubicBezTo>
                  <a:cubicBezTo>
                    <a:pt x="20194" y="8372"/>
                    <a:pt x="20271" y="8089"/>
                    <a:pt x="20138" y="8089"/>
                  </a:cubicBezTo>
                  <a:cubicBezTo>
                    <a:pt x="20130" y="8089"/>
                    <a:pt x="20119" y="8091"/>
                    <a:pt x="20109" y="8093"/>
                  </a:cubicBezTo>
                  <a:cubicBezTo>
                    <a:pt x="20100" y="8095"/>
                    <a:pt x="20092" y="8096"/>
                    <a:pt x="20084" y="8096"/>
                  </a:cubicBezTo>
                  <a:cubicBezTo>
                    <a:pt x="19917" y="8096"/>
                    <a:pt x="19893" y="7776"/>
                    <a:pt x="19935" y="7472"/>
                  </a:cubicBezTo>
                  <a:cubicBezTo>
                    <a:pt x="19947" y="7329"/>
                    <a:pt x="19923" y="7301"/>
                    <a:pt x="19884" y="7301"/>
                  </a:cubicBezTo>
                  <a:cubicBezTo>
                    <a:pt x="19858" y="7301"/>
                    <a:pt x="19827" y="7313"/>
                    <a:pt x="19797" y="7313"/>
                  </a:cubicBezTo>
                  <a:cubicBezTo>
                    <a:pt x="19768" y="7313"/>
                    <a:pt x="19740" y="7303"/>
                    <a:pt x="19717" y="7265"/>
                  </a:cubicBezTo>
                  <a:cubicBezTo>
                    <a:pt x="19692" y="7221"/>
                    <a:pt x="19664" y="7205"/>
                    <a:pt x="19633" y="7205"/>
                  </a:cubicBezTo>
                  <a:cubicBezTo>
                    <a:pt x="19572" y="7205"/>
                    <a:pt x="19498" y="7265"/>
                    <a:pt x="19412" y="7296"/>
                  </a:cubicBezTo>
                  <a:cubicBezTo>
                    <a:pt x="19402" y="7302"/>
                    <a:pt x="19392" y="7304"/>
                    <a:pt x="19384" y="7304"/>
                  </a:cubicBezTo>
                  <a:cubicBezTo>
                    <a:pt x="19289" y="7304"/>
                    <a:pt x="19255" y="7013"/>
                    <a:pt x="19281" y="6882"/>
                  </a:cubicBezTo>
                  <a:cubicBezTo>
                    <a:pt x="19325" y="6754"/>
                    <a:pt x="19267" y="6595"/>
                    <a:pt x="19093" y="6452"/>
                  </a:cubicBezTo>
                  <a:cubicBezTo>
                    <a:pt x="18948" y="6372"/>
                    <a:pt x="18875" y="6196"/>
                    <a:pt x="18905" y="6021"/>
                  </a:cubicBezTo>
                  <a:cubicBezTo>
                    <a:pt x="18919" y="5846"/>
                    <a:pt x="17918" y="5272"/>
                    <a:pt x="17701" y="5224"/>
                  </a:cubicBezTo>
                  <a:cubicBezTo>
                    <a:pt x="17483" y="5177"/>
                    <a:pt x="17657" y="4905"/>
                    <a:pt x="17569" y="4810"/>
                  </a:cubicBezTo>
                  <a:cubicBezTo>
                    <a:pt x="17483" y="4730"/>
                    <a:pt x="17439" y="4379"/>
                    <a:pt x="17439" y="4092"/>
                  </a:cubicBezTo>
                  <a:cubicBezTo>
                    <a:pt x="17439" y="3806"/>
                    <a:pt x="17120" y="3710"/>
                    <a:pt x="17120" y="3471"/>
                  </a:cubicBezTo>
                  <a:cubicBezTo>
                    <a:pt x="17135" y="3232"/>
                    <a:pt x="17033" y="3008"/>
                    <a:pt x="17062" y="2738"/>
                  </a:cubicBezTo>
                  <a:cubicBezTo>
                    <a:pt x="17076" y="2483"/>
                    <a:pt x="16714" y="2419"/>
                    <a:pt x="16714" y="2275"/>
                  </a:cubicBezTo>
                  <a:cubicBezTo>
                    <a:pt x="16709" y="2219"/>
                    <a:pt x="16680" y="2201"/>
                    <a:pt x="16637" y="2201"/>
                  </a:cubicBezTo>
                  <a:cubicBezTo>
                    <a:pt x="16557" y="2201"/>
                    <a:pt x="16425" y="2265"/>
                    <a:pt x="16293" y="2275"/>
                  </a:cubicBezTo>
                  <a:cubicBezTo>
                    <a:pt x="16285" y="2277"/>
                    <a:pt x="16276" y="2277"/>
                    <a:pt x="16268" y="2277"/>
                  </a:cubicBezTo>
                  <a:cubicBezTo>
                    <a:pt x="16106" y="2277"/>
                    <a:pt x="16120" y="1974"/>
                    <a:pt x="16134" y="1685"/>
                  </a:cubicBezTo>
                  <a:cubicBezTo>
                    <a:pt x="16148" y="1383"/>
                    <a:pt x="16061" y="888"/>
                    <a:pt x="15887" y="729"/>
                  </a:cubicBezTo>
                  <a:cubicBezTo>
                    <a:pt x="15727" y="586"/>
                    <a:pt x="15713" y="92"/>
                    <a:pt x="15641" y="12"/>
                  </a:cubicBezTo>
                  <a:cubicBezTo>
                    <a:pt x="15631" y="4"/>
                    <a:pt x="15621" y="0"/>
                    <a:pt x="15608" y="0"/>
                  </a:cubicBezTo>
                  <a:close/>
                  <a:moveTo>
                    <a:pt x="16730" y="19489"/>
                  </a:moveTo>
                  <a:cubicBezTo>
                    <a:pt x="16724" y="19489"/>
                    <a:pt x="16719" y="19489"/>
                    <a:pt x="16714" y="19491"/>
                  </a:cubicBezTo>
                  <a:cubicBezTo>
                    <a:pt x="16583" y="19523"/>
                    <a:pt x="17120" y="20431"/>
                    <a:pt x="16946" y="20670"/>
                  </a:cubicBezTo>
                  <a:cubicBezTo>
                    <a:pt x="16786" y="20910"/>
                    <a:pt x="17424" y="21563"/>
                    <a:pt x="17657" y="21595"/>
                  </a:cubicBezTo>
                  <a:cubicBezTo>
                    <a:pt x="17673" y="21599"/>
                    <a:pt x="17689" y="21600"/>
                    <a:pt x="17702" y="21600"/>
                  </a:cubicBezTo>
                  <a:cubicBezTo>
                    <a:pt x="17863" y="21600"/>
                    <a:pt x="17800" y="21356"/>
                    <a:pt x="17947" y="21356"/>
                  </a:cubicBezTo>
                  <a:cubicBezTo>
                    <a:pt x="17953" y="21356"/>
                    <a:pt x="17959" y="21357"/>
                    <a:pt x="17965" y="21357"/>
                  </a:cubicBezTo>
                  <a:cubicBezTo>
                    <a:pt x="18087" y="21357"/>
                    <a:pt x="18035" y="21190"/>
                    <a:pt x="18063" y="21053"/>
                  </a:cubicBezTo>
                  <a:cubicBezTo>
                    <a:pt x="18066" y="21028"/>
                    <a:pt x="18074" y="21018"/>
                    <a:pt x="18086" y="21018"/>
                  </a:cubicBezTo>
                  <a:cubicBezTo>
                    <a:pt x="18131" y="21018"/>
                    <a:pt x="18231" y="21142"/>
                    <a:pt x="18325" y="21142"/>
                  </a:cubicBezTo>
                  <a:cubicBezTo>
                    <a:pt x="18339" y="21142"/>
                    <a:pt x="18353" y="21140"/>
                    <a:pt x="18368" y="21133"/>
                  </a:cubicBezTo>
                  <a:cubicBezTo>
                    <a:pt x="18484" y="21053"/>
                    <a:pt x="18324" y="20479"/>
                    <a:pt x="18513" y="20479"/>
                  </a:cubicBezTo>
                  <a:cubicBezTo>
                    <a:pt x="18701" y="20479"/>
                    <a:pt x="18542" y="19794"/>
                    <a:pt x="18484" y="19571"/>
                  </a:cubicBezTo>
                  <a:cubicBezTo>
                    <a:pt x="18471" y="19522"/>
                    <a:pt x="18438" y="19503"/>
                    <a:pt x="18391" y="19503"/>
                  </a:cubicBezTo>
                  <a:cubicBezTo>
                    <a:pt x="18220" y="19503"/>
                    <a:pt x="17863" y="19752"/>
                    <a:pt x="17613" y="19778"/>
                  </a:cubicBezTo>
                  <a:cubicBezTo>
                    <a:pt x="17594" y="19781"/>
                    <a:pt x="17573" y="19782"/>
                    <a:pt x="17553" y="19782"/>
                  </a:cubicBezTo>
                  <a:cubicBezTo>
                    <a:pt x="17252" y="19782"/>
                    <a:pt x="16860" y="19489"/>
                    <a:pt x="16730" y="19489"/>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2" name="Google Shape;1782;p133"/>
            <p:cNvSpPr/>
            <p:nvPr/>
          </p:nvSpPr>
          <p:spPr>
            <a:xfrm>
              <a:off x="6734167" y="3145051"/>
              <a:ext cx="243770" cy="307979"/>
            </a:xfrm>
            <a:custGeom>
              <a:avLst/>
              <a:gdLst/>
              <a:ahLst/>
              <a:cxnLst/>
              <a:rect l="l" t="t" r="r" b="b"/>
              <a:pathLst>
                <a:path w="21093" h="21600" extrusionOk="0">
                  <a:moveTo>
                    <a:pt x="11624" y="0"/>
                  </a:moveTo>
                  <a:cubicBezTo>
                    <a:pt x="10806" y="0"/>
                    <a:pt x="11769" y="1131"/>
                    <a:pt x="12153" y="1521"/>
                  </a:cubicBezTo>
                  <a:cubicBezTo>
                    <a:pt x="12537" y="1910"/>
                    <a:pt x="13404" y="2261"/>
                    <a:pt x="13356" y="2574"/>
                  </a:cubicBezTo>
                  <a:cubicBezTo>
                    <a:pt x="13452" y="3042"/>
                    <a:pt x="13836" y="3470"/>
                    <a:pt x="14414" y="3742"/>
                  </a:cubicBezTo>
                  <a:cubicBezTo>
                    <a:pt x="14846" y="3860"/>
                    <a:pt x="14124" y="4989"/>
                    <a:pt x="14124" y="5886"/>
                  </a:cubicBezTo>
                  <a:cubicBezTo>
                    <a:pt x="14124" y="6782"/>
                    <a:pt x="13259" y="6627"/>
                    <a:pt x="12682" y="7211"/>
                  </a:cubicBezTo>
                  <a:cubicBezTo>
                    <a:pt x="12105" y="7796"/>
                    <a:pt x="14172" y="8381"/>
                    <a:pt x="14991" y="8966"/>
                  </a:cubicBezTo>
                  <a:cubicBezTo>
                    <a:pt x="15855" y="9510"/>
                    <a:pt x="14269" y="10953"/>
                    <a:pt x="14510" y="11266"/>
                  </a:cubicBezTo>
                  <a:cubicBezTo>
                    <a:pt x="14580" y="11380"/>
                    <a:pt x="14905" y="11535"/>
                    <a:pt x="15432" y="11535"/>
                  </a:cubicBezTo>
                  <a:cubicBezTo>
                    <a:pt x="15627" y="11535"/>
                    <a:pt x="15849" y="11513"/>
                    <a:pt x="16097" y="11460"/>
                  </a:cubicBezTo>
                  <a:cubicBezTo>
                    <a:pt x="16961" y="11266"/>
                    <a:pt x="17396" y="9667"/>
                    <a:pt x="18021" y="9199"/>
                  </a:cubicBezTo>
                  <a:cubicBezTo>
                    <a:pt x="18644" y="8771"/>
                    <a:pt x="18260" y="8031"/>
                    <a:pt x="18550" y="7678"/>
                  </a:cubicBezTo>
                  <a:cubicBezTo>
                    <a:pt x="18824" y="7392"/>
                    <a:pt x="19132" y="7365"/>
                    <a:pt x="19472" y="7365"/>
                  </a:cubicBezTo>
                  <a:cubicBezTo>
                    <a:pt x="19549" y="7365"/>
                    <a:pt x="19625" y="7367"/>
                    <a:pt x="19704" y="7367"/>
                  </a:cubicBezTo>
                  <a:cubicBezTo>
                    <a:pt x="20137" y="7367"/>
                    <a:pt x="19895" y="6510"/>
                    <a:pt x="20472" y="6510"/>
                  </a:cubicBezTo>
                  <a:cubicBezTo>
                    <a:pt x="21001" y="6510"/>
                    <a:pt x="20714" y="5886"/>
                    <a:pt x="21050" y="5224"/>
                  </a:cubicBezTo>
                  <a:cubicBezTo>
                    <a:pt x="21201" y="4911"/>
                    <a:pt x="20940" y="4785"/>
                    <a:pt x="20576" y="4785"/>
                  </a:cubicBezTo>
                  <a:cubicBezTo>
                    <a:pt x="20121" y="4785"/>
                    <a:pt x="19505" y="4982"/>
                    <a:pt x="19318" y="5263"/>
                  </a:cubicBezTo>
                  <a:cubicBezTo>
                    <a:pt x="19222" y="5409"/>
                    <a:pt x="19092" y="5460"/>
                    <a:pt x="18943" y="5460"/>
                  </a:cubicBezTo>
                  <a:cubicBezTo>
                    <a:pt x="18574" y="5460"/>
                    <a:pt x="18080" y="5146"/>
                    <a:pt x="17635" y="5146"/>
                  </a:cubicBezTo>
                  <a:cubicBezTo>
                    <a:pt x="17010" y="5146"/>
                    <a:pt x="16529" y="4756"/>
                    <a:pt x="16577" y="4288"/>
                  </a:cubicBezTo>
                  <a:cubicBezTo>
                    <a:pt x="16577" y="3796"/>
                    <a:pt x="16441" y="3116"/>
                    <a:pt x="15858" y="3116"/>
                  </a:cubicBezTo>
                  <a:cubicBezTo>
                    <a:pt x="15842" y="3116"/>
                    <a:pt x="15825" y="3118"/>
                    <a:pt x="15807" y="3118"/>
                  </a:cubicBezTo>
                  <a:cubicBezTo>
                    <a:pt x="15184" y="3157"/>
                    <a:pt x="16000" y="3664"/>
                    <a:pt x="15761" y="3899"/>
                  </a:cubicBezTo>
                  <a:cubicBezTo>
                    <a:pt x="15721" y="3952"/>
                    <a:pt x="15684" y="3975"/>
                    <a:pt x="15645" y="3975"/>
                  </a:cubicBezTo>
                  <a:cubicBezTo>
                    <a:pt x="15487" y="3975"/>
                    <a:pt x="15318" y="3625"/>
                    <a:pt x="15087" y="3625"/>
                  </a:cubicBezTo>
                  <a:cubicBezTo>
                    <a:pt x="14749" y="3625"/>
                    <a:pt x="14414" y="3275"/>
                    <a:pt x="14414" y="2611"/>
                  </a:cubicBezTo>
                  <a:cubicBezTo>
                    <a:pt x="14414" y="1989"/>
                    <a:pt x="13788" y="2028"/>
                    <a:pt x="13788" y="1286"/>
                  </a:cubicBezTo>
                  <a:cubicBezTo>
                    <a:pt x="13788" y="546"/>
                    <a:pt x="12395" y="0"/>
                    <a:pt x="11624" y="0"/>
                  </a:cubicBezTo>
                  <a:close/>
                  <a:moveTo>
                    <a:pt x="10297" y="10133"/>
                  </a:moveTo>
                  <a:cubicBezTo>
                    <a:pt x="10187" y="10133"/>
                    <a:pt x="10069" y="10167"/>
                    <a:pt x="9941" y="10252"/>
                  </a:cubicBezTo>
                  <a:cubicBezTo>
                    <a:pt x="9219" y="10720"/>
                    <a:pt x="9893" y="10914"/>
                    <a:pt x="9074" y="11499"/>
                  </a:cubicBezTo>
                  <a:cubicBezTo>
                    <a:pt x="8258" y="12084"/>
                    <a:pt x="8594" y="12278"/>
                    <a:pt x="7633" y="13527"/>
                  </a:cubicBezTo>
                  <a:cubicBezTo>
                    <a:pt x="6672" y="14774"/>
                    <a:pt x="3354" y="15474"/>
                    <a:pt x="2822" y="16177"/>
                  </a:cubicBezTo>
                  <a:cubicBezTo>
                    <a:pt x="2294" y="16878"/>
                    <a:pt x="659" y="17385"/>
                    <a:pt x="610" y="17892"/>
                  </a:cubicBezTo>
                  <a:cubicBezTo>
                    <a:pt x="610" y="18438"/>
                    <a:pt x="-399" y="18788"/>
                    <a:pt x="178" y="19491"/>
                  </a:cubicBezTo>
                  <a:cubicBezTo>
                    <a:pt x="610" y="20035"/>
                    <a:pt x="1236" y="19645"/>
                    <a:pt x="1765" y="20074"/>
                  </a:cubicBezTo>
                  <a:cubicBezTo>
                    <a:pt x="2245" y="20503"/>
                    <a:pt x="2776" y="20152"/>
                    <a:pt x="2967" y="20503"/>
                  </a:cubicBezTo>
                  <a:cubicBezTo>
                    <a:pt x="3040" y="20634"/>
                    <a:pt x="3329" y="20718"/>
                    <a:pt x="3727" y="20718"/>
                  </a:cubicBezTo>
                  <a:cubicBezTo>
                    <a:pt x="4391" y="20718"/>
                    <a:pt x="5359" y="20488"/>
                    <a:pt x="6143" y="19880"/>
                  </a:cubicBezTo>
                  <a:cubicBezTo>
                    <a:pt x="7440" y="18905"/>
                    <a:pt x="6814" y="18477"/>
                    <a:pt x="7297" y="18203"/>
                  </a:cubicBezTo>
                  <a:cubicBezTo>
                    <a:pt x="7826" y="17931"/>
                    <a:pt x="7920" y="17152"/>
                    <a:pt x="8210" y="16684"/>
                  </a:cubicBezTo>
                  <a:cubicBezTo>
                    <a:pt x="8431" y="16074"/>
                    <a:pt x="9142" y="15661"/>
                    <a:pt x="9930" y="15661"/>
                  </a:cubicBezTo>
                  <a:cubicBezTo>
                    <a:pt x="9998" y="15661"/>
                    <a:pt x="10066" y="15665"/>
                    <a:pt x="10134" y="15670"/>
                  </a:cubicBezTo>
                  <a:cubicBezTo>
                    <a:pt x="11528" y="15670"/>
                    <a:pt x="10806" y="15474"/>
                    <a:pt x="10758" y="14930"/>
                  </a:cubicBezTo>
                  <a:cubicBezTo>
                    <a:pt x="10663" y="14384"/>
                    <a:pt x="11912" y="14267"/>
                    <a:pt x="11912" y="13566"/>
                  </a:cubicBezTo>
                  <a:cubicBezTo>
                    <a:pt x="11912" y="12863"/>
                    <a:pt x="13595" y="12202"/>
                    <a:pt x="13259" y="11656"/>
                  </a:cubicBezTo>
                  <a:cubicBezTo>
                    <a:pt x="12875" y="11109"/>
                    <a:pt x="13547" y="10759"/>
                    <a:pt x="13066" y="10446"/>
                  </a:cubicBezTo>
                  <a:cubicBezTo>
                    <a:pt x="12930" y="10373"/>
                    <a:pt x="12812" y="10343"/>
                    <a:pt x="12702" y="10343"/>
                  </a:cubicBezTo>
                  <a:cubicBezTo>
                    <a:pt x="12355" y="10343"/>
                    <a:pt x="12112" y="10649"/>
                    <a:pt x="11673" y="10798"/>
                  </a:cubicBezTo>
                  <a:cubicBezTo>
                    <a:pt x="11624" y="10818"/>
                    <a:pt x="11576" y="10827"/>
                    <a:pt x="11530" y="10827"/>
                  </a:cubicBezTo>
                  <a:cubicBezTo>
                    <a:pt x="11120" y="10827"/>
                    <a:pt x="10788" y="10133"/>
                    <a:pt x="10297" y="10133"/>
                  </a:cubicBezTo>
                  <a:close/>
                  <a:moveTo>
                    <a:pt x="2215" y="20787"/>
                  </a:moveTo>
                  <a:cubicBezTo>
                    <a:pt x="1782" y="20787"/>
                    <a:pt x="1363" y="21431"/>
                    <a:pt x="1861" y="21556"/>
                  </a:cubicBezTo>
                  <a:lnTo>
                    <a:pt x="1910" y="21595"/>
                  </a:lnTo>
                  <a:cubicBezTo>
                    <a:pt x="1929" y="21598"/>
                    <a:pt x="1953" y="21600"/>
                    <a:pt x="1982" y="21600"/>
                  </a:cubicBezTo>
                  <a:cubicBezTo>
                    <a:pt x="2291" y="21600"/>
                    <a:pt x="3020" y="21397"/>
                    <a:pt x="2535" y="20933"/>
                  </a:cubicBezTo>
                  <a:cubicBezTo>
                    <a:pt x="2436" y="20830"/>
                    <a:pt x="2327" y="20787"/>
                    <a:pt x="2215" y="2078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3" name="Google Shape;1783;p133"/>
            <p:cNvSpPr/>
            <p:nvPr/>
          </p:nvSpPr>
          <p:spPr>
            <a:xfrm>
              <a:off x="4457404" y="1430329"/>
              <a:ext cx="284147" cy="183510"/>
            </a:xfrm>
            <a:custGeom>
              <a:avLst/>
              <a:gdLst/>
              <a:ahLst/>
              <a:cxnLst/>
              <a:rect l="l" t="t" r="r" b="b"/>
              <a:pathLst>
                <a:path w="21375" h="21600" extrusionOk="0">
                  <a:moveTo>
                    <a:pt x="8957" y="0"/>
                  </a:moveTo>
                  <a:cubicBezTo>
                    <a:pt x="8860" y="0"/>
                    <a:pt x="8782" y="45"/>
                    <a:pt x="8749" y="149"/>
                  </a:cubicBezTo>
                  <a:cubicBezTo>
                    <a:pt x="8623" y="478"/>
                    <a:pt x="8373" y="609"/>
                    <a:pt x="8122" y="672"/>
                  </a:cubicBezTo>
                  <a:cubicBezTo>
                    <a:pt x="7999" y="672"/>
                    <a:pt x="8036" y="1591"/>
                    <a:pt x="7660" y="1591"/>
                  </a:cubicBezTo>
                  <a:cubicBezTo>
                    <a:pt x="7647" y="1591"/>
                    <a:pt x="7633" y="1591"/>
                    <a:pt x="7620" y="1588"/>
                  </a:cubicBezTo>
                  <a:cubicBezTo>
                    <a:pt x="7118" y="1588"/>
                    <a:pt x="6700" y="2113"/>
                    <a:pt x="6532" y="2899"/>
                  </a:cubicBezTo>
                  <a:cubicBezTo>
                    <a:pt x="6532" y="3379"/>
                    <a:pt x="6569" y="4024"/>
                    <a:pt x="6120" y="4024"/>
                  </a:cubicBezTo>
                  <a:cubicBezTo>
                    <a:pt x="6080" y="4024"/>
                    <a:pt x="6036" y="4021"/>
                    <a:pt x="5989" y="4009"/>
                  </a:cubicBezTo>
                  <a:cubicBezTo>
                    <a:pt x="5655" y="4009"/>
                    <a:pt x="5279" y="3878"/>
                    <a:pt x="4943" y="3618"/>
                  </a:cubicBezTo>
                  <a:cubicBezTo>
                    <a:pt x="4899" y="3687"/>
                    <a:pt x="4752" y="3863"/>
                    <a:pt x="4548" y="3863"/>
                  </a:cubicBezTo>
                  <a:cubicBezTo>
                    <a:pt x="4365" y="3863"/>
                    <a:pt x="4136" y="3719"/>
                    <a:pt x="3900" y="3224"/>
                  </a:cubicBezTo>
                  <a:cubicBezTo>
                    <a:pt x="3440" y="2179"/>
                    <a:pt x="2560" y="934"/>
                    <a:pt x="2059" y="934"/>
                  </a:cubicBezTo>
                  <a:cubicBezTo>
                    <a:pt x="1599" y="934"/>
                    <a:pt x="178" y="934"/>
                    <a:pt x="511" y="2242"/>
                  </a:cubicBezTo>
                  <a:cubicBezTo>
                    <a:pt x="586" y="1958"/>
                    <a:pt x="754" y="1773"/>
                    <a:pt x="1072" y="1773"/>
                  </a:cubicBezTo>
                  <a:cubicBezTo>
                    <a:pt x="1118" y="1773"/>
                    <a:pt x="1170" y="1776"/>
                    <a:pt x="1223" y="1785"/>
                  </a:cubicBezTo>
                  <a:cubicBezTo>
                    <a:pt x="2268" y="1916"/>
                    <a:pt x="1809" y="3943"/>
                    <a:pt x="2352" y="4009"/>
                  </a:cubicBezTo>
                  <a:cubicBezTo>
                    <a:pt x="2925" y="4075"/>
                    <a:pt x="3577" y="5516"/>
                    <a:pt x="3135" y="5516"/>
                  </a:cubicBezTo>
                  <a:cubicBezTo>
                    <a:pt x="3125" y="5516"/>
                    <a:pt x="3116" y="5516"/>
                    <a:pt x="3104" y="5513"/>
                  </a:cubicBezTo>
                  <a:cubicBezTo>
                    <a:pt x="3068" y="5504"/>
                    <a:pt x="3032" y="5501"/>
                    <a:pt x="2995" y="5501"/>
                  </a:cubicBezTo>
                  <a:cubicBezTo>
                    <a:pt x="2579" y="5501"/>
                    <a:pt x="2209" y="6042"/>
                    <a:pt x="1803" y="6042"/>
                  </a:cubicBezTo>
                  <a:cubicBezTo>
                    <a:pt x="1723" y="6042"/>
                    <a:pt x="1641" y="6021"/>
                    <a:pt x="1557" y="5973"/>
                  </a:cubicBezTo>
                  <a:cubicBezTo>
                    <a:pt x="1221" y="5809"/>
                    <a:pt x="836" y="5472"/>
                    <a:pt x="551" y="5472"/>
                  </a:cubicBezTo>
                  <a:cubicBezTo>
                    <a:pt x="378" y="5472"/>
                    <a:pt x="241" y="5600"/>
                    <a:pt x="178" y="5973"/>
                  </a:cubicBezTo>
                  <a:cubicBezTo>
                    <a:pt x="15" y="6988"/>
                    <a:pt x="-225" y="8003"/>
                    <a:pt x="448" y="8003"/>
                  </a:cubicBezTo>
                  <a:cubicBezTo>
                    <a:pt x="468" y="8003"/>
                    <a:pt x="490" y="8003"/>
                    <a:pt x="511" y="8000"/>
                  </a:cubicBezTo>
                  <a:cubicBezTo>
                    <a:pt x="540" y="7997"/>
                    <a:pt x="567" y="7997"/>
                    <a:pt x="592" y="7997"/>
                  </a:cubicBezTo>
                  <a:cubicBezTo>
                    <a:pt x="1210" y="7997"/>
                    <a:pt x="1038" y="8749"/>
                    <a:pt x="595" y="9504"/>
                  </a:cubicBezTo>
                  <a:cubicBezTo>
                    <a:pt x="418" y="9782"/>
                    <a:pt x="460" y="9848"/>
                    <a:pt x="592" y="9848"/>
                  </a:cubicBezTo>
                  <a:cubicBezTo>
                    <a:pt x="710" y="9848"/>
                    <a:pt x="897" y="9794"/>
                    <a:pt x="1067" y="9794"/>
                  </a:cubicBezTo>
                  <a:cubicBezTo>
                    <a:pt x="1246" y="9794"/>
                    <a:pt x="1404" y="9854"/>
                    <a:pt x="1433" y="10093"/>
                  </a:cubicBezTo>
                  <a:cubicBezTo>
                    <a:pt x="1515" y="10812"/>
                    <a:pt x="1935" y="10943"/>
                    <a:pt x="1725" y="12057"/>
                  </a:cubicBezTo>
                  <a:cubicBezTo>
                    <a:pt x="1683" y="13101"/>
                    <a:pt x="1683" y="14215"/>
                    <a:pt x="1725" y="15325"/>
                  </a:cubicBezTo>
                  <a:cubicBezTo>
                    <a:pt x="2227" y="15325"/>
                    <a:pt x="2854" y="15263"/>
                    <a:pt x="2978" y="14934"/>
                  </a:cubicBezTo>
                  <a:cubicBezTo>
                    <a:pt x="3230" y="14412"/>
                    <a:pt x="3942" y="13430"/>
                    <a:pt x="4317" y="13430"/>
                  </a:cubicBezTo>
                  <a:cubicBezTo>
                    <a:pt x="4541" y="13430"/>
                    <a:pt x="4775" y="13504"/>
                    <a:pt x="4970" y="13504"/>
                  </a:cubicBezTo>
                  <a:cubicBezTo>
                    <a:pt x="5142" y="13504"/>
                    <a:pt x="5285" y="13448"/>
                    <a:pt x="5363" y="13233"/>
                  </a:cubicBezTo>
                  <a:cubicBezTo>
                    <a:pt x="5456" y="12997"/>
                    <a:pt x="5781" y="12896"/>
                    <a:pt x="6126" y="12896"/>
                  </a:cubicBezTo>
                  <a:cubicBezTo>
                    <a:pt x="6548" y="12896"/>
                    <a:pt x="7004" y="13048"/>
                    <a:pt x="7118" y="13299"/>
                  </a:cubicBezTo>
                  <a:cubicBezTo>
                    <a:pt x="7452" y="13693"/>
                    <a:pt x="7830" y="14018"/>
                    <a:pt x="8247" y="14084"/>
                  </a:cubicBezTo>
                  <a:cubicBezTo>
                    <a:pt x="8406" y="14084"/>
                    <a:pt x="8490" y="14678"/>
                    <a:pt x="8894" y="14678"/>
                  </a:cubicBezTo>
                  <a:cubicBezTo>
                    <a:pt x="8915" y="14678"/>
                    <a:pt x="8936" y="14675"/>
                    <a:pt x="8957" y="14672"/>
                  </a:cubicBezTo>
                  <a:cubicBezTo>
                    <a:pt x="9005" y="14666"/>
                    <a:pt x="9056" y="14663"/>
                    <a:pt x="9110" y="14663"/>
                  </a:cubicBezTo>
                  <a:cubicBezTo>
                    <a:pt x="9579" y="14663"/>
                    <a:pt x="10254" y="14916"/>
                    <a:pt x="10254" y="15325"/>
                  </a:cubicBezTo>
                  <a:cubicBezTo>
                    <a:pt x="10293" y="15812"/>
                    <a:pt x="10546" y="16185"/>
                    <a:pt x="10850" y="16185"/>
                  </a:cubicBezTo>
                  <a:cubicBezTo>
                    <a:pt x="10875" y="16185"/>
                    <a:pt x="10897" y="16182"/>
                    <a:pt x="10922" y="16176"/>
                  </a:cubicBezTo>
                  <a:cubicBezTo>
                    <a:pt x="11290" y="16176"/>
                    <a:pt x="11578" y="17552"/>
                    <a:pt x="11943" y="17552"/>
                  </a:cubicBezTo>
                  <a:cubicBezTo>
                    <a:pt x="11951" y="17552"/>
                    <a:pt x="11960" y="17552"/>
                    <a:pt x="11968" y="17552"/>
                  </a:cubicBezTo>
                  <a:cubicBezTo>
                    <a:pt x="12076" y="17531"/>
                    <a:pt x="12210" y="17519"/>
                    <a:pt x="12345" y="17519"/>
                  </a:cubicBezTo>
                  <a:cubicBezTo>
                    <a:pt x="12675" y="17519"/>
                    <a:pt x="13013" y="17600"/>
                    <a:pt x="13013" y="17878"/>
                  </a:cubicBezTo>
                  <a:cubicBezTo>
                    <a:pt x="13055" y="18860"/>
                    <a:pt x="13139" y="19842"/>
                    <a:pt x="13305" y="20821"/>
                  </a:cubicBezTo>
                  <a:cubicBezTo>
                    <a:pt x="13355" y="20785"/>
                    <a:pt x="13416" y="20746"/>
                    <a:pt x="13477" y="20746"/>
                  </a:cubicBezTo>
                  <a:cubicBezTo>
                    <a:pt x="13521" y="20746"/>
                    <a:pt x="13563" y="20767"/>
                    <a:pt x="13599" y="20821"/>
                  </a:cubicBezTo>
                  <a:cubicBezTo>
                    <a:pt x="13654" y="20875"/>
                    <a:pt x="13746" y="20884"/>
                    <a:pt x="13854" y="20884"/>
                  </a:cubicBezTo>
                  <a:cubicBezTo>
                    <a:pt x="13935" y="20884"/>
                    <a:pt x="14024" y="20878"/>
                    <a:pt x="14116" y="20878"/>
                  </a:cubicBezTo>
                  <a:cubicBezTo>
                    <a:pt x="14366" y="20878"/>
                    <a:pt x="14618" y="20925"/>
                    <a:pt x="14686" y="21281"/>
                  </a:cubicBezTo>
                  <a:cubicBezTo>
                    <a:pt x="14728" y="21499"/>
                    <a:pt x="14894" y="21600"/>
                    <a:pt x="15098" y="21600"/>
                  </a:cubicBezTo>
                  <a:cubicBezTo>
                    <a:pt x="15503" y="21600"/>
                    <a:pt x="16052" y="21191"/>
                    <a:pt x="16024" y="20496"/>
                  </a:cubicBezTo>
                  <a:cubicBezTo>
                    <a:pt x="15940" y="19448"/>
                    <a:pt x="17989" y="19448"/>
                    <a:pt x="18157" y="18466"/>
                  </a:cubicBezTo>
                  <a:cubicBezTo>
                    <a:pt x="18311" y="17555"/>
                    <a:pt x="18540" y="16018"/>
                    <a:pt x="18941" y="16018"/>
                  </a:cubicBezTo>
                  <a:cubicBezTo>
                    <a:pt x="18971" y="16018"/>
                    <a:pt x="19002" y="16027"/>
                    <a:pt x="19034" y="16048"/>
                  </a:cubicBezTo>
                  <a:cubicBezTo>
                    <a:pt x="19082" y="16078"/>
                    <a:pt x="19128" y="16093"/>
                    <a:pt x="19172" y="16093"/>
                  </a:cubicBezTo>
                  <a:cubicBezTo>
                    <a:pt x="19574" y="16093"/>
                    <a:pt x="19843" y="14925"/>
                    <a:pt x="20196" y="14925"/>
                  </a:cubicBezTo>
                  <a:cubicBezTo>
                    <a:pt x="20213" y="14925"/>
                    <a:pt x="20230" y="14928"/>
                    <a:pt x="20246" y="14934"/>
                  </a:cubicBezTo>
                  <a:cubicBezTo>
                    <a:pt x="20612" y="14991"/>
                    <a:pt x="20850" y="15349"/>
                    <a:pt x="21213" y="15349"/>
                  </a:cubicBezTo>
                  <a:cubicBezTo>
                    <a:pt x="21264" y="15349"/>
                    <a:pt x="21318" y="15343"/>
                    <a:pt x="21375" y="15325"/>
                  </a:cubicBezTo>
                  <a:lnTo>
                    <a:pt x="21207" y="13693"/>
                  </a:lnTo>
                  <a:cubicBezTo>
                    <a:pt x="20789" y="13299"/>
                    <a:pt x="20330" y="13036"/>
                    <a:pt x="19870" y="12973"/>
                  </a:cubicBezTo>
                  <a:cubicBezTo>
                    <a:pt x="19862" y="12973"/>
                    <a:pt x="19853" y="12973"/>
                    <a:pt x="19843" y="12973"/>
                  </a:cubicBezTo>
                  <a:cubicBezTo>
                    <a:pt x="19467" y="12973"/>
                    <a:pt x="18893" y="11657"/>
                    <a:pt x="18281" y="11337"/>
                  </a:cubicBezTo>
                  <a:cubicBezTo>
                    <a:pt x="17613" y="11009"/>
                    <a:pt x="17027" y="10421"/>
                    <a:pt x="16525" y="9701"/>
                  </a:cubicBezTo>
                  <a:cubicBezTo>
                    <a:pt x="16274" y="9048"/>
                    <a:pt x="15146" y="8391"/>
                    <a:pt x="15020" y="7869"/>
                  </a:cubicBezTo>
                  <a:cubicBezTo>
                    <a:pt x="14852" y="7149"/>
                    <a:pt x="14644" y="6496"/>
                    <a:pt x="14351" y="5842"/>
                  </a:cubicBezTo>
                  <a:cubicBezTo>
                    <a:pt x="14059" y="5188"/>
                    <a:pt x="14059" y="4337"/>
                    <a:pt x="13725" y="4272"/>
                  </a:cubicBezTo>
                  <a:cubicBezTo>
                    <a:pt x="13431" y="4206"/>
                    <a:pt x="11508" y="4272"/>
                    <a:pt x="11508" y="3812"/>
                  </a:cubicBezTo>
                  <a:cubicBezTo>
                    <a:pt x="11508" y="3421"/>
                    <a:pt x="11340" y="1394"/>
                    <a:pt x="10964" y="1197"/>
                  </a:cubicBezTo>
                  <a:cubicBezTo>
                    <a:pt x="10546" y="1131"/>
                    <a:pt x="10171" y="934"/>
                    <a:pt x="9795" y="609"/>
                  </a:cubicBezTo>
                  <a:cubicBezTo>
                    <a:pt x="9642" y="322"/>
                    <a:pt x="9222" y="0"/>
                    <a:pt x="89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4" name="Google Shape;1784;p133"/>
            <p:cNvSpPr/>
            <p:nvPr/>
          </p:nvSpPr>
          <p:spPr>
            <a:xfrm>
              <a:off x="4280571" y="1498143"/>
              <a:ext cx="391550" cy="344726"/>
            </a:xfrm>
            <a:custGeom>
              <a:avLst/>
              <a:gdLst/>
              <a:ahLst/>
              <a:cxnLst/>
              <a:rect l="l" t="t" r="r" b="b"/>
              <a:pathLst>
                <a:path w="21254" h="21600" extrusionOk="0">
                  <a:moveTo>
                    <a:pt x="413" y="0"/>
                  </a:moveTo>
                  <a:cubicBezTo>
                    <a:pt x="56" y="0"/>
                    <a:pt x="359" y="671"/>
                    <a:pt x="133" y="671"/>
                  </a:cubicBezTo>
                  <a:cubicBezTo>
                    <a:pt x="-138" y="671"/>
                    <a:pt x="73" y="1541"/>
                    <a:pt x="163" y="1751"/>
                  </a:cubicBezTo>
                  <a:cubicBezTo>
                    <a:pt x="254" y="1959"/>
                    <a:pt x="-17" y="3073"/>
                    <a:pt x="163" y="3108"/>
                  </a:cubicBezTo>
                  <a:cubicBezTo>
                    <a:pt x="435" y="3388"/>
                    <a:pt x="616" y="3736"/>
                    <a:pt x="677" y="4154"/>
                  </a:cubicBezTo>
                  <a:cubicBezTo>
                    <a:pt x="647" y="4294"/>
                    <a:pt x="1069" y="4815"/>
                    <a:pt x="1069" y="5163"/>
                  </a:cubicBezTo>
                  <a:cubicBezTo>
                    <a:pt x="1098" y="5546"/>
                    <a:pt x="1340" y="5860"/>
                    <a:pt x="1672" y="5964"/>
                  </a:cubicBezTo>
                  <a:cubicBezTo>
                    <a:pt x="1883" y="5964"/>
                    <a:pt x="2184" y="6104"/>
                    <a:pt x="2095" y="6417"/>
                  </a:cubicBezTo>
                  <a:cubicBezTo>
                    <a:pt x="2004" y="6731"/>
                    <a:pt x="2215" y="7183"/>
                    <a:pt x="1974" y="7183"/>
                  </a:cubicBezTo>
                  <a:cubicBezTo>
                    <a:pt x="1702" y="7183"/>
                    <a:pt x="1763" y="8053"/>
                    <a:pt x="1521" y="8193"/>
                  </a:cubicBezTo>
                  <a:cubicBezTo>
                    <a:pt x="1310" y="8368"/>
                    <a:pt x="1491" y="9272"/>
                    <a:pt x="1672" y="9377"/>
                  </a:cubicBezTo>
                  <a:cubicBezTo>
                    <a:pt x="1822" y="9482"/>
                    <a:pt x="2215" y="9725"/>
                    <a:pt x="2184" y="10108"/>
                  </a:cubicBezTo>
                  <a:cubicBezTo>
                    <a:pt x="2125" y="10456"/>
                    <a:pt x="3090" y="11014"/>
                    <a:pt x="3392" y="11084"/>
                  </a:cubicBezTo>
                  <a:cubicBezTo>
                    <a:pt x="3693" y="11119"/>
                    <a:pt x="3723" y="11641"/>
                    <a:pt x="3905" y="11850"/>
                  </a:cubicBezTo>
                  <a:cubicBezTo>
                    <a:pt x="4085" y="12059"/>
                    <a:pt x="3784" y="12477"/>
                    <a:pt x="3814" y="12720"/>
                  </a:cubicBezTo>
                  <a:cubicBezTo>
                    <a:pt x="3875" y="12963"/>
                    <a:pt x="4237" y="13173"/>
                    <a:pt x="4207" y="13591"/>
                  </a:cubicBezTo>
                  <a:cubicBezTo>
                    <a:pt x="4176" y="13834"/>
                    <a:pt x="4508" y="14252"/>
                    <a:pt x="4809" y="14600"/>
                  </a:cubicBezTo>
                  <a:cubicBezTo>
                    <a:pt x="4900" y="14565"/>
                    <a:pt x="4991" y="14565"/>
                    <a:pt x="5081" y="14565"/>
                  </a:cubicBezTo>
                  <a:cubicBezTo>
                    <a:pt x="5294" y="14565"/>
                    <a:pt x="5339" y="14330"/>
                    <a:pt x="5452" y="14330"/>
                  </a:cubicBezTo>
                  <a:cubicBezTo>
                    <a:pt x="5483" y="14330"/>
                    <a:pt x="5518" y="14348"/>
                    <a:pt x="5564" y="14392"/>
                  </a:cubicBezTo>
                  <a:cubicBezTo>
                    <a:pt x="5642" y="14472"/>
                    <a:pt x="5728" y="14499"/>
                    <a:pt x="5813" y="14499"/>
                  </a:cubicBezTo>
                  <a:cubicBezTo>
                    <a:pt x="5992" y="14499"/>
                    <a:pt x="6175" y="14381"/>
                    <a:pt x="6318" y="14357"/>
                  </a:cubicBezTo>
                  <a:cubicBezTo>
                    <a:pt x="6321" y="14357"/>
                    <a:pt x="6324" y="14357"/>
                    <a:pt x="6326" y="14357"/>
                  </a:cubicBezTo>
                  <a:cubicBezTo>
                    <a:pt x="6574" y="14357"/>
                    <a:pt x="7166" y="15724"/>
                    <a:pt x="7465" y="16412"/>
                  </a:cubicBezTo>
                  <a:cubicBezTo>
                    <a:pt x="7766" y="17073"/>
                    <a:pt x="7706" y="17318"/>
                    <a:pt x="8098" y="17596"/>
                  </a:cubicBezTo>
                  <a:cubicBezTo>
                    <a:pt x="8460" y="17874"/>
                    <a:pt x="8883" y="17735"/>
                    <a:pt x="9425" y="18362"/>
                  </a:cubicBezTo>
                  <a:cubicBezTo>
                    <a:pt x="9939" y="19024"/>
                    <a:pt x="11296" y="19475"/>
                    <a:pt x="11899" y="19510"/>
                  </a:cubicBezTo>
                  <a:cubicBezTo>
                    <a:pt x="11913" y="19512"/>
                    <a:pt x="11925" y="19512"/>
                    <a:pt x="11939" y="19512"/>
                  </a:cubicBezTo>
                  <a:cubicBezTo>
                    <a:pt x="12472" y="19512"/>
                    <a:pt x="12868" y="18902"/>
                    <a:pt x="13474" y="18902"/>
                  </a:cubicBezTo>
                  <a:cubicBezTo>
                    <a:pt x="13530" y="18902"/>
                    <a:pt x="13588" y="18908"/>
                    <a:pt x="13649" y="18919"/>
                  </a:cubicBezTo>
                  <a:cubicBezTo>
                    <a:pt x="14403" y="19092"/>
                    <a:pt x="14223" y="20243"/>
                    <a:pt x="14494" y="20661"/>
                  </a:cubicBezTo>
                  <a:cubicBezTo>
                    <a:pt x="14765" y="21044"/>
                    <a:pt x="17781" y="21322"/>
                    <a:pt x="18294" y="21497"/>
                  </a:cubicBezTo>
                  <a:cubicBezTo>
                    <a:pt x="18687" y="21565"/>
                    <a:pt x="19049" y="21600"/>
                    <a:pt x="19441" y="21600"/>
                  </a:cubicBezTo>
                  <a:cubicBezTo>
                    <a:pt x="19441" y="21497"/>
                    <a:pt x="19411" y="21357"/>
                    <a:pt x="19411" y="21287"/>
                  </a:cubicBezTo>
                  <a:cubicBezTo>
                    <a:pt x="19411" y="20729"/>
                    <a:pt x="19682" y="20208"/>
                    <a:pt x="20105" y="19963"/>
                  </a:cubicBezTo>
                  <a:cubicBezTo>
                    <a:pt x="20406" y="19755"/>
                    <a:pt x="20738" y="19650"/>
                    <a:pt x="21100" y="19580"/>
                  </a:cubicBezTo>
                  <a:cubicBezTo>
                    <a:pt x="21462" y="19545"/>
                    <a:pt x="21100" y="18744"/>
                    <a:pt x="20859" y="18641"/>
                  </a:cubicBezTo>
                  <a:cubicBezTo>
                    <a:pt x="20588" y="18536"/>
                    <a:pt x="20859" y="17456"/>
                    <a:pt x="20346" y="17178"/>
                  </a:cubicBezTo>
                  <a:cubicBezTo>
                    <a:pt x="19833" y="17003"/>
                    <a:pt x="19441" y="16587"/>
                    <a:pt x="19199" y="16064"/>
                  </a:cubicBezTo>
                  <a:cubicBezTo>
                    <a:pt x="19079" y="15646"/>
                    <a:pt x="18416" y="15228"/>
                    <a:pt x="18446" y="14950"/>
                  </a:cubicBezTo>
                  <a:cubicBezTo>
                    <a:pt x="18476" y="14635"/>
                    <a:pt x="19743" y="13661"/>
                    <a:pt x="19591" y="13103"/>
                  </a:cubicBezTo>
                  <a:cubicBezTo>
                    <a:pt x="19411" y="12511"/>
                    <a:pt x="18596" y="12615"/>
                    <a:pt x="18505" y="12407"/>
                  </a:cubicBezTo>
                  <a:cubicBezTo>
                    <a:pt x="18416" y="12233"/>
                    <a:pt x="18535" y="11502"/>
                    <a:pt x="18325" y="10944"/>
                  </a:cubicBezTo>
                  <a:cubicBezTo>
                    <a:pt x="18114" y="10388"/>
                    <a:pt x="18505" y="9865"/>
                    <a:pt x="18325" y="9552"/>
                  </a:cubicBezTo>
                  <a:cubicBezTo>
                    <a:pt x="18143" y="9237"/>
                    <a:pt x="18416" y="8611"/>
                    <a:pt x="18446" y="8436"/>
                  </a:cubicBezTo>
                  <a:cubicBezTo>
                    <a:pt x="18505" y="8228"/>
                    <a:pt x="18928" y="7915"/>
                    <a:pt x="18897" y="7392"/>
                  </a:cubicBezTo>
                  <a:cubicBezTo>
                    <a:pt x="18837" y="7149"/>
                    <a:pt x="18958" y="6939"/>
                    <a:pt x="19140" y="6800"/>
                  </a:cubicBezTo>
                  <a:cubicBezTo>
                    <a:pt x="19019" y="6278"/>
                    <a:pt x="18958" y="5756"/>
                    <a:pt x="18928" y="5233"/>
                  </a:cubicBezTo>
                  <a:cubicBezTo>
                    <a:pt x="18928" y="5085"/>
                    <a:pt x="18669" y="5042"/>
                    <a:pt x="18434" y="5042"/>
                  </a:cubicBezTo>
                  <a:cubicBezTo>
                    <a:pt x="18337" y="5042"/>
                    <a:pt x="18244" y="5048"/>
                    <a:pt x="18173" y="5060"/>
                  </a:cubicBezTo>
                  <a:cubicBezTo>
                    <a:pt x="18168" y="5060"/>
                    <a:pt x="18164" y="5060"/>
                    <a:pt x="18158" y="5060"/>
                  </a:cubicBezTo>
                  <a:cubicBezTo>
                    <a:pt x="17921" y="5060"/>
                    <a:pt x="17685" y="4327"/>
                    <a:pt x="17419" y="4327"/>
                  </a:cubicBezTo>
                  <a:cubicBezTo>
                    <a:pt x="17178" y="4327"/>
                    <a:pt x="16967" y="4154"/>
                    <a:pt x="16937" y="3876"/>
                  </a:cubicBezTo>
                  <a:cubicBezTo>
                    <a:pt x="16937" y="3656"/>
                    <a:pt x="16450" y="3521"/>
                    <a:pt x="16111" y="3521"/>
                  </a:cubicBezTo>
                  <a:cubicBezTo>
                    <a:pt x="16073" y="3521"/>
                    <a:pt x="16036" y="3523"/>
                    <a:pt x="16001" y="3526"/>
                  </a:cubicBezTo>
                  <a:cubicBezTo>
                    <a:pt x="15986" y="3528"/>
                    <a:pt x="15971" y="3529"/>
                    <a:pt x="15957" y="3529"/>
                  </a:cubicBezTo>
                  <a:cubicBezTo>
                    <a:pt x="15667" y="3529"/>
                    <a:pt x="15632" y="3213"/>
                    <a:pt x="15489" y="3213"/>
                  </a:cubicBezTo>
                  <a:cubicBezTo>
                    <a:pt x="15188" y="3178"/>
                    <a:pt x="14916" y="3005"/>
                    <a:pt x="14674" y="2795"/>
                  </a:cubicBezTo>
                  <a:cubicBezTo>
                    <a:pt x="14591" y="2662"/>
                    <a:pt x="14272" y="2581"/>
                    <a:pt x="13971" y="2581"/>
                  </a:cubicBezTo>
                  <a:cubicBezTo>
                    <a:pt x="13724" y="2581"/>
                    <a:pt x="13489" y="2635"/>
                    <a:pt x="13408" y="2760"/>
                  </a:cubicBezTo>
                  <a:cubicBezTo>
                    <a:pt x="13337" y="2875"/>
                    <a:pt x="13227" y="2905"/>
                    <a:pt x="13102" y="2905"/>
                  </a:cubicBezTo>
                  <a:cubicBezTo>
                    <a:pt x="12960" y="2905"/>
                    <a:pt x="12798" y="2865"/>
                    <a:pt x="12653" y="2865"/>
                  </a:cubicBezTo>
                  <a:cubicBezTo>
                    <a:pt x="12382" y="2865"/>
                    <a:pt x="11869" y="3388"/>
                    <a:pt x="11688" y="3666"/>
                  </a:cubicBezTo>
                  <a:cubicBezTo>
                    <a:pt x="11597" y="3841"/>
                    <a:pt x="11144" y="3876"/>
                    <a:pt x="10782" y="3876"/>
                  </a:cubicBezTo>
                  <a:cubicBezTo>
                    <a:pt x="10813" y="4084"/>
                    <a:pt x="10813" y="4327"/>
                    <a:pt x="10752" y="4537"/>
                  </a:cubicBezTo>
                  <a:cubicBezTo>
                    <a:pt x="10602" y="4850"/>
                    <a:pt x="9334" y="5128"/>
                    <a:pt x="8400" y="5163"/>
                  </a:cubicBezTo>
                  <a:cubicBezTo>
                    <a:pt x="8389" y="5164"/>
                    <a:pt x="8378" y="5164"/>
                    <a:pt x="8367" y="5164"/>
                  </a:cubicBezTo>
                  <a:cubicBezTo>
                    <a:pt x="7462" y="5164"/>
                    <a:pt x="7392" y="3736"/>
                    <a:pt x="6409" y="3736"/>
                  </a:cubicBezTo>
                  <a:cubicBezTo>
                    <a:pt x="5685" y="3701"/>
                    <a:pt x="5111" y="3040"/>
                    <a:pt x="5081" y="2204"/>
                  </a:cubicBezTo>
                  <a:cubicBezTo>
                    <a:pt x="4658" y="2029"/>
                    <a:pt x="4237" y="1681"/>
                    <a:pt x="4296" y="1541"/>
                  </a:cubicBezTo>
                  <a:cubicBezTo>
                    <a:pt x="4351" y="1417"/>
                    <a:pt x="4551" y="311"/>
                    <a:pt x="4220" y="311"/>
                  </a:cubicBezTo>
                  <a:cubicBezTo>
                    <a:pt x="4183" y="311"/>
                    <a:pt x="4138" y="326"/>
                    <a:pt x="4085" y="358"/>
                  </a:cubicBezTo>
                  <a:cubicBezTo>
                    <a:pt x="3615" y="645"/>
                    <a:pt x="2939" y="1492"/>
                    <a:pt x="2107" y="1492"/>
                  </a:cubicBezTo>
                  <a:cubicBezTo>
                    <a:pt x="2033" y="1492"/>
                    <a:pt x="1959" y="1486"/>
                    <a:pt x="1883" y="1471"/>
                  </a:cubicBezTo>
                  <a:cubicBezTo>
                    <a:pt x="918" y="1333"/>
                    <a:pt x="1612" y="1228"/>
                    <a:pt x="1159" y="985"/>
                  </a:cubicBezTo>
                  <a:cubicBezTo>
                    <a:pt x="677" y="706"/>
                    <a:pt x="978" y="114"/>
                    <a:pt x="495" y="10"/>
                  </a:cubicBezTo>
                  <a:cubicBezTo>
                    <a:pt x="465" y="3"/>
                    <a:pt x="437" y="0"/>
                    <a:pt x="41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5" name="Google Shape;1785;p133"/>
            <p:cNvSpPr/>
            <p:nvPr/>
          </p:nvSpPr>
          <p:spPr>
            <a:xfrm>
              <a:off x="4330467" y="1087481"/>
              <a:ext cx="818475" cy="393215"/>
            </a:xfrm>
            <a:custGeom>
              <a:avLst/>
              <a:gdLst/>
              <a:ahLst/>
              <a:cxnLst/>
              <a:rect l="l" t="t" r="r" b="b"/>
              <a:pathLst>
                <a:path w="21566" h="21600" extrusionOk="0">
                  <a:moveTo>
                    <a:pt x="7427" y="13241"/>
                  </a:moveTo>
                  <a:cubicBezTo>
                    <a:pt x="7661" y="13241"/>
                    <a:pt x="8132" y="13484"/>
                    <a:pt x="8035" y="13774"/>
                  </a:cubicBezTo>
                  <a:cubicBezTo>
                    <a:pt x="8021" y="13811"/>
                    <a:pt x="7985" y="13827"/>
                    <a:pt x="7936" y="13827"/>
                  </a:cubicBezTo>
                  <a:cubicBezTo>
                    <a:pt x="7740" y="13827"/>
                    <a:pt x="7338" y="13567"/>
                    <a:pt x="7303" y="13347"/>
                  </a:cubicBezTo>
                  <a:cubicBezTo>
                    <a:pt x="7287" y="13273"/>
                    <a:pt x="7341" y="13241"/>
                    <a:pt x="7427" y="13241"/>
                  </a:cubicBezTo>
                  <a:close/>
                  <a:moveTo>
                    <a:pt x="17431" y="13120"/>
                  </a:moveTo>
                  <a:cubicBezTo>
                    <a:pt x="17452" y="13120"/>
                    <a:pt x="17469" y="13124"/>
                    <a:pt x="17480" y="13133"/>
                  </a:cubicBezTo>
                  <a:cubicBezTo>
                    <a:pt x="17583" y="13194"/>
                    <a:pt x="17363" y="13652"/>
                    <a:pt x="16924" y="13652"/>
                  </a:cubicBezTo>
                  <a:cubicBezTo>
                    <a:pt x="16704" y="13652"/>
                    <a:pt x="16353" y="13538"/>
                    <a:pt x="16006" y="13538"/>
                  </a:cubicBezTo>
                  <a:cubicBezTo>
                    <a:pt x="15661" y="13538"/>
                    <a:pt x="15320" y="13652"/>
                    <a:pt x="15122" y="14111"/>
                  </a:cubicBezTo>
                  <a:cubicBezTo>
                    <a:pt x="14742" y="14995"/>
                    <a:pt x="15020" y="15484"/>
                    <a:pt x="14844" y="15546"/>
                  </a:cubicBezTo>
                  <a:cubicBezTo>
                    <a:pt x="14840" y="15546"/>
                    <a:pt x="14837" y="15547"/>
                    <a:pt x="14834" y="15547"/>
                  </a:cubicBezTo>
                  <a:cubicBezTo>
                    <a:pt x="14665" y="15547"/>
                    <a:pt x="14570" y="14161"/>
                    <a:pt x="14786" y="13683"/>
                  </a:cubicBezTo>
                  <a:cubicBezTo>
                    <a:pt x="14943" y="13356"/>
                    <a:pt x="15346" y="13154"/>
                    <a:pt x="15724" y="13154"/>
                  </a:cubicBezTo>
                  <a:cubicBezTo>
                    <a:pt x="15875" y="13154"/>
                    <a:pt x="16022" y="13186"/>
                    <a:pt x="16147" y="13255"/>
                  </a:cubicBezTo>
                  <a:cubicBezTo>
                    <a:pt x="16242" y="13308"/>
                    <a:pt x="16353" y="13328"/>
                    <a:pt x="16468" y="13328"/>
                  </a:cubicBezTo>
                  <a:cubicBezTo>
                    <a:pt x="16840" y="13328"/>
                    <a:pt x="17271" y="13120"/>
                    <a:pt x="17431" y="13120"/>
                  </a:cubicBezTo>
                  <a:close/>
                  <a:moveTo>
                    <a:pt x="12444" y="0"/>
                  </a:moveTo>
                  <a:cubicBezTo>
                    <a:pt x="12248" y="0"/>
                    <a:pt x="11924" y="176"/>
                    <a:pt x="11901" y="372"/>
                  </a:cubicBezTo>
                  <a:cubicBezTo>
                    <a:pt x="11872" y="616"/>
                    <a:pt x="11242" y="829"/>
                    <a:pt x="11124" y="921"/>
                  </a:cubicBezTo>
                  <a:cubicBezTo>
                    <a:pt x="10876" y="1074"/>
                    <a:pt x="10627" y="1166"/>
                    <a:pt x="10378" y="1226"/>
                  </a:cubicBezTo>
                  <a:cubicBezTo>
                    <a:pt x="10217" y="1287"/>
                    <a:pt x="10041" y="1592"/>
                    <a:pt x="9821" y="1592"/>
                  </a:cubicBezTo>
                  <a:cubicBezTo>
                    <a:pt x="9602" y="1592"/>
                    <a:pt x="9221" y="1654"/>
                    <a:pt x="9031" y="1928"/>
                  </a:cubicBezTo>
                  <a:cubicBezTo>
                    <a:pt x="8951" y="2056"/>
                    <a:pt x="8851" y="2088"/>
                    <a:pt x="8750" y="2088"/>
                  </a:cubicBezTo>
                  <a:cubicBezTo>
                    <a:pt x="8653" y="2088"/>
                    <a:pt x="8557" y="2059"/>
                    <a:pt x="8478" y="2059"/>
                  </a:cubicBezTo>
                  <a:cubicBezTo>
                    <a:pt x="8444" y="2059"/>
                    <a:pt x="8412" y="2065"/>
                    <a:pt x="8386" y="2081"/>
                  </a:cubicBezTo>
                  <a:cubicBezTo>
                    <a:pt x="8345" y="2120"/>
                    <a:pt x="8293" y="2131"/>
                    <a:pt x="8238" y="2131"/>
                  </a:cubicBezTo>
                  <a:cubicBezTo>
                    <a:pt x="8166" y="2131"/>
                    <a:pt x="8090" y="2112"/>
                    <a:pt x="8031" y="2112"/>
                  </a:cubicBezTo>
                  <a:cubicBezTo>
                    <a:pt x="7996" y="2112"/>
                    <a:pt x="7966" y="2119"/>
                    <a:pt x="7947" y="2143"/>
                  </a:cubicBezTo>
                  <a:cubicBezTo>
                    <a:pt x="7874" y="2235"/>
                    <a:pt x="7903" y="2845"/>
                    <a:pt x="7962" y="3119"/>
                  </a:cubicBezTo>
                  <a:cubicBezTo>
                    <a:pt x="8035" y="3363"/>
                    <a:pt x="8416" y="3455"/>
                    <a:pt x="8430" y="3608"/>
                  </a:cubicBezTo>
                  <a:cubicBezTo>
                    <a:pt x="8460" y="3760"/>
                    <a:pt x="8064" y="3760"/>
                    <a:pt x="7874" y="3821"/>
                  </a:cubicBezTo>
                  <a:cubicBezTo>
                    <a:pt x="7683" y="3852"/>
                    <a:pt x="7727" y="4372"/>
                    <a:pt x="7786" y="4615"/>
                  </a:cubicBezTo>
                  <a:cubicBezTo>
                    <a:pt x="7830" y="4859"/>
                    <a:pt x="7596" y="5134"/>
                    <a:pt x="7449" y="5226"/>
                  </a:cubicBezTo>
                  <a:cubicBezTo>
                    <a:pt x="7303" y="5317"/>
                    <a:pt x="7449" y="5837"/>
                    <a:pt x="7596" y="5837"/>
                  </a:cubicBezTo>
                  <a:cubicBezTo>
                    <a:pt x="7727" y="5837"/>
                    <a:pt x="7844" y="6081"/>
                    <a:pt x="7962" y="6081"/>
                  </a:cubicBezTo>
                  <a:cubicBezTo>
                    <a:pt x="8093" y="6081"/>
                    <a:pt x="8108" y="6599"/>
                    <a:pt x="8108" y="6906"/>
                  </a:cubicBezTo>
                  <a:cubicBezTo>
                    <a:pt x="8108" y="7180"/>
                    <a:pt x="7962" y="7301"/>
                    <a:pt x="7786" y="7301"/>
                  </a:cubicBezTo>
                  <a:cubicBezTo>
                    <a:pt x="7596" y="7301"/>
                    <a:pt x="7493" y="6996"/>
                    <a:pt x="7376" y="6935"/>
                  </a:cubicBezTo>
                  <a:cubicBezTo>
                    <a:pt x="7372" y="6935"/>
                    <a:pt x="7369" y="6933"/>
                    <a:pt x="7366" y="6933"/>
                  </a:cubicBezTo>
                  <a:cubicBezTo>
                    <a:pt x="7260" y="6933"/>
                    <a:pt x="7286" y="7396"/>
                    <a:pt x="7200" y="7485"/>
                  </a:cubicBezTo>
                  <a:cubicBezTo>
                    <a:pt x="7190" y="7499"/>
                    <a:pt x="7180" y="7506"/>
                    <a:pt x="7171" y="7506"/>
                  </a:cubicBezTo>
                  <a:cubicBezTo>
                    <a:pt x="7104" y="7506"/>
                    <a:pt x="7066" y="7149"/>
                    <a:pt x="6937" y="7149"/>
                  </a:cubicBezTo>
                  <a:cubicBezTo>
                    <a:pt x="6804" y="7149"/>
                    <a:pt x="6629" y="7088"/>
                    <a:pt x="6585" y="6783"/>
                  </a:cubicBezTo>
                  <a:cubicBezTo>
                    <a:pt x="6562" y="6623"/>
                    <a:pt x="6462" y="6538"/>
                    <a:pt x="6351" y="6538"/>
                  </a:cubicBezTo>
                  <a:cubicBezTo>
                    <a:pt x="6251" y="6538"/>
                    <a:pt x="6142" y="6607"/>
                    <a:pt x="6073" y="6752"/>
                  </a:cubicBezTo>
                  <a:cubicBezTo>
                    <a:pt x="6016" y="6871"/>
                    <a:pt x="5975" y="6915"/>
                    <a:pt x="5938" y="6915"/>
                  </a:cubicBezTo>
                  <a:cubicBezTo>
                    <a:pt x="5881" y="6915"/>
                    <a:pt x="5837" y="6804"/>
                    <a:pt x="5765" y="6691"/>
                  </a:cubicBezTo>
                  <a:cubicBezTo>
                    <a:pt x="5737" y="6641"/>
                    <a:pt x="5696" y="6619"/>
                    <a:pt x="5649" y="6619"/>
                  </a:cubicBezTo>
                  <a:cubicBezTo>
                    <a:pt x="5498" y="6619"/>
                    <a:pt x="5286" y="6842"/>
                    <a:pt x="5252" y="7027"/>
                  </a:cubicBezTo>
                  <a:cubicBezTo>
                    <a:pt x="5217" y="7193"/>
                    <a:pt x="5114" y="7291"/>
                    <a:pt x="4995" y="7291"/>
                  </a:cubicBezTo>
                  <a:cubicBezTo>
                    <a:pt x="4916" y="7291"/>
                    <a:pt x="4831" y="7247"/>
                    <a:pt x="4754" y="7149"/>
                  </a:cubicBezTo>
                  <a:cubicBezTo>
                    <a:pt x="4650" y="7016"/>
                    <a:pt x="4568" y="6918"/>
                    <a:pt x="4515" y="6918"/>
                  </a:cubicBezTo>
                  <a:cubicBezTo>
                    <a:pt x="4471" y="6918"/>
                    <a:pt x="4447" y="6984"/>
                    <a:pt x="4447" y="7149"/>
                  </a:cubicBezTo>
                  <a:cubicBezTo>
                    <a:pt x="4447" y="7258"/>
                    <a:pt x="4432" y="7300"/>
                    <a:pt x="4411" y="7300"/>
                  </a:cubicBezTo>
                  <a:cubicBezTo>
                    <a:pt x="4368" y="7300"/>
                    <a:pt x="4301" y="7120"/>
                    <a:pt x="4301" y="6996"/>
                  </a:cubicBezTo>
                  <a:cubicBezTo>
                    <a:pt x="4301" y="6783"/>
                    <a:pt x="4008" y="6386"/>
                    <a:pt x="3862" y="6173"/>
                  </a:cubicBezTo>
                  <a:cubicBezTo>
                    <a:pt x="3715" y="5989"/>
                    <a:pt x="3276" y="5989"/>
                    <a:pt x="3246" y="5776"/>
                  </a:cubicBezTo>
                  <a:cubicBezTo>
                    <a:pt x="3230" y="5657"/>
                    <a:pt x="3137" y="5567"/>
                    <a:pt x="3046" y="5567"/>
                  </a:cubicBezTo>
                  <a:cubicBezTo>
                    <a:pt x="2972" y="5567"/>
                    <a:pt x="2898" y="5625"/>
                    <a:pt x="2865" y="5776"/>
                  </a:cubicBezTo>
                  <a:cubicBezTo>
                    <a:pt x="2843" y="5914"/>
                    <a:pt x="2813" y="5961"/>
                    <a:pt x="2779" y="5961"/>
                  </a:cubicBezTo>
                  <a:cubicBezTo>
                    <a:pt x="2721" y="5961"/>
                    <a:pt x="2651" y="5833"/>
                    <a:pt x="2587" y="5776"/>
                  </a:cubicBezTo>
                  <a:cubicBezTo>
                    <a:pt x="2571" y="5762"/>
                    <a:pt x="2553" y="5755"/>
                    <a:pt x="2534" y="5755"/>
                  </a:cubicBezTo>
                  <a:cubicBezTo>
                    <a:pt x="2424" y="5755"/>
                    <a:pt x="2267" y="5942"/>
                    <a:pt x="2192" y="6020"/>
                  </a:cubicBezTo>
                  <a:cubicBezTo>
                    <a:pt x="2104" y="6142"/>
                    <a:pt x="1797" y="6599"/>
                    <a:pt x="1621" y="6599"/>
                  </a:cubicBezTo>
                  <a:cubicBezTo>
                    <a:pt x="1459" y="6599"/>
                    <a:pt x="1562" y="7027"/>
                    <a:pt x="1343" y="7149"/>
                  </a:cubicBezTo>
                  <a:cubicBezTo>
                    <a:pt x="1137" y="7241"/>
                    <a:pt x="1181" y="7546"/>
                    <a:pt x="1211" y="7760"/>
                  </a:cubicBezTo>
                  <a:cubicBezTo>
                    <a:pt x="1226" y="7943"/>
                    <a:pt x="1343" y="8310"/>
                    <a:pt x="1152" y="8462"/>
                  </a:cubicBezTo>
                  <a:cubicBezTo>
                    <a:pt x="1135" y="8477"/>
                    <a:pt x="1118" y="8484"/>
                    <a:pt x="1102" y="8484"/>
                  </a:cubicBezTo>
                  <a:cubicBezTo>
                    <a:pt x="961" y="8484"/>
                    <a:pt x="885" y="7918"/>
                    <a:pt x="728" y="7698"/>
                  </a:cubicBezTo>
                  <a:cubicBezTo>
                    <a:pt x="684" y="7624"/>
                    <a:pt x="643" y="7592"/>
                    <a:pt x="605" y="7592"/>
                  </a:cubicBezTo>
                  <a:cubicBezTo>
                    <a:pt x="505" y="7592"/>
                    <a:pt x="434" y="7828"/>
                    <a:pt x="434" y="8095"/>
                  </a:cubicBezTo>
                  <a:cubicBezTo>
                    <a:pt x="434" y="8462"/>
                    <a:pt x="245" y="8462"/>
                    <a:pt x="142" y="8797"/>
                  </a:cubicBezTo>
                  <a:cubicBezTo>
                    <a:pt x="54" y="9164"/>
                    <a:pt x="317" y="9194"/>
                    <a:pt x="317" y="9348"/>
                  </a:cubicBezTo>
                  <a:cubicBezTo>
                    <a:pt x="317" y="9500"/>
                    <a:pt x="171" y="9653"/>
                    <a:pt x="127" y="9714"/>
                  </a:cubicBezTo>
                  <a:cubicBezTo>
                    <a:pt x="83" y="9775"/>
                    <a:pt x="-34" y="10263"/>
                    <a:pt x="10" y="10416"/>
                  </a:cubicBezTo>
                  <a:cubicBezTo>
                    <a:pt x="54" y="10568"/>
                    <a:pt x="347" y="10508"/>
                    <a:pt x="317" y="10875"/>
                  </a:cubicBezTo>
                  <a:cubicBezTo>
                    <a:pt x="291" y="11199"/>
                    <a:pt x="277" y="11500"/>
                    <a:pt x="366" y="11500"/>
                  </a:cubicBezTo>
                  <a:cubicBezTo>
                    <a:pt x="378" y="11500"/>
                    <a:pt x="390" y="11494"/>
                    <a:pt x="406" y="11485"/>
                  </a:cubicBezTo>
                  <a:cubicBezTo>
                    <a:pt x="502" y="11440"/>
                    <a:pt x="591" y="11411"/>
                    <a:pt x="683" y="11411"/>
                  </a:cubicBezTo>
                  <a:cubicBezTo>
                    <a:pt x="716" y="11411"/>
                    <a:pt x="751" y="11415"/>
                    <a:pt x="786" y="11423"/>
                  </a:cubicBezTo>
                  <a:cubicBezTo>
                    <a:pt x="874" y="11423"/>
                    <a:pt x="947" y="11851"/>
                    <a:pt x="1109" y="12248"/>
                  </a:cubicBezTo>
                  <a:cubicBezTo>
                    <a:pt x="1284" y="12645"/>
                    <a:pt x="1343" y="12858"/>
                    <a:pt x="1181" y="12950"/>
                  </a:cubicBezTo>
                  <a:cubicBezTo>
                    <a:pt x="1020" y="13041"/>
                    <a:pt x="1094" y="13255"/>
                    <a:pt x="1298" y="13438"/>
                  </a:cubicBezTo>
                  <a:cubicBezTo>
                    <a:pt x="1357" y="13530"/>
                    <a:pt x="1416" y="13591"/>
                    <a:pt x="1474" y="13683"/>
                  </a:cubicBezTo>
                  <a:cubicBezTo>
                    <a:pt x="1504" y="13622"/>
                    <a:pt x="1533" y="13591"/>
                    <a:pt x="1562" y="13530"/>
                  </a:cubicBezTo>
                  <a:cubicBezTo>
                    <a:pt x="1792" y="13101"/>
                    <a:pt x="2163" y="12713"/>
                    <a:pt x="2483" y="12713"/>
                  </a:cubicBezTo>
                  <a:cubicBezTo>
                    <a:pt x="2550" y="12713"/>
                    <a:pt x="2615" y="12730"/>
                    <a:pt x="2675" y="12766"/>
                  </a:cubicBezTo>
                  <a:cubicBezTo>
                    <a:pt x="2779" y="12828"/>
                    <a:pt x="2877" y="12842"/>
                    <a:pt x="2968" y="12842"/>
                  </a:cubicBezTo>
                  <a:cubicBezTo>
                    <a:pt x="3045" y="12842"/>
                    <a:pt x="3117" y="12832"/>
                    <a:pt x="3183" y="12832"/>
                  </a:cubicBezTo>
                  <a:cubicBezTo>
                    <a:pt x="3312" y="12832"/>
                    <a:pt x="3419" y="12871"/>
                    <a:pt x="3496" y="13102"/>
                  </a:cubicBezTo>
                  <a:cubicBezTo>
                    <a:pt x="3657" y="13560"/>
                    <a:pt x="3496" y="14446"/>
                    <a:pt x="3554" y="14782"/>
                  </a:cubicBezTo>
                  <a:cubicBezTo>
                    <a:pt x="3608" y="15032"/>
                    <a:pt x="3428" y="15112"/>
                    <a:pt x="3236" y="15112"/>
                  </a:cubicBezTo>
                  <a:cubicBezTo>
                    <a:pt x="3169" y="15112"/>
                    <a:pt x="3101" y="15103"/>
                    <a:pt x="3041" y="15087"/>
                  </a:cubicBezTo>
                  <a:cubicBezTo>
                    <a:pt x="3012" y="15076"/>
                    <a:pt x="2980" y="15071"/>
                    <a:pt x="2944" y="15071"/>
                  </a:cubicBezTo>
                  <a:cubicBezTo>
                    <a:pt x="2696" y="15071"/>
                    <a:pt x="2331" y="15335"/>
                    <a:pt x="2382" y="15575"/>
                  </a:cubicBezTo>
                  <a:cubicBezTo>
                    <a:pt x="2429" y="15820"/>
                    <a:pt x="2551" y="16320"/>
                    <a:pt x="2440" y="16320"/>
                  </a:cubicBezTo>
                  <a:cubicBezTo>
                    <a:pt x="2412" y="16320"/>
                    <a:pt x="2370" y="16290"/>
                    <a:pt x="2309" y="16217"/>
                  </a:cubicBezTo>
                  <a:cubicBezTo>
                    <a:pt x="2247" y="16146"/>
                    <a:pt x="2192" y="16117"/>
                    <a:pt x="2146" y="16117"/>
                  </a:cubicBezTo>
                  <a:cubicBezTo>
                    <a:pt x="1953" y="16117"/>
                    <a:pt x="1904" y="16614"/>
                    <a:pt x="2045" y="16614"/>
                  </a:cubicBezTo>
                  <a:cubicBezTo>
                    <a:pt x="2236" y="16643"/>
                    <a:pt x="2397" y="16950"/>
                    <a:pt x="2441" y="17347"/>
                  </a:cubicBezTo>
                  <a:cubicBezTo>
                    <a:pt x="2441" y="17632"/>
                    <a:pt x="2454" y="18240"/>
                    <a:pt x="2588" y="18240"/>
                  </a:cubicBezTo>
                  <a:cubicBezTo>
                    <a:pt x="2597" y="18240"/>
                    <a:pt x="2607" y="18237"/>
                    <a:pt x="2617" y="18231"/>
                  </a:cubicBezTo>
                  <a:cubicBezTo>
                    <a:pt x="2632" y="18220"/>
                    <a:pt x="2645" y="18215"/>
                    <a:pt x="2657" y="18215"/>
                  </a:cubicBezTo>
                  <a:cubicBezTo>
                    <a:pt x="2776" y="18215"/>
                    <a:pt x="2795" y="18691"/>
                    <a:pt x="2968" y="18691"/>
                  </a:cubicBezTo>
                  <a:cubicBezTo>
                    <a:pt x="2973" y="18691"/>
                    <a:pt x="2978" y="18690"/>
                    <a:pt x="2983" y="18690"/>
                  </a:cubicBezTo>
                  <a:cubicBezTo>
                    <a:pt x="2998" y="18687"/>
                    <a:pt x="3014" y="18686"/>
                    <a:pt x="3029" y="18686"/>
                  </a:cubicBezTo>
                  <a:cubicBezTo>
                    <a:pt x="3230" y="18686"/>
                    <a:pt x="3395" y="18872"/>
                    <a:pt x="3232" y="19269"/>
                  </a:cubicBezTo>
                  <a:cubicBezTo>
                    <a:pt x="3087" y="19654"/>
                    <a:pt x="3298" y="20683"/>
                    <a:pt x="3384" y="20683"/>
                  </a:cubicBezTo>
                  <a:cubicBezTo>
                    <a:pt x="3393" y="20683"/>
                    <a:pt x="3401" y="20671"/>
                    <a:pt x="3407" y="20643"/>
                  </a:cubicBezTo>
                  <a:cubicBezTo>
                    <a:pt x="3451" y="20491"/>
                    <a:pt x="3407" y="20125"/>
                    <a:pt x="3481" y="19880"/>
                  </a:cubicBezTo>
                  <a:cubicBezTo>
                    <a:pt x="3349" y="19269"/>
                    <a:pt x="3876" y="19269"/>
                    <a:pt x="4023" y="19269"/>
                  </a:cubicBezTo>
                  <a:cubicBezTo>
                    <a:pt x="4184" y="19269"/>
                    <a:pt x="4491" y="19820"/>
                    <a:pt x="4667" y="20338"/>
                  </a:cubicBezTo>
                  <a:cubicBezTo>
                    <a:pt x="4748" y="20573"/>
                    <a:pt x="4830" y="20642"/>
                    <a:pt x="4897" y="20642"/>
                  </a:cubicBezTo>
                  <a:cubicBezTo>
                    <a:pt x="4986" y="20642"/>
                    <a:pt x="5048" y="20522"/>
                    <a:pt x="5048" y="20522"/>
                  </a:cubicBezTo>
                  <a:lnTo>
                    <a:pt x="5106" y="15484"/>
                  </a:lnTo>
                  <a:lnTo>
                    <a:pt x="6453" y="14721"/>
                  </a:lnTo>
                  <a:cubicBezTo>
                    <a:pt x="6468" y="14660"/>
                    <a:pt x="6482" y="14598"/>
                    <a:pt x="6497" y="14537"/>
                  </a:cubicBezTo>
                  <a:cubicBezTo>
                    <a:pt x="6560" y="14341"/>
                    <a:pt x="6631" y="14272"/>
                    <a:pt x="6699" y="14272"/>
                  </a:cubicBezTo>
                  <a:cubicBezTo>
                    <a:pt x="6821" y="14272"/>
                    <a:pt x="6933" y="14490"/>
                    <a:pt x="6980" y="14568"/>
                  </a:cubicBezTo>
                  <a:cubicBezTo>
                    <a:pt x="6988" y="14577"/>
                    <a:pt x="6994" y="14582"/>
                    <a:pt x="6999" y="14582"/>
                  </a:cubicBezTo>
                  <a:cubicBezTo>
                    <a:pt x="7059" y="14582"/>
                    <a:pt x="7026" y="14017"/>
                    <a:pt x="7188" y="14017"/>
                  </a:cubicBezTo>
                  <a:cubicBezTo>
                    <a:pt x="7192" y="14017"/>
                    <a:pt x="7196" y="14017"/>
                    <a:pt x="7200" y="14019"/>
                  </a:cubicBezTo>
                  <a:cubicBezTo>
                    <a:pt x="7391" y="14049"/>
                    <a:pt x="7185" y="14690"/>
                    <a:pt x="7332" y="14690"/>
                  </a:cubicBezTo>
                  <a:cubicBezTo>
                    <a:pt x="7435" y="14690"/>
                    <a:pt x="7698" y="15546"/>
                    <a:pt x="7610" y="16186"/>
                  </a:cubicBezTo>
                  <a:cubicBezTo>
                    <a:pt x="7844" y="16614"/>
                    <a:pt x="8064" y="17102"/>
                    <a:pt x="8240" y="17652"/>
                  </a:cubicBezTo>
                  <a:cubicBezTo>
                    <a:pt x="8247" y="17716"/>
                    <a:pt x="8283" y="17741"/>
                    <a:pt x="8336" y="17741"/>
                  </a:cubicBezTo>
                  <a:cubicBezTo>
                    <a:pt x="8486" y="17741"/>
                    <a:pt x="8768" y="17547"/>
                    <a:pt x="8888" y="17547"/>
                  </a:cubicBezTo>
                  <a:cubicBezTo>
                    <a:pt x="8905" y="17547"/>
                    <a:pt x="8919" y="17552"/>
                    <a:pt x="8928" y="17560"/>
                  </a:cubicBezTo>
                  <a:cubicBezTo>
                    <a:pt x="9192" y="17628"/>
                    <a:pt x="9455" y="17663"/>
                    <a:pt x="9725" y="17663"/>
                  </a:cubicBezTo>
                  <a:cubicBezTo>
                    <a:pt x="9815" y="17663"/>
                    <a:pt x="9906" y="17659"/>
                    <a:pt x="9997" y="17652"/>
                  </a:cubicBezTo>
                  <a:cubicBezTo>
                    <a:pt x="10144" y="17652"/>
                    <a:pt x="10246" y="18231"/>
                    <a:pt x="10408" y="18323"/>
                  </a:cubicBezTo>
                  <a:cubicBezTo>
                    <a:pt x="10569" y="18415"/>
                    <a:pt x="10510" y="18995"/>
                    <a:pt x="10539" y="19392"/>
                  </a:cubicBezTo>
                  <a:cubicBezTo>
                    <a:pt x="10554" y="19820"/>
                    <a:pt x="10802" y="20217"/>
                    <a:pt x="10832" y="20582"/>
                  </a:cubicBezTo>
                  <a:cubicBezTo>
                    <a:pt x="10842" y="20827"/>
                    <a:pt x="10969" y="20827"/>
                    <a:pt x="11100" y="20827"/>
                  </a:cubicBezTo>
                  <a:cubicBezTo>
                    <a:pt x="11165" y="20827"/>
                    <a:pt x="11232" y="20827"/>
                    <a:pt x="11286" y="20857"/>
                  </a:cubicBezTo>
                  <a:cubicBezTo>
                    <a:pt x="11461" y="20919"/>
                    <a:pt x="11711" y="21071"/>
                    <a:pt x="11725" y="21437"/>
                  </a:cubicBezTo>
                  <a:cubicBezTo>
                    <a:pt x="11735" y="21554"/>
                    <a:pt x="11767" y="21600"/>
                    <a:pt x="11803" y="21600"/>
                  </a:cubicBezTo>
                  <a:cubicBezTo>
                    <a:pt x="11874" y="21600"/>
                    <a:pt x="11964" y="21434"/>
                    <a:pt x="11974" y="21255"/>
                  </a:cubicBezTo>
                  <a:cubicBezTo>
                    <a:pt x="12003" y="20979"/>
                    <a:pt x="12208" y="20612"/>
                    <a:pt x="12530" y="20338"/>
                  </a:cubicBezTo>
                  <a:cubicBezTo>
                    <a:pt x="12587" y="20279"/>
                    <a:pt x="12656" y="20246"/>
                    <a:pt x="12726" y="20246"/>
                  </a:cubicBezTo>
                  <a:cubicBezTo>
                    <a:pt x="12764" y="20246"/>
                    <a:pt x="12802" y="20256"/>
                    <a:pt x="12838" y="20277"/>
                  </a:cubicBezTo>
                  <a:cubicBezTo>
                    <a:pt x="12867" y="20063"/>
                    <a:pt x="12911" y="19820"/>
                    <a:pt x="13000" y="19636"/>
                  </a:cubicBezTo>
                  <a:cubicBezTo>
                    <a:pt x="13102" y="19544"/>
                    <a:pt x="13307" y="19208"/>
                    <a:pt x="13322" y="18872"/>
                  </a:cubicBezTo>
                  <a:cubicBezTo>
                    <a:pt x="13329" y="18712"/>
                    <a:pt x="13450" y="18629"/>
                    <a:pt x="13603" y="18629"/>
                  </a:cubicBezTo>
                  <a:cubicBezTo>
                    <a:pt x="13741" y="18629"/>
                    <a:pt x="13907" y="18697"/>
                    <a:pt x="14039" y="18842"/>
                  </a:cubicBezTo>
                  <a:cubicBezTo>
                    <a:pt x="14170" y="18980"/>
                    <a:pt x="14276" y="19055"/>
                    <a:pt x="14353" y="19055"/>
                  </a:cubicBezTo>
                  <a:cubicBezTo>
                    <a:pt x="14447" y="19055"/>
                    <a:pt x="14500" y="18942"/>
                    <a:pt x="14508" y="18690"/>
                  </a:cubicBezTo>
                  <a:cubicBezTo>
                    <a:pt x="14530" y="18316"/>
                    <a:pt x="14766" y="18158"/>
                    <a:pt x="14935" y="18158"/>
                  </a:cubicBezTo>
                  <a:cubicBezTo>
                    <a:pt x="14987" y="18158"/>
                    <a:pt x="15033" y="18172"/>
                    <a:pt x="15064" y="18201"/>
                  </a:cubicBezTo>
                  <a:cubicBezTo>
                    <a:pt x="15177" y="18332"/>
                    <a:pt x="15475" y="18690"/>
                    <a:pt x="15677" y="18690"/>
                  </a:cubicBezTo>
                  <a:cubicBezTo>
                    <a:pt x="15710" y="18690"/>
                    <a:pt x="15741" y="18680"/>
                    <a:pt x="15767" y="18659"/>
                  </a:cubicBezTo>
                  <a:cubicBezTo>
                    <a:pt x="15820" y="18608"/>
                    <a:pt x="15931" y="18588"/>
                    <a:pt x="16069" y="18588"/>
                  </a:cubicBezTo>
                  <a:cubicBezTo>
                    <a:pt x="16425" y="18588"/>
                    <a:pt x="16960" y="18723"/>
                    <a:pt x="17129" y="18811"/>
                  </a:cubicBezTo>
                  <a:cubicBezTo>
                    <a:pt x="17181" y="18846"/>
                    <a:pt x="17225" y="18856"/>
                    <a:pt x="17265" y="18856"/>
                  </a:cubicBezTo>
                  <a:cubicBezTo>
                    <a:pt x="17317" y="18856"/>
                    <a:pt x="17361" y="18837"/>
                    <a:pt x="17403" y="18837"/>
                  </a:cubicBezTo>
                  <a:cubicBezTo>
                    <a:pt x="17471" y="18837"/>
                    <a:pt x="17535" y="18883"/>
                    <a:pt x="17627" y="19117"/>
                  </a:cubicBezTo>
                  <a:cubicBezTo>
                    <a:pt x="17803" y="19544"/>
                    <a:pt x="17890" y="19177"/>
                    <a:pt x="18081" y="19513"/>
                  </a:cubicBezTo>
                  <a:cubicBezTo>
                    <a:pt x="18081" y="19361"/>
                    <a:pt x="18066" y="19208"/>
                    <a:pt x="18066" y="19026"/>
                  </a:cubicBezTo>
                  <a:cubicBezTo>
                    <a:pt x="18066" y="18720"/>
                    <a:pt x="18300" y="18445"/>
                    <a:pt x="18344" y="18170"/>
                  </a:cubicBezTo>
                  <a:cubicBezTo>
                    <a:pt x="18388" y="17926"/>
                    <a:pt x="18139" y="17163"/>
                    <a:pt x="18139" y="16919"/>
                  </a:cubicBezTo>
                  <a:cubicBezTo>
                    <a:pt x="18139" y="16674"/>
                    <a:pt x="18139" y="16064"/>
                    <a:pt x="18022" y="15941"/>
                  </a:cubicBezTo>
                  <a:cubicBezTo>
                    <a:pt x="17905" y="15789"/>
                    <a:pt x="18242" y="15484"/>
                    <a:pt x="18315" y="15484"/>
                  </a:cubicBezTo>
                  <a:cubicBezTo>
                    <a:pt x="18472" y="15484"/>
                    <a:pt x="18660" y="15234"/>
                    <a:pt x="18770" y="15234"/>
                  </a:cubicBezTo>
                  <a:cubicBezTo>
                    <a:pt x="18793" y="15234"/>
                    <a:pt x="18812" y="15243"/>
                    <a:pt x="18828" y="15270"/>
                  </a:cubicBezTo>
                  <a:cubicBezTo>
                    <a:pt x="18913" y="15423"/>
                    <a:pt x="19019" y="15491"/>
                    <a:pt x="19130" y="15491"/>
                  </a:cubicBezTo>
                  <a:cubicBezTo>
                    <a:pt x="19151" y="15491"/>
                    <a:pt x="19172" y="15488"/>
                    <a:pt x="19194" y="15484"/>
                  </a:cubicBezTo>
                  <a:cubicBezTo>
                    <a:pt x="19355" y="15484"/>
                    <a:pt x="19281" y="15118"/>
                    <a:pt x="19194" y="14965"/>
                  </a:cubicBezTo>
                  <a:cubicBezTo>
                    <a:pt x="19106" y="14782"/>
                    <a:pt x="19472" y="13286"/>
                    <a:pt x="19531" y="12766"/>
                  </a:cubicBezTo>
                  <a:cubicBezTo>
                    <a:pt x="19546" y="12584"/>
                    <a:pt x="19573" y="12521"/>
                    <a:pt x="19609" y="12521"/>
                  </a:cubicBezTo>
                  <a:cubicBezTo>
                    <a:pt x="19675" y="12521"/>
                    <a:pt x="19773" y="12727"/>
                    <a:pt x="19896" y="12766"/>
                  </a:cubicBezTo>
                  <a:cubicBezTo>
                    <a:pt x="20058" y="12766"/>
                    <a:pt x="20219" y="12797"/>
                    <a:pt x="20380" y="12858"/>
                  </a:cubicBezTo>
                  <a:cubicBezTo>
                    <a:pt x="20407" y="12867"/>
                    <a:pt x="20435" y="12872"/>
                    <a:pt x="20462" y="12872"/>
                  </a:cubicBezTo>
                  <a:cubicBezTo>
                    <a:pt x="20620" y="12872"/>
                    <a:pt x="20765" y="12722"/>
                    <a:pt x="20878" y="12461"/>
                  </a:cubicBezTo>
                  <a:cubicBezTo>
                    <a:pt x="20951" y="12217"/>
                    <a:pt x="20790" y="12156"/>
                    <a:pt x="20804" y="11546"/>
                  </a:cubicBezTo>
                  <a:cubicBezTo>
                    <a:pt x="20819" y="10965"/>
                    <a:pt x="20980" y="10691"/>
                    <a:pt x="21156" y="10691"/>
                  </a:cubicBezTo>
                  <a:cubicBezTo>
                    <a:pt x="21317" y="10691"/>
                    <a:pt x="21376" y="10355"/>
                    <a:pt x="21376" y="10080"/>
                  </a:cubicBezTo>
                  <a:cubicBezTo>
                    <a:pt x="21376" y="9775"/>
                    <a:pt x="21522" y="9653"/>
                    <a:pt x="21566" y="9348"/>
                  </a:cubicBezTo>
                  <a:cubicBezTo>
                    <a:pt x="21492" y="9194"/>
                    <a:pt x="21463" y="9043"/>
                    <a:pt x="21448" y="8859"/>
                  </a:cubicBezTo>
                  <a:cubicBezTo>
                    <a:pt x="21442" y="8742"/>
                    <a:pt x="21415" y="8703"/>
                    <a:pt x="21380" y="8703"/>
                  </a:cubicBezTo>
                  <a:cubicBezTo>
                    <a:pt x="21343" y="8703"/>
                    <a:pt x="21297" y="8750"/>
                    <a:pt x="21259" y="8797"/>
                  </a:cubicBezTo>
                  <a:cubicBezTo>
                    <a:pt x="21126" y="8920"/>
                    <a:pt x="20980" y="8981"/>
                    <a:pt x="20834" y="8981"/>
                  </a:cubicBezTo>
                  <a:cubicBezTo>
                    <a:pt x="20746" y="8981"/>
                    <a:pt x="20570" y="8707"/>
                    <a:pt x="20570" y="8523"/>
                  </a:cubicBezTo>
                  <a:cubicBezTo>
                    <a:pt x="20570" y="8310"/>
                    <a:pt x="20556" y="8065"/>
                    <a:pt x="20453" y="8065"/>
                  </a:cubicBezTo>
                  <a:cubicBezTo>
                    <a:pt x="20365" y="8065"/>
                    <a:pt x="20219" y="7974"/>
                    <a:pt x="20131" y="7485"/>
                  </a:cubicBezTo>
                  <a:cubicBezTo>
                    <a:pt x="20028" y="7027"/>
                    <a:pt x="19896" y="7027"/>
                    <a:pt x="19794" y="6906"/>
                  </a:cubicBezTo>
                  <a:cubicBezTo>
                    <a:pt x="19774" y="6879"/>
                    <a:pt x="19749" y="6868"/>
                    <a:pt x="19721" y="6868"/>
                  </a:cubicBezTo>
                  <a:cubicBezTo>
                    <a:pt x="19583" y="6868"/>
                    <a:pt x="19362" y="7134"/>
                    <a:pt x="19252" y="7211"/>
                  </a:cubicBezTo>
                  <a:cubicBezTo>
                    <a:pt x="19227" y="7237"/>
                    <a:pt x="19196" y="7247"/>
                    <a:pt x="19162" y="7247"/>
                  </a:cubicBezTo>
                  <a:cubicBezTo>
                    <a:pt x="19037" y="7247"/>
                    <a:pt x="18866" y="7106"/>
                    <a:pt x="18739" y="7057"/>
                  </a:cubicBezTo>
                  <a:cubicBezTo>
                    <a:pt x="18589" y="6972"/>
                    <a:pt x="18490" y="6408"/>
                    <a:pt x="18358" y="6408"/>
                  </a:cubicBezTo>
                  <a:cubicBezTo>
                    <a:pt x="18349" y="6408"/>
                    <a:pt x="18339" y="6411"/>
                    <a:pt x="18330" y="6417"/>
                  </a:cubicBezTo>
                  <a:cubicBezTo>
                    <a:pt x="18183" y="6478"/>
                    <a:pt x="18154" y="7149"/>
                    <a:pt x="18022" y="7149"/>
                  </a:cubicBezTo>
                  <a:cubicBezTo>
                    <a:pt x="17905" y="7149"/>
                    <a:pt x="17700" y="5837"/>
                    <a:pt x="17480" y="5104"/>
                  </a:cubicBezTo>
                  <a:cubicBezTo>
                    <a:pt x="17261" y="4372"/>
                    <a:pt x="16850" y="2906"/>
                    <a:pt x="16499" y="2630"/>
                  </a:cubicBezTo>
                  <a:cubicBezTo>
                    <a:pt x="16147" y="2356"/>
                    <a:pt x="16250" y="1959"/>
                    <a:pt x="16353" y="1776"/>
                  </a:cubicBezTo>
                  <a:cubicBezTo>
                    <a:pt x="16405" y="1649"/>
                    <a:pt x="16317" y="1576"/>
                    <a:pt x="16210" y="1576"/>
                  </a:cubicBezTo>
                  <a:cubicBezTo>
                    <a:pt x="16137" y="1576"/>
                    <a:pt x="16055" y="1610"/>
                    <a:pt x="16001" y="1684"/>
                  </a:cubicBezTo>
                  <a:cubicBezTo>
                    <a:pt x="15840" y="1928"/>
                    <a:pt x="15679" y="2112"/>
                    <a:pt x="15503" y="2264"/>
                  </a:cubicBezTo>
                  <a:cubicBezTo>
                    <a:pt x="15358" y="2347"/>
                    <a:pt x="15154" y="2802"/>
                    <a:pt x="14986" y="2802"/>
                  </a:cubicBezTo>
                  <a:cubicBezTo>
                    <a:pt x="14967" y="2802"/>
                    <a:pt x="14949" y="2796"/>
                    <a:pt x="14932" y="2783"/>
                  </a:cubicBezTo>
                  <a:cubicBezTo>
                    <a:pt x="14915" y="2771"/>
                    <a:pt x="14899" y="2767"/>
                    <a:pt x="14883" y="2767"/>
                  </a:cubicBezTo>
                  <a:cubicBezTo>
                    <a:pt x="14770" y="2767"/>
                    <a:pt x="14693" y="3041"/>
                    <a:pt x="14603" y="3041"/>
                  </a:cubicBezTo>
                  <a:cubicBezTo>
                    <a:pt x="14577" y="3041"/>
                    <a:pt x="14551" y="3020"/>
                    <a:pt x="14522" y="2967"/>
                  </a:cubicBezTo>
                  <a:cubicBezTo>
                    <a:pt x="14390" y="2691"/>
                    <a:pt x="14713" y="2509"/>
                    <a:pt x="14713" y="2235"/>
                  </a:cubicBezTo>
                  <a:cubicBezTo>
                    <a:pt x="14713" y="2163"/>
                    <a:pt x="14695" y="2141"/>
                    <a:pt x="14667" y="2141"/>
                  </a:cubicBezTo>
                  <a:cubicBezTo>
                    <a:pt x="14619" y="2141"/>
                    <a:pt x="14541" y="2215"/>
                    <a:pt x="14486" y="2215"/>
                  </a:cubicBezTo>
                  <a:cubicBezTo>
                    <a:pt x="14464" y="2215"/>
                    <a:pt x="14446" y="2204"/>
                    <a:pt x="14434" y="2173"/>
                  </a:cubicBezTo>
                  <a:cubicBezTo>
                    <a:pt x="14397" y="2074"/>
                    <a:pt x="14304" y="1975"/>
                    <a:pt x="14243" y="1975"/>
                  </a:cubicBezTo>
                  <a:cubicBezTo>
                    <a:pt x="14209" y="1975"/>
                    <a:pt x="14186" y="2006"/>
                    <a:pt x="14186" y="2081"/>
                  </a:cubicBezTo>
                  <a:cubicBezTo>
                    <a:pt x="14186" y="2179"/>
                    <a:pt x="14160" y="2218"/>
                    <a:pt x="14129" y="2218"/>
                  </a:cubicBezTo>
                  <a:cubicBezTo>
                    <a:pt x="14082" y="2218"/>
                    <a:pt x="14025" y="2130"/>
                    <a:pt x="14025" y="2020"/>
                  </a:cubicBezTo>
                  <a:cubicBezTo>
                    <a:pt x="14025" y="1883"/>
                    <a:pt x="13966" y="1659"/>
                    <a:pt x="13901" y="1659"/>
                  </a:cubicBezTo>
                  <a:cubicBezTo>
                    <a:pt x="13879" y="1659"/>
                    <a:pt x="13856" y="1684"/>
                    <a:pt x="13834" y="1746"/>
                  </a:cubicBezTo>
                  <a:cubicBezTo>
                    <a:pt x="13763" y="1893"/>
                    <a:pt x="13595" y="1996"/>
                    <a:pt x="13473" y="1996"/>
                  </a:cubicBezTo>
                  <a:cubicBezTo>
                    <a:pt x="13418" y="1996"/>
                    <a:pt x="13373" y="1975"/>
                    <a:pt x="13350" y="1928"/>
                  </a:cubicBezTo>
                  <a:cubicBezTo>
                    <a:pt x="13277" y="1746"/>
                    <a:pt x="13394" y="1654"/>
                    <a:pt x="13409" y="1440"/>
                  </a:cubicBezTo>
                  <a:cubicBezTo>
                    <a:pt x="13424" y="1226"/>
                    <a:pt x="13292" y="921"/>
                    <a:pt x="13307" y="616"/>
                  </a:cubicBezTo>
                  <a:cubicBezTo>
                    <a:pt x="13331" y="387"/>
                    <a:pt x="13163" y="159"/>
                    <a:pt x="13038" y="159"/>
                  </a:cubicBezTo>
                  <a:cubicBezTo>
                    <a:pt x="13013" y="159"/>
                    <a:pt x="12989" y="169"/>
                    <a:pt x="12970" y="188"/>
                  </a:cubicBezTo>
                  <a:cubicBezTo>
                    <a:pt x="12936" y="205"/>
                    <a:pt x="12901" y="212"/>
                    <a:pt x="12865" y="212"/>
                  </a:cubicBezTo>
                  <a:cubicBezTo>
                    <a:pt x="12764" y="212"/>
                    <a:pt x="12657" y="149"/>
                    <a:pt x="12560" y="36"/>
                  </a:cubicBezTo>
                  <a:cubicBezTo>
                    <a:pt x="12534" y="11"/>
                    <a:pt x="12492" y="0"/>
                    <a:pt x="1244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6" name="Google Shape;1786;p133"/>
            <p:cNvSpPr/>
            <p:nvPr/>
          </p:nvSpPr>
          <p:spPr>
            <a:xfrm>
              <a:off x="3790609" y="111256"/>
              <a:ext cx="3434058" cy="1352778"/>
            </a:xfrm>
            <a:custGeom>
              <a:avLst/>
              <a:gdLst/>
              <a:ahLst/>
              <a:cxnLst/>
              <a:rect l="l" t="t" r="r" b="b"/>
              <a:pathLst>
                <a:path w="21585" h="21600" extrusionOk="0">
                  <a:moveTo>
                    <a:pt x="4932" y="0"/>
                  </a:moveTo>
                  <a:cubicBezTo>
                    <a:pt x="4868" y="0"/>
                    <a:pt x="4802" y="31"/>
                    <a:pt x="4814" y="77"/>
                  </a:cubicBezTo>
                  <a:cubicBezTo>
                    <a:pt x="4838" y="157"/>
                    <a:pt x="4639" y="130"/>
                    <a:pt x="4643" y="157"/>
                  </a:cubicBezTo>
                  <a:cubicBezTo>
                    <a:pt x="4650" y="219"/>
                    <a:pt x="4720" y="272"/>
                    <a:pt x="4807" y="272"/>
                  </a:cubicBezTo>
                  <a:cubicBezTo>
                    <a:pt x="4892" y="272"/>
                    <a:pt x="4873" y="147"/>
                    <a:pt x="4923" y="147"/>
                  </a:cubicBezTo>
                  <a:cubicBezTo>
                    <a:pt x="4926" y="147"/>
                    <a:pt x="4929" y="147"/>
                    <a:pt x="4933" y="148"/>
                  </a:cubicBezTo>
                  <a:cubicBezTo>
                    <a:pt x="4948" y="153"/>
                    <a:pt x="4964" y="155"/>
                    <a:pt x="4980" y="155"/>
                  </a:cubicBezTo>
                  <a:cubicBezTo>
                    <a:pt x="5025" y="155"/>
                    <a:pt x="5062" y="132"/>
                    <a:pt x="5041" y="59"/>
                  </a:cubicBezTo>
                  <a:cubicBezTo>
                    <a:pt x="5028" y="17"/>
                    <a:pt x="4980" y="0"/>
                    <a:pt x="4932" y="0"/>
                  </a:cubicBezTo>
                  <a:close/>
                  <a:moveTo>
                    <a:pt x="9057" y="236"/>
                  </a:moveTo>
                  <a:cubicBezTo>
                    <a:pt x="8995" y="236"/>
                    <a:pt x="8919" y="293"/>
                    <a:pt x="8957" y="379"/>
                  </a:cubicBezTo>
                  <a:cubicBezTo>
                    <a:pt x="8967" y="399"/>
                    <a:pt x="9000" y="418"/>
                    <a:pt x="9035" y="418"/>
                  </a:cubicBezTo>
                  <a:cubicBezTo>
                    <a:pt x="9075" y="418"/>
                    <a:pt x="9117" y="393"/>
                    <a:pt x="9125" y="317"/>
                  </a:cubicBezTo>
                  <a:lnTo>
                    <a:pt x="9128" y="317"/>
                  </a:lnTo>
                  <a:cubicBezTo>
                    <a:pt x="9134" y="260"/>
                    <a:pt x="9098" y="236"/>
                    <a:pt x="9057" y="236"/>
                  </a:cubicBezTo>
                  <a:close/>
                  <a:moveTo>
                    <a:pt x="5780" y="285"/>
                  </a:moveTo>
                  <a:cubicBezTo>
                    <a:pt x="5725" y="285"/>
                    <a:pt x="5712" y="397"/>
                    <a:pt x="5680" y="397"/>
                  </a:cubicBezTo>
                  <a:cubicBezTo>
                    <a:pt x="5679" y="397"/>
                    <a:pt x="5678" y="397"/>
                    <a:pt x="5677" y="396"/>
                  </a:cubicBezTo>
                  <a:cubicBezTo>
                    <a:pt x="5642" y="396"/>
                    <a:pt x="5499" y="459"/>
                    <a:pt x="5530" y="547"/>
                  </a:cubicBezTo>
                  <a:cubicBezTo>
                    <a:pt x="5543" y="588"/>
                    <a:pt x="5573" y="601"/>
                    <a:pt x="5608" y="601"/>
                  </a:cubicBezTo>
                  <a:cubicBezTo>
                    <a:pt x="5650" y="601"/>
                    <a:pt x="5700" y="584"/>
                    <a:pt x="5740" y="574"/>
                  </a:cubicBezTo>
                  <a:cubicBezTo>
                    <a:pt x="5879" y="539"/>
                    <a:pt x="5876" y="326"/>
                    <a:pt x="5802" y="290"/>
                  </a:cubicBezTo>
                  <a:cubicBezTo>
                    <a:pt x="5794" y="286"/>
                    <a:pt x="5787" y="285"/>
                    <a:pt x="5780" y="285"/>
                  </a:cubicBezTo>
                  <a:close/>
                  <a:moveTo>
                    <a:pt x="4554" y="245"/>
                  </a:moveTo>
                  <a:cubicBezTo>
                    <a:pt x="4530" y="245"/>
                    <a:pt x="4529" y="282"/>
                    <a:pt x="4566" y="361"/>
                  </a:cubicBezTo>
                  <a:cubicBezTo>
                    <a:pt x="4594" y="432"/>
                    <a:pt x="4398" y="485"/>
                    <a:pt x="4430" y="574"/>
                  </a:cubicBezTo>
                  <a:cubicBezTo>
                    <a:pt x="4456" y="640"/>
                    <a:pt x="4522" y="669"/>
                    <a:pt x="4595" y="669"/>
                  </a:cubicBezTo>
                  <a:cubicBezTo>
                    <a:pt x="4719" y="669"/>
                    <a:pt x="4863" y="587"/>
                    <a:pt x="4870" y="459"/>
                  </a:cubicBezTo>
                  <a:cubicBezTo>
                    <a:pt x="4876" y="367"/>
                    <a:pt x="4853" y="351"/>
                    <a:pt x="4816" y="351"/>
                  </a:cubicBezTo>
                  <a:cubicBezTo>
                    <a:pt x="4796" y="351"/>
                    <a:pt x="4771" y="356"/>
                    <a:pt x="4745" y="356"/>
                  </a:cubicBezTo>
                  <a:cubicBezTo>
                    <a:pt x="4715" y="356"/>
                    <a:pt x="4682" y="348"/>
                    <a:pt x="4653" y="317"/>
                  </a:cubicBezTo>
                  <a:cubicBezTo>
                    <a:pt x="4609" y="269"/>
                    <a:pt x="4574" y="245"/>
                    <a:pt x="4554" y="245"/>
                  </a:cubicBezTo>
                  <a:close/>
                  <a:moveTo>
                    <a:pt x="3573" y="493"/>
                  </a:moveTo>
                  <a:cubicBezTo>
                    <a:pt x="3530" y="493"/>
                    <a:pt x="3483" y="510"/>
                    <a:pt x="3455" y="547"/>
                  </a:cubicBezTo>
                  <a:cubicBezTo>
                    <a:pt x="3392" y="636"/>
                    <a:pt x="3245" y="565"/>
                    <a:pt x="3263" y="672"/>
                  </a:cubicBezTo>
                  <a:cubicBezTo>
                    <a:pt x="3291" y="756"/>
                    <a:pt x="3330" y="799"/>
                    <a:pt x="3370" y="799"/>
                  </a:cubicBezTo>
                  <a:cubicBezTo>
                    <a:pt x="3405" y="799"/>
                    <a:pt x="3441" y="765"/>
                    <a:pt x="3469" y="698"/>
                  </a:cubicBezTo>
                  <a:cubicBezTo>
                    <a:pt x="3503" y="619"/>
                    <a:pt x="3540" y="600"/>
                    <a:pt x="3573" y="600"/>
                  </a:cubicBezTo>
                  <a:cubicBezTo>
                    <a:pt x="3605" y="600"/>
                    <a:pt x="3634" y="617"/>
                    <a:pt x="3654" y="617"/>
                  </a:cubicBezTo>
                  <a:cubicBezTo>
                    <a:pt x="3668" y="617"/>
                    <a:pt x="3678" y="609"/>
                    <a:pt x="3682" y="583"/>
                  </a:cubicBezTo>
                  <a:cubicBezTo>
                    <a:pt x="3690" y="526"/>
                    <a:pt x="3634" y="493"/>
                    <a:pt x="3573" y="493"/>
                  </a:cubicBezTo>
                  <a:close/>
                  <a:moveTo>
                    <a:pt x="5288" y="366"/>
                  </a:moveTo>
                  <a:cubicBezTo>
                    <a:pt x="5240" y="366"/>
                    <a:pt x="5199" y="387"/>
                    <a:pt x="5205" y="432"/>
                  </a:cubicBezTo>
                  <a:cubicBezTo>
                    <a:pt x="5216" y="530"/>
                    <a:pt x="5058" y="636"/>
                    <a:pt x="5107" y="734"/>
                  </a:cubicBezTo>
                  <a:cubicBezTo>
                    <a:pt x="5132" y="787"/>
                    <a:pt x="5171" y="808"/>
                    <a:pt x="5213" y="808"/>
                  </a:cubicBezTo>
                  <a:cubicBezTo>
                    <a:pt x="5317" y="808"/>
                    <a:pt x="5447" y="682"/>
                    <a:pt x="5467" y="618"/>
                  </a:cubicBezTo>
                  <a:cubicBezTo>
                    <a:pt x="5492" y="530"/>
                    <a:pt x="5418" y="530"/>
                    <a:pt x="5408" y="441"/>
                  </a:cubicBezTo>
                  <a:cubicBezTo>
                    <a:pt x="5404" y="394"/>
                    <a:pt x="5342" y="366"/>
                    <a:pt x="5288" y="366"/>
                  </a:cubicBezTo>
                  <a:close/>
                  <a:moveTo>
                    <a:pt x="4305" y="867"/>
                  </a:moveTo>
                  <a:cubicBezTo>
                    <a:pt x="4250" y="867"/>
                    <a:pt x="4162" y="957"/>
                    <a:pt x="4189" y="982"/>
                  </a:cubicBezTo>
                  <a:cubicBezTo>
                    <a:pt x="4207" y="1001"/>
                    <a:pt x="4249" y="1029"/>
                    <a:pt x="4285" y="1029"/>
                  </a:cubicBezTo>
                  <a:cubicBezTo>
                    <a:pt x="4318" y="1029"/>
                    <a:pt x="4346" y="1005"/>
                    <a:pt x="4346" y="929"/>
                  </a:cubicBezTo>
                  <a:cubicBezTo>
                    <a:pt x="4346" y="884"/>
                    <a:pt x="4328" y="867"/>
                    <a:pt x="4305" y="867"/>
                  </a:cubicBezTo>
                  <a:close/>
                  <a:moveTo>
                    <a:pt x="3925" y="405"/>
                  </a:moveTo>
                  <a:cubicBezTo>
                    <a:pt x="3846" y="405"/>
                    <a:pt x="3778" y="534"/>
                    <a:pt x="3818" y="609"/>
                  </a:cubicBezTo>
                  <a:cubicBezTo>
                    <a:pt x="3871" y="707"/>
                    <a:pt x="3672" y="681"/>
                    <a:pt x="3644" y="778"/>
                  </a:cubicBezTo>
                  <a:cubicBezTo>
                    <a:pt x="3619" y="876"/>
                    <a:pt x="3504" y="840"/>
                    <a:pt x="3525" y="947"/>
                  </a:cubicBezTo>
                  <a:cubicBezTo>
                    <a:pt x="3537" y="1012"/>
                    <a:pt x="3601" y="1046"/>
                    <a:pt x="3656" y="1046"/>
                  </a:cubicBezTo>
                  <a:cubicBezTo>
                    <a:pt x="3698" y="1046"/>
                    <a:pt x="3735" y="1025"/>
                    <a:pt x="3735" y="982"/>
                  </a:cubicBezTo>
                  <a:cubicBezTo>
                    <a:pt x="3735" y="885"/>
                    <a:pt x="3832" y="973"/>
                    <a:pt x="3836" y="885"/>
                  </a:cubicBezTo>
                  <a:cubicBezTo>
                    <a:pt x="3839" y="796"/>
                    <a:pt x="3878" y="698"/>
                    <a:pt x="3986" y="672"/>
                  </a:cubicBezTo>
                  <a:cubicBezTo>
                    <a:pt x="4091" y="654"/>
                    <a:pt x="4091" y="556"/>
                    <a:pt x="3993" y="441"/>
                  </a:cubicBezTo>
                  <a:cubicBezTo>
                    <a:pt x="3971" y="415"/>
                    <a:pt x="3948" y="405"/>
                    <a:pt x="3925" y="405"/>
                  </a:cubicBezTo>
                  <a:close/>
                  <a:moveTo>
                    <a:pt x="4886" y="767"/>
                  </a:moveTo>
                  <a:cubicBezTo>
                    <a:pt x="4849" y="767"/>
                    <a:pt x="4823" y="778"/>
                    <a:pt x="4828" y="805"/>
                  </a:cubicBezTo>
                  <a:cubicBezTo>
                    <a:pt x="4838" y="885"/>
                    <a:pt x="4807" y="894"/>
                    <a:pt x="4733" y="894"/>
                  </a:cubicBezTo>
                  <a:cubicBezTo>
                    <a:pt x="4657" y="894"/>
                    <a:pt x="4618" y="1000"/>
                    <a:pt x="4657" y="1089"/>
                  </a:cubicBezTo>
                  <a:cubicBezTo>
                    <a:pt x="4673" y="1120"/>
                    <a:pt x="4713" y="1135"/>
                    <a:pt x="4759" y="1135"/>
                  </a:cubicBezTo>
                  <a:cubicBezTo>
                    <a:pt x="4830" y="1135"/>
                    <a:pt x="4915" y="1097"/>
                    <a:pt x="4936" y="1027"/>
                  </a:cubicBezTo>
                  <a:cubicBezTo>
                    <a:pt x="4968" y="911"/>
                    <a:pt x="5055" y="1009"/>
                    <a:pt x="5069" y="894"/>
                  </a:cubicBezTo>
                  <a:cubicBezTo>
                    <a:pt x="5078" y="816"/>
                    <a:pt x="4960" y="767"/>
                    <a:pt x="4886" y="767"/>
                  </a:cubicBezTo>
                  <a:close/>
                  <a:moveTo>
                    <a:pt x="9583" y="145"/>
                  </a:moveTo>
                  <a:cubicBezTo>
                    <a:pt x="9558" y="145"/>
                    <a:pt x="9524" y="276"/>
                    <a:pt x="9418" y="334"/>
                  </a:cubicBezTo>
                  <a:cubicBezTo>
                    <a:pt x="9285" y="405"/>
                    <a:pt x="9222" y="494"/>
                    <a:pt x="9275" y="556"/>
                  </a:cubicBezTo>
                  <a:cubicBezTo>
                    <a:pt x="9326" y="617"/>
                    <a:pt x="9277" y="778"/>
                    <a:pt x="9223" y="778"/>
                  </a:cubicBezTo>
                  <a:cubicBezTo>
                    <a:pt x="9222" y="778"/>
                    <a:pt x="9220" y="778"/>
                    <a:pt x="9219" y="778"/>
                  </a:cubicBezTo>
                  <a:cubicBezTo>
                    <a:pt x="9218" y="778"/>
                    <a:pt x="9216" y="778"/>
                    <a:pt x="9215" y="778"/>
                  </a:cubicBezTo>
                  <a:cubicBezTo>
                    <a:pt x="9163" y="778"/>
                    <a:pt x="9155" y="931"/>
                    <a:pt x="9222" y="1009"/>
                  </a:cubicBezTo>
                  <a:cubicBezTo>
                    <a:pt x="9292" y="1089"/>
                    <a:pt x="9268" y="1133"/>
                    <a:pt x="9191" y="1133"/>
                  </a:cubicBezTo>
                  <a:cubicBezTo>
                    <a:pt x="9118" y="1133"/>
                    <a:pt x="9055" y="1204"/>
                    <a:pt x="9104" y="1257"/>
                  </a:cubicBezTo>
                  <a:cubicBezTo>
                    <a:pt x="9142" y="1293"/>
                    <a:pt x="9135" y="1399"/>
                    <a:pt x="9215" y="1452"/>
                  </a:cubicBezTo>
                  <a:cubicBezTo>
                    <a:pt x="9224" y="1457"/>
                    <a:pt x="9233" y="1460"/>
                    <a:pt x="9241" y="1460"/>
                  </a:cubicBezTo>
                  <a:cubicBezTo>
                    <a:pt x="9309" y="1460"/>
                    <a:pt x="9372" y="1315"/>
                    <a:pt x="9366" y="1213"/>
                  </a:cubicBezTo>
                  <a:cubicBezTo>
                    <a:pt x="9355" y="1098"/>
                    <a:pt x="9638" y="991"/>
                    <a:pt x="9715" y="938"/>
                  </a:cubicBezTo>
                  <a:cubicBezTo>
                    <a:pt x="9792" y="885"/>
                    <a:pt x="9666" y="689"/>
                    <a:pt x="9746" y="663"/>
                  </a:cubicBezTo>
                  <a:cubicBezTo>
                    <a:pt x="9830" y="645"/>
                    <a:pt x="9795" y="547"/>
                    <a:pt x="9694" y="512"/>
                  </a:cubicBezTo>
                  <a:cubicBezTo>
                    <a:pt x="9593" y="468"/>
                    <a:pt x="9635" y="246"/>
                    <a:pt x="9600" y="166"/>
                  </a:cubicBezTo>
                  <a:cubicBezTo>
                    <a:pt x="9594" y="151"/>
                    <a:pt x="9589" y="145"/>
                    <a:pt x="9583" y="145"/>
                  </a:cubicBezTo>
                  <a:close/>
                  <a:moveTo>
                    <a:pt x="9723" y="1054"/>
                  </a:moveTo>
                  <a:cubicBezTo>
                    <a:pt x="9627" y="1054"/>
                    <a:pt x="9422" y="1200"/>
                    <a:pt x="9422" y="1284"/>
                  </a:cubicBezTo>
                  <a:cubicBezTo>
                    <a:pt x="9422" y="1391"/>
                    <a:pt x="9299" y="1497"/>
                    <a:pt x="9334" y="1577"/>
                  </a:cubicBezTo>
                  <a:cubicBezTo>
                    <a:pt x="9366" y="1657"/>
                    <a:pt x="9390" y="1621"/>
                    <a:pt x="9425" y="1648"/>
                  </a:cubicBezTo>
                  <a:cubicBezTo>
                    <a:pt x="9461" y="1664"/>
                    <a:pt x="9478" y="1873"/>
                    <a:pt x="9537" y="1873"/>
                  </a:cubicBezTo>
                  <a:cubicBezTo>
                    <a:pt x="9541" y="1873"/>
                    <a:pt x="9546" y="1872"/>
                    <a:pt x="9551" y="1870"/>
                  </a:cubicBezTo>
                  <a:cubicBezTo>
                    <a:pt x="9556" y="1866"/>
                    <a:pt x="9563" y="1864"/>
                    <a:pt x="9570" y="1864"/>
                  </a:cubicBezTo>
                  <a:cubicBezTo>
                    <a:pt x="9648" y="1864"/>
                    <a:pt x="9812" y="2065"/>
                    <a:pt x="9911" y="2065"/>
                  </a:cubicBezTo>
                  <a:cubicBezTo>
                    <a:pt x="10019" y="2065"/>
                    <a:pt x="10030" y="1825"/>
                    <a:pt x="9998" y="1817"/>
                  </a:cubicBezTo>
                  <a:cubicBezTo>
                    <a:pt x="9963" y="1808"/>
                    <a:pt x="9994" y="1674"/>
                    <a:pt x="10054" y="1444"/>
                  </a:cubicBezTo>
                  <a:cubicBezTo>
                    <a:pt x="10096" y="1287"/>
                    <a:pt x="9984" y="1156"/>
                    <a:pt x="9915" y="1156"/>
                  </a:cubicBezTo>
                  <a:cubicBezTo>
                    <a:pt x="9887" y="1156"/>
                    <a:pt x="9865" y="1179"/>
                    <a:pt x="9865" y="1231"/>
                  </a:cubicBezTo>
                  <a:cubicBezTo>
                    <a:pt x="9865" y="1280"/>
                    <a:pt x="9860" y="1299"/>
                    <a:pt x="9852" y="1299"/>
                  </a:cubicBezTo>
                  <a:cubicBezTo>
                    <a:pt x="9830" y="1299"/>
                    <a:pt x="9789" y="1166"/>
                    <a:pt x="9771" y="1089"/>
                  </a:cubicBezTo>
                  <a:cubicBezTo>
                    <a:pt x="9767" y="1065"/>
                    <a:pt x="9749" y="1054"/>
                    <a:pt x="9723" y="1054"/>
                  </a:cubicBezTo>
                  <a:close/>
                  <a:moveTo>
                    <a:pt x="10385" y="1580"/>
                  </a:moveTo>
                  <a:cubicBezTo>
                    <a:pt x="10372" y="1580"/>
                    <a:pt x="10362" y="1592"/>
                    <a:pt x="10361" y="1621"/>
                  </a:cubicBezTo>
                  <a:cubicBezTo>
                    <a:pt x="10358" y="1736"/>
                    <a:pt x="10229" y="1639"/>
                    <a:pt x="10229" y="1745"/>
                  </a:cubicBezTo>
                  <a:cubicBezTo>
                    <a:pt x="10229" y="1852"/>
                    <a:pt x="10180" y="1905"/>
                    <a:pt x="10183" y="2012"/>
                  </a:cubicBezTo>
                  <a:cubicBezTo>
                    <a:pt x="10185" y="2047"/>
                    <a:pt x="10176" y="2052"/>
                    <a:pt x="10163" y="2052"/>
                  </a:cubicBezTo>
                  <a:cubicBezTo>
                    <a:pt x="10158" y="2052"/>
                    <a:pt x="10153" y="2051"/>
                    <a:pt x="10147" y="2051"/>
                  </a:cubicBezTo>
                  <a:cubicBezTo>
                    <a:pt x="10122" y="2051"/>
                    <a:pt x="10093" y="2064"/>
                    <a:pt x="10089" y="2198"/>
                  </a:cubicBezTo>
                  <a:cubicBezTo>
                    <a:pt x="10085" y="2438"/>
                    <a:pt x="9946" y="2579"/>
                    <a:pt x="10001" y="2660"/>
                  </a:cubicBezTo>
                  <a:lnTo>
                    <a:pt x="10001" y="2669"/>
                  </a:lnTo>
                  <a:cubicBezTo>
                    <a:pt x="10011" y="2683"/>
                    <a:pt x="10025" y="2689"/>
                    <a:pt x="10041" y="2689"/>
                  </a:cubicBezTo>
                  <a:cubicBezTo>
                    <a:pt x="10111" y="2689"/>
                    <a:pt x="10232" y="2579"/>
                    <a:pt x="10325" y="2579"/>
                  </a:cubicBezTo>
                  <a:cubicBezTo>
                    <a:pt x="10328" y="2579"/>
                    <a:pt x="10330" y="2579"/>
                    <a:pt x="10333" y="2579"/>
                  </a:cubicBezTo>
                  <a:cubicBezTo>
                    <a:pt x="10336" y="2580"/>
                    <a:pt x="10338" y="2580"/>
                    <a:pt x="10340" y="2580"/>
                  </a:cubicBezTo>
                  <a:cubicBezTo>
                    <a:pt x="10460" y="2580"/>
                    <a:pt x="10760" y="2355"/>
                    <a:pt x="10770" y="2198"/>
                  </a:cubicBezTo>
                  <a:cubicBezTo>
                    <a:pt x="10780" y="2038"/>
                    <a:pt x="10655" y="2047"/>
                    <a:pt x="10606" y="1914"/>
                  </a:cubicBezTo>
                  <a:cubicBezTo>
                    <a:pt x="10590" y="1869"/>
                    <a:pt x="10569" y="1851"/>
                    <a:pt x="10545" y="1851"/>
                  </a:cubicBezTo>
                  <a:cubicBezTo>
                    <a:pt x="10496" y="1851"/>
                    <a:pt x="10440" y="1933"/>
                    <a:pt x="10421" y="2012"/>
                  </a:cubicBezTo>
                  <a:cubicBezTo>
                    <a:pt x="10414" y="2045"/>
                    <a:pt x="10406" y="2059"/>
                    <a:pt x="10401" y="2059"/>
                  </a:cubicBezTo>
                  <a:cubicBezTo>
                    <a:pt x="10387" y="2059"/>
                    <a:pt x="10386" y="1967"/>
                    <a:pt x="10438" y="1834"/>
                  </a:cubicBezTo>
                  <a:cubicBezTo>
                    <a:pt x="10491" y="1694"/>
                    <a:pt x="10423" y="1580"/>
                    <a:pt x="10385" y="1580"/>
                  </a:cubicBezTo>
                  <a:close/>
                  <a:moveTo>
                    <a:pt x="15019" y="3897"/>
                  </a:moveTo>
                  <a:cubicBezTo>
                    <a:pt x="14928" y="3897"/>
                    <a:pt x="14706" y="4522"/>
                    <a:pt x="14822" y="4674"/>
                  </a:cubicBezTo>
                  <a:cubicBezTo>
                    <a:pt x="14861" y="4727"/>
                    <a:pt x="14896" y="4807"/>
                    <a:pt x="14924" y="4896"/>
                  </a:cubicBezTo>
                  <a:cubicBezTo>
                    <a:pt x="14930" y="4912"/>
                    <a:pt x="14941" y="4918"/>
                    <a:pt x="14954" y="4918"/>
                  </a:cubicBezTo>
                  <a:cubicBezTo>
                    <a:pt x="15000" y="4918"/>
                    <a:pt x="15076" y="4843"/>
                    <a:pt x="15109" y="4816"/>
                  </a:cubicBezTo>
                  <a:cubicBezTo>
                    <a:pt x="15113" y="4812"/>
                    <a:pt x="15117" y="4810"/>
                    <a:pt x="15120" y="4810"/>
                  </a:cubicBezTo>
                  <a:cubicBezTo>
                    <a:pt x="15147" y="4810"/>
                    <a:pt x="15158" y="4907"/>
                    <a:pt x="15191" y="4907"/>
                  </a:cubicBezTo>
                  <a:cubicBezTo>
                    <a:pt x="15202" y="4907"/>
                    <a:pt x="15215" y="4897"/>
                    <a:pt x="15231" y="4869"/>
                  </a:cubicBezTo>
                  <a:cubicBezTo>
                    <a:pt x="15265" y="4813"/>
                    <a:pt x="15298" y="4799"/>
                    <a:pt x="15334" y="4799"/>
                  </a:cubicBezTo>
                  <a:cubicBezTo>
                    <a:pt x="15371" y="4799"/>
                    <a:pt x="15411" y="4816"/>
                    <a:pt x="15455" y="4816"/>
                  </a:cubicBezTo>
                  <a:cubicBezTo>
                    <a:pt x="15539" y="4816"/>
                    <a:pt x="15441" y="4549"/>
                    <a:pt x="15444" y="4434"/>
                  </a:cubicBezTo>
                  <a:cubicBezTo>
                    <a:pt x="15445" y="4389"/>
                    <a:pt x="15458" y="4371"/>
                    <a:pt x="15473" y="4371"/>
                  </a:cubicBezTo>
                  <a:cubicBezTo>
                    <a:pt x="15498" y="4371"/>
                    <a:pt x="15528" y="4426"/>
                    <a:pt x="15510" y="4487"/>
                  </a:cubicBezTo>
                  <a:cubicBezTo>
                    <a:pt x="15481" y="4580"/>
                    <a:pt x="15545" y="4791"/>
                    <a:pt x="15655" y="4791"/>
                  </a:cubicBezTo>
                  <a:cubicBezTo>
                    <a:pt x="15662" y="4791"/>
                    <a:pt x="15668" y="4791"/>
                    <a:pt x="15675" y="4789"/>
                  </a:cubicBezTo>
                  <a:cubicBezTo>
                    <a:pt x="15797" y="4771"/>
                    <a:pt x="15706" y="4576"/>
                    <a:pt x="15762" y="4514"/>
                  </a:cubicBezTo>
                  <a:cubicBezTo>
                    <a:pt x="15821" y="4443"/>
                    <a:pt x="15814" y="4363"/>
                    <a:pt x="15727" y="4230"/>
                  </a:cubicBezTo>
                  <a:cubicBezTo>
                    <a:pt x="15643" y="4088"/>
                    <a:pt x="15532" y="4177"/>
                    <a:pt x="15455" y="4088"/>
                  </a:cubicBezTo>
                  <a:cubicBezTo>
                    <a:pt x="15425" y="4052"/>
                    <a:pt x="15390" y="4029"/>
                    <a:pt x="15360" y="4029"/>
                  </a:cubicBezTo>
                  <a:cubicBezTo>
                    <a:pt x="15315" y="4029"/>
                    <a:pt x="15279" y="4077"/>
                    <a:pt x="15276" y="4204"/>
                  </a:cubicBezTo>
                  <a:cubicBezTo>
                    <a:pt x="15276" y="4247"/>
                    <a:pt x="15269" y="4264"/>
                    <a:pt x="15259" y="4264"/>
                  </a:cubicBezTo>
                  <a:cubicBezTo>
                    <a:pt x="15215" y="4264"/>
                    <a:pt x="15100" y="3959"/>
                    <a:pt x="15032" y="3902"/>
                  </a:cubicBezTo>
                  <a:cubicBezTo>
                    <a:pt x="15028" y="3898"/>
                    <a:pt x="15024" y="3897"/>
                    <a:pt x="15019" y="3897"/>
                  </a:cubicBezTo>
                  <a:close/>
                  <a:moveTo>
                    <a:pt x="16022" y="4413"/>
                  </a:moveTo>
                  <a:cubicBezTo>
                    <a:pt x="15982" y="4413"/>
                    <a:pt x="15919" y="4659"/>
                    <a:pt x="15958" y="4674"/>
                  </a:cubicBezTo>
                  <a:cubicBezTo>
                    <a:pt x="16045" y="4692"/>
                    <a:pt x="16090" y="4913"/>
                    <a:pt x="16262" y="4949"/>
                  </a:cubicBezTo>
                  <a:cubicBezTo>
                    <a:pt x="16282" y="4952"/>
                    <a:pt x="16303" y="4954"/>
                    <a:pt x="16322" y="4954"/>
                  </a:cubicBezTo>
                  <a:cubicBezTo>
                    <a:pt x="16462" y="4954"/>
                    <a:pt x="16562" y="4875"/>
                    <a:pt x="16566" y="4789"/>
                  </a:cubicBezTo>
                  <a:cubicBezTo>
                    <a:pt x="16568" y="4711"/>
                    <a:pt x="16465" y="4598"/>
                    <a:pt x="16399" y="4598"/>
                  </a:cubicBezTo>
                  <a:cubicBezTo>
                    <a:pt x="16383" y="4598"/>
                    <a:pt x="16369" y="4605"/>
                    <a:pt x="16359" y="4621"/>
                  </a:cubicBezTo>
                  <a:cubicBezTo>
                    <a:pt x="16351" y="4634"/>
                    <a:pt x="16343" y="4639"/>
                    <a:pt x="16336" y="4639"/>
                  </a:cubicBezTo>
                  <a:cubicBezTo>
                    <a:pt x="16302" y="4639"/>
                    <a:pt x="16270" y="4534"/>
                    <a:pt x="16230" y="4534"/>
                  </a:cubicBezTo>
                  <a:cubicBezTo>
                    <a:pt x="16224" y="4534"/>
                    <a:pt x="16219" y="4536"/>
                    <a:pt x="16213" y="4541"/>
                  </a:cubicBezTo>
                  <a:cubicBezTo>
                    <a:pt x="16191" y="4560"/>
                    <a:pt x="16167" y="4571"/>
                    <a:pt x="16143" y="4571"/>
                  </a:cubicBezTo>
                  <a:cubicBezTo>
                    <a:pt x="16101" y="4571"/>
                    <a:pt x="16059" y="4534"/>
                    <a:pt x="16041" y="4443"/>
                  </a:cubicBezTo>
                  <a:cubicBezTo>
                    <a:pt x="16036" y="4422"/>
                    <a:pt x="16030" y="4413"/>
                    <a:pt x="16022" y="4413"/>
                  </a:cubicBezTo>
                  <a:close/>
                  <a:moveTo>
                    <a:pt x="11688" y="5049"/>
                  </a:moveTo>
                  <a:cubicBezTo>
                    <a:pt x="11654" y="5049"/>
                    <a:pt x="11622" y="5073"/>
                    <a:pt x="11615" y="5109"/>
                  </a:cubicBezTo>
                  <a:cubicBezTo>
                    <a:pt x="11601" y="5188"/>
                    <a:pt x="11518" y="5197"/>
                    <a:pt x="11542" y="5269"/>
                  </a:cubicBezTo>
                  <a:cubicBezTo>
                    <a:pt x="11555" y="5314"/>
                    <a:pt x="11588" y="5334"/>
                    <a:pt x="11625" y="5334"/>
                  </a:cubicBezTo>
                  <a:cubicBezTo>
                    <a:pt x="11690" y="5334"/>
                    <a:pt x="11767" y="5272"/>
                    <a:pt x="11769" y="5171"/>
                  </a:cubicBezTo>
                  <a:cubicBezTo>
                    <a:pt x="11771" y="5084"/>
                    <a:pt x="11729" y="5049"/>
                    <a:pt x="11688" y="5049"/>
                  </a:cubicBezTo>
                  <a:close/>
                  <a:moveTo>
                    <a:pt x="15272" y="5232"/>
                  </a:moveTo>
                  <a:cubicBezTo>
                    <a:pt x="15219" y="5232"/>
                    <a:pt x="15123" y="5358"/>
                    <a:pt x="15186" y="5410"/>
                  </a:cubicBezTo>
                  <a:cubicBezTo>
                    <a:pt x="15199" y="5424"/>
                    <a:pt x="15216" y="5432"/>
                    <a:pt x="15232" y="5432"/>
                  </a:cubicBezTo>
                  <a:cubicBezTo>
                    <a:pt x="15269" y="5432"/>
                    <a:pt x="15304" y="5391"/>
                    <a:pt x="15304" y="5286"/>
                  </a:cubicBezTo>
                  <a:cubicBezTo>
                    <a:pt x="15304" y="5247"/>
                    <a:pt x="15291" y="5232"/>
                    <a:pt x="15272" y="5232"/>
                  </a:cubicBezTo>
                  <a:close/>
                  <a:moveTo>
                    <a:pt x="15408" y="5510"/>
                  </a:moveTo>
                  <a:cubicBezTo>
                    <a:pt x="15303" y="5510"/>
                    <a:pt x="15218" y="5726"/>
                    <a:pt x="15231" y="5774"/>
                  </a:cubicBezTo>
                  <a:cubicBezTo>
                    <a:pt x="15257" y="5882"/>
                    <a:pt x="15444" y="5944"/>
                    <a:pt x="15549" y="5944"/>
                  </a:cubicBezTo>
                  <a:cubicBezTo>
                    <a:pt x="15573" y="5944"/>
                    <a:pt x="15592" y="5941"/>
                    <a:pt x="15605" y="5934"/>
                  </a:cubicBezTo>
                  <a:lnTo>
                    <a:pt x="15605" y="5925"/>
                  </a:lnTo>
                  <a:cubicBezTo>
                    <a:pt x="15671" y="5890"/>
                    <a:pt x="15556" y="5570"/>
                    <a:pt x="15441" y="5517"/>
                  </a:cubicBezTo>
                  <a:cubicBezTo>
                    <a:pt x="15430" y="5512"/>
                    <a:pt x="15419" y="5510"/>
                    <a:pt x="15408" y="5510"/>
                  </a:cubicBezTo>
                  <a:close/>
                  <a:moveTo>
                    <a:pt x="6515" y="5739"/>
                  </a:moveTo>
                  <a:cubicBezTo>
                    <a:pt x="6431" y="5739"/>
                    <a:pt x="6417" y="5996"/>
                    <a:pt x="6459" y="6005"/>
                  </a:cubicBezTo>
                  <a:cubicBezTo>
                    <a:pt x="6465" y="6007"/>
                    <a:pt x="6472" y="6008"/>
                    <a:pt x="6480" y="6008"/>
                  </a:cubicBezTo>
                  <a:cubicBezTo>
                    <a:pt x="6538" y="6008"/>
                    <a:pt x="6643" y="5952"/>
                    <a:pt x="6655" y="5890"/>
                  </a:cubicBezTo>
                  <a:cubicBezTo>
                    <a:pt x="6669" y="5818"/>
                    <a:pt x="6603" y="5739"/>
                    <a:pt x="6515" y="5739"/>
                  </a:cubicBezTo>
                  <a:close/>
                  <a:moveTo>
                    <a:pt x="7622" y="5982"/>
                  </a:moveTo>
                  <a:cubicBezTo>
                    <a:pt x="7581" y="5982"/>
                    <a:pt x="7517" y="6110"/>
                    <a:pt x="7553" y="6156"/>
                  </a:cubicBezTo>
                  <a:lnTo>
                    <a:pt x="7553" y="6147"/>
                  </a:lnTo>
                  <a:cubicBezTo>
                    <a:pt x="7574" y="6176"/>
                    <a:pt x="7594" y="6191"/>
                    <a:pt x="7609" y="6191"/>
                  </a:cubicBezTo>
                  <a:cubicBezTo>
                    <a:pt x="7638" y="6191"/>
                    <a:pt x="7655" y="6143"/>
                    <a:pt x="7650" y="6040"/>
                  </a:cubicBezTo>
                  <a:cubicBezTo>
                    <a:pt x="7648" y="5999"/>
                    <a:pt x="7636" y="5982"/>
                    <a:pt x="7622" y="5982"/>
                  </a:cubicBezTo>
                  <a:close/>
                  <a:moveTo>
                    <a:pt x="20390" y="7027"/>
                  </a:moveTo>
                  <a:cubicBezTo>
                    <a:pt x="20231" y="7027"/>
                    <a:pt x="20055" y="7318"/>
                    <a:pt x="20129" y="7407"/>
                  </a:cubicBezTo>
                  <a:cubicBezTo>
                    <a:pt x="20144" y="7427"/>
                    <a:pt x="20157" y="7434"/>
                    <a:pt x="20170" y="7434"/>
                  </a:cubicBezTo>
                  <a:cubicBezTo>
                    <a:pt x="20208" y="7434"/>
                    <a:pt x="20239" y="7371"/>
                    <a:pt x="20272" y="7371"/>
                  </a:cubicBezTo>
                  <a:cubicBezTo>
                    <a:pt x="20283" y="7371"/>
                    <a:pt x="20295" y="7378"/>
                    <a:pt x="20307" y="7398"/>
                  </a:cubicBezTo>
                  <a:cubicBezTo>
                    <a:pt x="20322" y="7425"/>
                    <a:pt x="20342" y="7436"/>
                    <a:pt x="20366" y="7436"/>
                  </a:cubicBezTo>
                  <a:cubicBezTo>
                    <a:pt x="20435" y="7436"/>
                    <a:pt x="20528" y="7345"/>
                    <a:pt x="20572" y="7318"/>
                  </a:cubicBezTo>
                  <a:cubicBezTo>
                    <a:pt x="20632" y="7292"/>
                    <a:pt x="20604" y="7096"/>
                    <a:pt x="20433" y="7035"/>
                  </a:cubicBezTo>
                  <a:cubicBezTo>
                    <a:pt x="20419" y="7029"/>
                    <a:pt x="20404" y="7027"/>
                    <a:pt x="20390" y="7027"/>
                  </a:cubicBezTo>
                  <a:close/>
                  <a:moveTo>
                    <a:pt x="6198" y="3400"/>
                  </a:moveTo>
                  <a:cubicBezTo>
                    <a:pt x="6090" y="3400"/>
                    <a:pt x="5941" y="3562"/>
                    <a:pt x="5893" y="3662"/>
                  </a:cubicBezTo>
                  <a:cubicBezTo>
                    <a:pt x="5834" y="3787"/>
                    <a:pt x="5750" y="3698"/>
                    <a:pt x="5691" y="3787"/>
                  </a:cubicBezTo>
                  <a:cubicBezTo>
                    <a:pt x="5650" y="3844"/>
                    <a:pt x="5584" y="3897"/>
                    <a:pt x="5525" y="3897"/>
                  </a:cubicBezTo>
                  <a:cubicBezTo>
                    <a:pt x="5492" y="3897"/>
                    <a:pt x="5462" y="3881"/>
                    <a:pt x="5439" y="3840"/>
                  </a:cubicBezTo>
                  <a:cubicBezTo>
                    <a:pt x="5428" y="3820"/>
                    <a:pt x="5416" y="3812"/>
                    <a:pt x="5404" y="3812"/>
                  </a:cubicBezTo>
                  <a:cubicBezTo>
                    <a:pt x="5350" y="3812"/>
                    <a:pt x="5293" y="3964"/>
                    <a:pt x="5253" y="3964"/>
                  </a:cubicBezTo>
                  <a:cubicBezTo>
                    <a:pt x="5252" y="3964"/>
                    <a:pt x="5251" y="3964"/>
                    <a:pt x="5251" y="3964"/>
                  </a:cubicBezTo>
                  <a:cubicBezTo>
                    <a:pt x="5249" y="3963"/>
                    <a:pt x="5247" y="3963"/>
                    <a:pt x="5246" y="3963"/>
                  </a:cubicBezTo>
                  <a:cubicBezTo>
                    <a:pt x="5200" y="3963"/>
                    <a:pt x="5148" y="4080"/>
                    <a:pt x="5098" y="4080"/>
                  </a:cubicBezTo>
                  <a:cubicBezTo>
                    <a:pt x="5097" y="4080"/>
                    <a:pt x="5095" y="4080"/>
                    <a:pt x="5093" y="4079"/>
                  </a:cubicBezTo>
                  <a:cubicBezTo>
                    <a:pt x="5092" y="4079"/>
                    <a:pt x="5089" y="4079"/>
                    <a:pt x="5087" y="4079"/>
                  </a:cubicBezTo>
                  <a:cubicBezTo>
                    <a:pt x="5033" y="4079"/>
                    <a:pt x="4936" y="4189"/>
                    <a:pt x="4929" y="4266"/>
                  </a:cubicBezTo>
                  <a:cubicBezTo>
                    <a:pt x="4922" y="4345"/>
                    <a:pt x="4835" y="4328"/>
                    <a:pt x="4835" y="4426"/>
                  </a:cubicBezTo>
                  <a:cubicBezTo>
                    <a:pt x="4825" y="4505"/>
                    <a:pt x="4796" y="4555"/>
                    <a:pt x="4764" y="4555"/>
                  </a:cubicBezTo>
                  <a:cubicBezTo>
                    <a:pt x="4750" y="4555"/>
                    <a:pt x="4736" y="4545"/>
                    <a:pt x="4723" y="4523"/>
                  </a:cubicBezTo>
                  <a:cubicBezTo>
                    <a:pt x="4717" y="4507"/>
                    <a:pt x="4710" y="4500"/>
                    <a:pt x="4704" y="4500"/>
                  </a:cubicBezTo>
                  <a:cubicBezTo>
                    <a:pt x="4675" y="4500"/>
                    <a:pt x="4652" y="4643"/>
                    <a:pt x="4695" y="4745"/>
                  </a:cubicBezTo>
                  <a:cubicBezTo>
                    <a:pt x="4748" y="4869"/>
                    <a:pt x="4597" y="4878"/>
                    <a:pt x="4625" y="4958"/>
                  </a:cubicBezTo>
                  <a:cubicBezTo>
                    <a:pt x="4650" y="5038"/>
                    <a:pt x="4569" y="5082"/>
                    <a:pt x="4587" y="5171"/>
                  </a:cubicBezTo>
                  <a:cubicBezTo>
                    <a:pt x="4604" y="5260"/>
                    <a:pt x="4534" y="5286"/>
                    <a:pt x="4479" y="5322"/>
                  </a:cubicBezTo>
                  <a:cubicBezTo>
                    <a:pt x="4423" y="5348"/>
                    <a:pt x="4391" y="5544"/>
                    <a:pt x="4465" y="5552"/>
                  </a:cubicBezTo>
                  <a:cubicBezTo>
                    <a:pt x="4534" y="5570"/>
                    <a:pt x="4423" y="5597"/>
                    <a:pt x="4430" y="5739"/>
                  </a:cubicBezTo>
                  <a:cubicBezTo>
                    <a:pt x="4437" y="5890"/>
                    <a:pt x="4311" y="5792"/>
                    <a:pt x="4314" y="5899"/>
                  </a:cubicBezTo>
                  <a:cubicBezTo>
                    <a:pt x="4318" y="5996"/>
                    <a:pt x="4297" y="6067"/>
                    <a:pt x="4227" y="6067"/>
                  </a:cubicBezTo>
                  <a:cubicBezTo>
                    <a:pt x="4157" y="6067"/>
                    <a:pt x="4262" y="6183"/>
                    <a:pt x="4269" y="6289"/>
                  </a:cubicBezTo>
                  <a:cubicBezTo>
                    <a:pt x="4276" y="6387"/>
                    <a:pt x="4196" y="6316"/>
                    <a:pt x="4192" y="6484"/>
                  </a:cubicBezTo>
                  <a:cubicBezTo>
                    <a:pt x="4189" y="6644"/>
                    <a:pt x="4056" y="6484"/>
                    <a:pt x="4035" y="6697"/>
                  </a:cubicBezTo>
                  <a:cubicBezTo>
                    <a:pt x="4017" y="6910"/>
                    <a:pt x="4101" y="6883"/>
                    <a:pt x="4164" y="6892"/>
                  </a:cubicBezTo>
                  <a:cubicBezTo>
                    <a:pt x="4224" y="6901"/>
                    <a:pt x="4140" y="7052"/>
                    <a:pt x="4185" y="7132"/>
                  </a:cubicBezTo>
                  <a:cubicBezTo>
                    <a:pt x="4202" y="7165"/>
                    <a:pt x="4217" y="7182"/>
                    <a:pt x="4227" y="7182"/>
                  </a:cubicBezTo>
                  <a:cubicBezTo>
                    <a:pt x="4246" y="7182"/>
                    <a:pt x="4252" y="7132"/>
                    <a:pt x="4234" y="7026"/>
                  </a:cubicBezTo>
                  <a:cubicBezTo>
                    <a:pt x="4227" y="6983"/>
                    <a:pt x="4233" y="6966"/>
                    <a:pt x="4246" y="6966"/>
                  </a:cubicBezTo>
                  <a:cubicBezTo>
                    <a:pt x="4284" y="6966"/>
                    <a:pt x="4377" y="7119"/>
                    <a:pt x="4335" y="7212"/>
                  </a:cubicBezTo>
                  <a:cubicBezTo>
                    <a:pt x="4279" y="7336"/>
                    <a:pt x="4423" y="7434"/>
                    <a:pt x="4496" y="7452"/>
                  </a:cubicBezTo>
                  <a:cubicBezTo>
                    <a:pt x="4544" y="7457"/>
                    <a:pt x="4668" y="7520"/>
                    <a:pt x="4749" y="7520"/>
                  </a:cubicBezTo>
                  <a:cubicBezTo>
                    <a:pt x="4791" y="7520"/>
                    <a:pt x="4822" y="7503"/>
                    <a:pt x="4824" y="7452"/>
                  </a:cubicBezTo>
                  <a:cubicBezTo>
                    <a:pt x="4828" y="7354"/>
                    <a:pt x="4730" y="7256"/>
                    <a:pt x="4653" y="7043"/>
                  </a:cubicBezTo>
                  <a:cubicBezTo>
                    <a:pt x="4573" y="6830"/>
                    <a:pt x="4517" y="6475"/>
                    <a:pt x="4608" y="6333"/>
                  </a:cubicBezTo>
                  <a:cubicBezTo>
                    <a:pt x="4699" y="6183"/>
                    <a:pt x="4622" y="6120"/>
                    <a:pt x="4709" y="5952"/>
                  </a:cubicBezTo>
                  <a:cubicBezTo>
                    <a:pt x="4800" y="5783"/>
                    <a:pt x="4748" y="5623"/>
                    <a:pt x="4821" y="5606"/>
                  </a:cubicBezTo>
                  <a:cubicBezTo>
                    <a:pt x="4898" y="5588"/>
                    <a:pt x="4814" y="5410"/>
                    <a:pt x="4891" y="5384"/>
                  </a:cubicBezTo>
                  <a:cubicBezTo>
                    <a:pt x="4947" y="5348"/>
                    <a:pt x="4982" y="5206"/>
                    <a:pt x="4968" y="5065"/>
                  </a:cubicBezTo>
                  <a:cubicBezTo>
                    <a:pt x="4957" y="4984"/>
                    <a:pt x="5048" y="5073"/>
                    <a:pt x="5086" y="4949"/>
                  </a:cubicBezTo>
                  <a:cubicBezTo>
                    <a:pt x="5128" y="4834"/>
                    <a:pt x="5226" y="4913"/>
                    <a:pt x="5254" y="4745"/>
                  </a:cubicBezTo>
                  <a:cubicBezTo>
                    <a:pt x="5286" y="4576"/>
                    <a:pt x="5715" y="4195"/>
                    <a:pt x="5960" y="4053"/>
                  </a:cubicBezTo>
                  <a:cubicBezTo>
                    <a:pt x="6201" y="3902"/>
                    <a:pt x="6368" y="3635"/>
                    <a:pt x="6285" y="3458"/>
                  </a:cubicBezTo>
                  <a:cubicBezTo>
                    <a:pt x="6263" y="3417"/>
                    <a:pt x="6233" y="3400"/>
                    <a:pt x="6198" y="3400"/>
                  </a:cubicBezTo>
                  <a:close/>
                  <a:moveTo>
                    <a:pt x="3750" y="8168"/>
                  </a:moveTo>
                  <a:cubicBezTo>
                    <a:pt x="3674" y="8168"/>
                    <a:pt x="3590" y="8360"/>
                    <a:pt x="3658" y="8517"/>
                  </a:cubicBezTo>
                  <a:cubicBezTo>
                    <a:pt x="3684" y="8581"/>
                    <a:pt x="3709" y="8604"/>
                    <a:pt x="3733" y="8604"/>
                  </a:cubicBezTo>
                  <a:cubicBezTo>
                    <a:pt x="3801" y="8604"/>
                    <a:pt x="3859" y="8405"/>
                    <a:pt x="3895" y="8392"/>
                  </a:cubicBezTo>
                  <a:cubicBezTo>
                    <a:pt x="3944" y="8374"/>
                    <a:pt x="3864" y="8232"/>
                    <a:pt x="3780" y="8179"/>
                  </a:cubicBezTo>
                  <a:cubicBezTo>
                    <a:pt x="3770" y="8172"/>
                    <a:pt x="3760" y="8168"/>
                    <a:pt x="3750" y="8168"/>
                  </a:cubicBezTo>
                  <a:close/>
                  <a:moveTo>
                    <a:pt x="223" y="15543"/>
                  </a:moveTo>
                  <a:cubicBezTo>
                    <a:pt x="210" y="15543"/>
                    <a:pt x="194" y="15549"/>
                    <a:pt x="178" y="15554"/>
                  </a:cubicBezTo>
                  <a:cubicBezTo>
                    <a:pt x="185" y="15562"/>
                    <a:pt x="192" y="15580"/>
                    <a:pt x="196" y="15607"/>
                  </a:cubicBezTo>
                  <a:cubicBezTo>
                    <a:pt x="213" y="15678"/>
                    <a:pt x="129" y="15696"/>
                    <a:pt x="154" y="15784"/>
                  </a:cubicBezTo>
                  <a:cubicBezTo>
                    <a:pt x="168" y="15830"/>
                    <a:pt x="152" y="15854"/>
                    <a:pt x="133" y="15854"/>
                  </a:cubicBezTo>
                  <a:cubicBezTo>
                    <a:pt x="115" y="15854"/>
                    <a:pt x="94" y="15832"/>
                    <a:pt x="94" y="15784"/>
                  </a:cubicBezTo>
                  <a:cubicBezTo>
                    <a:pt x="94" y="15744"/>
                    <a:pt x="80" y="15728"/>
                    <a:pt x="62" y="15728"/>
                  </a:cubicBezTo>
                  <a:cubicBezTo>
                    <a:pt x="37" y="15728"/>
                    <a:pt x="7" y="15760"/>
                    <a:pt x="7" y="15802"/>
                  </a:cubicBezTo>
                  <a:cubicBezTo>
                    <a:pt x="11" y="15828"/>
                    <a:pt x="7" y="15855"/>
                    <a:pt x="0" y="15873"/>
                  </a:cubicBezTo>
                  <a:lnTo>
                    <a:pt x="63" y="15935"/>
                  </a:lnTo>
                  <a:cubicBezTo>
                    <a:pt x="132" y="15969"/>
                    <a:pt x="203" y="15985"/>
                    <a:pt x="275" y="15985"/>
                  </a:cubicBezTo>
                  <a:cubicBezTo>
                    <a:pt x="315" y="15985"/>
                    <a:pt x="355" y="15980"/>
                    <a:pt x="395" y="15971"/>
                  </a:cubicBezTo>
                  <a:cubicBezTo>
                    <a:pt x="391" y="15900"/>
                    <a:pt x="395" y="15828"/>
                    <a:pt x="398" y="15749"/>
                  </a:cubicBezTo>
                  <a:cubicBezTo>
                    <a:pt x="398" y="15701"/>
                    <a:pt x="357" y="15639"/>
                    <a:pt x="335" y="15639"/>
                  </a:cubicBezTo>
                  <a:cubicBezTo>
                    <a:pt x="333" y="15639"/>
                    <a:pt x="330" y="15641"/>
                    <a:pt x="328" y="15642"/>
                  </a:cubicBezTo>
                  <a:cubicBezTo>
                    <a:pt x="323" y="15645"/>
                    <a:pt x="318" y="15647"/>
                    <a:pt x="314" y="15647"/>
                  </a:cubicBezTo>
                  <a:cubicBezTo>
                    <a:pt x="291" y="15647"/>
                    <a:pt x="269" y="15615"/>
                    <a:pt x="252" y="15571"/>
                  </a:cubicBezTo>
                  <a:cubicBezTo>
                    <a:pt x="246" y="15549"/>
                    <a:pt x="236" y="15543"/>
                    <a:pt x="223" y="15543"/>
                  </a:cubicBezTo>
                  <a:close/>
                  <a:moveTo>
                    <a:pt x="11275" y="15436"/>
                  </a:moveTo>
                  <a:cubicBezTo>
                    <a:pt x="11277" y="15436"/>
                    <a:pt x="11279" y="15437"/>
                    <a:pt x="11280" y="15438"/>
                  </a:cubicBezTo>
                  <a:cubicBezTo>
                    <a:pt x="11318" y="15465"/>
                    <a:pt x="11249" y="16361"/>
                    <a:pt x="11140" y="16610"/>
                  </a:cubicBezTo>
                  <a:cubicBezTo>
                    <a:pt x="11036" y="16858"/>
                    <a:pt x="10822" y="16920"/>
                    <a:pt x="10822" y="17124"/>
                  </a:cubicBezTo>
                  <a:cubicBezTo>
                    <a:pt x="10822" y="17280"/>
                    <a:pt x="10672" y="17374"/>
                    <a:pt x="10590" y="17374"/>
                  </a:cubicBezTo>
                  <a:cubicBezTo>
                    <a:pt x="10564" y="17374"/>
                    <a:pt x="10545" y="17365"/>
                    <a:pt x="10539" y="17346"/>
                  </a:cubicBezTo>
                  <a:cubicBezTo>
                    <a:pt x="10519" y="17257"/>
                    <a:pt x="10732" y="17240"/>
                    <a:pt x="10780" y="16947"/>
                  </a:cubicBezTo>
                  <a:cubicBezTo>
                    <a:pt x="10833" y="16654"/>
                    <a:pt x="11025" y="16503"/>
                    <a:pt x="11119" y="16113"/>
                  </a:cubicBezTo>
                  <a:cubicBezTo>
                    <a:pt x="11183" y="15840"/>
                    <a:pt x="11237" y="15436"/>
                    <a:pt x="11275" y="15436"/>
                  </a:cubicBezTo>
                  <a:close/>
                  <a:moveTo>
                    <a:pt x="15487" y="16133"/>
                  </a:moveTo>
                  <a:cubicBezTo>
                    <a:pt x="15485" y="16133"/>
                    <a:pt x="15482" y="16135"/>
                    <a:pt x="15479" y="16139"/>
                  </a:cubicBezTo>
                  <a:cubicBezTo>
                    <a:pt x="15441" y="16201"/>
                    <a:pt x="15479" y="16467"/>
                    <a:pt x="15420" y="16485"/>
                  </a:cubicBezTo>
                  <a:cubicBezTo>
                    <a:pt x="15360" y="16503"/>
                    <a:pt x="15416" y="16654"/>
                    <a:pt x="15392" y="16849"/>
                  </a:cubicBezTo>
                  <a:cubicBezTo>
                    <a:pt x="15371" y="17044"/>
                    <a:pt x="15402" y="17328"/>
                    <a:pt x="15434" y="17506"/>
                  </a:cubicBezTo>
                  <a:cubicBezTo>
                    <a:pt x="15465" y="17683"/>
                    <a:pt x="15392" y="18615"/>
                    <a:pt x="15423" y="18775"/>
                  </a:cubicBezTo>
                  <a:cubicBezTo>
                    <a:pt x="15451" y="18935"/>
                    <a:pt x="15374" y="19627"/>
                    <a:pt x="15399" y="19707"/>
                  </a:cubicBezTo>
                  <a:cubicBezTo>
                    <a:pt x="15407" y="19730"/>
                    <a:pt x="15412" y="19739"/>
                    <a:pt x="15416" y="19739"/>
                  </a:cubicBezTo>
                  <a:cubicBezTo>
                    <a:pt x="15437" y="19739"/>
                    <a:pt x="15428" y="19516"/>
                    <a:pt x="15483" y="19494"/>
                  </a:cubicBezTo>
                  <a:cubicBezTo>
                    <a:pt x="15487" y="19491"/>
                    <a:pt x="15492" y="19490"/>
                    <a:pt x="15496" y="19490"/>
                  </a:cubicBezTo>
                  <a:cubicBezTo>
                    <a:pt x="15549" y="19490"/>
                    <a:pt x="15552" y="19692"/>
                    <a:pt x="15591" y="19733"/>
                  </a:cubicBezTo>
                  <a:cubicBezTo>
                    <a:pt x="15594" y="19737"/>
                    <a:pt x="15596" y="19739"/>
                    <a:pt x="15598" y="19739"/>
                  </a:cubicBezTo>
                  <a:cubicBezTo>
                    <a:pt x="15628" y="19739"/>
                    <a:pt x="15604" y="19440"/>
                    <a:pt x="15572" y="19440"/>
                  </a:cubicBezTo>
                  <a:cubicBezTo>
                    <a:pt x="15572" y="19440"/>
                    <a:pt x="15571" y="19440"/>
                    <a:pt x="15570" y="19440"/>
                  </a:cubicBezTo>
                  <a:cubicBezTo>
                    <a:pt x="15569" y="19441"/>
                    <a:pt x="15567" y="19441"/>
                    <a:pt x="15566" y="19441"/>
                  </a:cubicBezTo>
                  <a:cubicBezTo>
                    <a:pt x="15529" y="19441"/>
                    <a:pt x="15499" y="19204"/>
                    <a:pt x="15483" y="19050"/>
                  </a:cubicBezTo>
                  <a:cubicBezTo>
                    <a:pt x="15462" y="18890"/>
                    <a:pt x="15517" y="18704"/>
                    <a:pt x="15517" y="18509"/>
                  </a:cubicBezTo>
                  <a:cubicBezTo>
                    <a:pt x="15517" y="18407"/>
                    <a:pt x="15543" y="18361"/>
                    <a:pt x="15575" y="18361"/>
                  </a:cubicBezTo>
                  <a:cubicBezTo>
                    <a:pt x="15605" y="18361"/>
                    <a:pt x="15641" y="18401"/>
                    <a:pt x="15668" y="18473"/>
                  </a:cubicBezTo>
                  <a:cubicBezTo>
                    <a:pt x="15688" y="18527"/>
                    <a:pt x="15701" y="18548"/>
                    <a:pt x="15710" y="18548"/>
                  </a:cubicBezTo>
                  <a:cubicBezTo>
                    <a:pt x="15725" y="18548"/>
                    <a:pt x="15723" y="18480"/>
                    <a:pt x="15710" y="18411"/>
                  </a:cubicBezTo>
                  <a:cubicBezTo>
                    <a:pt x="15689" y="18305"/>
                    <a:pt x="15615" y="17524"/>
                    <a:pt x="15573" y="17240"/>
                  </a:cubicBezTo>
                  <a:lnTo>
                    <a:pt x="15577" y="17240"/>
                  </a:lnTo>
                  <a:cubicBezTo>
                    <a:pt x="15535" y="16956"/>
                    <a:pt x="15636" y="16680"/>
                    <a:pt x="15559" y="16530"/>
                  </a:cubicBezTo>
                  <a:cubicBezTo>
                    <a:pt x="15492" y="16391"/>
                    <a:pt x="15513" y="16133"/>
                    <a:pt x="15487" y="16133"/>
                  </a:cubicBezTo>
                  <a:close/>
                  <a:moveTo>
                    <a:pt x="10564" y="2864"/>
                  </a:moveTo>
                  <a:cubicBezTo>
                    <a:pt x="10525" y="2864"/>
                    <a:pt x="10484" y="2917"/>
                    <a:pt x="10396" y="2961"/>
                  </a:cubicBezTo>
                  <a:cubicBezTo>
                    <a:pt x="10309" y="3005"/>
                    <a:pt x="10302" y="3183"/>
                    <a:pt x="10257" y="3236"/>
                  </a:cubicBezTo>
                  <a:cubicBezTo>
                    <a:pt x="10211" y="3290"/>
                    <a:pt x="10131" y="3503"/>
                    <a:pt x="10169" y="3520"/>
                  </a:cubicBezTo>
                  <a:cubicBezTo>
                    <a:pt x="10204" y="3538"/>
                    <a:pt x="10187" y="3600"/>
                    <a:pt x="10194" y="3662"/>
                  </a:cubicBezTo>
                  <a:cubicBezTo>
                    <a:pt x="10196" y="3709"/>
                    <a:pt x="10179" y="3731"/>
                    <a:pt x="10151" y="3731"/>
                  </a:cubicBezTo>
                  <a:cubicBezTo>
                    <a:pt x="10141" y="3731"/>
                    <a:pt x="10131" y="3729"/>
                    <a:pt x="10120" y="3724"/>
                  </a:cubicBezTo>
                  <a:cubicBezTo>
                    <a:pt x="10107" y="3719"/>
                    <a:pt x="10084" y="3715"/>
                    <a:pt x="10058" y="3715"/>
                  </a:cubicBezTo>
                  <a:cubicBezTo>
                    <a:pt x="10000" y="3715"/>
                    <a:pt x="9928" y="3734"/>
                    <a:pt x="9928" y="3795"/>
                  </a:cubicBezTo>
                  <a:cubicBezTo>
                    <a:pt x="9932" y="3875"/>
                    <a:pt x="10015" y="3911"/>
                    <a:pt x="10012" y="3955"/>
                  </a:cubicBezTo>
                  <a:cubicBezTo>
                    <a:pt x="10010" y="3968"/>
                    <a:pt x="10003" y="3974"/>
                    <a:pt x="9994" y="3974"/>
                  </a:cubicBezTo>
                  <a:cubicBezTo>
                    <a:pt x="9973" y="3974"/>
                    <a:pt x="9937" y="3942"/>
                    <a:pt x="9918" y="3911"/>
                  </a:cubicBezTo>
                  <a:cubicBezTo>
                    <a:pt x="9907" y="3893"/>
                    <a:pt x="9893" y="3885"/>
                    <a:pt x="9879" y="3885"/>
                  </a:cubicBezTo>
                  <a:cubicBezTo>
                    <a:pt x="9848" y="3885"/>
                    <a:pt x="9815" y="3919"/>
                    <a:pt x="9806" y="3973"/>
                  </a:cubicBezTo>
                  <a:cubicBezTo>
                    <a:pt x="9798" y="4019"/>
                    <a:pt x="9777" y="4032"/>
                    <a:pt x="9758" y="4032"/>
                  </a:cubicBezTo>
                  <a:cubicBezTo>
                    <a:pt x="9743" y="4032"/>
                    <a:pt x="9730" y="4025"/>
                    <a:pt x="9722" y="4017"/>
                  </a:cubicBezTo>
                  <a:cubicBezTo>
                    <a:pt x="9720" y="4015"/>
                    <a:pt x="9717" y="4014"/>
                    <a:pt x="9714" y="4014"/>
                  </a:cubicBezTo>
                  <a:cubicBezTo>
                    <a:pt x="9700" y="4014"/>
                    <a:pt x="9676" y="4038"/>
                    <a:pt x="9655" y="4038"/>
                  </a:cubicBezTo>
                  <a:cubicBezTo>
                    <a:pt x="9650" y="4038"/>
                    <a:pt x="9646" y="4038"/>
                    <a:pt x="9642" y="4035"/>
                  </a:cubicBezTo>
                  <a:cubicBezTo>
                    <a:pt x="9614" y="4008"/>
                    <a:pt x="9698" y="3902"/>
                    <a:pt x="9677" y="3848"/>
                  </a:cubicBezTo>
                  <a:cubicBezTo>
                    <a:pt x="9671" y="3834"/>
                    <a:pt x="9659" y="3827"/>
                    <a:pt x="9646" y="3827"/>
                  </a:cubicBezTo>
                  <a:cubicBezTo>
                    <a:pt x="9611" y="3827"/>
                    <a:pt x="9563" y="3871"/>
                    <a:pt x="9558" y="3928"/>
                  </a:cubicBezTo>
                  <a:cubicBezTo>
                    <a:pt x="9555" y="3946"/>
                    <a:pt x="9551" y="3953"/>
                    <a:pt x="9545" y="3953"/>
                  </a:cubicBezTo>
                  <a:cubicBezTo>
                    <a:pt x="9528" y="3953"/>
                    <a:pt x="9498" y="3889"/>
                    <a:pt x="9480" y="3889"/>
                  </a:cubicBezTo>
                  <a:cubicBezTo>
                    <a:pt x="9478" y="3889"/>
                    <a:pt x="9476" y="3891"/>
                    <a:pt x="9474" y="3893"/>
                  </a:cubicBezTo>
                  <a:cubicBezTo>
                    <a:pt x="9446" y="3937"/>
                    <a:pt x="9418" y="3973"/>
                    <a:pt x="9390" y="4008"/>
                  </a:cubicBezTo>
                  <a:cubicBezTo>
                    <a:pt x="9382" y="4017"/>
                    <a:pt x="9373" y="4021"/>
                    <a:pt x="9364" y="4021"/>
                  </a:cubicBezTo>
                  <a:cubicBezTo>
                    <a:pt x="9342" y="4021"/>
                    <a:pt x="9316" y="4002"/>
                    <a:pt x="9296" y="4002"/>
                  </a:cubicBezTo>
                  <a:cubicBezTo>
                    <a:pt x="9284" y="4002"/>
                    <a:pt x="9273" y="4010"/>
                    <a:pt x="9268" y="4035"/>
                  </a:cubicBezTo>
                  <a:cubicBezTo>
                    <a:pt x="9254" y="4115"/>
                    <a:pt x="9345" y="4141"/>
                    <a:pt x="9345" y="4177"/>
                  </a:cubicBezTo>
                  <a:cubicBezTo>
                    <a:pt x="9348" y="4204"/>
                    <a:pt x="9142" y="4204"/>
                    <a:pt x="9135" y="4257"/>
                  </a:cubicBezTo>
                  <a:cubicBezTo>
                    <a:pt x="9132" y="4310"/>
                    <a:pt x="9062" y="4310"/>
                    <a:pt x="8978" y="4319"/>
                  </a:cubicBezTo>
                  <a:cubicBezTo>
                    <a:pt x="8894" y="4319"/>
                    <a:pt x="8925" y="4426"/>
                    <a:pt x="8859" y="4461"/>
                  </a:cubicBezTo>
                  <a:cubicBezTo>
                    <a:pt x="8793" y="4496"/>
                    <a:pt x="8761" y="4496"/>
                    <a:pt x="8740" y="4585"/>
                  </a:cubicBezTo>
                  <a:cubicBezTo>
                    <a:pt x="8728" y="4637"/>
                    <a:pt x="8708" y="4664"/>
                    <a:pt x="8687" y="4664"/>
                  </a:cubicBezTo>
                  <a:cubicBezTo>
                    <a:pt x="8671" y="4664"/>
                    <a:pt x="8656" y="4650"/>
                    <a:pt x="8643" y="4621"/>
                  </a:cubicBezTo>
                  <a:cubicBezTo>
                    <a:pt x="8638" y="4606"/>
                    <a:pt x="8630" y="4600"/>
                    <a:pt x="8622" y="4600"/>
                  </a:cubicBezTo>
                  <a:cubicBezTo>
                    <a:pt x="8597" y="4600"/>
                    <a:pt x="8567" y="4658"/>
                    <a:pt x="8594" y="4665"/>
                  </a:cubicBezTo>
                  <a:cubicBezTo>
                    <a:pt x="8622" y="4673"/>
                    <a:pt x="8599" y="4747"/>
                    <a:pt x="8579" y="4747"/>
                  </a:cubicBezTo>
                  <a:cubicBezTo>
                    <a:pt x="8577" y="4747"/>
                    <a:pt x="8575" y="4747"/>
                    <a:pt x="8573" y="4745"/>
                  </a:cubicBezTo>
                  <a:cubicBezTo>
                    <a:pt x="8571" y="4743"/>
                    <a:pt x="8570" y="4743"/>
                    <a:pt x="8568" y="4743"/>
                  </a:cubicBezTo>
                  <a:cubicBezTo>
                    <a:pt x="8548" y="4743"/>
                    <a:pt x="8503" y="4826"/>
                    <a:pt x="8521" y="4826"/>
                  </a:cubicBezTo>
                  <a:cubicBezTo>
                    <a:pt x="8523" y="4826"/>
                    <a:pt x="8525" y="4826"/>
                    <a:pt x="8527" y="4825"/>
                  </a:cubicBezTo>
                  <a:cubicBezTo>
                    <a:pt x="8529" y="4824"/>
                    <a:pt x="8531" y="4824"/>
                    <a:pt x="8533" y="4824"/>
                  </a:cubicBezTo>
                  <a:cubicBezTo>
                    <a:pt x="8564" y="4824"/>
                    <a:pt x="8575" y="4898"/>
                    <a:pt x="8562" y="4949"/>
                  </a:cubicBezTo>
                  <a:cubicBezTo>
                    <a:pt x="8559" y="4959"/>
                    <a:pt x="8554" y="4962"/>
                    <a:pt x="8548" y="4962"/>
                  </a:cubicBezTo>
                  <a:cubicBezTo>
                    <a:pt x="8526" y="4962"/>
                    <a:pt x="8490" y="4918"/>
                    <a:pt x="8468" y="4918"/>
                  </a:cubicBezTo>
                  <a:cubicBezTo>
                    <a:pt x="8462" y="4918"/>
                    <a:pt x="8457" y="4922"/>
                    <a:pt x="8454" y="4931"/>
                  </a:cubicBezTo>
                  <a:cubicBezTo>
                    <a:pt x="8434" y="4981"/>
                    <a:pt x="8482" y="5039"/>
                    <a:pt x="8514" y="5039"/>
                  </a:cubicBezTo>
                  <a:cubicBezTo>
                    <a:pt x="8516" y="5039"/>
                    <a:pt x="8518" y="5038"/>
                    <a:pt x="8520" y="5038"/>
                  </a:cubicBezTo>
                  <a:cubicBezTo>
                    <a:pt x="8524" y="5035"/>
                    <a:pt x="8528" y="5034"/>
                    <a:pt x="8531" y="5034"/>
                  </a:cubicBezTo>
                  <a:cubicBezTo>
                    <a:pt x="8555" y="5034"/>
                    <a:pt x="8576" y="5083"/>
                    <a:pt x="8576" y="5144"/>
                  </a:cubicBezTo>
                  <a:cubicBezTo>
                    <a:pt x="8577" y="5160"/>
                    <a:pt x="8572" y="5166"/>
                    <a:pt x="8564" y="5166"/>
                  </a:cubicBezTo>
                  <a:cubicBezTo>
                    <a:pt x="8549" y="5166"/>
                    <a:pt x="8522" y="5145"/>
                    <a:pt x="8502" y="5145"/>
                  </a:cubicBezTo>
                  <a:cubicBezTo>
                    <a:pt x="8493" y="5145"/>
                    <a:pt x="8486" y="5150"/>
                    <a:pt x="8482" y="5162"/>
                  </a:cubicBezTo>
                  <a:cubicBezTo>
                    <a:pt x="8464" y="5215"/>
                    <a:pt x="8496" y="5242"/>
                    <a:pt x="8531" y="5251"/>
                  </a:cubicBezTo>
                  <a:cubicBezTo>
                    <a:pt x="8566" y="5260"/>
                    <a:pt x="8541" y="5295"/>
                    <a:pt x="8573" y="5366"/>
                  </a:cubicBezTo>
                  <a:cubicBezTo>
                    <a:pt x="8573" y="5366"/>
                    <a:pt x="8576" y="5375"/>
                    <a:pt x="8580" y="5384"/>
                  </a:cubicBezTo>
                  <a:cubicBezTo>
                    <a:pt x="8597" y="5437"/>
                    <a:pt x="8562" y="5464"/>
                    <a:pt x="8566" y="5517"/>
                  </a:cubicBezTo>
                  <a:cubicBezTo>
                    <a:pt x="8568" y="5556"/>
                    <a:pt x="8554" y="5581"/>
                    <a:pt x="8543" y="5581"/>
                  </a:cubicBezTo>
                  <a:cubicBezTo>
                    <a:pt x="8536" y="5581"/>
                    <a:pt x="8531" y="5572"/>
                    <a:pt x="8531" y="5552"/>
                  </a:cubicBezTo>
                  <a:cubicBezTo>
                    <a:pt x="8531" y="5517"/>
                    <a:pt x="8498" y="5496"/>
                    <a:pt x="8466" y="5496"/>
                  </a:cubicBezTo>
                  <a:cubicBezTo>
                    <a:pt x="8441" y="5496"/>
                    <a:pt x="8417" y="5508"/>
                    <a:pt x="8409" y="5535"/>
                  </a:cubicBezTo>
                  <a:cubicBezTo>
                    <a:pt x="8394" y="5577"/>
                    <a:pt x="8383" y="5616"/>
                    <a:pt x="8370" y="5616"/>
                  </a:cubicBezTo>
                  <a:cubicBezTo>
                    <a:pt x="8364" y="5616"/>
                    <a:pt x="8357" y="5608"/>
                    <a:pt x="8349" y="5588"/>
                  </a:cubicBezTo>
                  <a:cubicBezTo>
                    <a:pt x="8343" y="5574"/>
                    <a:pt x="8333" y="5568"/>
                    <a:pt x="8320" y="5568"/>
                  </a:cubicBezTo>
                  <a:cubicBezTo>
                    <a:pt x="8286" y="5568"/>
                    <a:pt x="8230" y="5608"/>
                    <a:pt x="8164" y="5614"/>
                  </a:cubicBezTo>
                  <a:cubicBezTo>
                    <a:pt x="8073" y="5623"/>
                    <a:pt x="7881" y="5641"/>
                    <a:pt x="7836" y="5686"/>
                  </a:cubicBezTo>
                  <a:cubicBezTo>
                    <a:pt x="7790" y="5730"/>
                    <a:pt x="7748" y="5899"/>
                    <a:pt x="7794" y="6023"/>
                  </a:cubicBezTo>
                  <a:cubicBezTo>
                    <a:pt x="7836" y="6138"/>
                    <a:pt x="7794" y="6183"/>
                    <a:pt x="7794" y="6253"/>
                  </a:cubicBezTo>
                  <a:cubicBezTo>
                    <a:pt x="7794" y="6324"/>
                    <a:pt x="7905" y="6475"/>
                    <a:pt x="7965" y="6493"/>
                  </a:cubicBezTo>
                  <a:cubicBezTo>
                    <a:pt x="8024" y="6511"/>
                    <a:pt x="8073" y="6697"/>
                    <a:pt x="8038" y="6822"/>
                  </a:cubicBezTo>
                  <a:cubicBezTo>
                    <a:pt x="8030" y="6850"/>
                    <a:pt x="8016" y="6862"/>
                    <a:pt x="8000" y="6862"/>
                  </a:cubicBezTo>
                  <a:cubicBezTo>
                    <a:pt x="7951" y="6862"/>
                    <a:pt x="7874" y="6749"/>
                    <a:pt x="7822" y="6635"/>
                  </a:cubicBezTo>
                  <a:cubicBezTo>
                    <a:pt x="7756" y="6502"/>
                    <a:pt x="7608" y="6439"/>
                    <a:pt x="7543" y="6439"/>
                  </a:cubicBezTo>
                  <a:cubicBezTo>
                    <a:pt x="7539" y="6439"/>
                    <a:pt x="7535" y="6439"/>
                    <a:pt x="7532" y="6440"/>
                  </a:cubicBezTo>
                  <a:cubicBezTo>
                    <a:pt x="7530" y="6440"/>
                    <a:pt x="7528" y="6440"/>
                    <a:pt x="7527" y="6440"/>
                  </a:cubicBezTo>
                  <a:cubicBezTo>
                    <a:pt x="7481" y="6440"/>
                    <a:pt x="7509" y="6316"/>
                    <a:pt x="7441" y="6316"/>
                  </a:cubicBezTo>
                  <a:cubicBezTo>
                    <a:pt x="7371" y="6324"/>
                    <a:pt x="7315" y="6484"/>
                    <a:pt x="7360" y="6484"/>
                  </a:cubicBezTo>
                  <a:cubicBezTo>
                    <a:pt x="7371" y="6484"/>
                    <a:pt x="7380" y="6484"/>
                    <a:pt x="7388" y="6484"/>
                  </a:cubicBezTo>
                  <a:cubicBezTo>
                    <a:pt x="7417" y="6484"/>
                    <a:pt x="7432" y="6489"/>
                    <a:pt x="7413" y="6537"/>
                  </a:cubicBezTo>
                  <a:cubicBezTo>
                    <a:pt x="7389" y="6591"/>
                    <a:pt x="7427" y="6582"/>
                    <a:pt x="7483" y="6644"/>
                  </a:cubicBezTo>
                  <a:cubicBezTo>
                    <a:pt x="7520" y="6691"/>
                    <a:pt x="7486" y="6743"/>
                    <a:pt x="7442" y="6743"/>
                  </a:cubicBezTo>
                  <a:cubicBezTo>
                    <a:pt x="7421" y="6743"/>
                    <a:pt x="7397" y="6730"/>
                    <a:pt x="7378" y="6697"/>
                  </a:cubicBezTo>
                  <a:cubicBezTo>
                    <a:pt x="7361" y="6668"/>
                    <a:pt x="7342" y="6654"/>
                    <a:pt x="7323" y="6654"/>
                  </a:cubicBezTo>
                  <a:cubicBezTo>
                    <a:pt x="7291" y="6654"/>
                    <a:pt x="7259" y="6695"/>
                    <a:pt x="7242" y="6768"/>
                  </a:cubicBezTo>
                  <a:cubicBezTo>
                    <a:pt x="7224" y="6848"/>
                    <a:pt x="7308" y="7070"/>
                    <a:pt x="7409" y="7105"/>
                  </a:cubicBezTo>
                  <a:cubicBezTo>
                    <a:pt x="7511" y="7150"/>
                    <a:pt x="7476" y="7230"/>
                    <a:pt x="7525" y="7274"/>
                  </a:cubicBezTo>
                  <a:cubicBezTo>
                    <a:pt x="7570" y="7318"/>
                    <a:pt x="7535" y="7371"/>
                    <a:pt x="7504" y="7371"/>
                  </a:cubicBezTo>
                  <a:cubicBezTo>
                    <a:pt x="7503" y="7372"/>
                    <a:pt x="7502" y="7372"/>
                    <a:pt x="7501" y="7372"/>
                  </a:cubicBezTo>
                  <a:cubicBezTo>
                    <a:pt x="7468" y="7372"/>
                    <a:pt x="7408" y="7245"/>
                    <a:pt x="7357" y="7176"/>
                  </a:cubicBezTo>
                  <a:cubicBezTo>
                    <a:pt x="7343" y="7156"/>
                    <a:pt x="7323" y="7150"/>
                    <a:pt x="7300" y="7150"/>
                  </a:cubicBezTo>
                  <a:cubicBezTo>
                    <a:pt x="7265" y="7150"/>
                    <a:pt x="7226" y="7163"/>
                    <a:pt x="7194" y="7163"/>
                  </a:cubicBezTo>
                  <a:cubicBezTo>
                    <a:pt x="7171" y="7163"/>
                    <a:pt x="7152" y="7156"/>
                    <a:pt x="7144" y="7132"/>
                  </a:cubicBezTo>
                  <a:cubicBezTo>
                    <a:pt x="7116" y="7052"/>
                    <a:pt x="7161" y="6972"/>
                    <a:pt x="7137" y="6910"/>
                  </a:cubicBezTo>
                  <a:cubicBezTo>
                    <a:pt x="7109" y="6857"/>
                    <a:pt x="7133" y="6724"/>
                    <a:pt x="7165" y="6582"/>
                  </a:cubicBezTo>
                  <a:cubicBezTo>
                    <a:pt x="7193" y="6431"/>
                    <a:pt x="7168" y="6253"/>
                    <a:pt x="7112" y="6174"/>
                  </a:cubicBezTo>
                  <a:cubicBezTo>
                    <a:pt x="7106" y="6168"/>
                    <a:pt x="7100" y="6165"/>
                    <a:pt x="7095" y="6165"/>
                  </a:cubicBezTo>
                  <a:cubicBezTo>
                    <a:pt x="7065" y="6165"/>
                    <a:pt x="7069" y="6268"/>
                    <a:pt x="7078" y="6307"/>
                  </a:cubicBezTo>
                  <a:cubicBezTo>
                    <a:pt x="7088" y="6422"/>
                    <a:pt x="7078" y="6555"/>
                    <a:pt x="7046" y="6653"/>
                  </a:cubicBezTo>
                  <a:cubicBezTo>
                    <a:pt x="7008" y="6768"/>
                    <a:pt x="6896" y="6768"/>
                    <a:pt x="6896" y="6857"/>
                  </a:cubicBezTo>
                  <a:cubicBezTo>
                    <a:pt x="6896" y="6937"/>
                    <a:pt x="6819" y="6999"/>
                    <a:pt x="6844" y="7061"/>
                  </a:cubicBezTo>
                  <a:cubicBezTo>
                    <a:pt x="6899" y="7203"/>
                    <a:pt x="6948" y="7354"/>
                    <a:pt x="6990" y="7514"/>
                  </a:cubicBezTo>
                  <a:cubicBezTo>
                    <a:pt x="7004" y="7611"/>
                    <a:pt x="6896" y="7904"/>
                    <a:pt x="6913" y="8073"/>
                  </a:cubicBezTo>
                  <a:cubicBezTo>
                    <a:pt x="6931" y="8241"/>
                    <a:pt x="6899" y="8321"/>
                    <a:pt x="6920" y="8401"/>
                  </a:cubicBezTo>
                  <a:cubicBezTo>
                    <a:pt x="6929" y="8436"/>
                    <a:pt x="6941" y="8445"/>
                    <a:pt x="6954" y="8445"/>
                  </a:cubicBezTo>
                  <a:cubicBezTo>
                    <a:pt x="6968" y="8445"/>
                    <a:pt x="6983" y="8436"/>
                    <a:pt x="6997" y="8436"/>
                  </a:cubicBezTo>
                  <a:cubicBezTo>
                    <a:pt x="7005" y="8436"/>
                    <a:pt x="7012" y="8438"/>
                    <a:pt x="7018" y="8445"/>
                  </a:cubicBezTo>
                  <a:cubicBezTo>
                    <a:pt x="7023" y="8452"/>
                    <a:pt x="7029" y="8454"/>
                    <a:pt x="7035" y="8454"/>
                  </a:cubicBezTo>
                  <a:cubicBezTo>
                    <a:pt x="7064" y="8454"/>
                    <a:pt x="7107" y="8395"/>
                    <a:pt x="7165" y="8366"/>
                  </a:cubicBezTo>
                  <a:cubicBezTo>
                    <a:pt x="7171" y="8363"/>
                    <a:pt x="7177" y="8361"/>
                    <a:pt x="7183" y="8361"/>
                  </a:cubicBezTo>
                  <a:cubicBezTo>
                    <a:pt x="7255" y="8361"/>
                    <a:pt x="7364" y="8530"/>
                    <a:pt x="7406" y="8579"/>
                  </a:cubicBezTo>
                  <a:cubicBezTo>
                    <a:pt x="7455" y="8640"/>
                    <a:pt x="7430" y="8738"/>
                    <a:pt x="7455" y="8836"/>
                  </a:cubicBezTo>
                  <a:cubicBezTo>
                    <a:pt x="7479" y="8934"/>
                    <a:pt x="7399" y="8934"/>
                    <a:pt x="7396" y="9075"/>
                  </a:cubicBezTo>
                  <a:cubicBezTo>
                    <a:pt x="7396" y="9226"/>
                    <a:pt x="7535" y="9288"/>
                    <a:pt x="7542" y="9333"/>
                  </a:cubicBezTo>
                  <a:cubicBezTo>
                    <a:pt x="7545" y="9348"/>
                    <a:pt x="7534" y="9354"/>
                    <a:pt x="7517" y="9354"/>
                  </a:cubicBezTo>
                  <a:cubicBezTo>
                    <a:pt x="7484" y="9354"/>
                    <a:pt x="7427" y="9330"/>
                    <a:pt x="7399" y="9306"/>
                  </a:cubicBezTo>
                  <a:cubicBezTo>
                    <a:pt x="7357" y="9262"/>
                    <a:pt x="7357" y="9120"/>
                    <a:pt x="7343" y="9093"/>
                  </a:cubicBezTo>
                  <a:cubicBezTo>
                    <a:pt x="7329" y="9066"/>
                    <a:pt x="7371" y="8951"/>
                    <a:pt x="7374" y="8853"/>
                  </a:cubicBezTo>
                  <a:cubicBezTo>
                    <a:pt x="7378" y="8765"/>
                    <a:pt x="7326" y="8712"/>
                    <a:pt x="7312" y="8640"/>
                  </a:cubicBezTo>
                  <a:cubicBezTo>
                    <a:pt x="7296" y="8584"/>
                    <a:pt x="7268" y="8505"/>
                    <a:pt x="7240" y="8505"/>
                  </a:cubicBezTo>
                  <a:cubicBezTo>
                    <a:pt x="7237" y="8505"/>
                    <a:pt x="7234" y="8506"/>
                    <a:pt x="7231" y="8508"/>
                  </a:cubicBezTo>
                  <a:cubicBezTo>
                    <a:pt x="7196" y="8525"/>
                    <a:pt x="7074" y="8552"/>
                    <a:pt x="7036" y="8640"/>
                  </a:cubicBezTo>
                  <a:cubicBezTo>
                    <a:pt x="6997" y="8729"/>
                    <a:pt x="7039" y="8978"/>
                    <a:pt x="7060" y="9102"/>
                  </a:cubicBezTo>
                  <a:cubicBezTo>
                    <a:pt x="7081" y="9226"/>
                    <a:pt x="6952" y="9395"/>
                    <a:pt x="6955" y="9492"/>
                  </a:cubicBezTo>
                  <a:cubicBezTo>
                    <a:pt x="6962" y="9590"/>
                    <a:pt x="6917" y="9635"/>
                    <a:pt x="6861" y="9714"/>
                  </a:cubicBezTo>
                  <a:cubicBezTo>
                    <a:pt x="6805" y="9794"/>
                    <a:pt x="6742" y="9857"/>
                    <a:pt x="6746" y="9980"/>
                  </a:cubicBezTo>
                  <a:cubicBezTo>
                    <a:pt x="6746" y="10033"/>
                    <a:pt x="6733" y="10052"/>
                    <a:pt x="6714" y="10052"/>
                  </a:cubicBezTo>
                  <a:cubicBezTo>
                    <a:pt x="6689" y="10052"/>
                    <a:pt x="6655" y="10016"/>
                    <a:pt x="6630" y="9980"/>
                  </a:cubicBezTo>
                  <a:cubicBezTo>
                    <a:pt x="6621" y="9965"/>
                    <a:pt x="6611" y="9960"/>
                    <a:pt x="6600" y="9960"/>
                  </a:cubicBezTo>
                  <a:cubicBezTo>
                    <a:pt x="6570" y="9960"/>
                    <a:pt x="6534" y="10008"/>
                    <a:pt x="6495" y="10008"/>
                  </a:cubicBezTo>
                  <a:cubicBezTo>
                    <a:pt x="6492" y="10008"/>
                    <a:pt x="6490" y="10008"/>
                    <a:pt x="6487" y="10007"/>
                  </a:cubicBezTo>
                  <a:cubicBezTo>
                    <a:pt x="6437" y="10007"/>
                    <a:pt x="6432" y="9918"/>
                    <a:pt x="6404" y="9918"/>
                  </a:cubicBezTo>
                  <a:cubicBezTo>
                    <a:pt x="6398" y="9918"/>
                    <a:pt x="6393" y="9920"/>
                    <a:pt x="6386" y="9927"/>
                  </a:cubicBezTo>
                  <a:cubicBezTo>
                    <a:pt x="6378" y="9938"/>
                    <a:pt x="6371" y="9942"/>
                    <a:pt x="6363" y="9942"/>
                  </a:cubicBezTo>
                  <a:cubicBezTo>
                    <a:pt x="6333" y="9942"/>
                    <a:pt x="6309" y="9864"/>
                    <a:pt x="6323" y="9785"/>
                  </a:cubicBezTo>
                  <a:cubicBezTo>
                    <a:pt x="6328" y="9755"/>
                    <a:pt x="6336" y="9744"/>
                    <a:pt x="6346" y="9744"/>
                  </a:cubicBezTo>
                  <a:cubicBezTo>
                    <a:pt x="6365" y="9744"/>
                    <a:pt x="6387" y="9788"/>
                    <a:pt x="6389" y="9830"/>
                  </a:cubicBezTo>
                  <a:cubicBezTo>
                    <a:pt x="6391" y="9855"/>
                    <a:pt x="6397" y="9866"/>
                    <a:pt x="6406" y="9866"/>
                  </a:cubicBezTo>
                  <a:cubicBezTo>
                    <a:pt x="6420" y="9866"/>
                    <a:pt x="6440" y="9844"/>
                    <a:pt x="6463" y="9812"/>
                  </a:cubicBezTo>
                  <a:cubicBezTo>
                    <a:pt x="6470" y="9802"/>
                    <a:pt x="6475" y="9798"/>
                    <a:pt x="6479" y="9798"/>
                  </a:cubicBezTo>
                  <a:cubicBezTo>
                    <a:pt x="6496" y="9798"/>
                    <a:pt x="6491" y="9878"/>
                    <a:pt x="6536" y="9892"/>
                  </a:cubicBezTo>
                  <a:cubicBezTo>
                    <a:pt x="6539" y="9892"/>
                    <a:pt x="6541" y="9893"/>
                    <a:pt x="6544" y="9893"/>
                  </a:cubicBezTo>
                  <a:cubicBezTo>
                    <a:pt x="6587" y="9893"/>
                    <a:pt x="6565" y="9820"/>
                    <a:pt x="6597" y="9820"/>
                  </a:cubicBezTo>
                  <a:cubicBezTo>
                    <a:pt x="6599" y="9820"/>
                    <a:pt x="6600" y="9820"/>
                    <a:pt x="6603" y="9821"/>
                  </a:cubicBezTo>
                  <a:cubicBezTo>
                    <a:pt x="6610" y="9824"/>
                    <a:pt x="6616" y="9825"/>
                    <a:pt x="6621" y="9825"/>
                  </a:cubicBezTo>
                  <a:cubicBezTo>
                    <a:pt x="6644" y="9825"/>
                    <a:pt x="6642" y="9794"/>
                    <a:pt x="6630" y="9750"/>
                  </a:cubicBezTo>
                  <a:cubicBezTo>
                    <a:pt x="6617" y="9688"/>
                    <a:pt x="6662" y="9652"/>
                    <a:pt x="6686" y="9626"/>
                  </a:cubicBezTo>
                  <a:cubicBezTo>
                    <a:pt x="6714" y="9599"/>
                    <a:pt x="6704" y="9484"/>
                    <a:pt x="6728" y="9448"/>
                  </a:cubicBezTo>
                  <a:cubicBezTo>
                    <a:pt x="6749" y="9413"/>
                    <a:pt x="6735" y="9342"/>
                    <a:pt x="6760" y="9333"/>
                  </a:cubicBezTo>
                  <a:cubicBezTo>
                    <a:pt x="6788" y="9333"/>
                    <a:pt x="6798" y="9226"/>
                    <a:pt x="6823" y="9226"/>
                  </a:cubicBezTo>
                  <a:cubicBezTo>
                    <a:pt x="6847" y="9226"/>
                    <a:pt x="6861" y="9120"/>
                    <a:pt x="6844" y="9066"/>
                  </a:cubicBezTo>
                  <a:cubicBezTo>
                    <a:pt x="6829" y="9013"/>
                    <a:pt x="6854" y="8871"/>
                    <a:pt x="6878" y="8845"/>
                  </a:cubicBezTo>
                  <a:cubicBezTo>
                    <a:pt x="6903" y="8827"/>
                    <a:pt x="6903" y="8765"/>
                    <a:pt x="6882" y="8721"/>
                  </a:cubicBezTo>
                  <a:cubicBezTo>
                    <a:pt x="6861" y="8685"/>
                    <a:pt x="6777" y="8534"/>
                    <a:pt x="6784" y="8436"/>
                  </a:cubicBezTo>
                  <a:cubicBezTo>
                    <a:pt x="6788" y="8348"/>
                    <a:pt x="6767" y="8179"/>
                    <a:pt x="6781" y="8099"/>
                  </a:cubicBezTo>
                  <a:cubicBezTo>
                    <a:pt x="6788" y="8001"/>
                    <a:pt x="6788" y="7895"/>
                    <a:pt x="6781" y="7789"/>
                  </a:cubicBezTo>
                  <a:cubicBezTo>
                    <a:pt x="6774" y="7700"/>
                    <a:pt x="6798" y="7602"/>
                    <a:pt x="6812" y="7443"/>
                  </a:cubicBezTo>
                  <a:cubicBezTo>
                    <a:pt x="6823" y="7283"/>
                    <a:pt x="6746" y="7105"/>
                    <a:pt x="6707" y="7061"/>
                  </a:cubicBezTo>
                  <a:cubicBezTo>
                    <a:pt x="6669" y="7017"/>
                    <a:pt x="6693" y="6937"/>
                    <a:pt x="6749" y="6813"/>
                  </a:cubicBezTo>
                  <a:cubicBezTo>
                    <a:pt x="6802" y="6697"/>
                    <a:pt x="6809" y="6333"/>
                    <a:pt x="6805" y="6253"/>
                  </a:cubicBezTo>
                  <a:cubicBezTo>
                    <a:pt x="6802" y="6178"/>
                    <a:pt x="6702" y="6111"/>
                    <a:pt x="6656" y="6111"/>
                  </a:cubicBezTo>
                  <a:cubicBezTo>
                    <a:pt x="6653" y="6111"/>
                    <a:pt x="6650" y="6111"/>
                    <a:pt x="6648" y="6112"/>
                  </a:cubicBezTo>
                  <a:cubicBezTo>
                    <a:pt x="6627" y="6114"/>
                    <a:pt x="6606" y="6115"/>
                    <a:pt x="6586" y="6115"/>
                  </a:cubicBezTo>
                  <a:cubicBezTo>
                    <a:pt x="6524" y="6115"/>
                    <a:pt x="6464" y="6105"/>
                    <a:pt x="6407" y="6085"/>
                  </a:cubicBezTo>
                  <a:cubicBezTo>
                    <a:pt x="6404" y="6084"/>
                    <a:pt x="6401" y="6083"/>
                    <a:pt x="6398" y="6083"/>
                  </a:cubicBezTo>
                  <a:cubicBezTo>
                    <a:pt x="6363" y="6083"/>
                    <a:pt x="6353" y="6181"/>
                    <a:pt x="6333" y="6271"/>
                  </a:cubicBezTo>
                  <a:cubicBezTo>
                    <a:pt x="6299" y="6422"/>
                    <a:pt x="6271" y="6582"/>
                    <a:pt x="6250" y="6742"/>
                  </a:cubicBezTo>
                  <a:cubicBezTo>
                    <a:pt x="6225" y="6963"/>
                    <a:pt x="6127" y="7035"/>
                    <a:pt x="6082" y="7079"/>
                  </a:cubicBezTo>
                  <a:cubicBezTo>
                    <a:pt x="6037" y="7123"/>
                    <a:pt x="6009" y="7283"/>
                    <a:pt x="6030" y="7363"/>
                  </a:cubicBezTo>
                  <a:cubicBezTo>
                    <a:pt x="6039" y="7397"/>
                    <a:pt x="6049" y="7405"/>
                    <a:pt x="6060" y="7405"/>
                  </a:cubicBezTo>
                  <a:cubicBezTo>
                    <a:pt x="6068" y="7405"/>
                    <a:pt x="6077" y="7400"/>
                    <a:pt x="6086" y="7400"/>
                  </a:cubicBezTo>
                  <a:cubicBezTo>
                    <a:pt x="6091" y="7400"/>
                    <a:pt x="6095" y="7402"/>
                    <a:pt x="6099" y="7407"/>
                  </a:cubicBezTo>
                  <a:cubicBezTo>
                    <a:pt x="6120" y="7434"/>
                    <a:pt x="6099" y="7647"/>
                    <a:pt x="6085" y="7674"/>
                  </a:cubicBezTo>
                  <a:cubicBezTo>
                    <a:pt x="6072" y="7700"/>
                    <a:pt x="6110" y="7771"/>
                    <a:pt x="6079" y="7833"/>
                  </a:cubicBezTo>
                  <a:cubicBezTo>
                    <a:pt x="6047" y="7886"/>
                    <a:pt x="6016" y="7993"/>
                    <a:pt x="6033" y="8055"/>
                  </a:cubicBezTo>
                  <a:cubicBezTo>
                    <a:pt x="6054" y="8108"/>
                    <a:pt x="6145" y="8135"/>
                    <a:pt x="6183" y="8197"/>
                  </a:cubicBezTo>
                  <a:cubicBezTo>
                    <a:pt x="6225" y="8259"/>
                    <a:pt x="6208" y="8366"/>
                    <a:pt x="6239" y="8463"/>
                  </a:cubicBezTo>
                  <a:cubicBezTo>
                    <a:pt x="6267" y="8570"/>
                    <a:pt x="6299" y="8508"/>
                    <a:pt x="6316" y="8570"/>
                  </a:cubicBezTo>
                  <a:cubicBezTo>
                    <a:pt x="6330" y="8632"/>
                    <a:pt x="6260" y="8889"/>
                    <a:pt x="6236" y="8898"/>
                  </a:cubicBezTo>
                  <a:cubicBezTo>
                    <a:pt x="6235" y="8898"/>
                    <a:pt x="6234" y="8899"/>
                    <a:pt x="6233" y="8899"/>
                  </a:cubicBezTo>
                  <a:cubicBezTo>
                    <a:pt x="6205" y="8899"/>
                    <a:pt x="6112" y="8639"/>
                    <a:pt x="6082" y="8587"/>
                  </a:cubicBezTo>
                  <a:cubicBezTo>
                    <a:pt x="6054" y="8525"/>
                    <a:pt x="5939" y="8427"/>
                    <a:pt x="5879" y="8357"/>
                  </a:cubicBezTo>
                  <a:cubicBezTo>
                    <a:pt x="5820" y="8277"/>
                    <a:pt x="5775" y="8286"/>
                    <a:pt x="5712" y="8170"/>
                  </a:cubicBezTo>
                  <a:cubicBezTo>
                    <a:pt x="5654" y="8061"/>
                    <a:pt x="5582" y="8007"/>
                    <a:pt x="5509" y="8007"/>
                  </a:cubicBezTo>
                  <a:cubicBezTo>
                    <a:pt x="5499" y="8007"/>
                    <a:pt x="5488" y="8008"/>
                    <a:pt x="5478" y="8010"/>
                  </a:cubicBezTo>
                  <a:cubicBezTo>
                    <a:pt x="5375" y="8010"/>
                    <a:pt x="5303" y="7955"/>
                    <a:pt x="5261" y="7955"/>
                  </a:cubicBezTo>
                  <a:cubicBezTo>
                    <a:pt x="5256" y="7955"/>
                    <a:pt x="5251" y="7955"/>
                    <a:pt x="5247" y="7957"/>
                  </a:cubicBezTo>
                  <a:cubicBezTo>
                    <a:pt x="5245" y="7959"/>
                    <a:pt x="5242" y="7959"/>
                    <a:pt x="5240" y="7959"/>
                  </a:cubicBezTo>
                  <a:cubicBezTo>
                    <a:pt x="5210" y="7959"/>
                    <a:pt x="5218" y="7846"/>
                    <a:pt x="5153" y="7780"/>
                  </a:cubicBezTo>
                  <a:cubicBezTo>
                    <a:pt x="5099" y="7715"/>
                    <a:pt x="5059" y="7632"/>
                    <a:pt x="5025" y="7632"/>
                  </a:cubicBezTo>
                  <a:cubicBezTo>
                    <a:pt x="5017" y="7632"/>
                    <a:pt x="5010" y="7637"/>
                    <a:pt x="5003" y="7647"/>
                  </a:cubicBezTo>
                  <a:cubicBezTo>
                    <a:pt x="4961" y="7700"/>
                    <a:pt x="4978" y="7895"/>
                    <a:pt x="5037" y="7922"/>
                  </a:cubicBezTo>
                  <a:cubicBezTo>
                    <a:pt x="5094" y="7939"/>
                    <a:pt x="5068" y="8020"/>
                    <a:pt x="5120" y="8020"/>
                  </a:cubicBezTo>
                  <a:cubicBezTo>
                    <a:pt x="5123" y="8020"/>
                    <a:pt x="5125" y="8020"/>
                    <a:pt x="5128" y="8019"/>
                  </a:cubicBezTo>
                  <a:cubicBezTo>
                    <a:pt x="5136" y="8017"/>
                    <a:pt x="5143" y="8016"/>
                    <a:pt x="5149" y="8016"/>
                  </a:cubicBezTo>
                  <a:cubicBezTo>
                    <a:pt x="5198" y="8016"/>
                    <a:pt x="5212" y="8076"/>
                    <a:pt x="5212" y="8170"/>
                  </a:cubicBezTo>
                  <a:cubicBezTo>
                    <a:pt x="5216" y="8277"/>
                    <a:pt x="5237" y="8374"/>
                    <a:pt x="5268" y="8445"/>
                  </a:cubicBezTo>
                  <a:cubicBezTo>
                    <a:pt x="5296" y="8508"/>
                    <a:pt x="5278" y="8623"/>
                    <a:pt x="5230" y="8623"/>
                  </a:cubicBezTo>
                  <a:cubicBezTo>
                    <a:pt x="5177" y="8623"/>
                    <a:pt x="5121" y="8640"/>
                    <a:pt x="5142" y="8729"/>
                  </a:cubicBezTo>
                  <a:cubicBezTo>
                    <a:pt x="5156" y="8794"/>
                    <a:pt x="5146" y="8827"/>
                    <a:pt x="5122" y="8827"/>
                  </a:cubicBezTo>
                  <a:cubicBezTo>
                    <a:pt x="5110" y="8827"/>
                    <a:pt x="5094" y="8818"/>
                    <a:pt x="5076" y="8800"/>
                  </a:cubicBezTo>
                  <a:cubicBezTo>
                    <a:pt x="5027" y="8756"/>
                    <a:pt x="5055" y="8658"/>
                    <a:pt x="5076" y="8605"/>
                  </a:cubicBezTo>
                  <a:cubicBezTo>
                    <a:pt x="5097" y="8552"/>
                    <a:pt x="5034" y="8481"/>
                    <a:pt x="4999" y="8454"/>
                  </a:cubicBezTo>
                  <a:cubicBezTo>
                    <a:pt x="4997" y="8453"/>
                    <a:pt x="4996" y="8452"/>
                    <a:pt x="4993" y="8452"/>
                  </a:cubicBezTo>
                  <a:cubicBezTo>
                    <a:pt x="4955" y="8452"/>
                    <a:pt x="4840" y="8678"/>
                    <a:pt x="4807" y="8712"/>
                  </a:cubicBezTo>
                  <a:cubicBezTo>
                    <a:pt x="4802" y="8715"/>
                    <a:pt x="4796" y="8717"/>
                    <a:pt x="4788" y="8717"/>
                  </a:cubicBezTo>
                  <a:cubicBezTo>
                    <a:pt x="4758" y="8717"/>
                    <a:pt x="4713" y="8689"/>
                    <a:pt x="4664" y="8689"/>
                  </a:cubicBezTo>
                  <a:cubicBezTo>
                    <a:pt x="4641" y="8689"/>
                    <a:pt x="4617" y="8695"/>
                    <a:pt x="4594" y="8712"/>
                  </a:cubicBezTo>
                  <a:cubicBezTo>
                    <a:pt x="4507" y="8762"/>
                    <a:pt x="4506" y="8934"/>
                    <a:pt x="4479" y="8934"/>
                  </a:cubicBezTo>
                  <a:cubicBezTo>
                    <a:pt x="4478" y="8934"/>
                    <a:pt x="4477" y="8934"/>
                    <a:pt x="4475" y="8934"/>
                  </a:cubicBezTo>
                  <a:cubicBezTo>
                    <a:pt x="4465" y="8926"/>
                    <a:pt x="4450" y="8924"/>
                    <a:pt x="4433" y="8924"/>
                  </a:cubicBezTo>
                  <a:cubicBezTo>
                    <a:pt x="4416" y="8924"/>
                    <a:pt x="4397" y="8926"/>
                    <a:pt x="4379" y="8926"/>
                  </a:cubicBezTo>
                  <a:cubicBezTo>
                    <a:pt x="4349" y="8926"/>
                    <a:pt x="4321" y="8922"/>
                    <a:pt x="4304" y="8898"/>
                  </a:cubicBezTo>
                  <a:cubicBezTo>
                    <a:pt x="4269" y="8842"/>
                    <a:pt x="4291" y="8808"/>
                    <a:pt x="4324" y="8808"/>
                  </a:cubicBezTo>
                  <a:cubicBezTo>
                    <a:pt x="4327" y="8808"/>
                    <a:pt x="4331" y="8808"/>
                    <a:pt x="4335" y="8809"/>
                  </a:cubicBezTo>
                  <a:cubicBezTo>
                    <a:pt x="4374" y="8809"/>
                    <a:pt x="4388" y="8783"/>
                    <a:pt x="4367" y="8712"/>
                  </a:cubicBezTo>
                  <a:cubicBezTo>
                    <a:pt x="4342" y="8640"/>
                    <a:pt x="4395" y="8534"/>
                    <a:pt x="4395" y="8490"/>
                  </a:cubicBezTo>
                  <a:cubicBezTo>
                    <a:pt x="4394" y="8483"/>
                    <a:pt x="4391" y="8481"/>
                    <a:pt x="4385" y="8481"/>
                  </a:cubicBezTo>
                  <a:cubicBezTo>
                    <a:pt x="4352" y="8481"/>
                    <a:pt x="4244" y="8577"/>
                    <a:pt x="4224" y="8623"/>
                  </a:cubicBezTo>
                  <a:cubicBezTo>
                    <a:pt x="4199" y="8676"/>
                    <a:pt x="4224" y="8774"/>
                    <a:pt x="4199" y="8809"/>
                  </a:cubicBezTo>
                  <a:cubicBezTo>
                    <a:pt x="4195" y="8815"/>
                    <a:pt x="4191" y="8817"/>
                    <a:pt x="4188" y="8817"/>
                  </a:cubicBezTo>
                  <a:cubicBezTo>
                    <a:pt x="4170" y="8817"/>
                    <a:pt x="4167" y="8743"/>
                    <a:pt x="4143" y="8721"/>
                  </a:cubicBezTo>
                  <a:cubicBezTo>
                    <a:pt x="4140" y="8718"/>
                    <a:pt x="4136" y="8717"/>
                    <a:pt x="4130" y="8717"/>
                  </a:cubicBezTo>
                  <a:cubicBezTo>
                    <a:pt x="4073" y="8717"/>
                    <a:pt x="3888" y="8830"/>
                    <a:pt x="3853" y="8942"/>
                  </a:cubicBezTo>
                  <a:cubicBezTo>
                    <a:pt x="3811" y="9058"/>
                    <a:pt x="3731" y="9066"/>
                    <a:pt x="3731" y="9138"/>
                  </a:cubicBezTo>
                  <a:cubicBezTo>
                    <a:pt x="3731" y="9209"/>
                    <a:pt x="3633" y="9200"/>
                    <a:pt x="3591" y="9244"/>
                  </a:cubicBezTo>
                  <a:cubicBezTo>
                    <a:pt x="3553" y="9297"/>
                    <a:pt x="3581" y="9492"/>
                    <a:pt x="3563" y="9590"/>
                  </a:cubicBezTo>
                  <a:cubicBezTo>
                    <a:pt x="3549" y="9688"/>
                    <a:pt x="3396" y="9661"/>
                    <a:pt x="3350" y="9670"/>
                  </a:cubicBezTo>
                  <a:cubicBezTo>
                    <a:pt x="3301" y="9670"/>
                    <a:pt x="3287" y="9431"/>
                    <a:pt x="3249" y="9422"/>
                  </a:cubicBezTo>
                  <a:cubicBezTo>
                    <a:pt x="3210" y="9404"/>
                    <a:pt x="3235" y="9262"/>
                    <a:pt x="3245" y="9209"/>
                  </a:cubicBezTo>
                  <a:cubicBezTo>
                    <a:pt x="3256" y="9146"/>
                    <a:pt x="3287" y="9200"/>
                    <a:pt x="3333" y="9120"/>
                  </a:cubicBezTo>
                  <a:cubicBezTo>
                    <a:pt x="3345" y="9098"/>
                    <a:pt x="3358" y="9091"/>
                    <a:pt x="3370" y="9091"/>
                  </a:cubicBezTo>
                  <a:cubicBezTo>
                    <a:pt x="3394" y="9091"/>
                    <a:pt x="3415" y="9117"/>
                    <a:pt x="3430" y="9117"/>
                  </a:cubicBezTo>
                  <a:cubicBezTo>
                    <a:pt x="3436" y="9117"/>
                    <a:pt x="3441" y="9113"/>
                    <a:pt x="3445" y="9102"/>
                  </a:cubicBezTo>
                  <a:cubicBezTo>
                    <a:pt x="3462" y="9049"/>
                    <a:pt x="3375" y="8907"/>
                    <a:pt x="3368" y="8783"/>
                  </a:cubicBezTo>
                  <a:cubicBezTo>
                    <a:pt x="3362" y="8696"/>
                    <a:pt x="3306" y="8654"/>
                    <a:pt x="3254" y="8654"/>
                  </a:cubicBezTo>
                  <a:cubicBezTo>
                    <a:pt x="3237" y="8654"/>
                    <a:pt x="3221" y="8658"/>
                    <a:pt x="3207" y="8667"/>
                  </a:cubicBezTo>
                  <a:cubicBezTo>
                    <a:pt x="3189" y="8679"/>
                    <a:pt x="3171" y="8685"/>
                    <a:pt x="3152" y="8685"/>
                  </a:cubicBezTo>
                  <a:cubicBezTo>
                    <a:pt x="3117" y="8685"/>
                    <a:pt x="3082" y="8664"/>
                    <a:pt x="3050" y="8623"/>
                  </a:cubicBezTo>
                  <a:cubicBezTo>
                    <a:pt x="3044" y="8617"/>
                    <a:pt x="3040" y="8614"/>
                    <a:pt x="3036" y="8614"/>
                  </a:cubicBezTo>
                  <a:cubicBezTo>
                    <a:pt x="3013" y="8614"/>
                    <a:pt x="3023" y="8718"/>
                    <a:pt x="3071" y="8756"/>
                  </a:cubicBezTo>
                  <a:cubicBezTo>
                    <a:pt x="3130" y="8792"/>
                    <a:pt x="3099" y="8907"/>
                    <a:pt x="3109" y="8978"/>
                  </a:cubicBezTo>
                  <a:cubicBezTo>
                    <a:pt x="3120" y="9058"/>
                    <a:pt x="3095" y="9226"/>
                    <a:pt x="3060" y="9351"/>
                  </a:cubicBezTo>
                  <a:cubicBezTo>
                    <a:pt x="3035" y="9449"/>
                    <a:pt x="3045" y="9469"/>
                    <a:pt x="3075" y="9469"/>
                  </a:cubicBezTo>
                  <a:cubicBezTo>
                    <a:pt x="3083" y="9469"/>
                    <a:pt x="3092" y="9468"/>
                    <a:pt x="3102" y="9466"/>
                  </a:cubicBezTo>
                  <a:cubicBezTo>
                    <a:pt x="3103" y="9466"/>
                    <a:pt x="3105" y="9466"/>
                    <a:pt x="3106" y="9466"/>
                  </a:cubicBezTo>
                  <a:cubicBezTo>
                    <a:pt x="3151" y="9466"/>
                    <a:pt x="3148" y="9637"/>
                    <a:pt x="3148" y="9759"/>
                  </a:cubicBezTo>
                  <a:cubicBezTo>
                    <a:pt x="3148" y="9892"/>
                    <a:pt x="3109" y="9918"/>
                    <a:pt x="3109" y="10016"/>
                  </a:cubicBezTo>
                  <a:cubicBezTo>
                    <a:pt x="3109" y="10039"/>
                    <a:pt x="3106" y="10047"/>
                    <a:pt x="3102" y="10047"/>
                  </a:cubicBezTo>
                  <a:cubicBezTo>
                    <a:pt x="3092" y="10047"/>
                    <a:pt x="3074" y="10007"/>
                    <a:pt x="3063" y="10007"/>
                  </a:cubicBezTo>
                  <a:cubicBezTo>
                    <a:pt x="3061" y="10007"/>
                    <a:pt x="3058" y="10010"/>
                    <a:pt x="3057" y="10016"/>
                  </a:cubicBezTo>
                  <a:cubicBezTo>
                    <a:pt x="3054" y="10026"/>
                    <a:pt x="3050" y="10031"/>
                    <a:pt x="3047" y="10031"/>
                  </a:cubicBezTo>
                  <a:cubicBezTo>
                    <a:pt x="3035" y="10031"/>
                    <a:pt x="3024" y="9980"/>
                    <a:pt x="3018" y="9918"/>
                  </a:cubicBezTo>
                  <a:cubicBezTo>
                    <a:pt x="3011" y="9839"/>
                    <a:pt x="2934" y="9883"/>
                    <a:pt x="2893" y="9857"/>
                  </a:cubicBezTo>
                  <a:cubicBezTo>
                    <a:pt x="2883" y="9849"/>
                    <a:pt x="2874" y="9845"/>
                    <a:pt x="2867" y="9845"/>
                  </a:cubicBezTo>
                  <a:cubicBezTo>
                    <a:pt x="2840" y="9845"/>
                    <a:pt x="2826" y="9891"/>
                    <a:pt x="2812" y="9954"/>
                  </a:cubicBezTo>
                  <a:cubicBezTo>
                    <a:pt x="2781" y="10034"/>
                    <a:pt x="2739" y="10078"/>
                    <a:pt x="2697" y="10087"/>
                  </a:cubicBezTo>
                  <a:cubicBezTo>
                    <a:pt x="2662" y="10096"/>
                    <a:pt x="2610" y="10256"/>
                    <a:pt x="2578" y="10309"/>
                  </a:cubicBezTo>
                  <a:cubicBezTo>
                    <a:pt x="2543" y="10371"/>
                    <a:pt x="2536" y="10487"/>
                    <a:pt x="2585" y="10602"/>
                  </a:cubicBezTo>
                  <a:cubicBezTo>
                    <a:pt x="2630" y="10717"/>
                    <a:pt x="2641" y="10797"/>
                    <a:pt x="2637" y="10859"/>
                  </a:cubicBezTo>
                  <a:cubicBezTo>
                    <a:pt x="2636" y="10885"/>
                    <a:pt x="2613" y="10897"/>
                    <a:pt x="2584" y="10897"/>
                  </a:cubicBezTo>
                  <a:cubicBezTo>
                    <a:pt x="2545" y="10897"/>
                    <a:pt x="2496" y="10874"/>
                    <a:pt x="2484" y="10832"/>
                  </a:cubicBezTo>
                  <a:cubicBezTo>
                    <a:pt x="2470" y="10783"/>
                    <a:pt x="2414" y="10756"/>
                    <a:pt x="2378" y="10756"/>
                  </a:cubicBezTo>
                  <a:cubicBezTo>
                    <a:pt x="2368" y="10756"/>
                    <a:pt x="2360" y="10758"/>
                    <a:pt x="2355" y="10762"/>
                  </a:cubicBezTo>
                  <a:cubicBezTo>
                    <a:pt x="2354" y="10762"/>
                    <a:pt x="2353" y="10762"/>
                    <a:pt x="2353" y="10762"/>
                  </a:cubicBezTo>
                  <a:cubicBezTo>
                    <a:pt x="2324" y="10762"/>
                    <a:pt x="2249" y="10540"/>
                    <a:pt x="2211" y="10540"/>
                  </a:cubicBezTo>
                  <a:cubicBezTo>
                    <a:pt x="2169" y="10540"/>
                    <a:pt x="2148" y="10655"/>
                    <a:pt x="2135" y="10726"/>
                  </a:cubicBezTo>
                  <a:cubicBezTo>
                    <a:pt x="2121" y="10788"/>
                    <a:pt x="2152" y="10806"/>
                    <a:pt x="2173" y="10913"/>
                  </a:cubicBezTo>
                  <a:cubicBezTo>
                    <a:pt x="2190" y="11019"/>
                    <a:pt x="2260" y="11028"/>
                    <a:pt x="2295" y="11028"/>
                  </a:cubicBezTo>
                  <a:cubicBezTo>
                    <a:pt x="2330" y="11028"/>
                    <a:pt x="2316" y="11170"/>
                    <a:pt x="2306" y="11223"/>
                  </a:cubicBezTo>
                  <a:cubicBezTo>
                    <a:pt x="2299" y="11264"/>
                    <a:pt x="2268" y="11297"/>
                    <a:pt x="2242" y="11297"/>
                  </a:cubicBezTo>
                  <a:cubicBezTo>
                    <a:pt x="2229" y="11297"/>
                    <a:pt x="2217" y="11288"/>
                    <a:pt x="2211" y="11267"/>
                  </a:cubicBezTo>
                  <a:cubicBezTo>
                    <a:pt x="2190" y="11196"/>
                    <a:pt x="2114" y="11267"/>
                    <a:pt x="2110" y="11188"/>
                  </a:cubicBezTo>
                  <a:cubicBezTo>
                    <a:pt x="2094" y="11076"/>
                    <a:pt x="2053" y="11007"/>
                    <a:pt x="2010" y="11007"/>
                  </a:cubicBezTo>
                  <a:cubicBezTo>
                    <a:pt x="2005" y="11007"/>
                    <a:pt x="2000" y="11008"/>
                    <a:pt x="1995" y="11010"/>
                  </a:cubicBezTo>
                  <a:cubicBezTo>
                    <a:pt x="1988" y="11013"/>
                    <a:pt x="1983" y="11015"/>
                    <a:pt x="1977" y="11015"/>
                  </a:cubicBezTo>
                  <a:cubicBezTo>
                    <a:pt x="1936" y="11015"/>
                    <a:pt x="1925" y="10926"/>
                    <a:pt x="1928" y="10823"/>
                  </a:cubicBezTo>
                  <a:cubicBezTo>
                    <a:pt x="1932" y="10708"/>
                    <a:pt x="1897" y="10637"/>
                    <a:pt x="1900" y="10584"/>
                  </a:cubicBezTo>
                  <a:cubicBezTo>
                    <a:pt x="1900" y="10531"/>
                    <a:pt x="1873" y="10424"/>
                    <a:pt x="1904" y="10362"/>
                  </a:cubicBezTo>
                  <a:cubicBezTo>
                    <a:pt x="1932" y="10300"/>
                    <a:pt x="1911" y="10229"/>
                    <a:pt x="1914" y="10149"/>
                  </a:cubicBezTo>
                  <a:cubicBezTo>
                    <a:pt x="1914" y="10078"/>
                    <a:pt x="1862" y="9963"/>
                    <a:pt x="1817" y="9963"/>
                  </a:cubicBezTo>
                  <a:cubicBezTo>
                    <a:pt x="1768" y="9963"/>
                    <a:pt x="1778" y="9848"/>
                    <a:pt x="1740" y="9821"/>
                  </a:cubicBezTo>
                  <a:cubicBezTo>
                    <a:pt x="1687" y="9768"/>
                    <a:pt x="1645" y="9670"/>
                    <a:pt x="1617" y="9546"/>
                  </a:cubicBezTo>
                  <a:cubicBezTo>
                    <a:pt x="1610" y="9475"/>
                    <a:pt x="1551" y="9466"/>
                    <a:pt x="1572" y="9439"/>
                  </a:cubicBezTo>
                  <a:cubicBezTo>
                    <a:pt x="1579" y="9436"/>
                    <a:pt x="1585" y="9435"/>
                    <a:pt x="1591" y="9435"/>
                  </a:cubicBezTo>
                  <a:cubicBezTo>
                    <a:pt x="1623" y="9435"/>
                    <a:pt x="1653" y="9471"/>
                    <a:pt x="1673" y="9537"/>
                  </a:cubicBezTo>
                  <a:cubicBezTo>
                    <a:pt x="1722" y="9652"/>
                    <a:pt x="1782" y="9723"/>
                    <a:pt x="1848" y="9732"/>
                  </a:cubicBezTo>
                  <a:cubicBezTo>
                    <a:pt x="1935" y="9759"/>
                    <a:pt x="1970" y="9865"/>
                    <a:pt x="2068" y="9910"/>
                  </a:cubicBezTo>
                  <a:cubicBezTo>
                    <a:pt x="2166" y="9954"/>
                    <a:pt x="2225" y="9989"/>
                    <a:pt x="2365" y="10043"/>
                  </a:cubicBezTo>
                  <a:cubicBezTo>
                    <a:pt x="2374" y="10046"/>
                    <a:pt x="2384" y="10048"/>
                    <a:pt x="2393" y="10048"/>
                  </a:cubicBezTo>
                  <a:cubicBezTo>
                    <a:pt x="2529" y="10048"/>
                    <a:pt x="2693" y="9716"/>
                    <a:pt x="2732" y="9617"/>
                  </a:cubicBezTo>
                  <a:cubicBezTo>
                    <a:pt x="2770" y="9519"/>
                    <a:pt x="2718" y="9306"/>
                    <a:pt x="2718" y="9226"/>
                  </a:cubicBezTo>
                  <a:cubicBezTo>
                    <a:pt x="2718" y="9146"/>
                    <a:pt x="2655" y="9138"/>
                    <a:pt x="2648" y="9084"/>
                  </a:cubicBezTo>
                  <a:cubicBezTo>
                    <a:pt x="2627" y="8987"/>
                    <a:pt x="2585" y="8916"/>
                    <a:pt x="2543" y="8916"/>
                  </a:cubicBezTo>
                  <a:cubicBezTo>
                    <a:pt x="2489" y="8916"/>
                    <a:pt x="2481" y="8764"/>
                    <a:pt x="2442" y="8764"/>
                  </a:cubicBezTo>
                  <a:cubicBezTo>
                    <a:pt x="2441" y="8764"/>
                    <a:pt x="2440" y="8765"/>
                    <a:pt x="2438" y="8765"/>
                  </a:cubicBezTo>
                  <a:cubicBezTo>
                    <a:pt x="2436" y="8765"/>
                    <a:pt x="2433" y="8766"/>
                    <a:pt x="2430" y="8766"/>
                  </a:cubicBezTo>
                  <a:cubicBezTo>
                    <a:pt x="2389" y="8766"/>
                    <a:pt x="2358" y="8700"/>
                    <a:pt x="2253" y="8517"/>
                  </a:cubicBezTo>
                  <a:cubicBezTo>
                    <a:pt x="2153" y="8341"/>
                    <a:pt x="2016" y="8209"/>
                    <a:pt x="1969" y="8209"/>
                  </a:cubicBezTo>
                  <a:cubicBezTo>
                    <a:pt x="1964" y="8209"/>
                    <a:pt x="1959" y="8211"/>
                    <a:pt x="1956" y="8214"/>
                  </a:cubicBezTo>
                  <a:cubicBezTo>
                    <a:pt x="1942" y="8232"/>
                    <a:pt x="1931" y="8246"/>
                    <a:pt x="1920" y="8246"/>
                  </a:cubicBezTo>
                  <a:cubicBezTo>
                    <a:pt x="1910" y="8246"/>
                    <a:pt x="1900" y="8232"/>
                    <a:pt x="1890" y="8197"/>
                  </a:cubicBezTo>
                  <a:cubicBezTo>
                    <a:pt x="1882" y="8159"/>
                    <a:pt x="1868" y="8144"/>
                    <a:pt x="1853" y="8144"/>
                  </a:cubicBezTo>
                  <a:cubicBezTo>
                    <a:pt x="1836" y="8144"/>
                    <a:pt x="1816" y="8164"/>
                    <a:pt x="1799" y="8197"/>
                  </a:cubicBezTo>
                  <a:cubicBezTo>
                    <a:pt x="1793" y="8210"/>
                    <a:pt x="1787" y="8216"/>
                    <a:pt x="1780" y="8216"/>
                  </a:cubicBezTo>
                  <a:cubicBezTo>
                    <a:pt x="1760" y="8216"/>
                    <a:pt x="1737" y="8172"/>
                    <a:pt x="1706" y="8172"/>
                  </a:cubicBezTo>
                  <a:cubicBezTo>
                    <a:pt x="1699" y="8172"/>
                    <a:pt x="1692" y="8174"/>
                    <a:pt x="1684" y="8179"/>
                  </a:cubicBezTo>
                  <a:cubicBezTo>
                    <a:pt x="1677" y="8182"/>
                    <a:pt x="1671" y="8184"/>
                    <a:pt x="1665" y="8184"/>
                  </a:cubicBezTo>
                  <a:cubicBezTo>
                    <a:pt x="1621" y="8184"/>
                    <a:pt x="1598" y="8103"/>
                    <a:pt x="1614" y="8064"/>
                  </a:cubicBezTo>
                  <a:cubicBezTo>
                    <a:pt x="1628" y="8019"/>
                    <a:pt x="1708" y="8064"/>
                    <a:pt x="1705" y="7984"/>
                  </a:cubicBezTo>
                  <a:cubicBezTo>
                    <a:pt x="1701" y="7913"/>
                    <a:pt x="1673" y="7984"/>
                    <a:pt x="1621" y="7895"/>
                  </a:cubicBezTo>
                  <a:cubicBezTo>
                    <a:pt x="1604" y="7864"/>
                    <a:pt x="1589" y="7851"/>
                    <a:pt x="1577" y="7851"/>
                  </a:cubicBezTo>
                  <a:cubicBezTo>
                    <a:pt x="1555" y="7851"/>
                    <a:pt x="1540" y="7894"/>
                    <a:pt x="1534" y="7940"/>
                  </a:cubicBezTo>
                  <a:cubicBezTo>
                    <a:pt x="1531" y="7975"/>
                    <a:pt x="1521" y="7989"/>
                    <a:pt x="1508" y="7989"/>
                  </a:cubicBezTo>
                  <a:cubicBezTo>
                    <a:pt x="1492" y="7989"/>
                    <a:pt x="1472" y="7965"/>
                    <a:pt x="1457" y="7931"/>
                  </a:cubicBezTo>
                  <a:cubicBezTo>
                    <a:pt x="1453" y="7931"/>
                    <a:pt x="1453" y="7922"/>
                    <a:pt x="1450" y="7913"/>
                  </a:cubicBezTo>
                  <a:cubicBezTo>
                    <a:pt x="1441" y="8012"/>
                    <a:pt x="1422" y="8043"/>
                    <a:pt x="1401" y="8043"/>
                  </a:cubicBezTo>
                  <a:cubicBezTo>
                    <a:pt x="1395" y="8043"/>
                    <a:pt x="1389" y="8041"/>
                    <a:pt x="1383" y="8037"/>
                  </a:cubicBezTo>
                  <a:cubicBezTo>
                    <a:pt x="1382" y="8036"/>
                    <a:pt x="1380" y="8036"/>
                    <a:pt x="1378" y="8036"/>
                  </a:cubicBezTo>
                  <a:cubicBezTo>
                    <a:pt x="1351" y="8036"/>
                    <a:pt x="1315" y="8161"/>
                    <a:pt x="1282" y="8161"/>
                  </a:cubicBezTo>
                  <a:cubicBezTo>
                    <a:pt x="1240" y="8179"/>
                    <a:pt x="1205" y="8259"/>
                    <a:pt x="1195" y="8357"/>
                  </a:cubicBezTo>
                  <a:cubicBezTo>
                    <a:pt x="1184" y="8445"/>
                    <a:pt x="1146" y="8401"/>
                    <a:pt x="1146" y="8454"/>
                  </a:cubicBezTo>
                  <a:cubicBezTo>
                    <a:pt x="1146" y="8517"/>
                    <a:pt x="1139" y="8579"/>
                    <a:pt x="1125" y="8632"/>
                  </a:cubicBezTo>
                  <a:cubicBezTo>
                    <a:pt x="1108" y="8694"/>
                    <a:pt x="1125" y="8721"/>
                    <a:pt x="1146" y="8818"/>
                  </a:cubicBezTo>
                  <a:cubicBezTo>
                    <a:pt x="1163" y="8916"/>
                    <a:pt x="1205" y="8907"/>
                    <a:pt x="1223" y="8934"/>
                  </a:cubicBezTo>
                  <a:cubicBezTo>
                    <a:pt x="1244" y="8969"/>
                    <a:pt x="1314" y="9120"/>
                    <a:pt x="1314" y="9182"/>
                  </a:cubicBezTo>
                  <a:cubicBezTo>
                    <a:pt x="1314" y="9235"/>
                    <a:pt x="1258" y="9386"/>
                    <a:pt x="1233" y="9422"/>
                  </a:cubicBezTo>
                  <a:cubicBezTo>
                    <a:pt x="1212" y="9466"/>
                    <a:pt x="1181" y="9563"/>
                    <a:pt x="1198" y="9617"/>
                  </a:cubicBezTo>
                  <a:cubicBezTo>
                    <a:pt x="1212" y="9679"/>
                    <a:pt x="1275" y="9927"/>
                    <a:pt x="1317" y="10123"/>
                  </a:cubicBezTo>
                  <a:cubicBezTo>
                    <a:pt x="1359" y="10318"/>
                    <a:pt x="1303" y="10229"/>
                    <a:pt x="1275" y="10318"/>
                  </a:cubicBezTo>
                  <a:cubicBezTo>
                    <a:pt x="1251" y="10397"/>
                    <a:pt x="1286" y="10513"/>
                    <a:pt x="1296" y="10566"/>
                  </a:cubicBezTo>
                  <a:cubicBezTo>
                    <a:pt x="1303" y="10628"/>
                    <a:pt x="1261" y="10619"/>
                    <a:pt x="1265" y="10664"/>
                  </a:cubicBezTo>
                  <a:cubicBezTo>
                    <a:pt x="1268" y="10717"/>
                    <a:pt x="1324" y="10735"/>
                    <a:pt x="1328" y="10779"/>
                  </a:cubicBezTo>
                  <a:cubicBezTo>
                    <a:pt x="1331" y="10823"/>
                    <a:pt x="1289" y="10868"/>
                    <a:pt x="1310" y="10948"/>
                  </a:cubicBezTo>
                  <a:cubicBezTo>
                    <a:pt x="1328" y="11028"/>
                    <a:pt x="1373" y="11019"/>
                    <a:pt x="1376" y="11117"/>
                  </a:cubicBezTo>
                  <a:cubicBezTo>
                    <a:pt x="1380" y="11214"/>
                    <a:pt x="1296" y="11232"/>
                    <a:pt x="1300" y="11303"/>
                  </a:cubicBezTo>
                  <a:cubicBezTo>
                    <a:pt x="1303" y="11383"/>
                    <a:pt x="1411" y="11480"/>
                    <a:pt x="1460" y="11631"/>
                  </a:cubicBezTo>
                  <a:cubicBezTo>
                    <a:pt x="1506" y="11773"/>
                    <a:pt x="1502" y="11818"/>
                    <a:pt x="1492" y="11897"/>
                  </a:cubicBezTo>
                  <a:cubicBezTo>
                    <a:pt x="1471" y="12048"/>
                    <a:pt x="1335" y="12190"/>
                    <a:pt x="1307" y="12368"/>
                  </a:cubicBezTo>
                  <a:cubicBezTo>
                    <a:pt x="1275" y="12536"/>
                    <a:pt x="1163" y="12634"/>
                    <a:pt x="1111" y="12776"/>
                  </a:cubicBezTo>
                  <a:cubicBezTo>
                    <a:pt x="1090" y="12838"/>
                    <a:pt x="1069" y="12909"/>
                    <a:pt x="1052" y="12980"/>
                  </a:cubicBezTo>
                  <a:cubicBezTo>
                    <a:pt x="1069" y="12962"/>
                    <a:pt x="1086" y="12945"/>
                    <a:pt x="1104" y="12927"/>
                  </a:cubicBezTo>
                  <a:cubicBezTo>
                    <a:pt x="1106" y="12924"/>
                    <a:pt x="1109" y="12922"/>
                    <a:pt x="1111" y="12922"/>
                  </a:cubicBezTo>
                  <a:cubicBezTo>
                    <a:pt x="1136" y="12922"/>
                    <a:pt x="1156" y="13083"/>
                    <a:pt x="1184" y="13140"/>
                  </a:cubicBezTo>
                  <a:cubicBezTo>
                    <a:pt x="1196" y="13170"/>
                    <a:pt x="1214" y="13175"/>
                    <a:pt x="1233" y="13175"/>
                  </a:cubicBezTo>
                  <a:cubicBezTo>
                    <a:pt x="1241" y="13175"/>
                    <a:pt x="1249" y="13174"/>
                    <a:pt x="1257" y="13174"/>
                  </a:cubicBezTo>
                  <a:cubicBezTo>
                    <a:pt x="1273" y="13174"/>
                    <a:pt x="1288" y="13177"/>
                    <a:pt x="1296" y="13202"/>
                  </a:cubicBezTo>
                  <a:cubicBezTo>
                    <a:pt x="1307" y="13246"/>
                    <a:pt x="1298" y="13263"/>
                    <a:pt x="1278" y="13263"/>
                  </a:cubicBezTo>
                  <a:cubicBezTo>
                    <a:pt x="1266" y="13263"/>
                    <a:pt x="1251" y="13256"/>
                    <a:pt x="1233" y="13246"/>
                  </a:cubicBezTo>
                  <a:cubicBezTo>
                    <a:pt x="1229" y="13245"/>
                    <a:pt x="1225" y="13243"/>
                    <a:pt x="1221" y="13243"/>
                  </a:cubicBezTo>
                  <a:cubicBezTo>
                    <a:pt x="1189" y="13243"/>
                    <a:pt x="1174" y="13306"/>
                    <a:pt x="1114" y="13362"/>
                  </a:cubicBezTo>
                  <a:cubicBezTo>
                    <a:pt x="1062" y="13406"/>
                    <a:pt x="1069" y="13450"/>
                    <a:pt x="1052" y="13486"/>
                  </a:cubicBezTo>
                  <a:cubicBezTo>
                    <a:pt x="1079" y="13601"/>
                    <a:pt x="1041" y="13619"/>
                    <a:pt x="1024" y="13708"/>
                  </a:cubicBezTo>
                  <a:cubicBezTo>
                    <a:pt x="1010" y="13805"/>
                    <a:pt x="985" y="13823"/>
                    <a:pt x="982" y="13876"/>
                  </a:cubicBezTo>
                  <a:cubicBezTo>
                    <a:pt x="982" y="13947"/>
                    <a:pt x="985" y="14010"/>
                    <a:pt x="989" y="14071"/>
                  </a:cubicBezTo>
                  <a:cubicBezTo>
                    <a:pt x="992" y="14134"/>
                    <a:pt x="999" y="14196"/>
                    <a:pt x="1017" y="14249"/>
                  </a:cubicBezTo>
                  <a:cubicBezTo>
                    <a:pt x="1038" y="14320"/>
                    <a:pt x="1003" y="14320"/>
                    <a:pt x="985" y="14356"/>
                  </a:cubicBezTo>
                  <a:cubicBezTo>
                    <a:pt x="968" y="14391"/>
                    <a:pt x="978" y="14471"/>
                    <a:pt x="1003" y="14533"/>
                  </a:cubicBezTo>
                  <a:cubicBezTo>
                    <a:pt x="1020" y="14586"/>
                    <a:pt x="1024" y="14657"/>
                    <a:pt x="1017" y="14719"/>
                  </a:cubicBezTo>
                  <a:cubicBezTo>
                    <a:pt x="1006" y="14773"/>
                    <a:pt x="1034" y="14853"/>
                    <a:pt x="1055" y="14906"/>
                  </a:cubicBezTo>
                  <a:cubicBezTo>
                    <a:pt x="1072" y="14959"/>
                    <a:pt x="1072" y="15101"/>
                    <a:pt x="1086" y="15136"/>
                  </a:cubicBezTo>
                  <a:cubicBezTo>
                    <a:pt x="1100" y="15171"/>
                    <a:pt x="1120" y="15195"/>
                    <a:pt x="1140" y="15195"/>
                  </a:cubicBezTo>
                  <a:cubicBezTo>
                    <a:pt x="1146" y="15195"/>
                    <a:pt x="1151" y="15194"/>
                    <a:pt x="1156" y="15190"/>
                  </a:cubicBezTo>
                  <a:cubicBezTo>
                    <a:pt x="1162" y="15184"/>
                    <a:pt x="1168" y="15181"/>
                    <a:pt x="1173" y="15181"/>
                  </a:cubicBezTo>
                  <a:cubicBezTo>
                    <a:pt x="1192" y="15181"/>
                    <a:pt x="1211" y="15215"/>
                    <a:pt x="1219" y="15270"/>
                  </a:cubicBezTo>
                  <a:cubicBezTo>
                    <a:pt x="1225" y="15297"/>
                    <a:pt x="1233" y="15307"/>
                    <a:pt x="1243" y="15307"/>
                  </a:cubicBezTo>
                  <a:cubicBezTo>
                    <a:pt x="1255" y="15307"/>
                    <a:pt x="1270" y="15290"/>
                    <a:pt x="1286" y="15270"/>
                  </a:cubicBezTo>
                  <a:cubicBezTo>
                    <a:pt x="1290" y="15264"/>
                    <a:pt x="1296" y="15262"/>
                    <a:pt x="1302" y="15262"/>
                  </a:cubicBezTo>
                  <a:cubicBezTo>
                    <a:pt x="1337" y="15262"/>
                    <a:pt x="1390" y="15336"/>
                    <a:pt x="1404" y="15358"/>
                  </a:cubicBezTo>
                  <a:cubicBezTo>
                    <a:pt x="1422" y="15376"/>
                    <a:pt x="1415" y="15500"/>
                    <a:pt x="1415" y="15580"/>
                  </a:cubicBezTo>
                  <a:cubicBezTo>
                    <a:pt x="1418" y="15660"/>
                    <a:pt x="1401" y="15767"/>
                    <a:pt x="1429" y="15820"/>
                  </a:cubicBezTo>
                  <a:cubicBezTo>
                    <a:pt x="1460" y="15873"/>
                    <a:pt x="1453" y="15988"/>
                    <a:pt x="1488" y="16024"/>
                  </a:cubicBezTo>
                  <a:cubicBezTo>
                    <a:pt x="1527" y="16059"/>
                    <a:pt x="1541" y="16193"/>
                    <a:pt x="1562" y="16210"/>
                  </a:cubicBezTo>
                  <a:cubicBezTo>
                    <a:pt x="1593" y="16237"/>
                    <a:pt x="1617" y="16299"/>
                    <a:pt x="1631" y="16379"/>
                  </a:cubicBezTo>
                  <a:cubicBezTo>
                    <a:pt x="1639" y="16441"/>
                    <a:pt x="1593" y="16503"/>
                    <a:pt x="1569" y="16530"/>
                  </a:cubicBezTo>
                  <a:cubicBezTo>
                    <a:pt x="1566" y="16533"/>
                    <a:pt x="1562" y="16534"/>
                    <a:pt x="1559" y="16534"/>
                  </a:cubicBezTo>
                  <a:cubicBezTo>
                    <a:pt x="1537" y="16534"/>
                    <a:pt x="1509" y="16480"/>
                    <a:pt x="1491" y="16480"/>
                  </a:cubicBezTo>
                  <a:cubicBezTo>
                    <a:pt x="1485" y="16480"/>
                    <a:pt x="1481" y="16484"/>
                    <a:pt x="1478" y="16494"/>
                  </a:cubicBezTo>
                  <a:cubicBezTo>
                    <a:pt x="1460" y="16548"/>
                    <a:pt x="1485" y="16636"/>
                    <a:pt x="1499" y="16805"/>
                  </a:cubicBezTo>
                  <a:cubicBezTo>
                    <a:pt x="1513" y="16965"/>
                    <a:pt x="1523" y="16982"/>
                    <a:pt x="1551" y="16982"/>
                  </a:cubicBezTo>
                  <a:cubicBezTo>
                    <a:pt x="1579" y="16982"/>
                    <a:pt x="1590" y="16929"/>
                    <a:pt x="1610" y="16893"/>
                  </a:cubicBezTo>
                  <a:cubicBezTo>
                    <a:pt x="1615" y="16887"/>
                    <a:pt x="1621" y="16885"/>
                    <a:pt x="1627" y="16885"/>
                  </a:cubicBezTo>
                  <a:cubicBezTo>
                    <a:pt x="1644" y="16885"/>
                    <a:pt x="1665" y="16898"/>
                    <a:pt x="1681" y="16898"/>
                  </a:cubicBezTo>
                  <a:cubicBezTo>
                    <a:pt x="1686" y="16898"/>
                    <a:pt x="1691" y="16897"/>
                    <a:pt x="1694" y="16893"/>
                  </a:cubicBezTo>
                  <a:cubicBezTo>
                    <a:pt x="1702" y="16882"/>
                    <a:pt x="1721" y="16873"/>
                    <a:pt x="1740" y="16873"/>
                  </a:cubicBezTo>
                  <a:cubicBezTo>
                    <a:pt x="1763" y="16873"/>
                    <a:pt x="1788" y="16886"/>
                    <a:pt x="1796" y="16920"/>
                  </a:cubicBezTo>
                  <a:cubicBezTo>
                    <a:pt x="1813" y="16991"/>
                    <a:pt x="1820" y="17080"/>
                    <a:pt x="1813" y="17169"/>
                  </a:cubicBezTo>
                  <a:cubicBezTo>
                    <a:pt x="1803" y="17222"/>
                    <a:pt x="1827" y="17284"/>
                    <a:pt x="1841" y="17355"/>
                  </a:cubicBezTo>
                  <a:cubicBezTo>
                    <a:pt x="1855" y="17426"/>
                    <a:pt x="1914" y="17391"/>
                    <a:pt x="1935" y="17408"/>
                  </a:cubicBezTo>
                  <a:cubicBezTo>
                    <a:pt x="1953" y="17435"/>
                    <a:pt x="1998" y="17595"/>
                    <a:pt x="1991" y="17666"/>
                  </a:cubicBezTo>
                  <a:cubicBezTo>
                    <a:pt x="1984" y="17724"/>
                    <a:pt x="2002" y="17744"/>
                    <a:pt x="2021" y="17744"/>
                  </a:cubicBezTo>
                  <a:cubicBezTo>
                    <a:pt x="2027" y="17744"/>
                    <a:pt x="2034" y="17741"/>
                    <a:pt x="2040" y="17737"/>
                  </a:cubicBezTo>
                  <a:cubicBezTo>
                    <a:pt x="2043" y="17732"/>
                    <a:pt x="2046" y="17730"/>
                    <a:pt x="2049" y="17730"/>
                  </a:cubicBezTo>
                  <a:cubicBezTo>
                    <a:pt x="2065" y="17730"/>
                    <a:pt x="2082" y="17778"/>
                    <a:pt x="2100" y="17808"/>
                  </a:cubicBezTo>
                  <a:cubicBezTo>
                    <a:pt x="2108" y="17822"/>
                    <a:pt x="2118" y="17830"/>
                    <a:pt x="2128" y="17830"/>
                  </a:cubicBezTo>
                  <a:cubicBezTo>
                    <a:pt x="2142" y="17830"/>
                    <a:pt x="2156" y="17816"/>
                    <a:pt x="2166" y="17790"/>
                  </a:cubicBezTo>
                  <a:cubicBezTo>
                    <a:pt x="2178" y="17769"/>
                    <a:pt x="2196" y="17751"/>
                    <a:pt x="2211" y="17751"/>
                  </a:cubicBezTo>
                  <a:cubicBezTo>
                    <a:pt x="2221" y="17751"/>
                    <a:pt x="2230" y="17759"/>
                    <a:pt x="2236" y="17781"/>
                  </a:cubicBezTo>
                  <a:cubicBezTo>
                    <a:pt x="2246" y="17825"/>
                    <a:pt x="2292" y="17923"/>
                    <a:pt x="2292" y="17958"/>
                  </a:cubicBezTo>
                  <a:cubicBezTo>
                    <a:pt x="2292" y="17985"/>
                    <a:pt x="2362" y="17958"/>
                    <a:pt x="2393" y="18003"/>
                  </a:cubicBezTo>
                  <a:cubicBezTo>
                    <a:pt x="2428" y="18047"/>
                    <a:pt x="2466" y="18020"/>
                    <a:pt x="2501" y="18074"/>
                  </a:cubicBezTo>
                  <a:cubicBezTo>
                    <a:pt x="2536" y="18127"/>
                    <a:pt x="2571" y="18127"/>
                    <a:pt x="2575" y="18189"/>
                  </a:cubicBezTo>
                  <a:cubicBezTo>
                    <a:pt x="2578" y="18251"/>
                    <a:pt x="2536" y="18305"/>
                    <a:pt x="2536" y="18331"/>
                  </a:cubicBezTo>
                  <a:cubicBezTo>
                    <a:pt x="2536" y="18358"/>
                    <a:pt x="2568" y="18384"/>
                    <a:pt x="2568" y="18420"/>
                  </a:cubicBezTo>
                  <a:cubicBezTo>
                    <a:pt x="2568" y="18464"/>
                    <a:pt x="2529" y="18464"/>
                    <a:pt x="2526" y="18509"/>
                  </a:cubicBezTo>
                  <a:cubicBezTo>
                    <a:pt x="2519" y="18544"/>
                    <a:pt x="2547" y="18597"/>
                    <a:pt x="2554" y="18633"/>
                  </a:cubicBezTo>
                  <a:cubicBezTo>
                    <a:pt x="2557" y="18668"/>
                    <a:pt x="2529" y="18793"/>
                    <a:pt x="2529" y="18828"/>
                  </a:cubicBezTo>
                  <a:cubicBezTo>
                    <a:pt x="2529" y="18838"/>
                    <a:pt x="2522" y="18842"/>
                    <a:pt x="2512" y="18842"/>
                  </a:cubicBezTo>
                  <a:cubicBezTo>
                    <a:pt x="2487" y="18842"/>
                    <a:pt x="2440" y="18819"/>
                    <a:pt x="2428" y="18819"/>
                  </a:cubicBezTo>
                  <a:cubicBezTo>
                    <a:pt x="2407" y="18819"/>
                    <a:pt x="2348" y="18988"/>
                    <a:pt x="2330" y="18997"/>
                  </a:cubicBezTo>
                  <a:cubicBezTo>
                    <a:pt x="2309" y="19006"/>
                    <a:pt x="2320" y="19085"/>
                    <a:pt x="2327" y="19157"/>
                  </a:cubicBezTo>
                  <a:cubicBezTo>
                    <a:pt x="2360" y="19136"/>
                    <a:pt x="2394" y="19125"/>
                    <a:pt x="2419" y="19125"/>
                  </a:cubicBezTo>
                  <a:cubicBezTo>
                    <a:pt x="2439" y="19125"/>
                    <a:pt x="2453" y="19132"/>
                    <a:pt x="2456" y="19148"/>
                  </a:cubicBezTo>
                  <a:cubicBezTo>
                    <a:pt x="2466" y="19201"/>
                    <a:pt x="2327" y="19370"/>
                    <a:pt x="2299" y="19387"/>
                  </a:cubicBezTo>
                  <a:cubicBezTo>
                    <a:pt x="2274" y="19405"/>
                    <a:pt x="2351" y="19511"/>
                    <a:pt x="2348" y="19574"/>
                  </a:cubicBezTo>
                  <a:cubicBezTo>
                    <a:pt x="2348" y="19627"/>
                    <a:pt x="2267" y="19645"/>
                    <a:pt x="2274" y="19760"/>
                  </a:cubicBezTo>
                  <a:cubicBezTo>
                    <a:pt x="2281" y="19884"/>
                    <a:pt x="2246" y="19902"/>
                    <a:pt x="2204" y="19902"/>
                  </a:cubicBezTo>
                  <a:cubicBezTo>
                    <a:pt x="2162" y="19902"/>
                    <a:pt x="2148" y="19973"/>
                    <a:pt x="2169" y="19982"/>
                  </a:cubicBezTo>
                  <a:cubicBezTo>
                    <a:pt x="2190" y="19991"/>
                    <a:pt x="2190" y="20141"/>
                    <a:pt x="2271" y="20195"/>
                  </a:cubicBezTo>
                  <a:cubicBezTo>
                    <a:pt x="2351" y="20248"/>
                    <a:pt x="2435" y="20443"/>
                    <a:pt x="2505" y="20638"/>
                  </a:cubicBezTo>
                  <a:cubicBezTo>
                    <a:pt x="2515" y="20665"/>
                    <a:pt x="2526" y="20683"/>
                    <a:pt x="2540" y="20701"/>
                  </a:cubicBezTo>
                  <a:cubicBezTo>
                    <a:pt x="2554" y="20683"/>
                    <a:pt x="2568" y="20656"/>
                    <a:pt x="2585" y="20647"/>
                  </a:cubicBezTo>
                  <a:cubicBezTo>
                    <a:pt x="2637" y="20647"/>
                    <a:pt x="2693" y="20683"/>
                    <a:pt x="2735" y="20763"/>
                  </a:cubicBezTo>
                  <a:cubicBezTo>
                    <a:pt x="2749" y="20786"/>
                    <a:pt x="2773" y="20792"/>
                    <a:pt x="2800" y="20792"/>
                  </a:cubicBezTo>
                  <a:cubicBezTo>
                    <a:pt x="2831" y="20792"/>
                    <a:pt x="2866" y="20784"/>
                    <a:pt x="2893" y="20784"/>
                  </a:cubicBezTo>
                  <a:cubicBezTo>
                    <a:pt x="2913" y="20784"/>
                    <a:pt x="2929" y="20789"/>
                    <a:pt x="2934" y="20807"/>
                  </a:cubicBezTo>
                  <a:cubicBezTo>
                    <a:pt x="2952" y="20878"/>
                    <a:pt x="2980" y="20923"/>
                    <a:pt x="3011" y="20940"/>
                  </a:cubicBezTo>
                  <a:cubicBezTo>
                    <a:pt x="3036" y="20940"/>
                    <a:pt x="3060" y="21055"/>
                    <a:pt x="3082" y="21055"/>
                  </a:cubicBezTo>
                  <a:cubicBezTo>
                    <a:pt x="3085" y="21055"/>
                    <a:pt x="3089" y="21053"/>
                    <a:pt x="3092" y="21047"/>
                  </a:cubicBezTo>
                  <a:cubicBezTo>
                    <a:pt x="3113" y="21002"/>
                    <a:pt x="3197" y="21002"/>
                    <a:pt x="3221" y="21002"/>
                  </a:cubicBezTo>
                  <a:cubicBezTo>
                    <a:pt x="3245" y="21002"/>
                    <a:pt x="3245" y="21047"/>
                    <a:pt x="3266" y="21047"/>
                  </a:cubicBezTo>
                  <a:cubicBezTo>
                    <a:pt x="3286" y="21047"/>
                    <a:pt x="3287" y="21252"/>
                    <a:pt x="3303" y="21252"/>
                  </a:cubicBezTo>
                  <a:cubicBezTo>
                    <a:pt x="3303" y="21252"/>
                    <a:pt x="3304" y="21251"/>
                    <a:pt x="3305" y="21251"/>
                  </a:cubicBezTo>
                  <a:cubicBezTo>
                    <a:pt x="3306" y="21250"/>
                    <a:pt x="3307" y="21249"/>
                    <a:pt x="3308" y="21249"/>
                  </a:cubicBezTo>
                  <a:cubicBezTo>
                    <a:pt x="3329" y="21249"/>
                    <a:pt x="3384" y="21384"/>
                    <a:pt x="3424" y="21393"/>
                  </a:cubicBezTo>
                  <a:cubicBezTo>
                    <a:pt x="3460" y="21410"/>
                    <a:pt x="3497" y="21572"/>
                    <a:pt x="3515" y="21572"/>
                  </a:cubicBezTo>
                  <a:cubicBezTo>
                    <a:pt x="3516" y="21572"/>
                    <a:pt x="3517" y="21571"/>
                    <a:pt x="3518" y="21570"/>
                  </a:cubicBezTo>
                  <a:cubicBezTo>
                    <a:pt x="3519" y="21570"/>
                    <a:pt x="3520" y="21570"/>
                    <a:pt x="3521" y="21570"/>
                  </a:cubicBezTo>
                  <a:cubicBezTo>
                    <a:pt x="3532" y="21570"/>
                    <a:pt x="3546" y="21600"/>
                    <a:pt x="3558" y="21600"/>
                  </a:cubicBezTo>
                  <a:cubicBezTo>
                    <a:pt x="3564" y="21600"/>
                    <a:pt x="3569" y="21592"/>
                    <a:pt x="3574" y="21570"/>
                  </a:cubicBezTo>
                  <a:cubicBezTo>
                    <a:pt x="3584" y="21499"/>
                    <a:pt x="3640" y="21535"/>
                    <a:pt x="3654" y="21419"/>
                  </a:cubicBezTo>
                  <a:cubicBezTo>
                    <a:pt x="3584" y="21189"/>
                    <a:pt x="3507" y="20931"/>
                    <a:pt x="3511" y="20834"/>
                  </a:cubicBezTo>
                  <a:cubicBezTo>
                    <a:pt x="3514" y="20674"/>
                    <a:pt x="3539" y="20567"/>
                    <a:pt x="3462" y="20390"/>
                  </a:cubicBezTo>
                  <a:cubicBezTo>
                    <a:pt x="3382" y="20212"/>
                    <a:pt x="3469" y="20097"/>
                    <a:pt x="3525" y="19911"/>
                  </a:cubicBezTo>
                  <a:cubicBezTo>
                    <a:pt x="3574" y="19742"/>
                    <a:pt x="3682" y="19671"/>
                    <a:pt x="3748" y="19547"/>
                  </a:cubicBezTo>
                  <a:cubicBezTo>
                    <a:pt x="3735" y="19529"/>
                    <a:pt x="3720" y="19502"/>
                    <a:pt x="3706" y="19485"/>
                  </a:cubicBezTo>
                  <a:cubicBezTo>
                    <a:pt x="3658" y="19432"/>
                    <a:pt x="3640" y="19370"/>
                    <a:pt x="3679" y="19343"/>
                  </a:cubicBezTo>
                  <a:cubicBezTo>
                    <a:pt x="3720" y="19307"/>
                    <a:pt x="3703" y="19254"/>
                    <a:pt x="3665" y="19130"/>
                  </a:cubicBezTo>
                  <a:cubicBezTo>
                    <a:pt x="3623" y="19014"/>
                    <a:pt x="3605" y="18899"/>
                    <a:pt x="3584" y="18899"/>
                  </a:cubicBezTo>
                  <a:cubicBezTo>
                    <a:pt x="3576" y="18897"/>
                    <a:pt x="3568" y="18895"/>
                    <a:pt x="3560" y="18895"/>
                  </a:cubicBezTo>
                  <a:cubicBezTo>
                    <a:pt x="3538" y="18895"/>
                    <a:pt x="3516" y="18904"/>
                    <a:pt x="3493" y="18917"/>
                  </a:cubicBezTo>
                  <a:cubicBezTo>
                    <a:pt x="3490" y="18920"/>
                    <a:pt x="3487" y="18921"/>
                    <a:pt x="3485" y="18921"/>
                  </a:cubicBezTo>
                  <a:cubicBezTo>
                    <a:pt x="3463" y="18921"/>
                    <a:pt x="3466" y="18827"/>
                    <a:pt x="3472" y="18740"/>
                  </a:cubicBezTo>
                  <a:cubicBezTo>
                    <a:pt x="3479" y="18633"/>
                    <a:pt x="3410" y="18650"/>
                    <a:pt x="3399" y="18606"/>
                  </a:cubicBezTo>
                  <a:cubicBezTo>
                    <a:pt x="3389" y="18562"/>
                    <a:pt x="3416" y="18411"/>
                    <a:pt x="3427" y="18402"/>
                  </a:cubicBezTo>
                  <a:cubicBezTo>
                    <a:pt x="3438" y="18384"/>
                    <a:pt x="3472" y="18340"/>
                    <a:pt x="3472" y="18296"/>
                  </a:cubicBezTo>
                  <a:cubicBezTo>
                    <a:pt x="3472" y="18251"/>
                    <a:pt x="3410" y="18242"/>
                    <a:pt x="3431" y="18136"/>
                  </a:cubicBezTo>
                  <a:cubicBezTo>
                    <a:pt x="3455" y="18029"/>
                    <a:pt x="3500" y="18029"/>
                    <a:pt x="3500" y="17932"/>
                  </a:cubicBezTo>
                  <a:cubicBezTo>
                    <a:pt x="3500" y="17854"/>
                    <a:pt x="3517" y="17786"/>
                    <a:pt x="3541" y="17786"/>
                  </a:cubicBezTo>
                  <a:cubicBezTo>
                    <a:pt x="3550" y="17786"/>
                    <a:pt x="3560" y="17795"/>
                    <a:pt x="3570" y="17816"/>
                  </a:cubicBezTo>
                  <a:cubicBezTo>
                    <a:pt x="3609" y="17881"/>
                    <a:pt x="3626" y="18043"/>
                    <a:pt x="3661" y="18043"/>
                  </a:cubicBezTo>
                  <a:cubicBezTo>
                    <a:pt x="3665" y="18043"/>
                    <a:pt x="3668" y="18041"/>
                    <a:pt x="3672" y="18038"/>
                  </a:cubicBezTo>
                  <a:cubicBezTo>
                    <a:pt x="3717" y="17994"/>
                    <a:pt x="3689" y="17888"/>
                    <a:pt x="3686" y="17825"/>
                  </a:cubicBezTo>
                  <a:cubicBezTo>
                    <a:pt x="3679" y="17772"/>
                    <a:pt x="3668" y="17683"/>
                    <a:pt x="3717" y="17657"/>
                  </a:cubicBezTo>
                  <a:cubicBezTo>
                    <a:pt x="3769" y="17621"/>
                    <a:pt x="3745" y="17488"/>
                    <a:pt x="3783" y="17488"/>
                  </a:cubicBezTo>
                  <a:cubicBezTo>
                    <a:pt x="3825" y="17488"/>
                    <a:pt x="3899" y="17355"/>
                    <a:pt x="3920" y="17328"/>
                  </a:cubicBezTo>
                  <a:cubicBezTo>
                    <a:pt x="3940" y="17306"/>
                    <a:pt x="3979" y="17251"/>
                    <a:pt x="4002" y="17251"/>
                  </a:cubicBezTo>
                  <a:cubicBezTo>
                    <a:pt x="4007" y="17251"/>
                    <a:pt x="4011" y="17253"/>
                    <a:pt x="4014" y="17257"/>
                  </a:cubicBezTo>
                  <a:cubicBezTo>
                    <a:pt x="4029" y="17274"/>
                    <a:pt x="4046" y="17307"/>
                    <a:pt x="4060" y="17307"/>
                  </a:cubicBezTo>
                  <a:cubicBezTo>
                    <a:pt x="4069" y="17307"/>
                    <a:pt x="4077" y="17295"/>
                    <a:pt x="4084" y="17257"/>
                  </a:cubicBezTo>
                  <a:cubicBezTo>
                    <a:pt x="4090" y="17211"/>
                    <a:pt x="4107" y="17193"/>
                    <a:pt x="4124" y="17193"/>
                  </a:cubicBezTo>
                  <a:cubicBezTo>
                    <a:pt x="4146" y="17193"/>
                    <a:pt x="4169" y="17222"/>
                    <a:pt x="4171" y="17257"/>
                  </a:cubicBezTo>
                  <a:cubicBezTo>
                    <a:pt x="4178" y="17311"/>
                    <a:pt x="4283" y="17311"/>
                    <a:pt x="4318" y="17373"/>
                  </a:cubicBezTo>
                  <a:cubicBezTo>
                    <a:pt x="4353" y="17435"/>
                    <a:pt x="4423" y="17550"/>
                    <a:pt x="4423" y="17612"/>
                  </a:cubicBezTo>
                  <a:cubicBezTo>
                    <a:pt x="4423" y="17648"/>
                    <a:pt x="4439" y="17700"/>
                    <a:pt x="4449" y="17700"/>
                  </a:cubicBezTo>
                  <a:cubicBezTo>
                    <a:pt x="4454" y="17700"/>
                    <a:pt x="4458" y="17688"/>
                    <a:pt x="4458" y="17657"/>
                  </a:cubicBezTo>
                  <a:cubicBezTo>
                    <a:pt x="4458" y="17607"/>
                    <a:pt x="4464" y="17587"/>
                    <a:pt x="4475" y="17587"/>
                  </a:cubicBezTo>
                  <a:cubicBezTo>
                    <a:pt x="4487" y="17587"/>
                    <a:pt x="4507" y="17614"/>
                    <a:pt x="4531" y="17657"/>
                  </a:cubicBezTo>
                  <a:cubicBezTo>
                    <a:pt x="4548" y="17684"/>
                    <a:pt x="4568" y="17696"/>
                    <a:pt x="4586" y="17696"/>
                  </a:cubicBezTo>
                  <a:cubicBezTo>
                    <a:pt x="4615" y="17696"/>
                    <a:pt x="4641" y="17665"/>
                    <a:pt x="4650" y="17621"/>
                  </a:cubicBezTo>
                  <a:cubicBezTo>
                    <a:pt x="4658" y="17567"/>
                    <a:pt x="4708" y="17502"/>
                    <a:pt x="4744" y="17502"/>
                  </a:cubicBezTo>
                  <a:cubicBezTo>
                    <a:pt x="4755" y="17502"/>
                    <a:pt x="4765" y="17509"/>
                    <a:pt x="4772" y="17524"/>
                  </a:cubicBezTo>
                  <a:cubicBezTo>
                    <a:pt x="4788" y="17555"/>
                    <a:pt x="4799" y="17583"/>
                    <a:pt x="4812" y="17583"/>
                  </a:cubicBezTo>
                  <a:cubicBezTo>
                    <a:pt x="4821" y="17583"/>
                    <a:pt x="4831" y="17569"/>
                    <a:pt x="4845" y="17532"/>
                  </a:cubicBezTo>
                  <a:cubicBezTo>
                    <a:pt x="4859" y="17492"/>
                    <a:pt x="4884" y="17474"/>
                    <a:pt x="4907" y="17474"/>
                  </a:cubicBezTo>
                  <a:cubicBezTo>
                    <a:pt x="4935" y="17474"/>
                    <a:pt x="4962" y="17502"/>
                    <a:pt x="4968" y="17550"/>
                  </a:cubicBezTo>
                  <a:cubicBezTo>
                    <a:pt x="4978" y="17639"/>
                    <a:pt x="5020" y="17657"/>
                    <a:pt x="5052" y="17657"/>
                  </a:cubicBezTo>
                  <a:cubicBezTo>
                    <a:pt x="5083" y="17657"/>
                    <a:pt x="5089" y="17758"/>
                    <a:pt x="5108" y="17758"/>
                  </a:cubicBezTo>
                  <a:cubicBezTo>
                    <a:pt x="5110" y="17758"/>
                    <a:pt x="5112" y="17757"/>
                    <a:pt x="5114" y="17754"/>
                  </a:cubicBezTo>
                  <a:cubicBezTo>
                    <a:pt x="5134" y="17729"/>
                    <a:pt x="5132" y="17593"/>
                    <a:pt x="5152" y="17593"/>
                  </a:cubicBezTo>
                  <a:cubicBezTo>
                    <a:pt x="5154" y="17593"/>
                    <a:pt x="5155" y="17594"/>
                    <a:pt x="5156" y="17595"/>
                  </a:cubicBezTo>
                  <a:cubicBezTo>
                    <a:pt x="5184" y="17612"/>
                    <a:pt x="5209" y="17692"/>
                    <a:pt x="5254" y="17692"/>
                  </a:cubicBezTo>
                  <a:cubicBezTo>
                    <a:pt x="5300" y="17692"/>
                    <a:pt x="5331" y="17666"/>
                    <a:pt x="5331" y="17577"/>
                  </a:cubicBezTo>
                  <a:cubicBezTo>
                    <a:pt x="5331" y="17488"/>
                    <a:pt x="5327" y="17346"/>
                    <a:pt x="5300" y="17346"/>
                  </a:cubicBezTo>
                  <a:cubicBezTo>
                    <a:pt x="5271" y="17346"/>
                    <a:pt x="5240" y="17266"/>
                    <a:pt x="5209" y="17266"/>
                  </a:cubicBezTo>
                  <a:cubicBezTo>
                    <a:pt x="5174" y="17266"/>
                    <a:pt x="5142" y="17124"/>
                    <a:pt x="5174" y="17098"/>
                  </a:cubicBezTo>
                  <a:cubicBezTo>
                    <a:pt x="5209" y="17062"/>
                    <a:pt x="5264" y="16991"/>
                    <a:pt x="5254" y="16920"/>
                  </a:cubicBezTo>
                  <a:cubicBezTo>
                    <a:pt x="5240" y="16849"/>
                    <a:pt x="5230" y="16698"/>
                    <a:pt x="5275" y="16680"/>
                  </a:cubicBezTo>
                  <a:cubicBezTo>
                    <a:pt x="5320" y="16672"/>
                    <a:pt x="5415" y="16672"/>
                    <a:pt x="5411" y="16627"/>
                  </a:cubicBezTo>
                  <a:cubicBezTo>
                    <a:pt x="5404" y="16583"/>
                    <a:pt x="5313" y="16548"/>
                    <a:pt x="5300" y="16476"/>
                  </a:cubicBezTo>
                  <a:cubicBezTo>
                    <a:pt x="5282" y="16406"/>
                    <a:pt x="5275" y="16228"/>
                    <a:pt x="5293" y="16201"/>
                  </a:cubicBezTo>
                  <a:cubicBezTo>
                    <a:pt x="5298" y="16190"/>
                    <a:pt x="5308" y="16187"/>
                    <a:pt x="5319" y="16187"/>
                  </a:cubicBezTo>
                  <a:cubicBezTo>
                    <a:pt x="5334" y="16187"/>
                    <a:pt x="5352" y="16193"/>
                    <a:pt x="5369" y="16193"/>
                  </a:cubicBezTo>
                  <a:cubicBezTo>
                    <a:pt x="5379" y="16193"/>
                    <a:pt x="5389" y="16190"/>
                    <a:pt x="5397" y="16184"/>
                  </a:cubicBezTo>
                  <a:cubicBezTo>
                    <a:pt x="5403" y="16179"/>
                    <a:pt x="5411" y="16177"/>
                    <a:pt x="5419" y="16177"/>
                  </a:cubicBezTo>
                  <a:cubicBezTo>
                    <a:pt x="5438" y="16177"/>
                    <a:pt x="5461" y="16186"/>
                    <a:pt x="5484" y="16186"/>
                  </a:cubicBezTo>
                  <a:cubicBezTo>
                    <a:pt x="5508" y="16186"/>
                    <a:pt x="5532" y="16176"/>
                    <a:pt x="5551" y="16139"/>
                  </a:cubicBezTo>
                  <a:cubicBezTo>
                    <a:pt x="5596" y="16050"/>
                    <a:pt x="5691" y="16041"/>
                    <a:pt x="5740" y="16041"/>
                  </a:cubicBezTo>
                  <a:cubicBezTo>
                    <a:pt x="5792" y="16041"/>
                    <a:pt x="5831" y="15953"/>
                    <a:pt x="5872" y="15935"/>
                  </a:cubicBezTo>
                  <a:cubicBezTo>
                    <a:pt x="5932" y="15918"/>
                    <a:pt x="5991" y="15882"/>
                    <a:pt x="6050" y="15846"/>
                  </a:cubicBezTo>
                  <a:cubicBezTo>
                    <a:pt x="6079" y="15820"/>
                    <a:pt x="6229" y="15758"/>
                    <a:pt x="6236" y="15687"/>
                  </a:cubicBezTo>
                  <a:cubicBezTo>
                    <a:pt x="6241" y="15630"/>
                    <a:pt x="6318" y="15579"/>
                    <a:pt x="6365" y="15579"/>
                  </a:cubicBezTo>
                  <a:cubicBezTo>
                    <a:pt x="6377" y="15579"/>
                    <a:pt x="6387" y="15582"/>
                    <a:pt x="6393" y="15589"/>
                  </a:cubicBezTo>
                  <a:cubicBezTo>
                    <a:pt x="6414" y="15619"/>
                    <a:pt x="6437" y="15637"/>
                    <a:pt x="6460" y="15637"/>
                  </a:cubicBezTo>
                  <a:cubicBezTo>
                    <a:pt x="6470" y="15637"/>
                    <a:pt x="6481" y="15633"/>
                    <a:pt x="6491" y="15624"/>
                  </a:cubicBezTo>
                  <a:cubicBezTo>
                    <a:pt x="6494" y="15621"/>
                    <a:pt x="6499" y="15620"/>
                    <a:pt x="6503" y="15620"/>
                  </a:cubicBezTo>
                  <a:cubicBezTo>
                    <a:pt x="6533" y="15620"/>
                    <a:pt x="6577" y="15688"/>
                    <a:pt x="6571" y="15758"/>
                  </a:cubicBezTo>
                  <a:cubicBezTo>
                    <a:pt x="6568" y="15837"/>
                    <a:pt x="6599" y="15926"/>
                    <a:pt x="6595" y="15997"/>
                  </a:cubicBezTo>
                  <a:cubicBezTo>
                    <a:pt x="6592" y="16059"/>
                    <a:pt x="6564" y="16077"/>
                    <a:pt x="6581" y="16131"/>
                  </a:cubicBezTo>
                  <a:cubicBezTo>
                    <a:pt x="6587" y="16148"/>
                    <a:pt x="6599" y="16156"/>
                    <a:pt x="6614" y="16156"/>
                  </a:cubicBezTo>
                  <a:cubicBezTo>
                    <a:pt x="6643" y="16156"/>
                    <a:pt x="6680" y="16124"/>
                    <a:pt x="6697" y="16077"/>
                  </a:cubicBezTo>
                  <a:cubicBezTo>
                    <a:pt x="6701" y="16063"/>
                    <a:pt x="6707" y="16057"/>
                    <a:pt x="6711" y="16057"/>
                  </a:cubicBezTo>
                  <a:cubicBezTo>
                    <a:pt x="6728" y="16057"/>
                    <a:pt x="6742" y="16125"/>
                    <a:pt x="6742" y="16166"/>
                  </a:cubicBezTo>
                  <a:cubicBezTo>
                    <a:pt x="6742" y="16193"/>
                    <a:pt x="6757" y="16221"/>
                    <a:pt x="6768" y="16221"/>
                  </a:cubicBezTo>
                  <a:cubicBezTo>
                    <a:pt x="6775" y="16221"/>
                    <a:pt x="6781" y="16211"/>
                    <a:pt x="6781" y="16184"/>
                  </a:cubicBezTo>
                  <a:cubicBezTo>
                    <a:pt x="6781" y="16162"/>
                    <a:pt x="6786" y="16153"/>
                    <a:pt x="6793" y="16153"/>
                  </a:cubicBezTo>
                  <a:cubicBezTo>
                    <a:pt x="6807" y="16153"/>
                    <a:pt x="6829" y="16182"/>
                    <a:pt x="6840" y="16210"/>
                  </a:cubicBezTo>
                  <a:cubicBezTo>
                    <a:pt x="6843" y="16219"/>
                    <a:pt x="6847" y="16222"/>
                    <a:pt x="6852" y="16222"/>
                  </a:cubicBezTo>
                  <a:cubicBezTo>
                    <a:pt x="6866" y="16222"/>
                    <a:pt x="6884" y="16201"/>
                    <a:pt x="6896" y="16201"/>
                  </a:cubicBezTo>
                  <a:cubicBezTo>
                    <a:pt x="6902" y="16201"/>
                    <a:pt x="6906" y="16208"/>
                    <a:pt x="6906" y="16228"/>
                  </a:cubicBezTo>
                  <a:cubicBezTo>
                    <a:pt x="6906" y="16299"/>
                    <a:pt x="6826" y="16361"/>
                    <a:pt x="6861" y="16441"/>
                  </a:cubicBezTo>
                  <a:cubicBezTo>
                    <a:pt x="6868" y="16456"/>
                    <a:pt x="6874" y="16462"/>
                    <a:pt x="6879" y="16462"/>
                  </a:cubicBezTo>
                  <a:cubicBezTo>
                    <a:pt x="6902" y="16462"/>
                    <a:pt x="6920" y="16374"/>
                    <a:pt x="6948" y="16374"/>
                  </a:cubicBezTo>
                  <a:cubicBezTo>
                    <a:pt x="6951" y="16374"/>
                    <a:pt x="6955" y="16376"/>
                    <a:pt x="6959" y="16379"/>
                  </a:cubicBezTo>
                  <a:cubicBezTo>
                    <a:pt x="6964" y="16384"/>
                    <a:pt x="6969" y="16386"/>
                    <a:pt x="6974" y="16386"/>
                  </a:cubicBezTo>
                  <a:cubicBezTo>
                    <a:pt x="7013" y="16386"/>
                    <a:pt x="7061" y="16252"/>
                    <a:pt x="7095" y="16237"/>
                  </a:cubicBezTo>
                  <a:cubicBezTo>
                    <a:pt x="7137" y="16193"/>
                    <a:pt x="7175" y="16139"/>
                    <a:pt x="7210" y="16068"/>
                  </a:cubicBezTo>
                  <a:cubicBezTo>
                    <a:pt x="7225" y="16046"/>
                    <a:pt x="7246" y="16036"/>
                    <a:pt x="7263" y="16036"/>
                  </a:cubicBezTo>
                  <a:cubicBezTo>
                    <a:pt x="7288" y="16036"/>
                    <a:pt x="7306" y="16055"/>
                    <a:pt x="7294" y="16086"/>
                  </a:cubicBezTo>
                  <a:cubicBezTo>
                    <a:pt x="7273" y="16148"/>
                    <a:pt x="7245" y="16254"/>
                    <a:pt x="7329" y="16335"/>
                  </a:cubicBezTo>
                  <a:cubicBezTo>
                    <a:pt x="7413" y="16423"/>
                    <a:pt x="7511" y="16849"/>
                    <a:pt x="7563" y="17062"/>
                  </a:cubicBezTo>
                  <a:cubicBezTo>
                    <a:pt x="7616" y="17275"/>
                    <a:pt x="7668" y="17657"/>
                    <a:pt x="7696" y="17657"/>
                  </a:cubicBezTo>
                  <a:cubicBezTo>
                    <a:pt x="7720" y="17657"/>
                    <a:pt x="7731" y="17462"/>
                    <a:pt x="7766" y="17444"/>
                  </a:cubicBezTo>
                  <a:cubicBezTo>
                    <a:pt x="7768" y="17442"/>
                    <a:pt x="7771" y="17441"/>
                    <a:pt x="7773" y="17441"/>
                  </a:cubicBezTo>
                  <a:cubicBezTo>
                    <a:pt x="7807" y="17441"/>
                    <a:pt x="7828" y="17605"/>
                    <a:pt x="7867" y="17621"/>
                  </a:cubicBezTo>
                  <a:cubicBezTo>
                    <a:pt x="7898" y="17643"/>
                    <a:pt x="7938" y="17682"/>
                    <a:pt x="7969" y="17682"/>
                  </a:cubicBezTo>
                  <a:cubicBezTo>
                    <a:pt x="7977" y="17682"/>
                    <a:pt x="7983" y="17679"/>
                    <a:pt x="7989" y="17675"/>
                  </a:cubicBezTo>
                  <a:cubicBezTo>
                    <a:pt x="8016" y="17651"/>
                    <a:pt x="8072" y="17570"/>
                    <a:pt x="8102" y="17570"/>
                  </a:cubicBezTo>
                  <a:cubicBezTo>
                    <a:pt x="8107" y="17570"/>
                    <a:pt x="8112" y="17572"/>
                    <a:pt x="8115" y="17577"/>
                  </a:cubicBezTo>
                  <a:cubicBezTo>
                    <a:pt x="8139" y="17612"/>
                    <a:pt x="8175" y="17612"/>
                    <a:pt x="8195" y="17754"/>
                  </a:cubicBezTo>
                  <a:cubicBezTo>
                    <a:pt x="8220" y="17896"/>
                    <a:pt x="8251" y="17923"/>
                    <a:pt x="8276" y="17923"/>
                  </a:cubicBezTo>
                  <a:cubicBezTo>
                    <a:pt x="8297" y="17923"/>
                    <a:pt x="8300" y="17994"/>
                    <a:pt x="8300" y="18047"/>
                  </a:cubicBezTo>
                  <a:cubicBezTo>
                    <a:pt x="8300" y="18109"/>
                    <a:pt x="8346" y="18189"/>
                    <a:pt x="8367" y="18189"/>
                  </a:cubicBezTo>
                  <a:cubicBezTo>
                    <a:pt x="8402" y="18189"/>
                    <a:pt x="8433" y="18171"/>
                    <a:pt x="8468" y="18136"/>
                  </a:cubicBezTo>
                  <a:cubicBezTo>
                    <a:pt x="8478" y="18121"/>
                    <a:pt x="8488" y="18107"/>
                    <a:pt x="8496" y="18107"/>
                  </a:cubicBezTo>
                  <a:cubicBezTo>
                    <a:pt x="8503" y="18107"/>
                    <a:pt x="8508" y="18117"/>
                    <a:pt x="8510" y="18145"/>
                  </a:cubicBezTo>
                  <a:cubicBezTo>
                    <a:pt x="8513" y="18216"/>
                    <a:pt x="8548" y="18322"/>
                    <a:pt x="8569" y="18322"/>
                  </a:cubicBezTo>
                  <a:cubicBezTo>
                    <a:pt x="8585" y="18322"/>
                    <a:pt x="8610" y="18346"/>
                    <a:pt x="8625" y="18346"/>
                  </a:cubicBezTo>
                  <a:cubicBezTo>
                    <a:pt x="8633" y="18346"/>
                    <a:pt x="8638" y="18340"/>
                    <a:pt x="8639" y="18322"/>
                  </a:cubicBezTo>
                  <a:cubicBezTo>
                    <a:pt x="8643" y="18278"/>
                    <a:pt x="8706" y="18242"/>
                    <a:pt x="8726" y="18233"/>
                  </a:cubicBezTo>
                  <a:cubicBezTo>
                    <a:pt x="8751" y="18225"/>
                    <a:pt x="8828" y="18189"/>
                    <a:pt x="8845" y="18101"/>
                  </a:cubicBezTo>
                  <a:cubicBezTo>
                    <a:pt x="8859" y="18012"/>
                    <a:pt x="8922" y="18012"/>
                    <a:pt x="8940" y="17950"/>
                  </a:cubicBezTo>
                  <a:cubicBezTo>
                    <a:pt x="8961" y="17896"/>
                    <a:pt x="9013" y="17861"/>
                    <a:pt x="9023" y="17808"/>
                  </a:cubicBezTo>
                  <a:cubicBezTo>
                    <a:pt x="9034" y="17745"/>
                    <a:pt x="9100" y="17754"/>
                    <a:pt x="9111" y="17710"/>
                  </a:cubicBezTo>
                  <a:cubicBezTo>
                    <a:pt x="9118" y="17673"/>
                    <a:pt x="9146" y="17657"/>
                    <a:pt x="9171" y="17657"/>
                  </a:cubicBezTo>
                  <a:cubicBezTo>
                    <a:pt x="9182" y="17657"/>
                    <a:pt x="9193" y="17660"/>
                    <a:pt x="9202" y="17666"/>
                  </a:cubicBezTo>
                  <a:cubicBezTo>
                    <a:pt x="9257" y="17710"/>
                    <a:pt x="9317" y="17737"/>
                    <a:pt x="9376" y="17745"/>
                  </a:cubicBezTo>
                  <a:cubicBezTo>
                    <a:pt x="9377" y="17745"/>
                    <a:pt x="9377" y="17745"/>
                    <a:pt x="9377" y="17745"/>
                  </a:cubicBezTo>
                  <a:cubicBezTo>
                    <a:pt x="9394" y="17745"/>
                    <a:pt x="9398" y="17923"/>
                    <a:pt x="9418" y="17932"/>
                  </a:cubicBezTo>
                  <a:cubicBezTo>
                    <a:pt x="9434" y="17940"/>
                    <a:pt x="9490" y="18044"/>
                    <a:pt x="9512" y="18044"/>
                  </a:cubicBezTo>
                  <a:cubicBezTo>
                    <a:pt x="9515" y="18044"/>
                    <a:pt x="9518" y="18043"/>
                    <a:pt x="9519" y="18038"/>
                  </a:cubicBezTo>
                  <a:cubicBezTo>
                    <a:pt x="9537" y="18008"/>
                    <a:pt x="9557" y="17992"/>
                    <a:pt x="9577" y="17992"/>
                  </a:cubicBezTo>
                  <a:cubicBezTo>
                    <a:pt x="9592" y="17992"/>
                    <a:pt x="9607" y="18001"/>
                    <a:pt x="9621" y="18020"/>
                  </a:cubicBezTo>
                  <a:cubicBezTo>
                    <a:pt x="9648" y="18065"/>
                    <a:pt x="9676" y="18120"/>
                    <a:pt x="9695" y="18120"/>
                  </a:cubicBezTo>
                  <a:cubicBezTo>
                    <a:pt x="9702" y="18120"/>
                    <a:pt x="9708" y="18111"/>
                    <a:pt x="9712" y="18092"/>
                  </a:cubicBezTo>
                  <a:cubicBezTo>
                    <a:pt x="9726" y="18020"/>
                    <a:pt x="9806" y="17994"/>
                    <a:pt x="9816" y="17958"/>
                  </a:cubicBezTo>
                  <a:cubicBezTo>
                    <a:pt x="9827" y="17914"/>
                    <a:pt x="9837" y="17799"/>
                    <a:pt x="9820" y="17754"/>
                  </a:cubicBezTo>
                  <a:cubicBezTo>
                    <a:pt x="9799" y="17675"/>
                    <a:pt x="9781" y="17586"/>
                    <a:pt x="9778" y="17488"/>
                  </a:cubicBezTo>
                  <a:cubicBezTo>
                    <a:pt x="9767" y="17408"/>
                    <a:pt x="9820" y="17391"/>
                    <a:pt x="9830" y="17319"/>
                  </a:cubicBezTo>
                  <a:cubicBezTo>
                    <a:pt x="9837" y="17249"/>
                    <a:pt x="9883" y="17240"/>
                    <a:pt x="9897" y="17204"/>
                  </a:cubicBezTo>
                  <a:cubicBezTo>
                    <a:pt x="9909" y="17164"/>
                    <a:pt x="9913" y="17087"/>
                    <a:pt x="9933" y="17087"/>
                  </a:cubicBezTo>
                  <a:cubicBezTo>
                    <a:pt x="9934" y="17087"/>
                    <a:pt x="9936" y="17087"/>
                    <a:pt x="9939" y="17089"/>
                  </a:cubicBezTo>
                  <a:cubicBezTo>
                    <a:pt x="9974" y="17115"/>
                    <a:pt x="10005" y="17142"/>
                    <a:pt x="10033" y="17186"/>
                  </a:cubicBezTo>
                  <a:cubicBezTo>
                    <a:pt x="10057" y="17222"/>
                    <a:pt x="10085" y="17240"/>
                    <a:pt x="10113" y="17240"/>
                  </a:cubicBezTo>
                  <a:cubicBezTo>
                    <a:pt x="10145" y="17257"/>
                    <a:pt x="10176" y="17284"/>
                    <a:pt x="10204" y="17337"/>
                  </a:cubicBezTo>
                  <a:cubicBezTo>
                    <a:pt x="10232" y="17373"/>
                    <a:pt x="10312" y="17373"/>
                    <a:pt x="10330" y="17435"/>
                  </a:cubicBezTo>
                  <a:cubicBezTo>
                    <a:pt x="10344" y="17488"/>
                    <a:pt x="10326" y="17657"/>
                    <a:pt x="10344" y="17719"/>
                  </a:cubicBezTo>
                  <a:cubicBezTo>
                    <a:pt x="10359" y="17773"/>
                    <a:pt x="10396" y="17876"/>
                    <a:pt x="10414" y="17876"/>
                  </a:cubicBezTo>
                  <a:cubicBezTo>
                    <a:pt x="10417" y="17876"/>
                    <a:pt x="10419" y="17874"/>
                    <a:pt x="10421" y="17870"/>
                  </a:cubicBezTo>
                  <a:cubicBezTo>
                    <a:pt x="10422" y="17867"/>
                    <a:pt x="10425" y="17866"/>
                    <a:pt x="10427" y="17866"/>
                  </a:cubicBezTo>
                  <a:cubicBezTo>
                    <a:pt x="10450" y="17866"/>
                    <a:pt x="10506" y="17959"/>
                    <a:pt x="10530" y="17959"/>
                  </a:cubicBezTo>
                  <a:cubicBezTo>
                    <a:pt x="10531" y="17959"/>
                    <a:pt x="10532" y="17959"/>
                    <a:pt x="10532" y="17958"/>
                  </a:cubicBezTo>
                  <a:cubicBezTo>
                    <a:pt x="10557" y="17950"/>
                    <a:pt x="10602" y="17843"/>
                    <a:pt x="10623" y="17843"/>
                  </a:cubicBezTo>
                  <a:cubicBezTo>
                    <a:pt x="10646" y="17843"/>
                    <a:pt x="10705" y="17807"/>
                    <a:pt x="10732" y="17807"/>
                  </a:cubicBezTo>
                  <a:cubicBezTo>
                    <a:pt x="10734" y="17807"/>
                    <a:pt x="10737" y="17807"/>
                    <a:pt x="10739" y="17808"/>
                  </a:cubicBezTo>
                  <a:cubicBezTo>
                    <a:pt x="10760" y="17815"/>
                    <a:pt x="10822" y="17875"/>
                    <a:pt x="10848" y="17875"/>
                  </a:cubicBezTo>
                  <a:cubicBezTo>
                    <a:pt x="10852" y="17875"/>
                    <a:pt x="10855" y="17873"/>
                    <a:pt x="10857" y="17870"/>
                  </a:cubicBezTo>
                  <a:cubicBezTo>
                    <a:pt x="10860" y="17866"/>
                    <a:pt x="10864" y="17864"/>
                    <a:pt x="10871" y="17864"/>
                  </a:cubicBezTo>
                  <a:cubicBezTo>
                    <a:pt x="10896" y="17864"/>
                    <a:pt x="10946" y="17891"/>
                    <a:pt x="10952" y="17941"/>
                  </a:cubicBezTo>
                  <a:cubicBezTo>
                    <a:pt x="10962" y="18003"/>
                    <a:pt x="11057" y="18003"/>
                    <a:pt x="11057" y="18065"/>
                  </a:cubicBezTo>
                  <a:cubicBezTo>
                    <a:pt x="11057" y="18136"/>
                    <a:pt x="11109" y="18180"/>
                    <a:pt x="11126" y="18251"/>
                  </a:cubicBezTo>
                  <a:cubicBezTo>
                    <a:pt x="11140" y="18331"/>
                    <a:pt x="11263" y="18287"/>
                    <a:pt x="11287" y="18331"/>
                  </a:cubicBezTo>
                  <a:cubicBezTo>
                    <a:pt x="11297" y="18356"/>
                    <a:pt x="11335" y="18368"/>
                    <a:pt x="11372" y="18368"/>
                  </a:cubicBezTo>
                  <a:cubicBezTo>
                    <a:pt x="11413" y="18368"/>
                    <a:pt x="11453" y="18354"/>
                    <a:pt x="11455" y="18331"/>
                  </a:cubicBezTo>
                  <a:cubicBezTo>
                    <a:pt x="11458" y="18296"/>
                    <a:pt x="11591" y="18278"/>
                    <a:pt x="11619" y="18225"/>
                  </a:cubicBezTo>
                  <a:cubicBezTo>
                    <a:pt x="11643" y="18171"/>
                    <a:pt x="11717" y="18189"/>
                    <a:pt x="11720" y="18127"/>
                  </a:cubicBezTo>
                  <a:cubicBezTo>
                    <a:pt x="11724" y="18056"/>
                    <a:pt x="11790" y="18003"/>
                    <a:pt x="11822" y="17950"/>
                  </a:cubicBezTo>
                  <a:cubicBezTo>
                    <a:pt x="11834" y="17922"/>
                    <a:pt x="11865" y="17908"/>
                    <a:pt x="11896" y="17908"/>
                  </a:cubicBezTo>
                  <a:cubicBezTo>
                    <a:pt x="11934" y="17908"/>
                    <a:pt x="11973" y="17928"/>
                    <a:pt x="11979" y="17967"/>
                  </a:cubicBezTo>
                  <a:cubicBezTo>
                    <a:pt x="11984" y="18018"/>
                    <a:pt x="12020" y="18041"/>
                    <a:pt x="12052" y="18041"/>
                  </a:cubicBezTo>
                  <a:cubicBezTo>
                    <a:pt x="12065" y="18041"/>
                    <a:pt x="12078" y="18037"/>
                    <a:pt x="12087" y="18029"/>
                  </a:cubicBezTo>
                  <a:cubicBezTo>
                    <a:pt x="12094" y="18021"/>
                    <a:pt x="12104" y="18017"/>
                    <a:pt x="12115" y="18017"/>
                  </a:cubicBezTo>
                  <a:cubicBezTo>
                    <a:pt x="12150" y="18017"/>
                    <a:pt x="12198" y="18054"/>
                    <a:pt x="12206" y="18101"/>
                  </a:cubicBezTo>
                  <a:cubicBezTo>
                    <a:pt x="12214" y="18157"/>
                    <a:pt x="12274" y="18197"/>
                    <a:pt x="12308" y="18197"/>
                  </a:cubicBezTo>
                  <a:cubicBezTo>
                    <a:pt x="12317" y="18197"/>
                    <a:pt x="12324" y="18195"/>
                    <a:pt x="12328" y="18189"/>
                  </a:cubicBezTo>
                  <a:cubicBezTo>
                    <a:pt x="12367" y="18136"/>
                    <a:pt x="12408" y="18074"/>
                    <a:pt x="12447" y="18029"/>
                  </a:cubicBezTo>
                  <a:cubicBezTo>
                    <a:pt x="12475" y="18012"/>
                    <a:pt x="12513" y="17950"/>
                    <a:pt x="12503" y="17879"/>
                  </a:cubicBezTo>
                  <a:cubicBezTo>
                    <a:pt x="12496" y="17808"/>
                    <a:pt x="12555" y="17612"/>
                    <a:pt x="12566" y="17532"/>
                  </a:cubicBezTo>
                  <a:cubicBezTo>
                    <a:pt x="12580" y="17417"/>
                    <a:pt x="12608" y="17311"/>
                    <a:pt x="12642" y="17222"/>
                  </a:cubicBezTo>
                  <a:cubicBezTo>
                    <a:pt x="12660" y="17204"/>
                    <a:pt x="12702" y="17115"/>
                    <a:pt x="12698" y="17053"/>
                  </a:cubicBezTo>
                  <a:cubicBezTo>
                    <a:pt x="12695" y="17000"/>
                    <a:pt x="12684" y="16823"/>
                    <a:pt x="12660" y="16823"/>
                  </a:cubicBezTo>
                  <a:cubicBezTo>
                    <a:pt x="12658" y="16823"/>
                    <a:pt x="12656" y="16823"/>
                    <a:pt x="12654" y="16823"/>
                  </a:cubicBezTo>
                  <a:cubicBezTo>
                    <a:pt x="12632" y="16823"/>
                    <a:pt x="12602" y="16815"/>
                    <a:pt x="12649" y="16645"/>
                  </a:cubicBezTo>
                  <a:cubicBezTo>
                    <a:pt x="12683" y="16527"/>
                    <a:pt x="12733" y="16505"/>
                    <a:pt x="12769" y="16505"/>
                  </a:cubicBezTo>
                  <a:cubicBezTo>
                    <a:pt x="12789" y="16505"/>
                    <a:pt x="12805" y="16512"/>
                    <a:pt x="12810" y="16512"/>
                  </a:cubicBezTo>
                  <a:cubicBezTo>
                    <a:pt x="12822" y="16512"/>
                    <a:pt x="12905" y="16459"/>
                    <a:pt x="12964" y="16459"/>
                  </a:cubicBezTo>
                  <a:cubicBezTo>
                    <a:pt x="12977" y="16459"/>
                    <a:pt x="12989" y="16461"/>
                    <a:pt x="12999" y="16467"/>
                  </a:cubicBezTo>
                  <a:cubicBezTo>
                    <a:pt x="13018" y="16483"/>
                    <a:pt x="13034" y="16486"/>
                    <a:pt x="13050" y="16486"/>
                  </a:cubicBezTo>
                  <a:cubicBezTo>
                    <a:pt x="13056" y="16486"/>
                    <a:pt x="13062" y="16485"/>
                    <a:pt x="13069" y="16485"/>
                  </a:cubicBezTo>
                  <a:cubicBezTo>
                    <a:pt x="13091" y="16485"/>
                    <a:pt x="13112" y="16490"/>
                    <a:pt x="13139" y="16530"/>
                  </a:cubicBezTo>
                  <a:cubicBezTo>
                    <a:pt x="13194" y="16610"/>
                    <a:pt x="13275" y="16574"/>
                    <a:pt x="13292" y="16645"/>
                  </a:cubicBezTo>
                  <a:cubicBezTo>
                    <a:pt x="13313" y="16716"/>
                    <a:pt x="13387" y="16769"/>
                    <a:pt x="13376" y="16893"/>
                  </a:cubicBezTo>
                  <a:cubicBezTo>
                    <a:pt x="13366" y="17009"/>
                    <a:pt x="13418" y="16938"/>
                    <a:pt x="13436" y="17195"/>
                  </a:cubicBezTo>
                  <a:cubicBezTo>
                    <a:pt x="13453" y="17444"/>
                    <a:pt x="13498" y="17470"/>
                    <a:pt x="13509" y="17586"/>
                  </a:cubicBezTo>
                  <a:cubicBezTo>
                    <a:pt x="13523" y="17701"/>
                    <a:pt x="13582" y="17914"/>
                    <a:pt x="13575" y="17985"/>
                  </a:cubicBezTo>
                  <a:cubicBezTo>
                    <a:pt x="13565" y="18056"/>
                    <a:pt x="13558" y="18163"/>
                    <a:pt x="13621" y="18171"/>
                  </a:cubicBezTo>
                  <a:cubicBezTo>
                    <a:pt x="13681" y="18180"/>
                    <a:pt x="13721" y="18290"/>
                    <a:pt x="13741" y="18290"/>
                  </a:cubicBezTo>
                  <a:cubicBezTo>
                    <a:pt x="13743" y="18290"/>
                    <a:pt x="13745" y="18289"/>
                    <a:pt x="13746" y="18287"/>
                  </a:cubicBezTo>
                  <a:cubicBezTo>
                    <a:pt x="13748" y="18285"/>
                    <a:pt x="13750" y="18284"/>
                    <a:pt x="13753" y="18284"/>
                  </a:cubicBezTo>
                  <a:cubicBezTo>
                    <a:pt x="13775" y="18284"/>
                    <a:pt x="13838" y="18350"/>
                    <a:pt x="13872" y="18437"/>
                  </a:cubicBezTo>
                  <a:cubicBezTo>
                    <a:pt x="13911" y="18535"/>
                    <a:pt x="13966" y="18482"/>
                    <a:pt x="13959" y="18597"/>
                  </a:cubicBezTo>
                  <a:cubicBezTo>
                    <a:pt x="13952" y="18704"/>
                    <a:pt x="13991" y="18793"/>
                    <a:pt x="13987" y="18881"/>
                  </a:cubicBezTo>
                  <a:cubicBezTo>
                    <a:pt x="13984" y="18952"/>
                    <a:pt x="14041" y="19009"/>
                    <a:pt x="14091" y="19009"/>
                  </a:cubicBezTo>
                  <a:cubicBezTo>
                    <a:pt x="14097" y="19009"/>
                    <a:pt x="14104" y="19008"/>
                    <a:pt x="14110" y="19006"/>
                  </a:cubicBezTo>
                  <a:cubicBezTo>
                    <a:pt x="14117" y="19003"/>
                    <a:pt x="14125" y="19002"/>
                    <a:pt x="14132" y="19002"/>
                  </a:cubicBezTo>
                  <a:cubicBezTo>
                    <a:pt x="14148" y="19002"/>
                    <a:pt x="14162" y="19007"/>
                    <a:pt x="14175" y="19007"/>
                  </a:cubicBezTo>
                  <a:cubicBezTo>
                    <a:pt x="14195" y="19007"/>
                    <a:pt x="14211" y="18995"/>
                    <a:pt x="14222" y="18935"/>
                  </a:cubicBezTo>
                  <a:cubicBezTo>
                    <a:pt x="14242" y="18819"/>
                    <a:pt x="14319" y="18863"/>
                    <a:pt x="14344" y="18819"/>
                  </a:cubicBezTo>
                  <a:cubicBezTo>
                    <a:pt x="14357" y="18793"/>
                    <a:pt x="14383" y="18765"/>
                    <a:pt x="14405" y="18765"/>
                  </a:cubicBezTo>
                  <a:cubicBezTo>
                    <a:pt x="14428" y="18765"/>
                    <a:pt x="14447" y="18795"/>
                    <a:pt x="14445" y="18890"/>
                  </a:cubicBezTo>
                  <a:cubicBezTo>
                    <a:pt x="14441" y="19068"/>
                    <a:pt x="14487" y="19103"/>
                    <a:pt x="14449" y="19166"/>
                  </a:cubicBezTo>
                  <a:cubicBezTo>
                    <a:pt x="14414" y="19219"/>
                    <a:pt x="14393" y="19476"/>
                    <a:pt x="14382" y="19583"/>
                  </a:cubicBezTo>
                  <a:cubicBezTo>
                    <a:pt x="14372" y="19689"/>
                    <a:pt x="14316" y="19715"/>
                    <a:pt x="14309" y="19840"/>
                  </a:cubicBezTo>
                  <a:cubicBezTo>
                    <a:pt x="14302" y="19955"/>
                    <a:pt x="14249" y="19964"/>
                    <a:pt x="14249" y="20053"/>
                  </a:cubicBezTo>
                  <a:cubicBezTo>
                    <a:pt x="14249" y="20095"/>
                    <a:pt x="14232" y="20113"/>
                    <a:pt x="14210" y="20113"/>
                  </a:cubicBezTo>
                  <a:cubicBezTo>
                    <a:pt x="14185" y="20113"/>
                    <a:pt x="14154" y="20090"/>
                    <a:pt x="14134" y="20053"/>
                  </a:cubicBezTo>
                  <a:cubicBezTo>
                    <a:pt x="14129" y="20042"/>
                    <a:pt x="14123" y="20037"/>
                    <a:pt x="14118" y="20037"/>
                  </a:cubicBezTo>
                  <a:cubicBezTo>
                    <a:pt x="14088" y="20037"/>
                    <a:pt x="14056" y="20177"/>
                    <a:pt x="14033" y="20177"/>
                  </a:cubicBezTo>
                  <a:cubicBezTo>
                    <a:pt x="14001" y="20177"/>
                    <a:pt x="14005" y="20346"/>
                    <a:pt x="14012" y="20417"/>
                  </a:cubicBezTo>
                  <a:cubicBezTo>
                    <a:pt x="14019" y="20488"/>
                    <a:pt x="14001" y="20567"/>
                    <a:pt x="14019" y="20692"/>
                  </a:cubicBezTo>
                  <a:cubicBezTo>
                    <a:pt x="14026" y="20789"/>
                    <a:pt x="14029" y="20896"/>
                    <a:pt x="14029" y="21002"/>
                  </a:cubicBezTo>
                  <a:cubicBezTo>
                    <a:pt x="14057" y="20940"/>
                    <a:pt x="14096" y="20887"/>
                    <a:pt x="14134" y="20851"/>
                  </a:cubicBezTo>
                  <a:cubicBezTo>
                    <a:pt x="14180" y="20851"/>
                    <a:pt x="14228" y="21064"/>
                    <a:pt x="14281" y="21073"/>
                  </a:cubicBezTo>
                  <a:cubicBezTo>
                    <a:pt x="14333" y="21073"/>
                    <a:pt x="14571" y="20656"/>
                    <a:pt x="14571" y="20594"/>
                  </a:cubicBezTo>
                  <a:cubicBezTo>
                    <a:pt x="14574" y="20523"/>
                    <a:pt x="14711" y="20177"/>
                    <a:pt x="14777" y="19991"/>
                  </a:cubicBezTo>
                  <a:cubicBezTo>
                    <a:pt x="14850" y="19804"/>
                    <a:pt x="14913" y="19583"/>
                    <a:pt x="14962" y="19343"/>
                  </a:cubicBezTo>
                  <a:cubicBezTo>
                    <a:pt x="14983" y="19219"/>
                    <a:pt x="15074" y="18970"/>
                    <a:pt x="15098" y="18872"/>
                  </a:cubicBezTo>
                  <a:cubicBezTo>
                    <a:pt x="15126" y="18766"/>
                    <a:pt x="15154" y="18650"/>
                    <a:pt x="15175" y="18535"/>
                  </a:cubicBezTo>
                  <a:cubicBezTo>
                    <a:pt x="15217" y="18305"/>
                    <a:pt x="15217" y="17701"/>
                    <a:pt x="15228" y="17666"/>
                  </a:cubicBezTo>
                  <a:cubicBezTo>
                    <a:pt x="15242" y="17621"/>
                    <a:pt x="15235" y="17524"/>
                    <a:pt x="15252" y="17462"/>
                  </a:cubicBezTo>
                  <a:cubicBezTo>
                    <a:pt x="15273" y="17399"/>
                    <a:pt x="15262" y="17311"/>
                    <a:pt x="15301" y="17222"/>
                  </a:cubicBezTo>
                  <a:cubicBezTo>
                    <a:pt x="15329" y="17178"/>
                    <a:pt x="15336" y="17080"/>
                    <a:pt x="15322" y="17000"/>
                  </a:cubicBezTo>
                  <a:cubicBezTo>
                    <a:pt x="15311" y="16938"/>
                    <a:pt x="15322" y="16796"/>
                    <a:pt x="15315" y="16752"/>
                  </a:cubicBezTo>
                  <a:cubicBezTo>
                    <a:pt x="15304" y="16707"/>
                    <a:pt x="15304" y="16689"/>
                    <a:pt x="15329" y="16654"/>
                  </a:cubicBezTo>
                  <a:cubicBezTo>
                    <a:pt x="15350" y="16618"/>
                    <a:pt x="15315" y="16530"/>
                    <a:pt x="15280" y="16494"/>
                  </a:cubicBezTo>
                  <a:cubicBezTo>
                    <a:pt x="15249" y="16450"/>
                    <a:pt x="15210" y="16423"/>
                    <a:pt x="15207" y="16326"/>
                  </a:cubicBezTo>
                  <a:cubicBezTo>
                    <a:pt x="15193" y="16210"/>
                    <a:pt x="15151" y="16139"/>
                    <a:pt x="15105" y="16131"/>
                  </a:cubicBezTo>
                  <a:cubicBezTo>
                    <a:pt x="15103" y="16131"/>
                    <a:pt x="15100" y="16131"/>
                    <a:pt x="15097" y="16131"/>
                  </a:cubicBezTo>
                  <a:cubicBezTo>
                    <a:pt x="15070" y="16131"/>
                    <a:pt x="15033" y="16107"/>
                    <a:pt x="15012" y="16107"/>
                  </a:cubicBezTo>
                  <a:cubicBezTo>
                    <a:pt x="15000" y="16107"/>
                    <a:pt x="14993" y="16115"/>
                    <a:pt x="14997" y="16139"/>
                  </a:cubicBezTo>
                  <a:cubicBezTo>
                    <a:pt x="15007" y="16205"/>
                    <a:pt x="14995" y="16256"/>
                    <a:pt x="14977" y="16256"/>
                  </a:cubicBezTo>
                  <a:cubicBezTo>
                    <a:pt x="14976" y="16256"/>
                    <a:pt x="14974" y="16255"/>
                    <a:pt x="14972" y="16254"/>
                  </a:cubicBezTo>
                  <a:cubicBezTo>
                    <a:pt x="14969" y="16252"/>
                    <a:pt x="14967" y="16251"/>
                    <a:pt x="14964" y="16251"/>
                  </a:cubicBezTo>
                  <a:cubicBezTo>
                    <a:pt x="14949" y="16251"/>
                    <a:pt x="14941" y="16295"/>
                    <a:pt x="14920" y="16379"/>
                  </a:cubicBezTo>
                  <a:cubicBezTo>
                    <a:pt x="14907" y="16432"/>
                    <a:pt x="14875" y="16461"/>
                    <a:pt x="14855" y="16461"/>
                  </a:cubicBezTo>
                  <a:cubicBezTo>
                    <a:pt x="14838" y="16461"/>
                    <a:pt x="14829" y="16441"/>
                    <a:pt x="14847" y="16397"/>
                  </a:cubicBezTo>
                  <a:cubicBezTo>
                    <a:pt x="14889" y="16299"/>
                    <a:pt x="14836" y="16299"/>
                    <a:pt x="14843" y="16201"/>
                  </a:cubicBezTo>
                  <a:cubicBezTo>
                    <a:pt x="14849" y="16125"/>
                    <a:pt x="14869" y="16049"/>
                    <a:pt x="14858" y="16049"/>
                  </a:cubicBezTo>
                  <a:cubicBezTo>
                    <a:pt x="14855" y="16049"/>
                    <a:pt x="14849" y="16055"/>
                    <a:pt x="14840" y="16068"/>
                  </a:cubicBezTo>
                  <a:cubicBezTo>
                    <a:pt x="14794" y="16131"/>
                    <a:pt x="14794" y="16281"/>
                    <a:pt x="14759" y="16299"/>
                  </a:cubicBezTo>
                  <a:cubicBezTo>
                    <a:pt x="14758" y="16299"/>
                    <a:pt x="14757" y="16300"/>
                    <a:pt x="14756" y="16300"/>
                  </a:cubicBezTo>
                  <a:cubicBezTo>
                    <a:pt x="14725" y="16300"/>
                    <a:pt x="14735" y="16031"/>
                    <a:pt x="14745" y="15971"/>
                  </a:cubicBezTo>
                  <a:cubicBezTo>
                    <a:pt x="14749" y="15946"/>
                    <a:pt x="14742" y="15939"/>
                    <a:pt x="14729" y="15939"/>
                  </a:cubicBezTo>
                  <a:cubicBezTo>
                    <a:pt x="14706" y="15939"/>
                    <a:pt x="14662" y="15963"/>
                    <a:pt x="14616" y="15963"/>
                  </a:cubicBezTo>
                  <a:cubicBezTo>
                    <a:pt x="14612" y="15963"/>
                    <a:pt x="14607" y="15963"/>
                    <a:pt x="14602" y="15962"/>
                  </a:cubicBezTo>
                  <a:cubicBezTo>
                    <a:pt x="14522" y="15944"/>
                    <a:pt x="14543" y="15802"/>
                    <a:pt x="14606" y="15713"/>
                  </a:cubicBezTo>
                  <a:cubicBezTo>
                    <a:pt x="14669" y="15624"/>
                    <a:pt x="14658" y="15545"/>
                    <a:pt x="14690" y="15509"/>
                  </a:cubicBezTo>
                  <a:cubicBezTo>
                    <a:pt x="14724" y="15474"/>
                    <a:pt x="14805" y="15332"/>
                    <a:pt x="14854" y="15261"/>
                  </a:cubicBezTo>
                  <a:cubicBezTo>
                    <a:pt x="14889" y="15207"/>
                    <a:pt x="14913" y="15119"/>
                    <a:pt x="14924" y="15021"/>
                  </a:cubicBezTo>
                  <a:cubicBezTo>
                    <a:pt x="14934" y="14932"/>
                    <a:pt x="15025" y="14835"/>
                    <a:pt x="15105" y="14657"/>
                  </a:cubicBezTo>
                  <a:cubicBezTo>
                    <a:pt x="15186" y="14489"/>
                    <a:pt x="15224" y="14391"/>
                    <a:pt x="15242" y="14293"/>
                  </a:cubicBezTo>
                  <a:cubicBezTo>
                    <a:pt x="15262" y="14187"/>
                    <a:pt x="15381" y="14063"/>
                    <a:pt x="15381" y="13983"/>
                  </a:cubicBezTo>
                  <a:cubicBezTo>
                    <a:pt x="15385" y="13903"/>
                    <a:pt x="15524" y="13708"/>
                    <a:pt x="15619" y="13654"/>
                  </a:cubicBezTo>
                  <a:cubicBezTo>
                    <a:pt x="15642" y="13644"/>
                    <a:pt x="15667" y="13639"/>
                    <a:pt x="15694" y="13639"/>
                  </a:cubicBezTo>
                  <a:cubicBezTo>
                    <a:pt x="15780" y="13639"/>
                    <a:pt x="15873" y="13689"/>
                    <a:pt x="15895" y="13743"/>
                  </a:cubicBezTo>
                  <a:cubicBezTo>
                    <a:pt x="15902" y="13774"/>
                    <a:pt x="15915" y="13790"/>
                    <a:pt x="15928" y="13790"/>
                  </a:cubicBezTo>
                  <a:cubicBezTo>
                    <a:pt x="15941" y="13790"/>
                    <a:pt x="15954" y="13774"/>
                    <a:pt x="15961" y="13743"/>
                  </a:cubicBezTo>
                  <a:cubicBezTo>
                    <a:pt x="15969" y="13721"/>
                    <a:pt x="15979" y="13713"/>
                    <a:pt x="15993" y="13713"/>
                  </a:cubicBezTo>
                  <a:cubicBezTo>
                    <a:pt x="16013" y="13713"/>
                    <a:pt x="16040" y="13728"/>
                    <a:pt x="16076" y="13743"/>
                  </a:cubicBezTo>
                  <a:cubicBezTo>
                    <a:pt x="16082" y="13745"/>
                    <a:pt x="16087" y="13745"/>
                    <a:pt x="16092" y="13745"/>
                  </a:cubicBezTo>
                  <a:cubicBezTo>
                    <a:pt x="16136" y="13745"/>
                    <a:pt x="16154" y="13691"/>
                    <a:pt x="16181" y="13691"/>
                  </a:cubicBezTo>
                  <a:cubicBezTo>
                    <a:pt x="16186" y="13691"/>
                    <a:pt x="16192" y="13693"/>
                    <a:pt x="16199" y="13699"/>
                  </a:cubicBezTo>
                  <a:cubicBezTo>
                    <a:pt x="16216" y="13713"/>
                    <a:pt x="16232" y="13724"/>
                    <a:pt x="16247" y="13724"/>
                  </a:cubicBezTo>
                  <a:cubicBezTo>
                    <a:pt x="16269" y="13724"/>
                    <a:pt x="16289" y="13699"/>
                    <a:pt x="16303" y="13619"/>
                  </a:cubicBezTo>
                  <a:cubicBezTo>
                    <a:pt x="16319" y="13546"/>
                    <a:pt x="16362" y="13519"/>
                    <a:pt x="16403" y="13519"/>
                  </a:cubicBezTo>
                  <a:cubicBezTo>
                    <a:pt x="16437" y="13519"/>
                    <a:pt x="16469" y="13538"/>
                    <a:pt x="16482" y="13566"/>
                  </a:cubicBezTo>
                  <a:cubicBezTo>
                    <a:pt x="16501" y="13602"/>
                    <a:pt x="16516" y="13646"/>
                    <a:pt x="16539" y="13646"/>
                  </a:cubicBezTo>
                  <a:cubicBezTo>
                    <a:pt x="16549" y="13646"/>
                    <a:pt x="16561" y="13636"/>
                    <a:pt x="16576" y="13610"/>
                  </a:cubicBezTo>
                  <a:cubicBezTo>
                    <a:pt x="16584" y="13596"/>
                    <a:pt x="16590" y="13590"/>
                    <a:pt x="16596" y="13590"/>
                  </a:cubicBezTo>
                  <a:cubicBezTo>
                    <a:pt x="16623" y="13590"/>
                    <a:pt x="16629" y="13720"/>
                    <a:pt x="16663" y="13735"/>
                  </a:cubicBezTo>
                  <a:cubicBezTo>
                    <a:pt x="16707" y="13743"/>
                    <a:pt x="16683" y="13833"/>
                    <a:pt x="16647" y="13833"/>
                  </a:cubicBezTo>
                  <a:cubicBezTo>
                    <a:pt x="16646" y="13833"/>
                    <a:pt x="16644" y="13833"/>
                    <a:pt x="16642" y="13832"/>
                  </a:cubicBezTo>
                  <a:cubicBezTo>
                    <a:pt x="16640" y="13831"/>
                    <a:pt x="16637" y="13831"/>
                    <a:pt x="16635" y="13831"/>
                  </a:cubicBezTo>
                  <a:cubicBezTo>
                    <a:pt x="16598" y="13831"/>
                    <a:pt x="16561" y="13889"/>
                    <a:pt x="16597" y="13947"/>
                  </a:cubicBezTo>
                  <a:cubicBezTo>
                    <a:pt x="16605" y="13960"/>
                    <a:pt x="16614" y="13965"/>
                    <a:pt x="16623" y="13965"/>
                  </a:cubicBezTo>
                  <a:cubicBezTo>
                    <a:pt x="16658" y="13965"/>
                    <a:pt x="16695" y="13894"/>
                    <a:pt x="16722" y="13894"/>
                  </a:cubicBezTo>
                  <a:cubicBezTo>
                    <a:pt x="16724" y="13894"/>
                    <a:pt x="16725" y="13894"/>
                    <a:pt x="16726" y="13894"/>
                  </a:cubicBezTo>
                  <a:cubicBezTo>
                    <a:pt x="16738" y="13901"/>
                    <a:pt x="16750" y="13905"/>
                    <a:pt x="16763" y="13905"/>
                  </a:cubicBezTo>
                  <a:cubicBezTo>
                    <a:pt x="16795" y="13905"/>
                    <a:pt x="16827" y="13880"/>
                    <a:pt x="16855" y="13841"/>
                  </a:cubicBezTo>
                  <a:cubicBezTo>
                    <a:pt x="16867" y="13822"/>
                    <a:pt x="16876" y="13816"/>
                    <a:pt x="16884" y="13816"/>
                  </a:cubicBezTo>
                  <a:cubicBezTo>
                    <a:pt x="16905" y="13816"/>
                    <a:pt x="16917" y="13857"/>
                    <a:pt x="16932" y="13857"/>
                  </a:cubicBezTo>
                  <a:cubicBezTo>
                    <a:pt x="16936" y="13857"/>
                    <a:pt x="16941" y="13853"/>
                    <a:pt x="16946" y="13841"/>
                  </a:cubicBezTo>
                  <a:cubicBezTo>
                    <a:pt x="16981" y="13785"/>
                    <a:pt x="17021" y="13751"/>
                    <a:pt x="17064" y="13751"/>
                  </a:cubicBezTo>
                  <a:cubicBezTo>
                    <a:pt x="17069" y="13751"/>
                    <a:pt x="17074" y="13751"/>
                    <a:pt x="17079" y="13752"/>
                  </a:cubicBezTo>
                  <a:cubicBezTo>
                    <a:pt x="17110" y="13752"/>
                    <a:pt x="17082" y="13654"/>
                    <a:pt x="17027" y="13654"/>
                  </a:cubicBezTo>
                  <a:cubicBezTo>
                    <a:pt x="16971" y="13654"/>
                    <a:pt x="16974" y="13575"/>
                    <a:pt x="17020" y="13371"/>
                  </a:cubicBezTo>
                  <a:cubicBezTo>
                    <a:pt x="17061" y="13175"/>
                    <a:pt x="17149" y="13060"/>
                    <a:pt x="17201" y="12945"/>
                  </a:cubicBezTo>
                  <a:cubicBezTo>
                    <a:pt x="17257" y="12820"/>
                    <a:pt x="17296" y="12874"/>
                    <a:pt x="17296" y="12802"/>
                  </a:cubicBezTo>
                  <a:cubicBezTo>
                    <a:pt x="17296" y="12723"/>
                    <a:pt x="17324" y="12501"/>
                    <a:pt x="17365" y="12492"/>
                  </a:cubicBezTo>
                  <a:cubicBezTo>
                    <a:pt x="17385" y="12492"/>
                    <a:pt x="17420" y="12503"/>
                    <a:pt x="17459" y="12503"/>
                  </a:cubicBezTo>
                  <a:cubicBezTo>
                    <a:pt x="17498" y="12503"/>
                    <a:pt x="17540" y="12492"/>
                    <a:pt x="17572" y="12448"/>
                  </a:cubicBezTo>
                  <a:cubicBezTo>
                    <a:pt x="17586" y="12426"/>
                    <a:pt x="17596" y="12417"/>
                    <a:pt x="17604" y="12417"/>
                  </a:cubicBezTo>
                  <a:cubicBezTo>
                    <a:pt x="17633" y="12417"/>
                    <a:pt x="17634" y="12523"/>
                    <a:pt x="17655" y="12536"/>
                  </a:cubicBezTo>
                  <a:cubicBezTo>
                    <a:pt x="17657" y="12538"/>
                    <a:pt x="17659" y="12539"/>
                    <a:pt x="17661" y="12539"/>
                  </a:cubicBezTo>
                  <a:cubicBezTo>
                    <a:pt x="17682" y="12539"/>
                    <a:pt x="17710" y="12437"/>
                    <a:pt x="17734" y="12437"/>
                  </a:cubicBezTo>
                  <a:cubicBezTo>
                    <a:pt x="17738" y="12437"/>
                    <a:pt x="17742" y="12440"/>
                    <a:pt x="17746" y="12448"/>
                  </a:cubicBezTo>
                  <a:cubicBezTo>
                    <a:pt x="17778" y="12492"/>
                    <a:pt x="17704" y="12616"/>
                    <a:pt x="17687" y="12758"/>
                  </a:cubicBezTo>
                  <a:cubicBezTo>
                    <a:pt x="17666" y="12900"/>
                    <a:pt x="17725" y="12847"/>
                    <a:pt x="17757" y="12883"/>
                  </a:cubicBezTo>
                  <a:cubicBezTo>
                    <a:pt x="17788" y="12927"/>
                    <a:pt x="17715" y="12980"/>
                    <a:pt x="17722" y="13015"/>
                  </a:cubicBezTo>
                  <a:cubicBezTo>
                    <a:pt x="17724" y="13030"/>
                    <a:pt x="17732" y="13039"/>
                    <a:pt x="17745" y="13039"/>
                  </a:cubicBezTo>
                  <a:cubicBezTo>
                    <a:pt x="17772" y="13039"/>
                    <a:pt x="17820" y="12993"/>
                    <a:pt x="17876" y="12847"/>
                  </a:cubicBezTo>
                  <a:cubicBezTo>
                    <a:pt x="17954" y="12640"/>
                    <a:pt x="18023" y="12580"/>
                    <a:pt x="18074" y="12580"/>
                  </a:cubicBezTo>
                  <a:cubicBezTo>
                    <a:pt x="18078" y="12580"/>
                    <a:pt x="18081" y="12580"/>
                    <a:pt x="18085" y="12581"/>
                  </a:cubicBezTo>
                  <a:cubicBezTo>
                    <a:pt x="18088" y="12582"/>
                    <a:pt x="18091" y="12582"/>
                    <a:pt x="18094" y="12582"/>
                  </a:cubicBezTo>
                  <a:cubicBezTo>
                    <a:pt x="18134" y="12582"/>
                    <a:pt x="18107" y="12453"/>
                    <a:pt x="18113" y="12261"/>
                  </a:cubicBezTo>
                  <a:cubicBezTo>
                    <a:pt x="18116" y="12106"/>
                    <a:pt x="18210" y="12038"/>
                    <a:pt x="18277" y="12038"/>
                  </a:cubicBezTo>
                  <a:cubicBezTo>
                    <a:pt x="18298" y="12038"/>
                    <a:pt x="18317" y="12044"/>
                    <a:pt x="18330" y="12057"/>
                  </a:cubicBezTo>
                  <a:cubicBezTo>
                    <a:pt x="18373" y="12106"/>
                    <a:pt x="18378" y="12148"/>
                    <a:pt x="18356" y="12148"/>
                  </a:cubicBezTo>
                  <a:cubicBezTo>
                    <a:pt x="18349" y="12148"/>
                    <a:pt x="18341" y="12145"/>
                    <a:pt x="18330" y="12137"/>
                  </a:cubicBezTo>
                  <a:cubicBezTo>
                    <a:pt x="18325" y="12134"/>
                    <a:pt x="18320" y="12133"/>
                    <a:pt x="18315" y="12133"/>
                  </a:cubicBezTo>
                  <a:cubicBezTo>
                    <a:pt x="18272" y="12133"/>
                    <a:pt x="18232" y="12241"/>
                    <a:pt x="18235" y="12385"/>
                  </a:cubicBezTo>
                  <a:cubicBezTo>
                    <a:pt x="18235" y="12554"/>
                    <a:pt x="18190" y="12607"/>
                    <a:pt x="18214" y="12670"/>
                  </a:cubicBezTo>
                  <a:cubicBezTo>
                    <a:pt x="18239" y="12732"/>
                    <a:pt x="18179" y="12749"/>
                    <a:pt x="18176" y="12820"/>
                  </a:cubicBezTo>
                  <a:cubicBezTo>
                    <a:pt x="18176" y="12891"/>
                    <a:pt x="18176" y="12945"/>
                    <a:pt x="18137" y="12971"/>
                  </a:cubicBezTo>
                  <a:cubicBezTo>
                    <a:pt x="18103" y="12998"/>
                    <a:pt x="17977" y="13033"/>
                    <a:pt x="17973" y="13158"/>
                  </a:cubicBezTo>
                  <a:cubicBezTo>
                    <a:pt x="17970" y="13291"/>
                    <a:pt x="17903" y="13300"/>
                    <a:pt x="17869" y="13459"/>
                  </a:cubicBezTo>
                  <a:cubicBezTo>
                    <a:pt x="17837" y="13619"/>
                    <a:pt x="17718" y="13708"/>
                    <a:pt x="17638" y="14027"/>
                  </a:cubicBezTo>
                  <a:cubicBezTo>
                    <a:pt x="17558" y="14338"/>
                    <a:pt x="17428" y="14338"/>
                    <a:pt x="17428" y="14391"/>
                  </a:cubicBezTo>
                  <a:cubicBezTo>
                    <a:pt x="17428" y="14453"/>
                    <a:pt x="17341" y="14444"/>
                    <a:pt x="17309" y="14462"/>
                  </a:cubicBezTo>
                  <a:cubicBezTo>
                    <a:pt x="17282" y="14471"/>
                    <a:pt x="17338" y="14657"/>
                    <a:pt x="17268" y="14861"/>
                  </a:cubicBezTo>
                  <a:cubicBezTo>
                    <a:pt x="17194" y="15066"/>
                    <a:pt x="17152" y="15341"/>
                    <a:pt x="17152" y="15616"/>
                  </a:cubicBezTo>
                  <a:cubicBezTo>
                    <a:pt x="17152" y="15900"/>
                    <a:pt x="17187" y="16698"/>
                    <a:pt x="17222" y="16840"/>
                  </a:cubicBezTo>
                  <a:cubicBezTo>
                    <a:pt x="17254" y="16974"/>
                    <a:pt x="17233" y="17328"/>
                    <a:pt x="17261" y="17399"/>
                  </a:cubicBezTo>
                  <a:cubicBezTo>
                    <a:pt x="17285" y="17470"/>
                    <a:pt x="17278" y="17595"/>
                    <a:pt x="17292" y="17639"/>
                  </a:cubicBezTo>
                  <a:cubicBezTo>
                    <a:pt x="17294" y="17643"/>
                    <a:pt x="17295" y="17645"/>
                    <a:pt x="17298" y="17645"/>
                  </a:cubicBezTo>
                  <a:cubicBezTo>
                    <a:pt x="17321" y="17645"/>
                    <a:pt x="17383" y="17436"/>
                    <a:pt x="17425" y="17346"/>
                  </a:cubicBezTo>
                  <a:cubicBezTo>
                    <a:pt x="17467" y="17240"/>
                    <a:pt x="17456" y="17204"/>
                    <a:pt x="17488" y="17151"/>
                  </a:cubicBezTo>
                  <a:cubicBezTo>
                    <a:pt x="17519" y="17098"/>
                    <a:pt x="17509" y="16876"/>
                    <a:pt x="17516" y="16823"/>
                  </a:cubicBezTo>
                  <a:cubicBezTo>
                    <a:pt x="17526" y="16761"/>
                    <a:pt x="17582" y="16734"/>
                    <a:pt x="17603" y="16663"/>
                  </a:cubicBezTo>
                  <a:cubicBezTo>
                    <a:pt x="17613" y="16632"/>
                    <a:pt x="17630" y="16627"/>
                    <a:pt x="17648" y="16627"/>
                  </a:cubicBezTo>
                  <a:cubicBezTo>
                    <a:pt x="17655" y="16627"/>
                    <a:pt x="17662" y="16628"/>
                    <a:pt x="17669" y="16628"/>
                  </a:cubicBezTo>
                  <a:cubicBezTo>
                    <a:pt x="17679" y="16628"/>
                    <a:pt x="17689" y="16627"/>
                    <a:pt x="17697" y="16618"/>
                  </a:cubicBezTo>
                  <a:cubicBezTo>
                    <a:pt x="17722" y="16592"/>
                    <a:pt x="17697" y="16432"/>
                    <a:pt x="17687" y="16335"/>
                  </a:cubicBezTo>
                  <a:cubicBezTo>
                    <a:pt x="17676" y="16246"/>
                    <a:pt x="17764" y="16113"/>
                    <a:pt x="17809" y="16033"/>
                  </a:cubicBezTo>
                  <a:cubicBezTo>
                    <a:pt x="17820" y="16012"/>
                    <a:pt x="17832" y="16005"/>
                    <a:pt x="17845" y="16005"/>
                  </a:cubicBezTo>
                  <a:cubicBezTo>
                    <a:pt x="17864" y="16005"/>
                    <a:pt x="17884" y="16020"/>
                    <a:pt x="17906" y="16020"/>
                  </a:cubicBezTo>
                  <a:cubicBezTo>
                    <a:pt x="17923" y="16020"/>
                    <a:pt x="17942" y="16010"/>
                    <a:pt x="17959" y="15971"/>
                  </a:cubicBezTo>
                  <a:cubicBezTo>
                    <a:pt x="18008" y="15846"/>
                    <a:pt x="17956" y="15705"/>
                    <a:pt x="17935" y="15642"/>
                  </a:cubicBezTo>
                  <a:cubicBezTo>
                    <a:pt x="17917" y="15580"/>
                    <a:pt x="17987" y="15270"/>
                    <a:pt x="18022" y="15234"/>
                  </a:cubicBezTo>
                  <a:cubicBezTo>
                    <a:pt x="18027" y="15231"/>
                    <a:pt x="18031" y="15230"/>
                    <a:pt x="18035" y="15230"/>
                  </a:cubicBezTo>
                  <a:cubicBezTo>
                    <a:pt x="18056" y="15230"/>
                    <a:pt x="18072" y="15261"/>
                    <a:pt x="18090" y="15261"/>
                  </a:cubicBezTo>
                  <a:cubicBezTo>
                    <a:pt x="18100" y="15261"/>
                    <a:pt x="18109" y="15252"/>
                    <a:pt x="18120" y="15225"/>
                  </a:cubicBezTo>
                  <a:cubicBezTo>
                    <a:pt x="18157" y="15139"/>
                    <a:pt x="18093" y="15003"/>
                    <a:pt x="18063" y="15003"/>
                  </a:cubicBezTo>
                  <a:cubicBezTo>
                    <a:pt x="18062" y="15003"/>
                    <a:pt x="18061" y="15003"/>
                    <a:pt x="18061" y="15003"/>
                  </a:cubicBezTo>
                  <a:cubicBezTo>
                    <a:pt x="18060" y="15004"/>
                    <a:pt x="18060" y="15004"/>
                    <a:pt x="18059" y="15004"/>
                  </a:cubicBezTo>
                  <a:cubicBezTo>
                    <a:pt x="18036" y="15004"/>
                    <a:pt x="18027" y="14753"/>
                    <a:pt x="18088" y="14631"/>
                  </a:cubicBezTo>
                  <a:cubicBezTo>
                    <a:pt x="18148" y="14506"/>
                    <a:pt x="18124" y="14480"/>
                    <a:pt x="18085" y="14453"/>
                  </a:cubicBezTo>
                  <a:cubicBezTo>
                    <a:pt x="18074" y="14446"/>
                    <a:pt x="18065" y="14444"/>
                    <a:pt x="18058" y="14444"/>
                  </a:cubicBezTo>
                  <a:cubicBezTo>
                    <a:pt x="18038" y="14444"/>
                    <a:pt x="18028" y="14464"/>
                    <a:pt x="18005" y="14471"/>
                  </a:cubicBezTo>
                  <a:cubicBezTo>
                    <a:pt x="17973" y="14471"/>
                    <a:pt x="17938" y="14293"/>
                    <a:pt x="17987" y="14125"/>
                  </a:cubicBezTo>
                  <a:cubicBezTo>
                    <a:pt x="18036" y="13956"/>
                    <a:pt x="18085" y="13974"/>
                    <a:pt x="18096" y="13832"/>
                  </a:cubicBezTo>
                  <a:cubicBezTo>
                    <a:pt x="18106" y="13690"/>
                    <a:pt x="18172" y="13486"/>
                    <a:pt x="18190" y="13415"/>
                  </a:cubicBezTo>
                  <a:cubicBezTo>
                    <a:pt x="18196" y="13390"/>
                    <a:pt x="18208" y="13383"/>
                    <a:pt x="18222" y="13383"/>
                  </a:cubicBezTo>
                  <a:cubicBezTo>
                    <a:pt x="18244" y="13383"/>
                    <a:pt x="18271" y="13400"/>
                    <a:pt x="18290" y="13400"/>
                  </a:cubicBezTo>
                  <a:cubicBezTo>
                    <a:pt x="18295" y="13400"/>
                    <a:pt x="18298" y="13399"/>
                    <a:pt x="18302" y="13397"/>
                  </a:cubicBezTo>
                  <a:cubicBezTo>
                    <a:pt x="18302" y="13397"/>
                    <a:pt x="18303" y="13397"/>
                    <a:pt x="18304" y="13397"/>
                  </a:cubicBezTo>
                  <a:cubicBezTo>
                    <a:pt x="18321" y="13397"/>
                    <a:pt x="18321" y="13479"/>
                    <a:pt x="18336" y="13479"/>
                  </a:cubicBezTo>
                  <a:cubicBezTo>
                    <a:pt x="18339" y="13479"/>
                    <a:pt x="18344" y="13473"/>
                    <a:pt x="18351" y="13459"/>
                  </a:cubicBezTo>
                  <a:cubicBezTo>
                    <a:pt x="18382" y="13388"/>
                    <a:pt x="18434" y="13140"/>
                    <a:pt x="18476" y="13140"/>
                  </a:cubicBezTo>
                  <a:cubicBezTo>
                    <a:pt x="18518" y="13140"/>
                    <a:pt x="18490" y="13326"/>
                    <a:pt x="18501" y="13432"/>
                  </a:cubicBezTo>
                  <a:cubicBezTo>
                    <a:pt x="18504" y="13459"/>
                    <a:pt x="18508" y="13470"/>
                    <a:pt x="18514" y="13470"/>
                  </a:cubicBezTo>
                  <a:cubicBezTo>
                    <a:pt x="18530" y="13470"/>
                    <a:pt x="18559" y="13362"/>
                    <a:pt x="18620" y="13255"/>
                  </a:cubicBezTo>
                  <a:cubicBezTo>
                    <a:pt x="18666" y="13172"/>
                    <a:pt x="18741" y="13140"/>
                    <a:pt x="18808" y="13140"/>
                  </a:cubicBezTo>
                  <a:cubicBezTo>
                    <a:pt x="18863" y="13140"/>
                    <a:pt x="18912" y="13161"/>
                    <a:pt x="18937" y="13193"/>
                  </a:cubicBezTo>
                  <a:cubicBezTo>
                    <a:pt x="18986" y="13251"/>
                    <a:pt x="18999" y="13400"/>
                    <a:pt x="19022" y="13400"/>
                  </a:cubicBezTo>
                  <a:cubicBezTo>
                    <a:pt x="19024" y="13400"/>
                    <a:pt x="19026" y="13399"/>
                    <a:pt x="19028" y="13397"/>
                  </a:cubicBezTo>
                  <a:cubicBezTo>
                    <a:pt x="19074" y="13371"/>
                    <a:pt x="19039" y="13237"/>
                    <a:pt x="19081" y="13202"/>
                  </a:cubicBezTo>
                  <a:cubicBezTo>
                    <a:pt x="19147" y="13140"/>
                    <a:pt x="19210" y="13042"/>
                    <a:pt x="19266" y="12936"/>
                  </a:cubicBezTo>
                  <a:cubicBezTo>
                    <a:pt x="19325" y="12820"/>
                    <a:pt x="19308" y="12909"/>
                    <a:pt x="19339" y="12802"/>
                  </a:cubicBezTo>
                  <a:cubicBezTo>
                    <a:pt x="19371" y="12696"/>
                    <a:pt x="19402" y="12740"/>
                    <a:pt x="19413" y="12678"/>
                  </a:cubicBezTo>
                  <a:cubicBezTo>
                    <a:pt x="19423" y="12607"/>
                    <a:pt x="19507" y="12492"/>
                    <a:pt x="19626" y="12430"/>
                  </a:cubicBezTo>
                  <a:cubicBezTo>
                    <a:pt x="19744" y="12359"/>
                    <a:pt x="19898" y="12155"/>
                    <a:pt x="19888" y="12093"/>
                  </a:cubicBezTo>
                  <a:cubicBezTo>
                    <a:pt x="19881" y="12055"/>
                    <a:pt x="19899" y="12031"/>
                    <a:pt x="19915" y="12031"/>
                  </a:cubicBezTo>
                  <a:cubicBezTo>
                    <a:pt x="19925" y="12031"/>
                    <a:pt x="19935" y="12042"/>
                    <a:pt x="19937" y="12066"/>
                  </a:cubicBezTo>
                  <a:cubicBezTo>
                    <a:pt x="19943" y="12128"/>
                    <a:pt x="19989" y="12101"/>
                    <a:pt x="20052" y="12137"/>
                  </a:cubicBezTo>
                  <a:cubicBezTo>
                    <a:pt x="20085" y="12157"/>
                    <a:pt x="20108" y="12184"/>
                    <a:pt x="20130" y="12184"/>
                  </a:cubicBezTo>
                  <a:cubicBezTo>
                    <a:pt x="20148" y="12184"/>
                    <a:pt x="20166" y="12166"/>
                    <a:pt x="20188" y="12110"/>
                  </a:cubicBezTo>
                  <a:cubicBezTo>
                    <a:pt x="20237" y="11977"/>
                    <a:pt x="20184" y="11933"/>
                    <a:pt x="20184" y="11835"/>
                  </a:cubicBezTo>
                  <a:cubicBezTo>
                    <a:pt x="20188" y="11738"/>
                    <a:pt x="20101" y="11640"/>
                    <a:pt x="20111" y="11534"/>
                  </a:cubicBezTo>
                  <a:cubicBezTo>
                    <a:pt x="20121" y="11444"/>
                    <a:pt x="20060" y="11207"/>
                    <a:pt x="20031" y="11207"/>
                  </a:cubicBezTo>
                  <a:cubicBezTo>
                    <a:pt x="20028" y="11207"/>
                    <a:pt x="20026" y="11209"/>
                    <a:pt x="20024" y="11214"/>
                  </a:cubicBezTo>
                  <a:cubicBezTo>
                    <a:pt x="20019" y="11225"/>
                    <a:pt x="20013" y="11229"/>
                    <a:pt x="20007" y="11229"/>
                  </a:cubicBezTo>
                  <a:cubicBezTo>
                    <a:pt x="19982" y="11229"/>
                    <a:pt x="19950" y="11154"/>
                    <a:pt x="19950" y="11090"/>
                  </a:cubicBezTo>
                  <a:cubicBezTo>
                    <a:pt x="19950" y="11027"/>
                    <a:pt x="19948" y="10958"/>
                    <a:pt x="19930" y="10958"/>
                  </a:cubicBezTo>
                  <a:cubicBezTo>
                    <a:pt x="19925" y="10958"/>
                    <a:pt x="19919" y="10963"/>
                    <a:pt x="19912" y="10975"/>
                  </a:cubicBezTo>
                  <a:cubicBezTo>
                    <a:pt x="19898" y="10998"/>
                    <a:pt x="19881" y="11009"/>
                    <a:pt x="19864" y="11009"/>
                  </a:cubicBezTo>
                  <a:cubicBezTo>
                    <a:pt x="19836" y="11009"/>
                    <a:pt x="19810" y="10977"/>
                    <a:pt x="19804" y="10921"/>
                  </a:cubicBezTo>
                  <a:cubicBezTo>
                    <a:pt x="19796" y="10855"/>
                    <a:pt x="19838" y="10804"/>
                    <a:pt x="19884" y="10804"/>
                  </a:cubicBezTo>
                  <a:cubicBezTo>
                    <a:pt x="19899" y="10804"/>
                    <a:pt x="19915" y="10810"/>
                    <a:pt x="19930" y="10823"/>
                  </a:cubicBezTo>
                  <a:cubicBezTo>
                    <a:pt x="19985" y="10886"/>
                    <a:pt x="19968" y="10948"/>
                    <a:pt x="19996" y="10992"/>
                  </a:cubicBezTo>
                  <a:cubicBezTo>
                    <a:pt x="20016" y="11007"/>
                    <a:pt x="20035" y="11013"/>
                    <a:pt x="20054" y="11013"/>
                  </a:cubicBezTo>
                  <a:cubicBezTo>
                    <a:pt x="20083" y="11013"/>
                    <a:pt x="20112" y="10998"/>
                    <a:pt x="20139" y="10966"/>
                  </a:cubicBezTo>
                  <a:cubicBezTo>
                    <a:pt x="20181" y="10913"/>
                    <a:pt x="20289" y="10823"/>
                    <a:pt x="20310" y="10744"/>
                  </a:cubicBezTo>
                  <a:cubicBezTo>
                    <a:pt x="20328" y="10664"/>
                    <a:pt x="20310" y="10619"/>
                    <a:pt x="20345" y="10566"/>
                  </a:cubicBezTo>
                  <a:cubicBezTo>
                    <a:pt x="20380" y="10522"/>
                    <a:pt x="20352" y="10415"/>
                    <a:pt x="20321" y="10371"/>
                  </a:cubicBezTo>
                  <a:cubicBezTo>
                    <a:pt x="20289" y="10327"/>
                    <a:pt x="20296" y="10211"/>
                    <a:pt x="20331" y="10211"/>
                  </a:cubicBezTo>
                  <a:cubicBezTo>
                    <a:pt x="20366" y="10211"/>
                    <a:pt x="20356" y="10114"/>
                    <a:pt x="20377" y="10105"/>
                  </a:cubicBezTo>
                  <a:cubicBezTo>
                    <a:pt x="20379" y="10104"/>
                    <a:pt x="20381" y="10104"/>
                    <a:pt x="20382" y="10104"/>
                  </a:cubicBezTo>
                  <a:cubicBezTo>
                    <a:pt x="20395" y="10104"/>
                    <a:pt x="20402" y="10120"/>
                    <a:pt x="20415" y="10120"/>
                  </a:cubicBezTo>
                  <a:cubicBezTo>
                    <a:pt x="20422" y="10120"/>
                    <a:pt x="20432" y="10114"/>
                    <a:pt x="20447" y="10096"/>
                  </a:cubicBezTo>
                  <a:cubicBezTo>
                    <a:pt x="20454" y="10085"/>
                    <a:pt x="20459" y="10081"/>
                    <a:pt x="20461" y="10081"/>
                  </a:cubicBezTo>
                  <a:cubicBezTo>
                    <a:pt x="20475" y="10081"/>
                    <a:pt x="20444" y="10191"/>
                    <a:pt x="20429" y="10265"/>
                  </a:cubicBezTo>
                  <a:cubicBezTo>
                    <a:pt x="20412" y="10362"/>
                    <a:pt x="20468" y="10442"/>
                    <a:pt x="20471" y="10487"/>
                  </a:cubicBezTo>
                  <a:cubicBezTo>
                    <a:pt x="20473" y="10518"/>
                    <a:pt x="20503" y="10540"/>
                    <a:pt x="20537" y="10540"/>
                  </a:cubicBezTo>
                  <a:cubicBezTo>
                    <a:pt x="20560" y="10540"/>
                    <a:pt x="20585" y="10530"/>
                    <a:pt x="20604" y="10504"/>
                  </a:cubicBezTo>
                  <a:cubicBezTo>
                    <a:pt x="20612" y="10491"/>
                    <a:pt x="20623" y="10485"/>
                    <a:pt x="20637" y="10485"/>
                  </a:cubicBezTo>
                  <a:cubicBezTo>
                    <a:pt x="20696" y="10485"/>
                    <a:pt x="20794" y="10593"/>
                    <a:pt x="20799" y="10673"/>
                  </a:cubicBezTo>
                  <a:cubicBezTo>
                    <a:pt x="20813" y="10797"/>
                    <a:pt x="20845" y="10904"/>
                    <a:pt x="20890" y="10957"/>
                  </a:cubicBezTo>
                  <a:cubicBezTo>
                    <a:pt x="20950" y="11036"/>
                    <a:pt x="21006" y="11001"/>
                    <a:pt x="21016" y="11072"/>
                  </a:cubicBezTo>
                  <a:cubicBezTo>
                    <a:pt x="21022" y="11132"/>
                    <a:pt x="21046" y="11174"/>
                    <a:pt x="21070" y="11174"/>
                  </a:cubicBezTo>
                  <a:cubicBezTo>
                    <a:pt x="21074" y="11174"/>
                    <a:pt x="21078" y="11173"/>
                    <a:pt x="21082" y="11170"/>
                  </a:cubicBezTo>
                  <a:cubicBezTo>
                    <a:pt x="21087" y="11166"/>
                    <a:pt x="21091" y="11165"/>
                    <a:pt x="21095" y="11165"/>
                  </a:cubicBezTo>
                  <a:cubicBezTo>
                    <a:pt x="21115" y="11165"/>
                    <a:pt x="21129" y="11204"/>
                    <a:pt x="21144" y="11204"/>
                  </a:cubicBezTo>
                  <a:cubicBezTo>
                    <a:pt x="21149" y="11204"/>
                    <a:pt x="21154" y="11199"/>
                    <a:pt x="21159" y="11188"/>
                  </a:cubicBezTo>
                  <a:cubicBezTo>
                    <a:pt x="21166" y="11171"/>
                    <a:pt x="21172" y="11166"/>
                    <a:pt x="21177" y="11166"/>
                  </a:cubicBezTo>
                  <a:cubicBezTo>
                    <a:pt x="21186" y="11166"/>
                    <a:pt x="21194" y="11176"/>
                    <a:pt x="21203" y="11176"/>
                  </a:cubicBezTo>
                  <a:cubicBezTo>
                    <a:pt x="21210" y="11176"/>
                    <a:pt x="21219" y="11169"/>
                    <a:pt x="21229" y="11143"/>
                  </a:cubicBezTo>
                  <a:cubicBezTo>
                    <a:pt x="21260" y="11072"/>
                    <a:pt x="21159" y="11028"/>
                    <a:pt x="21173" y="10966"/>
                  </a:cubicBezTo>
                  <a:cubicBezTo>
                    <a:pt x="21176" y="10951"/>
                    <a:pt x="21180" y="10946"/>
                    <a:pt x="21184" y="10946"/>
                  </a:cubicBezTo>
                  <a:cubicBezTo>
                    <a:pt x="21196" y="10946"/>
                    <a:pt x="21213" y="11002"/>
                    <a:pt x="21233" y="11002"/>
                  </a:cubicBezTo>
                  <a:cubicBezTo>
                    <a:pt x="21234" y="11002"/>
                    <a:pt x="21235" y="11002"/>
                    <a:pt x="21236" y="11001"/>
                  </a:cubicBezTo>
                  <a:cubicBezTo>
                    <a:pt x="21264" y="11001"/>
                    <a:pt x="21226" y="10859"/>
                    <a:pt x="21247" y="10841"/>
                  </a:cubicBezTo>
                  <a:cubicBezTo>
                    <a:pt x="21267" y="10832"/>
                    <a:pt x="21250" y="10531"/>
                    <a:pt x="21229" y="10513"/>
                  </a:cubicBezTo>
                  <a:cubicBezTo>
                    <a:pt x="21212" y="10494"/>
                    <a:pt x="21217" y="10438"/>
                    <a:pt x="21238" y="10438"/>
                  </a:cubicBezTo>
                  <a:cubicBezTo>
                    <a:pt x="21246" y="10438"/>
                    <a:pt x="21256" y="10446"/>
                    <a:pt x="21267" y="10469"/>
                  </a:cubicBezTo>
                  <a:cubicBezTo>
                    <a:pt x="21307" y="10523"/>
                    <a:pt x="21350" y="10550"/>
                    <a:pt x="21392" y="10550"/>
                  </a:cubicBezTo>
                  <a:cubicBezTo>
                    <a:pt x="21399" y="10550"/>
                    <a:pt x="21405" y="10550"/>
                    <a:pt x="21411" y="10549"/>
                  </a:cubicBezTo>
                  <a:cubicBezTo>
                    <a:pt x="21442" y="10549"/>
                    <a:pt x="21411" y="10469"/>
                    <a:pt x="21379" y="10460"/>
                  </a:cubicBezTo>
                  <a:cubicBezTo>
                    <a:pt x="21359" y="10447"/>
                    <a:pt x="21372" y="10405"/>
                    <a:pt x="21389" y="10405"/>
                  </a:cubicBezTo>
                  <a:cubicBezTo>
                    <a:pt x="21395" y="10405"/>
                    <a:pt x="21402" y="10410"/>
                    <a:pt x="21407" y="10424"/>
                  </a:cubicBezTo>
                  <a:cubicBezTo>
                    <a:pt x="21422" y="10457"/>
                    <a:pt x="21444" y="10480"/>
                    <a:pt x="21459" y="10480"/>
                  </a:cubicBezTo>
                  <a:cubicBezTo>
                    <a:pt x="21469" y="10480"/>
                    <a:pt x="21476" y="10471"/>
                    <a:pt x="21477" y="10451"/>
                  </a:cubicBezTo>
                  <a:cubicBezTo>
                    <a:pt x="21481" y="10389"/>
                    <a:pt x="21505" y="10265"/>
                    <a:pt x="21543" y="10265"/>
                  </a:cubicBezTo>
                  <a:cubicBezTo>
                    <a:pt x="21546" y="10265"/>
                    <a:pt x="21549" y="10265"/>
                    <a:pt x="21552" y="10265"/>
                  </a:cubicBezTo>
                  <a:cubicBezTo>
                    <a:pt x="21585" y="10265"/>
                    <a:pt x="21600" y="10218"/>
                    <a:pt x="21564" y="10185"/>
                  </a:cubicBezTo>
                  <a:lnTo>
                    <a:pt x="21568" y="10185"/>
                  </a:lnTo>
                  <a:cubicBezTo>
                    <a:pt x="21495" y="10105"/>
                    <a:pt x="21432" y="9980"/>
                    <a:pt x="21379" y="9839"/>
                  </a:cubicBezTo>
                  <a:cubicBezTo>
                    <a:pt x="21359" y="9761"/>
                    <a:pt x="21276" y="9707"/>
                    <a:pt x="21232" y="9707"/>
                  </a:cubicBezTo>
                  <a:cubicBezTo>
                    <a:pt x="21216" y="9707"/>
                    <a:pt x="21205" y="9715"/>
                    <a:pt x="21205" y="9732"/>
                  </a:cubicBezTo>
                  <a:cubicBezTo>
                    <a:pt x="21205" y="9745"/>
                    <a:pt x="21202" y="9751"/>
                    <a:pt x="21198" y="9751"/>
                  </a:cubicBezTo>
                  <a:cubicBezTo>
                    <a:pt x="21184" y="9751"/>
                    <a:pt x="21157" y="9699"/>
                    <a:pt x="21149" y="9652"/>
                  </a:cubicBezTo>
                  <a:cubicBezTo>
                    <a:pt x="21142" y="9616"/>
                    <a:pt x="21098" y="9596"/>
                    <a:pt x="21058" y="9596"/>
                  </a:cubicBezTo>
                  <a:cubicBezTo>
                    <a:pt x="21019" y="9596"/>
                    <a:pt x="20983" y="9614"/>
                    <a:pt x="20981" y="9652"/>
                  </a:cubicBezTo>
                  <a:cubicBezTo>
                    <a:pt x="20981" y="9723"/>
                    <a:pt x="21019" y="9723"/>
                    <a:pt x="21040" y="9803"/>
                  </a:cubicBezTo>
                  <a:cubicBezTo>
                    <a:pt x="21061" y="9883"/>
                    <a:pt x="21009" y="9927"/>
                    <a:pt x="21023" y="10007"/>
                  </a:cubicBezTo>
                  <a:cubicBezTo>
                    <a:pt x="21026" y="10029"/>
                    <a:pt x="21023" y="10038"/>
                    <a:pt x="21018" y="10038"/>
                  </a:cubicBezTo>
                  <a:cubicBezTo>
                    <a:pt x="21003" y="10038"/>
                    <a:pt x="20961" y="9959"/>
                    <a:pt x="20943" y="9918"/>
                  </a:cubicBezTo>
                  <a:cubicBezTo>
                    <a:pt x="20918" y="9865"/>
                    <a:pt x="20929" y="9679"/>
                    <a:pt x="20936" y="9581"/>
                  </a:cubicBezTo>
                  <a:cubicBezTo>
                    <a:pt x="20943" y="9492"/>
                    <a:pt x="20894" y="9510"/>
                    <a:pt x="20887" y="9413"/>
                  </a:cubicBezTo>
                  <a:cubicBezTo>
                    <a:pt x="20883" y="9315"/>
                    <a:pt x="20712" y="9111"/>
                    <a:pt x="20642" y="9031"/>
                  </a:cubicBezTo>
                  <a:cubicBezTo>
                    <a:pt x="20572" y="8951"/>
                    <a:pt x="20481" y="8889"/>
                    <a:pt x="20457" y="8792"/>
                  </a:cubicBezTo>
                  <a:cubicBezTo>
                    <a:pt x="20433" y="8694"/>
                    <a:pt x="20303" y="8676"/>
                    <a:pt x="20254" y="8552"/>
                  </a:cubicBezTo>
                  <a:cubicBezTo>
                    <a:pt x="20206" y="8419"/>
                    <a:pt x="19992" y="8179"/>
                    <a:pt x="19902" y="8161"/>
                  </a:cubicBezTo>
                  <a:cubicBezTo>
                    <a:pt x="19816" y="8153"/>
                    <a:pt x="19830" y="8036"/>
                    <a:pt x="19794" y="8036"/>
                  </a:cubicBezTo>
                  <a:cubicBezTo>
                    <a:pt x="19792" y="8036"/>
                    <a:pt x="19789" y="8036"/>
                    <a:pt x="19786" y="8037"/>
                  </a:cubicBezTo>
                  <a:cubicBezTo>
                    <a:pt x="19762" y="8040"/>
                    <a:pt x="19737" y="8040"/>
                    <a:pt x="19713" y="8040"/>
                  </a:cubicBezTo>
                  <a:cubicBezTo>
                    <a:pt x="19638" y="8040"/>
                    <a:pt x="19563" y="8031"/>
                    <a:pt x="19489" y="8010"/>
                  </a:cubicBezTo>
                  <a:cubicBezTo>
                    <a:pt x="19483" y="8008"/>
                    <a:pt x="19477" y="8006"/>
                    <a:pt x="19472" y="8006"/>
                  </a:cubicBezTo>
                  <a:cubicBezTo>
                    <a:pt x="19435" y="8006"/>
                    <a:pt x="19418" y="8065"/>
                    <a:pt x="19393" y="8065"/>
                  </a:cubicBezTo>
                  <a:cubicBezTo>
                    <a:pt x="19387" y="8065"/>
                    <a:pt x="19381" y="8062"/>
                    <a:pt x="19374" y="8055"/>
                  </a:cubicBezTo>
                  <a:cubicBezTo>
                    <a:pt x="19339" y="8018"/>
                    <a:pt x="19176" y="7868"/>
                    <a:pt x="19108" y="7868"/>
                  </a:cubicBezTo>
                  <a:cubicBezTo>
                    <a:pt x="19095" y="7868"/>
                    <a:pt x="19085" y="7874"/>
                    <a:pt x="19081" y="7886"/>
                  </a:cubicBezTo>
                  <a:cubicBezTo>
                    <a:pt x="19056" y="7957"/>
                    <a:pt x="19067" y="8073"/>
                    <a:pt x="19042" y="8091"/>
                  </a:cubicBezTo>
                  <a:cubicBezTo>
                    <a:pt x="19014" y="8108"/>
                    <a:pt x="19042" y="8206"/>
                    <a:pt x="19102" y="8357"/>
                  </a:cubicBezTo>
                  <a:cubicBezTo>
                    <a:pt x="19164" y="8508"/>
                    <a:pt x="19126" y="8614"/>
                    <a:pt x="19070" y="8676"/>
                  </a:cubicBezTo>
                  <a:cubicBezTo>
                    <a:pt x="19059" y="8691"/>
                    <a:pt x="19046" y="8697"/>
                    <a:pt x="19033" y="8697"/>
                  </a:cubicBezTo>
                  <a:cubicBezTo>
                    <a:pt x="18980" y="8697"/>
                    <a:pt x="18918" y="8600"/>
                    <a:pt x="18896" y="8508"/>
                  </a:cubicBezTo>
                  <a:cubicBezTo>
                    <a:pt x="18868" y="8392"/>
                    <a:pt x="18791" y="8445"/>
                    <a:pt x="18773" y="8295"/>
                  </a:cubicBezTo>
                  <a:cubicBezTo>
                    <a:pt x="18760" y="8205"/>
                    <a:pt x="18772" y="8161"/>
                    <a:pt x="18792" y="8161"/>
                  </a:cubicBezTo>
                  <a:cubicBezTo>
                    <a:pt x="18804" y="8161"/>
                    <a:pt x="18818" y="8176"/>
                    <a:pt x="18833" y="8206"/>
                  </a:cubicBezTo>
                  <a:cubicBezTo>
                    <a:pt x="18844" y="8232"/>
                    <a:pt x="18857" y="8244"/>
                    <a:pt x="18871" y="8244"/>
                  </a:cubicBezTo>
                  <a:cubicBezTo>
                    <a:pt x="18897" y="8244"/>
                    <a:pt x="18922" y="8195"/>
                    <a:pt x="18927" y="8117"/>
                  </a:cubicBezTo>
                  <a:cubicBezTo>
                    <a:pt x="18930" y="8009"/>
                    <a:pt x="18838" y="7948"/>
                    <a:pt x="18778" y="7948"/>
                  </a:cubicBezTo>
                  <a:cubicBezTo>
                    <a:pt x="18774" y="7948"/>
                    <a:pt x="18770" y="7948"/>
                    <a:pt x="18766" y="7948"/>
                  </a:cubicBezTo>
                  <a:cubicBezTo>
                    <a:pt x="18710" y="7957"/>
                    <a:pt x="18675" y="8170"/>
                    <a:pt x="18616" y="8250"/>
                  </a:cubicBezTo>
                  <a:cubicBezTo>
                    <a:pt x="18601" y="8273"/>
                    <a:pt x="18574" y="8283"/>
                    <a:pt x="18542" y="8283"/>
                  </a:cubicBezTo>
                  <a:cubicBezTo>
                    <a:pt x="18451" y="8283"/>
                    <a:pt x="18320" y="8207"/>
                    <a:pt x="18302" y="8161"/>
                  </a:cubicBezTo>
                  <a:cubicBezTo>
                    <a:pt x="18294" y="8143"/>
                    <a:pt x="18262" y="8136"/>
                    <a:pt x="18218" y="8136"/>
                  </a:cubicBezTo>
                  <a:cubicBezTo>
                    <a:pt x="18112" y="8136"/>
                    <a:pt x="17943" y="8180"/>
                    <a:pt x="17921" y="8223"/>
                  </a:cubicBezTo>
                  <a:cubicBezTo>
                    <a:pt x="17886" y="8277"/>
                    <a:pt x="17910" y="8508"/>
                    <a:pt x="17893" y="8525"/>
                  </a:cubicBezTo>
                  <a:cubicBezTo>
                    <a:pt x="17892" y="8526"/>
                    <a:pt x="17891" y="8527"/>
                    <a:pt x="17891" y="8527"/>
                  </a:cubicBezTo>
                  <a:cubicBezTo>
                    <a:pt x="17874" y="8527"/>
                    <a:pt x="17862" y="8265"/>
                    <a:pt x="17862" y="8206"/>
                  </a:cubicBezTo>
                  <a:cubicBezTo>
                    <a:pt x="17862" y="8153"/>
                    <a:pt x="17820" y="8117"/>
                    <a:pt x="17764" y="8117"/>
                  </a:cubicBezTo>
                  <a:cubicBezTo>
                    <a:pt x="17704" y="8117"/>
                    <a:pt x="17669" y="8117"/>
                    <a:pt x="17694" y="8046"/>
                  </a:cubicBezTo>
                  <a:cubicBezTo>
                    <a:pt x="17718" y="7984"/>
                    <a:pt x="17673" y="7922"/>
                    <a:pt x="17718" y="7833"/>
                  </a:cubicBezTo>
                  <a:cubicBezTo>
                    <a:pt x="17764" y="7753"/>
                    <a:pt x="17635" y="7496"/>
                    <a:pt x="17512" y="7363"/>
                  </a:cubicBezTo>
                  <a:cubicBezTo>
                    <a:pt x="17463" y="7313"/>
                    <a:pt x="17387" y="7294"/>
                    <a:pt x="17310" y="7294"/>
                  </a:cubicBezTo>
                  <a:cubicBezTo>
                    <a:pt x="17195" y="7294"/>
                    <a:pt x="17076" y="7335"/>
                    <a:pt x="17030" y="7371"/>
                  </a:cubicBezTo>
                  <a:cubicBezTo>
                    <a:pt x="16983" y="7410"/>
                    <a:pt x="16910" y="7414"/>
                    <a:pt x="16844" y="7414"/>
                  </a:cubicBezTo>
                  <a:cubicBezTo>
                    <a:pt x="16822" y="7414"/>
                    <a:pt x="16801" y="7414"/>
                    <a:pt x="16782" y="7414"/>
                  </a:cubicBezTo>
                  <a:cubicBezTo>
                    <a:pt x="16765" y="7414"/>
                    <a:pt x="16750" y="7414"/>
                    <a:pt x="16737" y="7416"/>
                  </a:cubicBezTo>
                  <a:cubicBezTo>
                    <a:pt x="16667" y="7416"/>
                    <a:pt x="16723" y="7345"/>
                    <a:pt x="16702" y="7256"/>
                  </a:cubicBezTo>
                  <a:cubicBezTo>
                    <a:pt x="16686" y="7188"/>
                    <a:pt x="16611" y="7109"/>
                    <a:pt x="16570" y="7109"/>
                  </a:cubicBezTo>
                  <a:cubicBezTo>
                    <a:pt x="16558" y="7109"/>
                    <a:pt x="16548" y="7116"/>
                    <a:pt x="16545" y="7132"/>
                  </a:cubicBezTo>
                  <a:cubicBezTo>
                    <a:pt x="16539" y="7156"/>
                    <a:pt x="16533" y="7166"/>
                    <a:pt x="16526" y="7166"/>
                  </a:cubicBezTo>
                  <a:cubicBezTo>
                    <a:pt x="16511" y="7166"/>
                    <a:pt x="16496" y="7116"/>
                    <a:pt x="16496" y="7079"/>
                  </a:cubicBezTo>
                  <a:cubicBezTo>
                    <a:pt x="16496" y="7031"/>
                    <a:pt x="16404" y="6941"/>
                    <a:pt x="16352" y="6941"/>
                  </a:cubicBezTo>
                  <a:cubicBezTo>
                    <a:pt x="16346" y="6941"/>
                    <a:pt x="16340" y="6943"/>
                    <a:pt x="16335" y="6946"/>
                  </a:cubicBezTo>
                  <a:cubicBezTo>
                    <a:pt x="16331" y="6948"/>
                    <a:pt x="16328" y="6949"/>
                    <a:pt x="16325" y="6949"/>
                  </a:cubicBezTo>
                  <a:cubicBezTo>
                    <a:pt x="16290" y="6949"/>
                    <a:pt x="16277" y="6830"/>
                    <a:pt x="16324" y="6830"/>
                  </a:cubicBezTo>
                  <a:cubicBezTo>
                    <a:pt x="16341" y="6830"/>
                    <a:pt x="16360" y="6834"/>
                    <a:pt x="16378" y="6834"/>
                  </a:cubicBezTo>
                  <a:cubicBezTo>
                    <a:pt x="16419" y="6834"/>
                    <a:pt x="16452" y="6817"/>
                    <a:pt x="16426" y="6706"/>
                  </a:cubicBezTo>
                  <a:cubicBezTo>
                    <a:pt x="16394" y="6575"/>
                    <a:pt x="16162" y="6521"/>
                    <a:pt x="16063" y="6521"/>
                  </a:cubicBezTo>
                  <a:cubicBezTo>
                    <a:pt x="16041" y="6521"/>
                    <a:pt x="16026" y="6524"/>
                    <a:pt x="16021" y="6529"/>
                  </a:cubicBezTo>
                  <a:cubicBezTo>
                    <a:pt x="15989" y="6555"/>
                    <a:pt x="16021" y="6670"/>
                    <a:pt x="15944" y="6848"/>
                  </a:cubicBezTo>
                  <a:cubicBezTo>
                    <a:pt x="15916" y="6919"/>
                    <a:pt x="15888" y="6945"/>
                    <a:pt x="15866" y="6945"/>
                  </a:cubicBezTo>
                  <a:cubicBezTo>
                    <a:pt x="15829" y="6945"/>
                    <a:pt x="15804" y="6876"/>
                    <a:pt x="15811" y="6822"/>
                  </a:cubicBezTo>
                  <a:cubicBezTo>
                    <a:pt x="15818" y="6733"/>
                    <a:pt x="15909" y="6750"/>
                    <a:pt x="15909" y="6662"/>
                  </a:cubicBezTo>
                  <a:cubicBezTo>
                    <a:pt x="15909" y="6573"/>
                    <a:pt x="15786" y="6626"/>
                    <a:pt x="15766" y="6546"/>
                  </a:cubicBezTo>
                  <a:cubicBezTo>
                    <a:pt x="15752" y="6491"/>
                    <a:pt x="15777" y="6446"/>
                    <a:pt x="15810" y="6446"/>
                  </a:cubicBezTo>
                  <a:cubicBezTo>
                    <a:pt x="15819" y="6446"/>
                    <a:pt x="15829" y="6450"/>
                    <a:pt x="15839" y="6457"/>
                  </a:cubicBezTo>
                  <a:cubicBezTo>
                    <a:pt x="15862" y="6477"/>
                    <a:pt x="15896" y="6491"/>
                    <a:pt x="15923" y="6491"/>
                  </a:cubicBezTo>
                  <a:cubicBezTo>
                    <a:pt x="15946" y="6491"/>
                    <a:pt x="15963" y="6482"/>
                    <a:pt x="15965" y="6457"/>
                  </a:cubicBezTo>
                  <a:cubicBezTo>
                    <a:pt x="15968" y="6404"/>
                    <a:pt x="15916" y="6396"/>
                    <a:pt x="15842" y="6360"/>
                  </a:cubicBezTo>
                  <a:cubicBezTo>
                    <a:pt x="15777" y="6328"/>
                    <a:pt x="15626" y="6240"/>
                    <a:pt x="15527" y="6240"/>
                  </a:cubicBezTo>
                  <a:cubicBezTo>
                    <a:pt x="15515" y="6240"/>
                    <a:pt x="15503" y="6242"/>
                    <a:pt x="15493" y="6244"/>
                  </a:cubicBezTo>
                  <a:cubicBezTo>
                    <a:pt x="15484" y="6247"/>
                    <a:pt x="15475" y="6248"/>
                    <a:pt x="15466" y="6248"/>
                  </a:cubicBezTo>
                  <a:cubicBezTo>
                    <a:pt x="15387" y="6248"/>
                    <a:pt x="15348" y="6146"/>
                    <a:pt x="15301" y="6138"/>
                  </a:cubicBezTo>
                  <a:cubicBezTo>
                    <a:pt x="15298" y="6138"/>
                    <a:pt x="15296" y="6138"/>
                    <a:pt x="15293" y="6138"/>
                  </a:cubicBezTo>
                  <a:cubicBezTo>
                    <a:pt x="15249" y="6138"/>
                    <a:pt x="15250" y="6213"/>
                    <a:pt x="15273" y="6289"/>
                  </a:cubicBezTo>
                  <a:cubicBezTo>
                    <a:pt x="15294" y="6357"/>
                    <a:pt x="15244" y="6399"/>
                    <a:pt x="15189" y="6399"/>
                  </a:cubicBezTo>
                  <a:cubicBezTo>
                    <a:pt x="15180" y="6399"/>
                    <a:pt x="15170" y="6398"/>
                    <a:pt x="15161" y="6396"/>
                  </a:cubicBezTo>
                  <a:cubicBezTo>
                    <a:pt x="15155" y="6393"/>
                    <a:pt x="15148" y="6391"/>
                    <a:pt x="15142" y="6391"/>
                  </a:cubicBezTo>
                  <a:cubicBezTo>
                    <a:pt x="15082" y="6391"/>
                    <a:pt x="15014" y="6496"/>
                    <a:pt x="15046" y="6600"/>
                  </a:cubicBezTo>
                  <a:cubicBezTo>
                    <a:pt x="15056" y="6632"/>
                    <a:pt x="15066" y="6644"/>
                    <a:pt x="15076" y="6644"/>
                  </a:cubicBezTo>
                  <a:cubicBezTo>
                    <a:pt x="15097" y="6644"/>
                    <a:pt x="15117" y="6594"/>
                    <a:pt x="15137" y="6594"/>
                  </a:cubicBezTo>
                  <a:cubicBezTo>
                    <a:pt x="15140" y="6594"/>
                    <a:pt x="15144" y="6596"/>
                    <a:pt x="15147" y="6600"/>
                  </a:cubicBezTo>
                  <a:cubicBezTo>
                    <a:pt x="15175" y="6635"/>
                    <a:pt x="15067" y="6724"/>
                    <a:pt x="15112" y="6777"/>
                  </a:cubicBezTo>
                  <a:cubicBezTo>
                    <a:pt x="15158" y="6830"/>
                    <a:pt x="15151" y="6946"/>
                    <a:pt x="15151" y="6999"/>
                  </a:cubicBezTo>
                  <a:cubicBezTo>
                    <a:pt x="15153" y="7029"/>
                    <a:pt x="15129" y="7053"/>
                    <a:pt x="15104" y="7053"/>
                  </a:cubicBezTo>
                  <a:cubicBezTo>
                    <a:pt x="15083" y="7053"/>
                    <a:pt x="15062" y="7038"/>
                    <a:pt x="15049" y="6999"/>
                  </a:cubicBezTo>
                  <a:cubicBezTo>
                    <a:pt x="15039" y="6966"/>
                    <a:pt x="15027" y="6956"/>
                    <a:pt x="15013" y="6956"/>
                  </a:cubicBezTo>
                  <a:cubicBezTo>
                    <a:pt x="14994" y="6956"/>
                    <a:pt x="14972" y="6975"/>
                    <a:pt x="14944" y="6975"/>
                  </a:cubicBezTo>
                  <a:cubicBezTo>
                    <a:pt x="14939" y="6975"/>
                    <a:pt x="14933" y="6974"/>
                    <a:pt x="14927" y="6972"/>
                  </a:cubicBezTo>
                  <a:cubicBezTo>
                    <a:pt x="14924" y="6972"/>
                    <a:pt x="14921" y="6971"/>
                    <a:pt x="14918" y="6971"/>
                  </a:cubicBezTo>
                  <a:cubicBezTo>
                    <a:pt x="14871" y="6971"/>
                    <a:pt x="14840" y="7035"/>
                    <a:pt x="14892" y="7052"/>
                  </a:cubicBezTo>
                  <a:cubicBezTo>
                    <a:pt x="14952" y="7070"/>
                    <a:pt x="14969" y="7159"/>
                    <a:pt x="14892" y="7185"/>
                  </a:cubicBezTo>
                  <a:cubicBezTo>
                    <a:pt x="14889" y="7186"/>
                    <a:pt x="14886" y="7186"/>
                    <a:pt x="14883" y="7186"/>
                  </a:cubicBezTo>
                  <a:cubicBezTo>
                    <a:pt x="14824" y="7186"/>
                    <a:pt x="14833" y="7023"/>
                    <a:pt x="14799" y="7023"/>
                  </a:cubicBezTo>
                  <a:cubicBezTo>
                    <a:pt x="14796" y="7023"/>
                    <a:pt x="14794" y="7024"/>
                    <a:pt x="14791" y="7026"/>
                  </a:cubicBezTo>
                  <a:cubicBezTo>
                    <a:pt x="14786" y="7028"/>
                    <a:pt x="14781" y="7030"/>
                    <a:pt x="14775" y="7030"/>
                  </a:cubicBezTo>
                  <a:cubicBezTo>
                    <a:pt x="14726" y="7030"/>
                    <a:pt x="14646" y="6937"/>
                    <a:pt x="14599" y="6937"/>
                  </a:cubicBezTo>
                  <a:cubicBezTo>
                    <a:pt x="14546" y="6946"/>
                    <a:pt x="14522" y="7052"/>
                    <a:pt x="14452" y="7070"/>
                  </a:cubicBezTo>
                  <a:cubicBezTo>
                    <a:pt x="14382" y="7070"/>
                    <a:pt x="14312" y="6999"/>
                    <a:pt x="14260" y="6875"/>
                  </a:cubicBezTo>
                  <a:cubicBezTo>
                    <a:pt x="14244" y="6821"/>
                    <a:pt x="14235" y="6788"/>
                    <a:pt x="14224" y="6788"/>
                  </a:cubicBezTo>
                  <a:cubicBezTo>
                    <a:pt x="14216" y="6788"/>
                    <a:pt x="14206" y="6809"/>
                    <a:pt x="14190" y="6857"/>
                  </a:cubicBezTo>
                  <a:cubicBezTo>
                    <a:pt x="14155" y="6972"/>
                    <a:pt x="14155" y="7194"/>
                    <a:pt x="14120" y="7203"/>
                  </a:cubicBezTo>
                  <a:cubicBezTo>
                    <a:pt x="14089" y="7212"/>
                    <a:pt x="14075" y="7407"/>
                    <a:pt x="14040" y="7461"/>
                  </a:cubicBezTo>
                  <a:cubicBezTo>
                    <a:pt x="14035" y="7467"/>
                    <a:pt x="14031" y="7470"/>
                    <a:pt x="14027" y="7470"/>
                  </a:cubicBezTo>
                  <a:cubicBezTo>
                    <a:pt x="14007" y="7470"/>
                    <a:pt x="13999" y="7389"/>
                    <a:pt x="13967" y="7389"/>
                  </a:cubicBezTo>
                  <a:cubicBezTo>
                    <a:pt x="13966" y="7389"/>
                    <a:pt x="13964" y="7389"/>
                    <a:pt x="13963" y="7389"/>
                  </a:cubicBezTo>
                  <a:cubicBezTo>
                    <a:pt x="13962" y="7390"/>
                    <a:pt x="13961" y="7390"/>
                    <a:pt x="13960" y="7390"/>
                  </a:cubicBezTo>
                  <a:cubicBezTo>
                    <a:pt x="13914" y="7390"/>
                    <a:pt x="13781" y="7049"/>
                    <a:pt x="13774" y="6946"/>
                  </a:cubicBezTo>
                  <a:cubicBezTo>
                    <a:pt x="13764" y="6848"/>
                    <a:pt x="13680" y="6653"/>
                    <a:pt x="13659" y="6609"/>
                  </a:cubicBezTo>
                  <a:cubicBezTo>
                    <a:pt x="13646" y="6590"/>
                    <a:pt x="13653" y="6576"/>
                    <a:pt x="13666" y="6576"/>
                  </a:cubicBezTo>
                  <a:cubicBezTo>
                    <a:pt x="13677" y="6576"/>
                    <a:pt x="13695" y="6587"/>
                    <a:pt x="13708" y="6617"/>
                  </a:cubicBezTo>
                  <a:cubicBezTo>
                    <a:pt x="13723" y="6649"/>
                    <a:pt x="13742" y="6665"/>
                    <a:pt x="13762" y="6665"/>
                  </a:cubicBezTo>
                  <a:cubicBezTo>
                    <a:pt x="13775" y="6665"/>
                    <a:pt x="13788" y="6658"/>
                    <a:pt x="13799" y="6644"/>
                  </a:cubicBezTo>
                  <a:cubicBezTo>
                    <a:pt x="13827" y="6600"/>
                    <a:pt x="13823" y="6422"/>
                    <a:pt x="13774" y="6422"/>
                  </a:cubicBezTo>
                  <a:cubicBezTo>
                    <a:pt x="13725" y="6422"/>
                    <a:pt x="13746" y="6307"/>
                    <a:pt x="13771" y="6289"/>
                  </a:cubicBezTo>
                  <a:cubicBezTo>
                    <a:pt x="13795" y="6262"/>
                    <a:pt x="13715" y="6076"/>
                    <a:pt x="13743" y="6058"/>
                  </a:cubicBezTo>
                  <a:cubicBezTo>
                    <a:pt x="13774" y="6040"/>
                    <a:pt x="13760" y="5952"/>
                    <a:pt x="13718" y="5943"/>
                  </a:cubicBezTo>
                  <a:cubicBezTo>
                    <a:pt x="13677" y="5925"/>
                    <a:pt x="13635" y="5836"/>
                    <a:pt x="13631" y="5783"/>
                  </a:cubicBezTo>
                  <a:cubicBezTo>
                    <a:pt x="13629" y="5756"/>
                    <a:pt x="13583" y="5738"/>
                    <a:pt x="13539" y="5738"/>
                  </a:cubicBezTo>
                  <a:cubicBezTo>
                    <a:pt x="13498" y="5738"/>
                    <a:pt x="13460" y="5753"/>
                    <a:pt x="13463" y="5792"/>
                  </a:cubicBezTo>
                  <a:cubicBezTo>
                    <a:pt x="13466" y="5823"/>
                    <a:pt x="13456" y="5837"/>
                    <a:pt x="13444" y="5837"/>
                  </a:cubicBezTo>
                  <a:cubicBezTo>
                    <a:pt x="13429" y="5837"/>
                    <a:pt x="13412" y="5814"/>
                    <a:pt x="13418" y="5774"/>
                  </a:cubicBezTo>
                  <a:cubicBezTo>
                    <a:pt x="13425" y="5712"/>
                    <a:pt x="13355" y="5730"/>
                    <a:pt x="13271" y="5677"/>
                  </a:cubicBezTo>
                  <a:cubicBezTo>
                    <a:pt x="13191" y="5614"/>
                    <a:pt x="13187" y="5464"/>
                    <a:pt x="13159" y="5455"/>
                  </a:cubicBezTo>
                  <a:cubicBezTo>
                    <a:pt x="13159" y="5454"/>
                    <a:pt x="13158" y="5454"/>
                    <a:pt x="13158" y="5454"/>
                  </a:cubicBezTo>
                  <a:cubicBezTo>
                    <a:pt x="13134" y="5454"/>
                    <a:pt x="13140" y="5620"/>
                    <a:pt x="13111" y="5620"/>
                  </a:cubicBezTo>
                  <a:cubicBezTo>
                    <a:pt x="13108" y="5620"/>
                    <a:pt x="13104" y="5619"/>
                    <a:pt x="13100" y="5614"/>
                  </a:cubicBezTo>
                  <a:cubicBezTo>
                    <a:pt x="13093" y="5605"/>
                    <a:pt x="13085" y="5601"/>
                    <a:pt x="13078" y="5601"/>
                  </a:cubicBezTo>
                  <a:cubicBezTo>
                    <a:pt x="13044" y="5601"/>
                    <a:pt x="13017" y="5695"/>
                    <a:pt x="13037" y="5783"/>
                  </a:cubicBezTo>
                  <a:cubicBezTo>
                    <a:pt x="13062" y="5907"/>
                    <a:pt x="13037" y="5934"/>
                    <a:pt x="13037" y="6031"/>
                  </a:cubicBezTo>
                  <a:cubicBezTo>
                    <a:pt x="13037" y="6080"/>
                    <a:pt x="13032" y="6097"/>
                    <a:pt x="13022" y="6097"/>
                  </a:cubicBezTo>
                  <a:cubicBezTo>
                    <a:pt x="13010" y="6097"/>
                    <a:pt x="12990" y="6074"/>
                    <a:pt x="12964" y="6049"/>
                  </a:cubicBezTo>
                  <a:cubicBezTo>
                    <a:pt x="12958" y="6044"/>
                    <a:pt x="12952" y="6042"/>
                    <a:pt x="12947" y="6042"/>
                  </a:cubicBezTo>
                  <a:cubicBezTo>
                    <a:pt x="12921" y="6042"/>
                    <a:pt x="12908" y="6108"/>
                    <a:pt x="12863" y="6108"/>
                  </a:cubicBezTo>
                  <a:cubicBezTo>
                    <a:pt x="12849" y="6108"/>
                    <a:pt x="12832" y="6101"/>
                    <a:pt x="12810" y="6085"/>
                  </a:cubicBezTo>
                  <a:cubicBezTo>
                    <a:pt x="12764" y="6053"/>
                    <a:pt x="12728" y="6052"/>
                    <a:pt x="12701" y="6052"/>
                  </a:cubicBezTo>
                  <a:cubicBezTo>
                    <a:pt x="12698" y="6052"/>
                    <a:pt x="12695" y="6052"/>
                    <a:pt x="12692" y="6052"/>
                  </a:cubicBezTo>
                  <a:cubicBezTo>
                    <a:pt x="12664" y="6052"/>
                    <a:pt x="12648" y="6049"/>
                    <a:pt x="12639" y="6005"/>
                  </a:cubicBezTo>
                  <a:cubicBezTo>
                    <a:pt x="12629" y="5956"/>
                    <a:pt x="12615" y="5931"/>
                    <a:pt x="12604" y="5931"/>
                  </a:cubicBezTo>
                  <a:cubicBezTo>
                    <a:pt x="12595" y="5931"/>
                    <a:pt x="12588" y="5947"/>
                    <a:pt x="12587" y="5978"/>
                  </a:cubicBezTo>
                  <a:cubicBezTo>
                    <a:pt x="12584" y="6008"/>
                    <a:pt x="12560" y="6022"/>
                    <a:pt x="12530" y="6022"/>
                  </a:cubicBezTo>
                  <a:cubicBezTo>
                    <a:pt x="12481" y="6022"/>
                    <a:pt x="12415" y="5983"/>
                    <a:pt x="12408" y="5916"/>
                  </a:cubicBezTo>
                  <a:cubicBezTo>
                    <a:pt x="12394" y="5810"/>
                    <a:pt x="12436" y="5792"/>
                    <a:pt x="12461" y="5765"/>
                  </a:cubicBezTo>
                  <a:cubicBezTo>
                    <a:pt x="12481" y="5735"/>
                    <a:pt x="12447" y="5699"/>
                    <a:pt x="12384" y="5699"/>
                  </a:cubicBezTo>
                  <a:cubicBezTo>
                    <a:pt x="12372" y="5699"/>
                    <a:pt x="12359" y="5701"/>
                    <a:pt x="12345" y="5703"/>
                  </a:cubicBezTo>
                  <a:cubicBezTo>
                    <a:pt x="12340" y="5704"/>
                    <a:pt x="12335" y="5705"/>
                    <a:pt x="12329" y="5705"/>
                  </a:cubicBezTo>
                  <a:cubicBezTo>
                    <a:pt x="12256" y="5705"/>
                    <a:pt x="12204" y="5604"/>
                    <a:pt x="12128" y="5604"/>
                  </a:cubicBezTo>
                  <a:cubicBezTo>
                    <a:pt x="12123" y="5604"/>
                    <a:pt x="12117" y="5605"/>
                    <a:pt x="12111" y="5606"/>
                  </a:cubicBezTo>
                  <a:cubicBezTo>
                    <a:pt x="12007" y="5632"/>
                    <a:pt x="11898" y="5668"/>
                    <a:pt x="11794" y="5721"/>
                  </a:cubicBezTo>
                  <a:cubicBezTo>
                    <a:pt x="11766" y="5757"/>
                    <a:pt x="11822" y="5890"/>
                    <a:pt x="11776" y="5899"/>
                  </a:cubicBezTo>
                  <a:cubicBezTo>
                    <a:pt x="11775" y="5899"/>
                    <a:pt x="11775" y="5899"/>
                    <a:pt x="11774" y="5899"/>
                  </a:cubicBezTo>
                  <a:cubicBezTo>
                    <a:pt x="11735" y="5899"/>
                    <a:pt x="11765" y="5683"/>
                    <a:pt x="11759" y="5570"/>
                  </a:cubicBezTo>
                  <a:cubicBezTo>
                    <a:pt x="11753" y="5511"/>
                    <a:pt x="11731" y="5482"/>
                    <a:pt x="11713" y="5482"/>
                  </a:cubicBezTo>
                  <a:cubicBezTo>
                    <a:pt x="11700" y="5482"/>
                    <a:pt x="11689" y="5499"/>
                    <a:pt x="11692" y="5535"/>
                  </a:cubicBezTo>
                  <a:cubicBezTo>
                    <a:pt x="11699" y="5584"/>
                    <a:pt x="11658" y="5613"/>
                    <a:pt x="11620" y="5613"/>
                  </a:cubicBezTo>
                  <a:cubicBezTo>
                    <a:pt x="11596" y="5613"/>
                    <a:pt x="11574" y="5603"/>
                    <a:pt x="11563" y="5579"/>
                  </a:cubicBezTo>
                  <a:cubicBezTo>
                    <a:pt x="11521" y="5490"/>
                    <a:pt x="11472" y="5419"/>
                    <a:pt x="11416" y="5384"/>
                  </a:cubicBezTo>
                  <a:cubicBezTo>
                    <a:pt x="11409" y="5380"/>
                    <a:pt x="11402" y="5378"/>
                    <a:pt x="11395" y="5378"/>
                  </a:cubicBezTo>
                  <a:cubicBezTo>
                    <a:pt x="11326" y="5378"/>
                    <a:pt x="11254" y="5550"/>
                    <a:pt x="11273" y="5606"/>
                  </a:cubicBezTo>
                  <a:cubicBezTo>
                    <a:pt x="11294" y="5659"/>
                    <a:pt x="11350" y="5614"/>
                    <a:pt x="11350" y="5659"/>
                  </a:cubicBezTo>
                  <a:cubicBezTo>
                    <a:pt x="11353" y="5739"/>
                    <a:pt x="11196" y="5703"/>
                    <a:pt x="11196" y="5774"/>
                  </a:cubicBezTo>
                  <a:cubicBezTo>
                    <a:pt x="11196" y="5845"/>
                    <a:pt x="11050" y="5934"/>
                    <a:pt x="11004" y="5952"/>
                  </a:cubicBezTo>
                  <a:cubicBezTo>
                    <a:pt x="10882" y="5987"/>
                    <a:pt x="10854" y="5987"/>
                    <a:pt x="10795" y="6120"/>
                  </a:cubicBezTo>
                  <a:cubicBezTo>
                    <a:pt x="10784" y="6145"/>
                    <a:pt x="10776" y="6155"/>
                    <a:pt x="10773" y="6155"/>
                  </a:cubicBezTo>
                  <a:cubicBezTo>
                    <a:pt x="10756" y="6155"/>
                    <a:pt x="10792" y="5982"/>
                    <a:pt x="10826" y="5890"/>
                  </a:cubicBezTo>
                  <a:cubicBezTo>
                    <a:pt x="10871" y="5765"/>
                    <a:pt x="10920" y="5818"/>
                    <a:pt x="10945" y="5721"/>
                  </a:cubicBezTo>
                  <a:cubicBezTo>
                    <a:pt x="10973" y="5632"/>
                    <a:pt x="11011" y="5641"/>
                    <a:pt x="11084" y="5614"/>
                  </a:cubicBezTo>
                  <a:cubicBezTo>
                    <a:pt x="11154" y="5588"/>
                    <a:pt x="11151" y="5473"/>
                    <a:pt x="11186" y="5437"/>
                  </a:cubicBezTo>
                  <a:cubicBezTo>
                    <a:pt x="11217" y="5401"/>
                    <a:pt x="11301" y="5313"/>
                    <a:pt x="11315" y="5224"/>
                  </a:cubicBezTo>
                  <a:cubicBezTo>
                    <a:pt x="11332" y="5135"/>
                    <a:pt x="11500" y="4993"/>
                    <a:pt x="11535" y="4993"/>
                  </a:cubicBezTo>
                  <a:cubicBezTo>
                    <a:pt x="11536" y="4994"/>
                    <a:pt x="11537" y="4994"/>
                    <a:pt x="11537" y="4994"/>
                  </a:cubicBezTo>
                  <a:cubicBezTo>
                    <a:pt x="11570" y="4994"/>
                    <a:pt x="11574" y="4816"/>
                    <a:pt x="11594" y="4816"/>
                  </a:cubicBezTo>
                  <a:cubicBezTo>
                    <a:pt x="11647" y="4780"/>
                    <a:pt x="11699" y="4727"/>
                    <a:pt x="11748" y="4665"/>
                  </a:cubicBezTo>
                  <a:cubicBezTo>
                    <a:pt x="11780" y="4630"/>
                    <a:pt x="11804" y="4549"/>
                    <a:pt x="11808" y="4452"/>
                  </a:cubicBezTo>
                  <a:cubicBezTo>
                    <a:pt x="11808" y="4390"/>
                    <a:pt x="11759" y="4399"/>
                    <a:pt x="11752" y="4345"/>
                  </a:cubicBezTo>
                  <a:cubicBezTo>
                    <a:pt x="11745" y="4292"/>
                    <a:pt x="11776" y="4328"/>
                    <a:pt x="11815" y="4283"/>
                  </a:cubicBezTo>
                  <a:cubicBezTo>
                    <a:pt x="11850" y="4251"/>
                    <a:pt x="11821" y="4129"/>
                    <a:pt x="11791" y="4129"/>
                  </a:cubicBezTo>
                  <a:cubicBezTo>
                    <a:pt x="11789" y="4129"/>
                    <a:pt x="11786" y="4130"/>
                    <a:pt x="11783" y="4132"/>
                  </a:cubicBezTo>
                  <a:cubicBezTo>
                    <a:pt x="11779" y="4136"/>
                    <a:pt x="11777" y="4137"/>
                    <a:pt x="11775" y="4137"/>
                  </a:cubicBezTo>
                  <a:cubicBezTo>
                    <a:pt x="11762" y="4137"/>
                    <a:pt x="11797" y="4051"/>
                    <a:pt x="11773" y="3973"/>
                  </a:cubicBezTo>
                  <a:cubicBezTo>
                    <a:pt x="11765" y="3950"/>
                    <a:pt x="11756" y="3942"/>
                    <a:pt x="11747" y="3942"/>
                  </a:cubicBezTo>
                  <a:cubicBezTo>
                    <a:pt x="11729" y="3942"/>
                    <a:pt x="11710" y="3968"/>
                    <a:pt x="11699" y="3968"/>
                  </a:cubicBezTo>
                  <a:cubicBezTo>
                    <a:pt x="11693" y="3968"/>
                    <a:pt x="11689" y="3960"/>
                    <a:pt x="11689" y="3937"/>
                  </a:cubicBezTo>
                  <a:cubicBezTo>
                    <a:pt x="11696" y="3840"/>
                    <a:pt x="11685" y="3742"/>
                    <a:pt x="11664" y="3662"/>
                  </a:cubicBezTo>
                  <a:cubicBezTo>
                    <a:pt x="11661" y="3654"/>
                    <a:pt x="11657" y="3651"/>
                    <a:pt x="11652" y="3651"/>
                  </a:cubicBezTo>
                  <a:cubicBezTo>
                    <a:pt x="11635" y="3651"/>
                    <a:pt x="11613" y="3704"/>
                    <a:pt x="11586" y="3704"/>
                  </a:cubicBezTo>
                  <a:cubicBezTo>
                    <a:pt x="11576" y="3704"/>
                    <a:pt x="11564" y="3695"/>
                    <a:pt x="11552" y="3671"/>
                  </a:cubicBezTo>
                  <a:cubicBezTo>
                    <a:pt x="11517" y="3603"/>
                    <a:pt x="11428" y="3550"/>
                    <a:pt x="11389" y="3550"/>
                  </a:cubicBezTo>
                  <a:cubicBezTo>
                    <a:pt x="11378" y="3550"/>
                    <a:pt x="11371" y="3555"/>
                    <a:pt x="11371" y="3565"/>
                  </a:cubicBezTo>
                  <a:cubicBezTo>
                    <a:pt x="11371" y="3570"/>
                    <a:pt x="11369" y="3573"/>
                    <a:pt x="11366" y="3573"/>
                  </a:cubicBezTo>
                  <a:cubicBezTo>
                    <a:pt x="11354" y="3573"/>
                    <a:pt x="11323" y="3535"/>
                    <a:pt x="11303" y="3535"/>
                  </a:cubicBezTo>
                  <a:cubicBezTo>
                    <a:pt x="11298" y="3535"/>
                    <a:pt x="11293" y="3538"/>
                    <a:pt x="11291" y="3547"/>
                  </a:cubicBezTo>
                  <a:cubicBezTo>
                    <a:pt x="11285" y="3565"/>
                    <a:pt x="11256" y="3571"/>
                    <a:pt x="11223" y="3571"/>
                  </a:cubicBezTo>
                  <a:cubicBezTo>
                    <a:pt x="11190" y="3571"/>
                    <a:pt x="11154" y="3565"/>
                    <a:pt x="11137" y="3556"/>
                  </a:cubicBezTo>
                  <a:cubicBezTo>
                    <a:pt x="11131" y="3551"/>
                    <a:pt x="11125" y="3550"/>
                    <a:pt x="11119" y="3550"/>
                  </a:cubicBezTo>
                  <a:cubicBezTo>
                    <a:pt x="11088" y="3550"/>
                    <a:pt x="11056" y="3604"/>
                    <a:pt x="11053" y="3671"/>
                  </a:cubicBezTo>
                  <a:cubicBezTo>
                    <a:pt x="11053" y="3719"/>
                    <a:pt x="11014" y="3733"/>
                    <a:pt x="10974" y="3733"/>
                  </a:cubicBezTo>
                  <a:cubicBezTo>
                    <a:pt x="10941" y="3733"/>
                    <a:pt x="10907" y="3723"/>
                    <a:pt x="10896" y="3715"/>
                  </a:cubicBezTo>
                  <a:cubicBezTo>
                    <a:pt x="10871" y="3698"/>
                    <a:pt x="10987" y="3449"/>
                    <a:pt x="10987" y="3405"/>
                  </a:cubicBezTo>
                  <a:cubicBezTo>
                    <a:pt x="10987" y="3389"/>
                    <a:pt x="10963" y="3386"/>
                    <a:pt x="10931" y="3386"/>
                  </a:cubicBezTo>
                  <a:cubicBezTo>
                    <a:pt x="10904" y="3386"/>
                    <a:pt x="10871" y="3388"/>
                    <a:pt x="10843" y="3388"/>
                  </a:cubicBezTo>
                  <a:cubicBezTo>
                    <a:pt x="10810" y="3388"/>
                    <a:pt x="10784" y="3385"/>
                    <a:pt x="10780" y="3369"/>
                  </a:cubicBezTo>
                  <a:cubicBezTo>
                    <a:pt x="10767" y="3316"/>
                    <a:pt x="10672" y="3307"/>
                    <a:pt x="10630" y="3307"/>
                  </a:cubicBezTo>
                  <a:cubicBezTo>
                    <a:pt x="10626" y="3308"/>
                    <a:pt x="10622" y="3309"/>
                    <a:pt x="10619" y="3309"/>
                  </a:cubicBezTo>
                  <a:cubicBezTo>
                    <a:pt x="10597" y="3309"/>
                    <a:pt x="10634" y="3280"/>
                    <a:pt x="10669" y="3272"/>
                  </a:cubicBezTo>
                  <a:cubicBezTo>
                    <a:pt x="10704" y="3263"/>
                    <a:pt x="10742" y="3174"/>
                    <a:pt x="10784" y="3148"/>
                  </a:cubicBezTo>
                  <a:cubicBezTo>
                    <a:pt x="10829" y="3130"/>
                    <a:pt x="10819" y="3094"/>
                    <a:pt x="10802" y="3023"/>
                  </a:cubicBezTo>
                  <a:cubicBezTo>
                    <a:pt x="10780" y="2952"/>
                    <a:pt x="10735" y="2988"/>
                    <a:pt x="10693" y="2952"/>
                  </a:cubicBezTo>
                  <a:cubicBezTo>
                    <a:pt x="10651" y="2917"/>
                    <a:pt x="10606" y="2881"/>
                    <a:pt x="10564" y="286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7" name="Google Shape;1787;p133"/>
            <p:cNvSpPr/>
            <p:nvPr/>
          </p:nvSpPr>
          <p:spPr>
            <a:xfrm>
              <a:off x="3790609" y="111256"/>
              <a:ext cx="3434058" cy="1352778"/>
            </a:xfrm>
            <a:custGeom>
              <a:avLst/>
              <a:gdLst/>
              <a:ahLst/>
              <a:cxnLst/>
              <a:rect l="l" t="t" r="r" b="b"/>
              <a:pathLst>
                <a:path w="21585" h="21600" extrusionOk="0">
                  <a:moveTo>
                    <a:pt x="4932" y="0"/>
                  </a:moveTo>
                  <a:cubicBezTo>
                    <a:pt x="4868" y="0"/>
                    <a:pt x="4802" y="31"/>
                    <a:pt x="4814" y="77"/>
                  </a:cubicBezTo>
                  <a:cubicBezTo>
                    <a:pt x="4838" y="157"/>
                    <a:pt x="4639" y="130"/>
                    <a:pt x="4643" y="157"/>
                  </a:cubicBezTo>
                  <a:cubicBezTo>
                    <a:pt x="4650" y="219"/>
                    <a:pt x="4720" y="272"/>
                    <a:pt x="4807" y="272"/>
                  </a:cubicBezTo>
                  <a:cubicBezTo>
                    <a:pt x="4892" y="272"/>
                    <a:pt x="4873" y="147"/>
                    <a:pt x="4923" y="147"/>
                  </a:cubicBezTo>
                  <a:cubicBezTo>
                    <a:pt x="4926" y="147"/>
                    <a:pt x="4929" y="147"/>
                    <a:pt x="4933" y="148"/>
                  </a:cubicBezTo>
                  <a:cubicBezTo>
                    <a:pt x="4948" y="153"/>
                    <a:pt x="4964" y="155"/>
                    <a:pt x="4980" y="155"/>
                  </a:cubicBezTo>
                  <a:cubicBezTo>
                    <a:pt x="5025" y="155"/>
                    <a:pt x="5062" y="132"/>
                    <a:pt x="5041" y="59"/>
                  </a:cubicBezTo>
                  <a:cubicBezTo>
                    <a:pt x="5028" y="17"/>
                    <a:pt x="4980" y="0"/>
                    <a:pt x="4932" y="0"/>
                  </a:cubicBezTo>
                  <a:close/>
                  <a:moveTo>
                    <a:pt x="9057" y="236"/>
                  </a:moveTo>
                  <a:cubicBezTo>
                    <a:pt x="8995" y="236"/>
                    <a:pt x="8919" y="293"/>
                    <a:pt x="8957" y="379"/>
                  </a:cubicBezTo>
                  <a:cubicBezTo>
                    <a:pt x="8967" y="399"/>
                    <a:pt x="9000" y="418"/>
                    <a:pt x="9035" y="418"/>
                  </a:cubicBezTo>
                  <a:cubicBezTo>
                    <a:pt x="9075" y="418"/>
                    <a:pt x="9117" y="393"/>
                    <a:pt x="9125" y="317"/>
                  </a:cubicBezTo>
                  <a:lnTo>
                    <a:pt x="9128" y="317"/>
                  </a:lnTo>
                  <a:cubicBezTo>
                    <a:pt x="9134" y="260"/>
                    <a:pt x="9098" y="236"/>
                    <a:pt x="9057" y="236"/>
                  </a:cubicBezTo>
                  <a:close/>
                  <a:moveTo>
                    <a:pt x="5780" y="285"/>
                  </a:moveTo>
                  <a:cubicBezTo>
                    <a:pt x="5725" y="285"/>
                    <a:pt x="5712" y="397"/>
                    <a:pt x="5680" y="397"/>
                  </a:cubicBezTo>
                  <a:cubicBezTo>
                    <a:pt x="5679" y="397"/>
                    <a:pt x="5678" y="397"/>
                    <a:pt x="5677" y="396"/>
                  </a:cubicBezTo>
                  <a:cubicBezTo>
                    <a:pt x="5642" y="396"/>
                    <a:pt x="5499" y="459"/>
                    <a:pt x="5530" y="547"/>
                  </a:cubicBezTo>
                  <a:cubicBezTo>
                    <a:pt x="5543" y="588"/>
                    <a:pt x="5573" y="601"/>
                    <a:pt x="5608" y="601"/>
                  </a:cubicBezTo>
                  <a:cubicBezTo>
                    <a:pt x="5650" y="601"/>
                    <a:pt x="5700" y="584"/>
                    <a:pt x="5740" y="574"/>
                  </a:cubicBezTo>
                  <a:cubicBezTo>
                    <a:pt x="5879" y="539"/>
                    <a:pt x="5876" y="326"/>
                    <a:pt x="5802" y="290"/>
                  </a:cubicBezTo>
                  <a:cubicBezTo>
                    <a:pt x="5794" y="286"/>
                    <a:pt x="5787" y="285"/>
                    <a:pt x="5780" y="285"/>
                  </a:cubicBezTo>
                  <a:close/>
                  <a:moveTo>
                    <a:pt x="4554" y="245"/>
                  </a:moveTo>
                  <a:cubicBezTo>
                    <a:pt x="4530" y="245"/>
                    <a:pt x="4529" y="282"/>
                    <a:pt x="4566" y="361"/>
                  </a:cubicBezTo>
                  <a:cubicBezTo>
                    <a:pt x="4594" y="432"/>
                    <a:pt x="4398" y="485"/>
                    <a:pt x="4430" y="574"/>
                  </a:cubicBezTo>
                  <a:cubicBezTo>
                    <a:pt x="4456" y="640"/>
                    <a:pt x="4522" y="669"/>
                    <a:pt x="4595" y="669"/>
                  </a:cubicBezTo>
                  <a:cubicBezTo>
                    <a:pt x="4719" y="669"/>
                    <a:pt x="4863" y="587"/>
                    <a:pt x="4870" y="459"/>
                  </a:cubicBezTo>
                  <a:cubicBezTo>
                    <a:pt x="4876" y="367"/>
                    <a:pt x="4853" y="351"/>
                    <a:pt x="4816" y="351"/>
                  </a:cubicBezTo>
                  <a:cubicBezTo>
                    <a:pt x="4796" y="351"/>
                    <a:pt x="4771" y="356"/>
                    <a:pt x="4745" y="356"/>
                  </a:cubicBezTo>
                  <a:cubicBezTo>
                    <a:pt x="4715" y="356"/>
                    <a:pt x="4682" y="348"/>
                    <a:pt x="4653" y="317"/>
                  </a:cubicBezTo>
                  <a:cubicBezTo>
                    <a:pt x="4609" y="269"/>
                    <a:pt x="4574" y="245"/>
                    <a:pt x="4554" y="245"/>
                  </a:cubicBezTo>
                  <a:close/>
                  <a:moveTo>
                    <a:pt x="3573" y="493"/>
                  </a:moveTo>
                  <a:cubicBezTo>
                    <a:pt x="3530" y="493"/>
                    <a:pt x="3483" y="510"/>
                    <a:pt x="3455" y="547"/>
                  </a:cubicBezTo>
                  <a:cubicBezTo>
                    <a:pt x="3392" y="636"/>
                    <a:pt x="3245" y="565"/>
                    <a:pt x="3263" y="672"/>
                  </a:cubicBezTo>
                  <a:cubicBezTo>
                    <a:pt x="3291" y="756"/>
                    <a:pt x="3330" y="799"/>
                    <a:pt x="3370" y="799"/>
                  </a:cubicBezTo>
                  <a:cubicBezTo>
                    <a:pt x="3405" y="799"/>
                    <a:pt x="3441" y="765"/>
                    <a:pt x="3469" y="698"/>
                  </a:cubicBezTo>
                  <a:cubicBezTo>
                    <a:pt x="3503" y="619"/>
                    <a:pt x="3540" y="600"/>
                    <a:pt x="3573" y="600"/>
                  </a:cubicBezTo>
                  <a:cubicBezTo>
                    <a:pt x="3605" y="600"/>
                    <a:pt x="3634" y="617"/>
                    <a:pt x="3654" y="617"/>
                  </a:cubicBezTo>
                  <a:cubicBezTo>
                    <a:pt x="3668" y="617"/>
                    <a:pt x="3678" y="609"/>
                    <a:pt x="3682" y="583"/>
                  </a:cubicBezTo>
                  <a:cubicBezTo>
                    <a:pt x="3690" y="526"/>
                    <a:pt x="3634" y="493"/>
                    <a:pt x="3573" y="493"/>
                  </a:cubicBezTo>
                  <a:close/>
                  <a:moveTo>
                    <a:pt x="5288" y="366"/>
                  </a:moveTo>
                  <a:cubicBezTo>
                    <a:pt x="5240" y="366"/>
                    <a:pt x="5199" y="387"/>
                    <a:pt x="5205" y="432"/>
                  </a:cubicBezTo>
                  <a:cubicBezTo>
                    <a:pt x="5216" y="530"/>
                    <a:pt x="5058" y="636"/>
                    <a:pt x="5107" y="734"/>
                  </a:cubicBezTo>
                  <a:cubicBezTo>
                    <a:pt x="5132" y="787"/>
                    <a:pt x="5171" y="808"/>
                    <a:pt x="5213" y="808"/>
                  </a:cubicBezTo>
                  <a:cubicBezTo>
                    <a:pt x="5317" y="808"/>
                    <a:pt x="5447" y="682"/>
                    <a:pt x="5467" y="618"/>
                  </a:cubicBezTo>
                  <a:cubicBezTo>
                    <a:pt x="5492" y="530"/>
                    <a:pt x="5418" y="530"/>
                    <a:pt x="5408" y="441"/>
                  </a:cubicBezTo>
                  <a:cubicBezTo>
                    <a:pt x="5404" y="394"/>
                    <a:pt x="5342" y="366"/>
                    <a:pt x="5288" y="366"/>
                  </a:cubicBezTo>
                  <a:close/>
                  <a:moveTo>
                    <a:pt x="4305" y="867"/>
                  </a:moveTo>
                  <a:cubicBezTo>
                    <a:pt x="4250" y="867"/>
                    <a:pt x="4162" y="957"/>
                    <a:pt x="4189" y="982"/>
                  </a:cubicBezTo>
                  <a:cubicBezTo>
                    <a:pt x="4207" y="1001"/>
                    <a:pt x="4249" y="1029"/>
                    <a:pt x="4285" y="1029"/>
                  </a:cubicBezTo>
                  <a:cubicBezTo>
                    <a:pt x="4318" y="1029"/>
                    <a:pt x="4346" y="1005"/>
                    <a:pt x="4346" y="929"/>
                  </a:cubicBezTo>
                  <a:cubicBezTo>
                    <a:pt x="4346" y="884"/>
                    <a:pt x="4328" y="867"/>
                    <a:pt x="4305" y="867"/>
                  </a:cubicBezTo>
                  <a:close/>
                  <a:moveTo>
                    <a:pt x="3925" y="405"/>
                  </a:moveTo>
                  <a:cubicBezTo>
                    <a:pt x="3846" y="405"/>
                    <a:pt x="3778" y="534"/>
                    <a:pt x="3818" y="609"/>
                  </a:cubicBezTo>
                  <a:cubicBezTo>
                    <a:pt x="3871" y="707"/>
                    <a:pt x="3672" y="681"/>
                    <a:pt x="3644" y="778"/>
                  </a:cubicBezTo>
                  <a:cubicBezTo>
                    <a:pt x="3619" y="876"/>
                    <a:pt x="3504" y="840"/>
                    <a:pt x="3525" y="947"/>
                  </a:cubicBezTo>
                  <a:cubicBezTo>
                    <a:pt x="3537" y="1012"/>
                    <a:pt x="3601" y="1046"/>
                    <a:pt x="3656" y="1046"/>
                  </a:cubicBezTo>
                  <a:cubicBezTo>
                    <a:pt x="3698" y="1046"/>
                    <a:pt x="3735" y="1025"/>
                    <a:pt x="3735" y="982"/>
                  </a:cubicBezTo>
                  <a:cubicBezTo>
                    <a:pt x="3735" y="885"/>
                    <a:pt x="3832" y="973"/>
                    <a:pt x="3836" y="885"/>
                  </a:cubicBezTo>
                  <a:cubicBezTo>
                    <a:pt x="3839" y="796"/>
                    <a:pt x="3878" y="698"/>
                    <a:pt x="3986" y="672"/>
                  </a:cubicBezTo>
                  <a:cubicBezTo>
                    <a:pt x="4091" y="654"/>
                    <a:pt x="4091" y="556"/>
                    <a:pt x="3993" y="441"/>
                  </a:cubicBezTo>
                  <a:cubicBezTo>
                    <a:pt x="3971" y="415"/>
                    <a:pt x="3948" y="405"/>
                    <a:pt x="3925" y="405"/>
                  </a:cubicBezTo>
                  <a:close/>
                  <a:moveTo>
                    <a:pt x="4886" y="767"/>
                  </a:moveTo>
                  <a:cubicBezTo>
                    <a:pt x="4849" y="767"/>
                    <a:pt x="4823" y="778"/>
                    <a:pt x="4828" y="805"/>
                  </a:cubicBezTo>
                  <a:cubicBezTo>
                    <a:pt x="4838" y="885"/>
                    <a:pt x="4807" y="894"/>
                    <a:pt x="4733" y="894"/>
                  </a:cubicBezTo>
                  <a:cubicBezTo>
                    <a:pt x="4657" y="894"/>
                    <a:pt x="4618" y="1000"/>
                    <a:pt x="4657" y="1089"/>
                  </a:cubicBezTo>
                  <a:cubicBezTo>
                    <a:pt x="4673" y="1120"/>
                    <a:pt x="4713" y="1135"/>
                    <a:pt x="4759" y="1135"/>
                  </a:cubicBezTo>
                  <a:cubicBezTo>
                    <a:pt x="4830" y="1135"/>
                    <a:pt x="4915" y="1097"/>
                    <a:pt x="4936" y="1027"/>
                  </a:cubicBezTo>
                  <a:cubicBezTo>
                    <a:pt x="4968" y="911"/>
                    <a:pt x="5055" y="1009"/>
                    <a:pt x="5069" y="894"/>
                  </a:cubicBezTo>
                  <a:cubicBezTo>
                    <a:pt x="5078" y="816"/>
                    <a:pt x="4960" y="767"/>
                    <a:pt x="4886" y="767"/>
                  </a:cubicBezTo>
                  <a:close/>
                  <a:moveTo>
                    <a:pt x="9583" y="145"/>
                  </a:moveTo>
                  <a:cubicBezTo>
                    <a:pt x="9558" y="145"/>
                    <a:pt x="9524" y="276"/>
                    <a:pt x="9418" y="334"/>
                  </a:cubicBezTo>
                  <a:cubicBezTo>
                    <a:pt x="9285" y="405"/>
                    <a:pt x="9222" y="494"/>
                    <a:pt x="9275" y="556"/>
                  </a:cubicBezTo>
                  <a:cubicBezTo>
                    <a:pt x="9326" y="617"/>
                    <a:pt x="9277" y="778"/>
                    <a:pt x="9223" y="778"/>
                  </a:cubicBezTo>
                  <a:cubicBezTo>
                    <a:pt x="9222" y="778"/>
                    <a:pt x="9220" y="778"/>
                    <a:pt x="9219" y="778"/>
                  </a:cubicBezTo>
                  <a:cubicBezTo>
                    <a:pt x="9218" y="778"/>
                    <a:pt x="9216" y="778"/>
                    <a:pt x="9215" y="778"/>
                  </a:cubicBezTo>
                  <a:cubicBezTo>
                    <a:pt x="9163" y="778"/>
                    <a:pt x="9155" y="931"/>
                    <a:pt x="9222" y="1009"/>
                  </a:cubicBezTo>
                  <a:cubicBezTo>
                    <a:pt x="9292" y="1089"/>
                    <a:pt x="9268" y="1133"/>
                    <a:pt x="9191" y="1133"/>
                  </a:cubicBezTo>
                  <a:cubicBezTo>
                    <a:pt x="9118" y="1133"/>
                    <a:pt x="9055" y="1204"/>
                    <a:pt x="9104" y="1257"/>
                  </a:cubicBezTo>
                  <a:cubicBezTo>
                    <a:pt x="9142" y="1293"/>
                    <a:pt x="9135" y="1399"/>
                    <a:pt x="9215" y="1452"/>
                  </a:cubicBezTo>
                  <a:cubicBezTo>
                    <a:pt x="9224" y="1457"/>
                    <a:pt x="9233" y="1460"/>
                    <a:pt x="9241" y="1460"/>
                  </a:cubicBezTo>
                  <a:cubicBezTo>
                    <a:pt x="9309" y="1460"/>
                    <a:pt x="9372" y="1315"/>
                    <a:pt x="9366" y="1213"/>
                  </a:cubicBezTo>
                  <a:cubicBezTo>
                    <a:pt x="9355" y="1098"/>
                    <a:pt x="9638" y="991"/>
                    <a:pt x="9715" y="938"/>
                  </a:cubicBezTo>
                  <a:cubicBezTo>
                    <a:pt x="9792" y="885"/>
                    <a:pt x="9666" y="689"/>
                    <a:pt x="9746" y="663"/>
                  </a:cubicBezTo>
                  <a:cubicBezTo>
                    <a:pt x="9830" y="645"/>
                    <a:pt x="9795" y="547"/>
                    <a:pt x="9694" y="512"/>
                  </a:cubicBezTo>
                  <a:cubicBezTo>
                    <a:pt x="9593" y="468"/>
                    <a:pt x="9635" y="246"/>
                    <a:pt x="9600" y="166"/>
                  </a:cubicBezTo>
                  <a:cubicBezTo>
                    <a:pt x="9594" y="151"/>
                    <a:pt x="9589" y="145"/>
                    <a:pt x="9583" y="145"/>
                  </a:cubicBezTo>
                  <a:close/>
                  <a:moveTo>
                    <a:pt x="9723" y="1054"/>
                  </a:moveTo>
                  <a:cubicBezTo>
                    <a:pt x="9627" y="1054"/>
                    <a:pt x="9422" y="1200"/>
                    <a:pt x="9422" y="1284"/>
                  </a:cubicBezTo>
                  <a:cubicBezTo>
                    <a:pt x="9422" y="1391"/>
                    <a:pt x="9299" y="1497"/>
                    <a:pt x="9334" y="1577"/>
                  </a:cubicBezTo>
                  <a:cubicBezTo>
                    <a:pt x="9366" y="1657"/>
                    <a:pt x="9390" y="1621"/>
                    <a:pt x="9425" y="1648"/>
                  </a:cubicBezTo>
                  <a:cubicBezTo>
                    <a:pt x="9461" y="1664"/>
                    <a:pt x="9478" y="1873"/>
                    <a:pt x="9537" y="1873"/>
                  </a:cubicBezTo>
                  <a:cubicBezTo>
                    <a:pt x="9541" y="1873"/>
                    <a:pt x="9546" y="1872"/>
                    <a:pt x="9551" y="1870"/>
                  </a:cubicBezTo>
                  <a:cubicBezTo>
                    <a:pt x="9556" y="1866"/>
                    <a:pt x="9563" y="1864"/>
                    <a:pt x="9570" y="1864"/>
                  </a:cubicBezTo>
                  <a:cubicBezTo>
                    <a:pt x="9648" y="1864"/>
                    <a:pt x="9812" y="2065"/>
                    <a:pt x="9911" y="2065"/>
                  </a:cubicBezTo>
                  <a:cubicBezTo>
                    <a:pt x="10019" y="2065"/>
                    <a:pt x="10030" y="1825"/>
                    <a:pt x="9998" y="1817"/>
                  </a:cubicBezTo>
                  <a:cubicBezTo>
                    <a:pt x="9963" y="1808"/>
                    <a:pt x="9994" y="1674"/>
                    <a:pt x="10054" y="1444"/>
                  </a:cubicBezTo>
                  <a:cubicBezTo>
                    <a:pt x="10096" y="1287"/>
                    <a:pt x="9984" y="1156"/>
                    <a:pt x="9915" y="1156"/>
                  </a:cubicBezTo>
                  <a:cubicBezTo>
                    <a:pt x="9887" y="1156"/>
                    <a:pt x="9865" y="1179"/>
                    <a:pt x="9865" y="1231"/>
                  </a:cubicBezTo>
                  <a:cubicBezTo>
                    <a:pt x="9865" y="1280"/>
                    <a:pt x="9860" y="1299"/>
                    <a:pt x="9852" y="1299"/>
                  </a:cubicBezTo>
                  <a:cubicBezTo>
                    <a:pt x="9830" y="1299"/>
                    <a:pt x="9789" y="1166"/>
                    <a:pt x="9771" y="1089"/>
                  </a:cubicBezTo>
                  <a:cubicBezTo>
                    <a:pt x="9767" y="1065"/>
                    <a:pt x="9749" y="1054"/>
                    <a:pt x="9723" y="1054"/>
                  </a:cubicBezTo>
                  <a:close/>
                  <a:moveTo>
                    <a:pt x="10385" y="1580"/>
                  </a:moveTo>
                  <a:cubicBezTo>
                    <a:pt x="10372" y="1580"/>
                    <a:pt x="10362" y="1592"/>
                    <a:pt x="10361" y="1621"/>
                  </a:cubicBezTo>
                  <a:cubicBezTo>
                    <a:pt x="10358" y="1736"/>
                    <a:pt x="10229" y="1639"/>
                    <a:pt x="10229" y="1745"/>
                  </a:cubicBezTo>
                  <a:cubicBezTo>
                    <a:pt x="10229" y="1852"/>
                    <a:pt x="10180" y="1905"/>
                    <a:pt x="10183" y="2012"/>
                  </a:cubicBezTo>
                  <a:cubicBezTo>
                    <a:pt x="10185" y="2047"/>
                    <a:pt x="10176" y="2052"/>
                    <a:pt x="10163" y="2052"/>
                  </a:cubicBezTo>
                  <a:cubicBezTo>
                    <a:pt x="10158" y="2052"/>
                    <a:pt x="10153" y="2051"/>
                    <a:pt x="10147" y="2051"/>
                  </a:cubicBezTo>
                  <a:cubicBezTo>
                    <a:pt x="10122" y="2051"/>
                    <a:pt x="10093" y="2064"/>
                    <a:pt x="10089" y="2198"/>
                  </a:cubicBezTo>
                  <a:cubicBezTo>
                    <a:pt x="10085" y="2438"/>
                    <a:pt x="9946" y="2579"/>
                    <a:pt x="10001" y="2660"/>
                  </a:cubicBezTo>
                  <a:lnTo>
                    <a:pt x="10001" y="2669"/>
                  </a:lnTo>
                  <a:cubicBezTo>
                    <a:pt x="10011" y="2683"/>
                    <a:pt x="10025" y="2689"/>
                    <a:pt x="10041" y="2689"/>
                  </a:cubicBezTo>
                  <a:cubicBezTo>
                    <a:pt x="10111" y="2689"/>
                    <a:pt x="10232" y="2579"/>
                    <a:pt x="10325" y="2579"/>
                  </a:cubicBezTo>
                  <a:cubicBezTo>
                    <a:pt x="10328" y="2579"/>
                    <a:pt x="10330" y="2579"/>
                    <a:pt x="10333" y="2579"/>
                  </a:cubicBezTo>
                  <a:cubicBezTo>
                    <a:pt x="10336" y="2580"/>
                    <a:pt x="10338" y="2580"/>
                    <a:pt x="10340" y="2580"/>
                  </a:cubicBezTo>
                  <a:cubicBezTo>
                    <a:pt x="10460" y="2580"/>
                    <a:pt x="10760" y="2355"/>
                    <a:pt x="10770" y="2198"/>
                  </a:cubicBezTo>
                  <a:cubicBezTo>
                    <a:pt x="10780" y="2038"/>
                    <a:pt x="10655" y="2047"/>
                    <a:pt x="10606" y="1914"/>
                  </a:cubicBezTo>
                  <a:cubicBezTo>
                    <a:pt x="10590" y="1869"/>
                    <a:pt x="10569" y="1851"/>
                    <a:pt x="10545" y="1851"/>
                  </a:cubicBezTo>
                  <a:cubicBezTo>
                    <a:pt x="10496" y="1851"/>
                    <a:pt x="10440" y="1933"/>
                    <a:pt x="10421" y="2012"/>
                  </a:cubicBezTo>
                  <a:cubicBezTo>
                    <a:pt x="10414" y="2045"/>
                    <a:pt x="10406" y="2059"/>
                    <a:pt x="10401" y="2059"/>
                  </a:cubicBezTo>
                  <a:cubicBezTo>
                    <a:pt x="10387" y="2059"/>
                    <a:pt x="10386" y="1967"/>
                    <a:pt x="10438" y="1834"/>
                  </a:cubicBezTo>
                  <a:cubicBezTo>
                    <a:pt x="10491" y="1694"/>
                    <a:pt x="10423" y="1580"/>
                    <a:pt x="10385" y="1580"/>
                  </a:cubicBezTo>
                  <a:close/>
                  <a:moveTo>
                    <a:pt x="15019" y="3897"/>
                  </a:moveTo>
                  <a:cubicBezTo>
                    <a:pt x="14928" y="3897"/>
                    <a:pt x="14706" y="4522"/>
                    <a:pt x="14822" y="4674"/>
                  </a:cubicBezTo>
                  <a:cubicBezTo>
                    <a:pt x="14861" y="4727"/>
                    <a:pt x="14896" y="4807"/>
                    <a:pt x="14924" y="4896"/>
                  </a:cubicBezTo>
                  <a:cubicBezTo>
                    <a:pt x="14930" y="4912"/>
                    <a:pt x="14941" y="4918"/>
                    <a:pt x="14954" y="4918"/>
                  </a:cubicBezTo>
                  <a:cubicBezTo>
                    <a:pt x="15000" y="4918"/>
                    <a:pt x="15076" y="4843"/>
                    <a:pt x="15109" y="4816"/>
                  </a:cubicBezTo>
                  <a:cubicBezTo>
                    <a:pt x="15113" y="4812"/>
                    <a:pt x="15117" y="4810"/>
                    <a:pt x="15120" y="4810"/>
                  </a:cubicBezTo>
                  <a:cubicBezTo>
                    <a:pt x="15147" y="4810"/>
                    <a:pt x="15158" y="4907"/>
                    <a:pt x="15191" y="4907"/>
                  </a:cubicBezTo>
                  <a:cubicBezTo>
                    <a:pt x="15202" y="4907"/>
                    <a:pt x="15215" y="4897"/>
                    <a:pt x="15231" y="4869"/>
                  </a:cubicBezTo>
                  <a:cubicBezTo>
                    <a:pt x="15265" y="4813"/>
                    <a:pt x="15298" y="4799"/>
                    <a:pt x="15334" y="4799"/>
                  </a:cubicBezTo>
                  <a:cubicBezTo>
                    <a:pt x="15371" y="4799"/>
                    <a:pt x="15411" y="4816"/>
                    <a:pt x="15455" y="4816"/>
                  </a:cubicBezTo>
                  <a:cubicBezTo>
                    <a:pt x="15539" y="4816"/>
                    <a:pt x="15441" y="4549"/>
                    <a:pt x="15444" y="4434"/>
                  </a:cubicBezTo>
                  <a:cubicBezTo>
                    <a:pt x="15445" y="4389"/>
                    <a:pt x="15458" y="4371"/>
                    <a:pt x="15473" y="4371"/>
                  </a:cubicBezTo>
                  <a:cubicBezTo>
                    <a:pt x="15498" y="4371"/>
                    <a:pt x="15528" y="4426"/>
                    <a:pt x="15510" y="4487"/>
                  </a:cubicBezTo>
                  <a:cubicBezTo>
                    <a:pt x="15481" y="4580"/>
                    <a:pt x="15545" y="4791"/>
                    <a:pt x="15655" y="4791"/>
                  </a:cubicBezTo>
                  <a:cubicBezTo>
                    <a:pt x="15662" y="4791"/>
                    <a:pt x="15668" y="4791"/>
                    <a:pt x="15675" y="4789"/>
                  </a:cubicBezTo>
                  <a:cubicBezTo>
                    <a:pt x="15797" y="4771"/>
                    <a:pt x="15706" y="4576"/>
                    <a:pt x="15762" y="4514"/>
                  </a:cubicBezTo>
                  <a:cubicBezTo>
                    <a:pt x="15821" y="4443"/>
                    <a:pt x="15814" y="4363"/>
                    <a:pt x="15727" y="4230"/>
                  </a:cubicBezTo>
                  <a:cubicBezTo>
                    <a:pt x="15643" y="4088"/>
                    <a:pt x="15532" y="4177"/>
                    <a:pt x="15455" y="4088"/>
                  </a:cubicBezTo>
                  <a:cubicBezTo>
                    <a:pt x="15425" y="4052"/>
                    <a:pt x="15390" y="4029"/>
                    <a:pt x="15360" y="4029"/>
                  </a:cubicBezTo>
                  <a:cubicBezTo>
                    <a:pt x="15315" y="4029"/>
                    <a:pt x="15279" y="4077"/>
                    <a:pt x="15276" y="4204"/>
                  </a:cubicBezTo>
                  <a:cubicBezTo>
                    <a:pt x="15276" y="4247"/>
                    <a:pt x="15269" y="4264"/>
                    <a:pt x="15259" y="4264"/>
                  </a:cubicBezTo>
                  <a:cubicBezTo>
                    <a:pt x="15215" y="4264"/>
                    <a:pt x="15100" y="3959"/>
                    <a:pt x="15032" y="3902"/>
                  </a:cubicBezTo>
                  <a:cubicBezTo>
                    <a:pt x="15028" y="3898"/>
                    <a:pt x="15024" y="3897"/>
                    <a:pt x="15019" y="3897"/>
                  </a:cubicBezTo>
                  <a:close/>
                  <a:moveTo>
                    <a:pt x="16022" y="4413"/>
                  </a:moveTo>
                  <a:cubicBezTo>
                    <a:pt x="15982" y="4413"/>
                    <a:pt x="15919" y="4659"/>
                    <a:pt x="15958" y="4674"/>
                  </a:cubicBezTo>
                  <a:cubicBezTo>
                    <a:pt x="16045" y="4692"/>
                    <a:pt x="16090" y="4913"/>
                    <a:pt x="16262" y="4949"/>
                  </a:cubicBezTo>
                  <a:cubicBezTo>
                    <a:pt x="16282" y="4952"/>
                    <a:pt x="16303" y="4954"/>
                    <a:pt x="16322" y="4954"/>
                  </a:cubicBezTo>
                  <a:cubicBezTo>
                    <a:pt x="16462" y="4954"/>
                    <a:pt x="16562" y="4875"/>
                    <a:pt x="16566" y="4789"/>
                  </a:cubicBezTo>
                  <a:cubicBezTo>
                    <a:pt x="16568" y="4711"/>
                    <a:pt x="16465" y="4598"/>
                    <a:pt x="16399" y="4598"/>
                  </a:cubicBezTo>
                  <a:cubicBezTo>
                    <a:pt x="16383" y="4598"/>
                    <a:pt x="16369" y="4605"/>
                    <a:pt x="16359" y="4621"/>
                  </a:cubicBezTo>
                  <a:cubicBezTo>
                    <a:pt x="16351" y="4634"/>
                    <a:pt x="16343" y="4639"/>
                    <a:pt x="16336" y="4639"/>
                  </a:cubicBezTo>
                  <a:cubicBezTo>
                    <a:pt x="16302" y="4639"/>
                    <a:pt x="16270" y="4534"/>
                    <a:pt x="16230" y="4534"/>
                  </a:cubicBezTo>
                  <a:cubicBezTo>
                    <a:pt x="16224" y="4534"/>
                    <a:pt x="16219" y="4536"/>
                    <a:pt x="16213" y="4541"/>
                  </a:cubicBezTo>
                  <a:cubicBezTo>
                    <a:pt x="16191" y="4560"/>
                    <a:pt x="16167" y="4571"/>
                    <a:pt x="16143" y="4571"/>
                  </a:cubicBezTo>
                  <a:cubicBezTo>
                    <a:pt x="16101" y="4571"/>
                    <a:pt x="16059" y="4534"/>
                    <a:pt x="16041" y="4443"/>
                  </a:cubicBezTo>
                  <a:cubicBezTo>
                    <a:pt x="16036" y="4422"/>
                    <a:pt x="16030" y="4413"/>
                    <a:pt x="16022" y="4413"/>
                  </a:cubicBezTo>
                  <a:close/>
                  <a:moveTo>
                    <a:pt x="11688" y="5049"/>
                  </a:moveTo>
                  <a:cubicBezTo>
                    <a:pt x="11654" y="5049"/>
                    <a:pt x="11622" y="5073"/>
                    <a:pt x="11615" y="5109"/>
                  </a:cubicBezTo>
                  <a:cubicBezTo>
                    <a:pt x="11601" y="5188"/>
                    <a:pt x="11518" y="5197"/>
                    <a:pt x="11542" y="5269"/>
                  </a:cubicBezTo>
                  <a:cubicBezTo>
                    <a:pt x="11555" y="5314"/>
                    <a:pt x="11588" y="5334"/>
                    <a:pt x="11625" y="5334"/>
                  </a:cubicBezTo>
                  <a:cubicBezTo>
                    <a:pt x="11690" y="5334"/>
                    <a:pt x="11767" y="5272"/>
                    <a:pt x="11769" y="5171"/>
                  </a:cubicBezTo>
                  <a:cubicBezTo>
                    <a:pt x="11771" y="5084"/>
                    <a:pt x="11729" y="5049"/>
                    <a:pt x="11688" y="5049"/>
                  </a:cubicBezTo>
                  <a:close/>
                  <a:moveTo>
                    <a:pt x="15272" y="5232"/>
                  </a:moveTo>
                  <a:cubicBezTo>
                    <a:pt x="15219" y="5232"/>
                    <a:pt x="15123" y="5358"/>
                    <a:pt x="15186" y="5410"/>
                  </a:cubicBezTo>
                  <a:cubicBezTo>
                    <a:pt x="15199" y="5424"/>
                    <a:pt x="15216" y="5432"/>
                    <a:pt x="15232" y="5432"/>
                  </a:cubicBezTo>
                  <a:cubicBezTo>
                    <a:pt x="15269" y="5432"/>
                    <a:pt x="15304" y="5391"/>
                    <a:pt x="15304" y="5286"/>
                  </a:cubicBezTo>
                  <a:cubicBezTo>
                    <a:pt x="15304" y="5247"/>
                    <a:pt x="15291" y="5232"/>
                    <a:pt x="15272" y="5232"/>
                  </a:cubicBezTo>
                  <a:close/>
                  <a:moveTo>
                    <a:pt x="15408" y="5510"/>
                  </a:moveTo>
                  <a:cubicBezTo>
                    <a:pt x="15303" y="5510"/>
                    <a:pt x="15218" y="5726"/>
                    <a:pt x="15231" y="5774"/>
                  </a:cubicBezTo>
                  <a:cubicBezTo>
                    <a:pt x="15257" y="5882"/>
                    <a:pt x="15444" y="5944"/>
                    <a:pt x="15549" y="5944"/>
                  </a:cubicBezTo>
                  <a:cubicBezTo>
                    <a:pt x="15573" y="5944"/>
                    <a:pt x="15592" y="5941"/>
                    <a:pt x="15605" y="5934"/>
                  </a:cubicBezTo>
                  <a:lnTo>
                    <a:pt x="15605" y="5925"/>
                  </a:lnTo>
                  <a:cubicBezTo>
                    <a:pt x="15671" y="5890"/>
                    <a:pt x="15556" y="5570"/>
                    <a:pt x="15441" y="5517"/>
                  </a:cubicBezTo>
                  <a:cubicBezTo>
                    <a:pt x="15430" y="5512"/>
                    <a:pt x="15419" y="5510"/>
                    <a:pt x="15408" y="5510"/>
                  </a:cubicBezTo>
                  <a:close/>
                  <a:moveTo>
                    <a:pt x="6515" y="5739"/>
                  </a:moveTo>
                  <a:cubicBezTo>
                    <a:pt x="6431" y="5739"/>
                    <a:pt x="6417" y="5996"/>
                    <a:pt x="6459" y="6005"/>
                  </a:cubicBezTo>
                  <a:cubicBezTo>
                    <a:pt x="6465" y="6007"/>
                    <a:pt x="6472" y="6008"/>
                    <a:pt x="6480" y="6008"/>
                  </a:cubicBezTo>
                  <a:cubicBezTo>
                    <a:pt x="6538" y="6008"/>
                    <a:pt x="6643" y="5952"/>
                    <a:pt x="6655" y="5890"/>
                  </a:cubicBezTo>
                  <a:cubicBezTo>
                    <a:pt x="6669" y="5818"/>
                    <a:pt x="6603" y="5739"/>
                    <a:pt x="6515" y="5739"/>
                  </a:cubicBezTo>
                  <a:close/>
                  <a:moveTo>
                    <a:pt x="7622" y="5982"/>
                  </a:moveTo>
                  <a:cubicBezTo>
                    <a:pt x="7581" y="5982"/>
                    <a:pt x="7517" y="6110"/>
                    <a:pt x="7553" y="6156"/>
                  </a:cubicBezTo>
                  <a:lnTo>
                    <a:pt x="7553" y="6147"/>
                  </a:lnTo>
                  <a:cubicBezTo>
                    <a:pt x="7574" y="6176"/>
                    <a:pt x="7594" y="6191"/>
                    <a:pt x="7609" y="6191"/>
                  </a:cubicBezTo>
                  <a:cubicBezTo>
                    <a:pt x="7638" y="6191"/>
                    <a:pt x="7655" y="6143"/>
                    <a:pt x="7650" y="6040"/>
                  </a:cubicBezTo>
                  <a:cubicBezTo>
                    <a:pt x="7648" y="5999"/>
                    <a:pt x="7636" y="5982"/>
                    <a:pt x="7622" y="5982"/>
                  </a:cubicBezTo>
                  <a:close/>
                  <a:moveTo>
                    <a:pt x="20390" y="7027"/>
                  </a:moveTo>
                  <a:cubicBezTo>
                    <a:pt x="20231" y="7027"/>
                    <a:pt x="20055" y="7318"/>
                    <a:pt x="20129" y="7407"/>
                  </a:cubicBezTo>
                  <a:cubicBezTo>
                    <a:pt x="20144" y="7427"/>
                    <a:pt x="20157" y="7434"/>
                    <a:pt x="20170" y="7434"/>
                  </a:cubicBezTo>
                  <a:cubicBezTo>
                    <a:pt x="20208" y="7434"/>
                    <a:pt x="20239" y="7371"/>
                    <a:pt x="20272" y="7371"/>
                  </a:cubicBezTo>
                  <a:cubicBezTo>
                    <a:pt x="20283" y="7371"/>
                    <a:pt x="20295" y="7378"/>
                    <a:pt x="20307" y="7398"/>
                  </a:cubicBezTo>
                  <a:cubicBezTo>
                    <a:pt x="20322" y="7425"/>
                    <a:pt x="20342" y="7436"/>
                    <a:pt x="20366" y="7436"/>
                  </a:cubicBezTo>
                  <a:cubicBezTo>
                    <a:pt x="20435" y="7436"/>
                    <a:pt x="20528" y="7345"/>
                    <a:pt x="20572" y="7318"/>
                  </a:cubicBezTo>
                  <a:cubicBezTo>
                    <a:pt x="20632" y="7292"/>
                    <a:pt x="20604" y="7096"/>
                    <a:pt x="20433" y="7035"/>
                  </a:cubicBezTo>
                  <a:cubicBezTo>
                    <a:pt x="20419" y="7029"/>
                    <a:pt x="20404" y="7027"/>
                    <a:pt x="20390" y="7027"/>
                  </a:cubicBezTo>
                  <a:close/>
                  <a:moveTo>
                    <a:pt x="6198" y="3400"/>
                  </a:moveTo>
                  <a:cubicBezTo>
                    <a:pt x="6090" y="3400"/>
                    <a:pt x="5941" y="3562"/>
                    <a:pt x="5893" y="3662"/>
                  </a:cubicBezTo>
                  <a:cubicBezTo>
                    <a:pt x="5834" y="3787"/>
                    <a:pt x="5750" y="3698"/>
                    <a:pt x="5691" y="3787"/>
                  </a:cubicBezTo>
                  <a:cubicBezTo>
                    <a:pt x="5650" y="3844"/>
                    <a:pt x="5584" y="3897"/>
                    <a:pt x="5525" y="3897"/>
                  </a:cubicBezTo>
                  <a:cubicBezTo>
                    <a:pt x="5492" y="3897"/>
                    <a:pt x="5462" y="3881"/>
                    <a:pt x="5439" y="3840"/>
                  </a:cubicBezTo>
                  <a:cubicBezTo>
                    <a:pt x="5428" y="3820"/>
                    <a:pt x="5416" y="3812"/>
                    <a:pt x="5404" y="3812"/>
                  </a:cubicBezTo>
                  <a:cubicBezTo>
                    <a:pt x="5350" y="3812"/>
                    <a:pt x="5293" y="3964"/>
                    <a:pt x="5253" y="3964"/>
                  </a:cubicBezTo>
                  <a:cubicBezTo>
                    <a:pt x="5252" y="3964"/>
                    <a:pt x="5251" y="3964"/>
                    <a:pt x="5251" y="3964"/>
                  </a:cubicBezTo>
                  <a:cubicBezTo>
                    <a:pt x="5249" y="3963"/>
                    <a:pt x="5247" y="3963"/>
                    <a:pt x="5246" y="3963"/>
                  </a:cubicBezTo>
                  <a:cubicBezTo>
                    <a:pt x="5200" y="3963"/>
                    <a:pt x="5148" y="4080"/>
                    <a:pt x="5098" y="4080"/>
                  </a:cubicBezTo>
                  <a:cubicBezTo>
                    <a:pt x="5097" y="4080"/>
                    <a:pt x="5095" y="4080"/>
                    <a:pt x="5093" y="4079"/>
                  </a:cubicBezTo>
                  <a:cubicBezTo>
                    <a:pt x="5092" y="4079"/>
                    <a:pt x="5089" y="4079"/>
                    <a:pt x="5087" y="4079"/>
                  </a:cubicBezTo>
                  <a:cubicBezTo>
                    <a:pt x="5033" y="4079"/>
                    <a:pt x="4936" y="4189"/>
                    <a:pt x="4929" y="4266"/>
                  </a:cubicBezTo>
                  <a:cubicBezTo>
                    <a:pt x="4922" y="4345"/>
                    <a:pt x="4835" y="4328"/>
                    <a:pt x="4835" y="4426"/>
                  </a:cubicBezTo>
                  <a:cubicBezTo>
                    <a:pt x="4825" y="4505"/>
                    <a:pt x="4796" y="4555"/>
                    <a:pt x="4764" y="4555"/>
                  </a:cubicBezTo>
                  <a:cubicBezTo>
                    <a:pt x="4750" y="4555"/>
                    <a:pt x="4736" y="4545"/>
                    <a:pt x="4723" y="4523"/>
                  </a:cubicBezTo>
                  <a:cubicBezTo>
                    <a:pt x="4717" y="4507"/>
                    <a:pt x="4710" y="4500"/>
                    <a:pt x="4704" y="4500"/>
                  </a:cubicBezTo>
                  <a:cubicBezTo>
                    <a:pt x="4675" y="4500"/>
                    <a:pt x="4652" y="4643"/>
                    <a:pt x="4695" y="4745"/>
                  </a:cubicBezTo>
                  <a:cubicBezTo>
                    <a:pt x="4748" y="4869"/>
                    <a:pt x="4597" y="4878"/>
                    <a:pt x="4625" y="4958"/>
                  </a:cubicBezTo>
                  <a:cubicBezTo>
                    <a:pt x="4650" y="5038"/>
                    <a:pt x="4569" y="5082"/>
                    <a:pt x="4587" y="5171"/>
                  </a:cubicBezTo>
                  <a:cubicBezTo>
                    <a:pt x="4604" y="5260"/>
                    <a:pt x="4534" y="5286"/>
                    <a:pt x="4479" y="5322"/>
                  </a:cubicBezTo>
                  <a:cubicBezTo>
                    <a:pt x="4423" y="5348"/>
                    <a:pt x="4391" y="5544"/>
                    <a:pt x="4465" y="5552"/>
                  </a:cubicBezTo>
                  <a:cubicBezTo>
                    <a:pt x="4534" y="5570"/>
                    <a:pt x="4423" y="5597"/>
                    <a:pt x="4430" y="5739"/>
                  </a:cubicBezTo>
                  <a:cubicBezTo>
                    <a:pt x="4437" y="5890"/>
                    <a:pt x="4311" y="5792"/>
                    <a:pt x="4314" y="5899"/>
                  </a:cubicBezTo>
                  <a:cubicBezTo>
                    <a:pt x="4318" y="5996"/>
                    <a:pt x="4297" y="6067"/>
                    <a:pt x="4227" y="6067"/>
                  </a:cubicBezTo>
                  <a:cubicBezTo>
                    <a:pt x="4157" y="6067"/>
                    <a:pt x="4262" y="6183"/>
                    <a:pt x="4269" y="6289"/>
                  </a:cubicBezTo>
                  <a:cubicBezTo>
                    <a:pt x="4276" y="6387"/>
                    <a:pt x="4196" y="6316"/>
                    <a:pt x="4192" y="6484"/>
                  </a:cubicBezTo>
                  <a:cubicBezTo>
                    <a:pt x="4189" y="6644"/>
                    <a:pt x="4056" y="6484"/>
                    <a:pt x="4035" y="6697"/>
                  </a:cubicBezTo>
                  <a:cubicBezTo>
                    <a:pt x="4017" y="6910"/>
                    <a:pt x="4101" y="6883"/>
                    <a:pt x="4164" y="6892"/>
                  </a:cubicBezTo>
                  <a:cubicBezTo>
                    <a:pt x="4224" y="6901"/>
                    <a:pt x="4140" y="7052"/>
                    <a:pt x="4185" y="7132"/>
                  </a:cubicBezTo>
                  <a:cubicBezTo>
                    <a:pt x="4202" y="7165"/>
                    <a:pt x="4217" y="7182"/>
                    <a:pt x="4227" y="7182"/>
                  </a:cubicBezTo>
                  <a:cubicBezTo>
                    <a:pt x="4246" y="7182"/>
                    <a:pt x="4252" y="7132"/>
                    <a:pt x="4234" y="7026"/>
                  </a:cubicBezTo>
                  <a:cubicBezTo>
                    <a:pt x="4227" y="6983"/>
                    <a:pt x="4233" y="6966"/>
                    <a:pt x="4246" y="6966"/>
                  </a:cubicBezTo>
                  <a:cubicBezTo>
                    <a:pt x="4284" y="6966"/>
                    <a:pt x="4377" y="7119"/>
                    <a:pt x="4335" y="7212"/>
                  </a:cubicBezTo>
                  <a:cubicBezTo>
                    <a:pt x="4279" y="7336"/>
                    <a:pt x="4423" y="7434"/>
                    <a:pt x="4496" y="7452"/>
                  </a:cubicBezTo>
                  <a:cubicBezTo>
                    <a:pt x="4544" y="7457"/>
                    <a:pt x="4668" y="7520"/>
                    <a:pt x="4749" y="7520"/>
                  </a:cubicBezTo>
                  <a:cubicBezTo>
                    <a:pt x="4791" y="7520"/>
                    <a:pt x="4822" y="7503"/>
                    <a:pt x="4824" y="7452"/>
                  </a:cubicBezTo>
                  <a:cubicBezTo>
                    <a:pt x="4828" y="7354"/>
                    <a:pt x="4730" y="7256"/>
                    <a:pt x="4653" y="7043"/>
                  </a:cubicBezTo>
                  <a:cubicBezTo>
                    <a:pt x="4573" y="6830"/>
                    <a:pt x="4517" y="6475"/>
                    <a:pt x="4608" y="6333"/>
                  </a:cubicBezTo>
                  <a:cubicBezTo>
                    <a:pt x="4699" y="6183"/>
                    <a:pt x="4622" y="6120"/>
                    <a:pt x="4709" y="5952"/>
                  </a:cubicBezTo>
                  <a:cubicBezTo>
                    <a:pt x="4800" y="5783"/>
                    <a:pt x="4748" y="5623"/>
                    <a:pt x="4821" y="5606"/>
                  </a:cubicBezTo>
                  <a:cubicBezTo>
                    <a:pt x="4898" y="5588"/>
                    <a:pt x="4814" y="5410"/>
                    <a:pt x="4891" y="5384"/>
                  </a:cubicBezTo>
                  <a:cubicBezTo>
                    <a:pt x="4947" y="5348"/>
                    <a:pt x="4982" y="5206"/>
                    <a:pt x="4968" y="5065"/>
                  </a:cubicBezTo>
                  <a:cubicBezTo>
                    <a:pt x="4957" y="4984"/>
                    <a:pt x="5048" y="5073"/>
                    <a:pt x="5086" y="4949"/>
                  </a:cubicBezTo>
                  <a:cubicBezTo>
                    <a:pt x="5128" y="4834"/>
                    <a:pt x="5226" y="4913"/>
                    <a:pt x="5254" y="4745"/>
                  </a:cubicBezTo>
                  <a:cubicBezTo>
                    <a:pt x="5286" y="4576"/>
                    <a:pt x="5715" y="4195"/>
                    <a:pt x="5960" y="4053"/>
                  </a:cubicBezTo>
                  <a:cubicBezTo>
                    <a:pt x="6201" y="3902"/>
                    <a:pt x="6368" y="3635"/>
                    <a:pt x="6285" y="3458"/>
                  </a:cubicBezTo>
                  <a:cubicBezTo>
                    <a:pt x="6263" y="3417"/>
                    <a:pt x="6233" y="3400"/>
                    <a:pt x="6198" y="3400"/>
                  </a:cubicBezTo>
                  <a:close/>
                  <a:moveTo>
                    <a:pt x="3750" y="8168"/>
                  </a:moveTo>
                  <a:cubicBezTo>
                    <a:pt x="3674" y="8168"/>
                    <a:pt x="3590" y="8360"/>
                    <a:pt x="3658" y="8517"/>
                  </a:cubicBezTo>
                  <a:cubicBezTo>
                    <a:pt x="3684" y="8581"/>
                    <a:pt x="3709" y="8604"/>
                    <a:pt x="3733" y="8604"/>
                  </a:cubicBezTo>
                  <a:cubicBezTo>
                    <a:pt x="3801" y="8604"/>
                    <a:pt x="3859" y="8405"/>
                    <a:pt x="3895" y="8392"/>
                  </a:cubicBezTo>
                  <a:cubicBezTo>
                    <a:pt x="3944" y="8374"/>
                    <a:pt x="3864" y="8232"/>
                    <a:pt x="3780" y="8179"/>
                  </a:cubicBezTo>
                  <a:cubicBezTo>
                    <a:pt x="3770" y="8172"/>
                    <a:pt x="3760" y="8168"/>
                    <a:pt x="3750" y="8168"/>
                  </a:cubicBezTo>
                  <a:close/>
                  <a:moveTo>
                    <a:pt x="223" y="15543"/>
                  </a:moveTo>
                  <a:cubicBezTo>
                    <a:pt x="210" y="15543"/>
                    <a:pt x="194" y="15549"/>
                    <a:pt x="178" y="15554"/>
                  </a:cubicBezTo>
                  <a:cubicBezTo>
                    <a:pt x="185" y="15562"/>
                    <a:pt x="192" y="15580"/>
                    <a:pt x="196" y="15607"/>
                  </a:cubicBezTo>
                  <a:cubicBezTo>
                    <a:pt x="213" y="15678"/>
                    <a:pt x="129" y="15696"/>
                    <a:pt x="154" y="15784"/>
                  </a:cubicBezTo>
                  <a:cubicBezTo>
                    <a:pt x="168" y="15830"/>
                    <a:pt x="152" y="15854"/>
                    <a:pt x="133" y="15854"/>
                  </a:cubicBezTo>
                  <a:cubicBezTo>
                    <a:pt x="115" y="15854"/>
                    <a:pt x="94" y="15832"/>
                    <a:pt x="94" y="15784"/>
                  </a:cubicBezTo>
                  <a:cubicBezTo>
                    <a:pt x="94" y="15744"/>
                    <a:pt x="80" y="15728"/>
                    <a:pt x="62" y="15728"/>
                  </a:cubicBezTo>
                  <a:cubicBezTo>
                    <a:pt x="37" y="15728"/>
                    <a:pt x="7" y="15760"/>
                    <a:pt x="7" y="15802"/>
                  </a:cubicBezTo>
                  <a:cubicBezTo>
                    <a:pt x="11" y="15828"/>
                    <a:pt x="7" y="15855"/>
                    <a:pt x="0" y="15873"/>
                  </a:cubicBezTo>
                  <a:lnTo>
                    <a:pt x="63" y="15935"/>
                  </a:lnTo>
                  <a:cubicBezTo>
                    <a:pt x="132" y="15969"/>
                    <a:pt x="203" y="15985"/>
                    <a:pt x="275" y="15985"/>
                  </a:cubicBezTo>
                  <a:cubicBezTo>
                    <a:pt x="315" y="15985"/>
                    <a:pt x="355" y="15980"/>
                    <a:pt x="395" y="15971"/>
                  </a:cubicBezTo>
                  <a:cubicBezTo>
                    <a:pt x="391" y="15900"/>
                    <a:pt x="395" y="15828"/>
                    <a:pt x="398" y="15749"/>
                  </a:cubicBezTo>
                  <a:cubicBezTo>
                    <a:pt x="398" y="15701"/>
                    <a:pt x="357" y="15639"/>
                    <a:pt x="335" y="15639"/>
                  </a:cubicBezTo>
                  <a:cubicBezTo>
                    <a:pt x="333" y="15639"/>
                    <a:pt x="330" y="15641"/>
                    <a:pt x="328" y="15642"/>
                  </a:cubicBezTo>
                  <a:cubicBezTo>
                    <a:pt x="323" y="15645"/>
                    <a:pt x="318" y="15647"/>
                    <a:pt x="314" y="15647"/>
                  </a:cubicBezTo>
                  <a:cubicBezTo>
                    <a:pt x="291" y="15647"/>
                    <a:pt x="269" y="15615"/>
                    <a:pt x="252" y="15571"/>
                  </a:cubicBezTo>
                  <a:cubicBezTo>
                    <a:pt x="246" y="15549"/>
                    <a:pt x="236" y="15543"/>
                    <a:pt x="223" y="15543"/>
                  </a:cubicBezTo>
                  <a:close/>
                  <a:moveTo>
                    <a:pt x="11275" y="15436"/>
                  </a:moveTo>
                  <a:cubicBezTo>
                    <a:pt x="11277" y="15436"/>
                    <a:pt x="11279" y="15437"/>
                    <a:pt x="11280" y="15438"/>
                  </a:cubicBezTo>
                  <a:cubicBezTo>
                    <a:pt x="11318" y="15465"/>
                    <a:pt x="11249" y="16361"/>
                    <a:pt x="11140" y="16610"/>
                  </a:cubicBezTo>
                  <a:cubicBezTo>
                    <a:pt x="11036" y="16858"/>
                    <a:pt x="10822" y="16920"/>
                    <a:pt x="10822" y="17124"/>
                  </a:cubicBezTo>
                  <a:cubicBezTo>
                    <a:pt x="10822" y="17280"/>
                    <a:pt x="10672" y="17374"/>
                    <a:pt x="10590" y="17374"/>
                  </a:cubicBezTo>
                  <a:cubicBezTo>
                    <a:pt x="10564" y="17374"/>
                    <a:pt x="10545" y="17365"/>
                    <a:pt x="10539" y="17346"/>
                  </a:cubicBezTo>
                  <a:cubicBezTo>
                    <a:pt x="10519" y="17257"/>
                    <a:pt x="10732" y="17240"/>
                    <a:pt x="10780" y="16947"/>
                  </a:cubicBezTo>
                  <a:cubicBezTo>
                    <a:pt x="10833" y="16654"/>
                    <a:pt x="11025" y="16503"/>
                    <a:pt x="11119" y="16113"/>
                  </a:cubicBezTo>
                  <a:cubicBezTo>
                    <a:pt x="11183" y="15840"/>
                    <a:pt x="11237" y="15436"/>
                    <a:pt x="11275" y="15436"/>
                  </a:cubicBezTo>
                  <a:close/>
                  <a:moveTo>
                    <a:pt x="15487" y="16133"/>
                  </a:moveTo>
                  <a:cubicBezTo>
                    <a:pt x="15485" y="16133"/>
                    <a:pt x="15482" y="16135"/>
                    <a:pt x="15479" y="16139"/>
                  </a:cubicBezTo>
                  <a:cubicBezTo>
                    <a:pt x="15441" y="16201"/>
                    <a:pt x="15479" y="16467"/>
                    <a:pt x="15420" y="16485"/>
                  </a:cubicBezTo>
                  <a:cubicBezTo>
                    <a:pt x="15360" y="16503"/>
                    <a:pt x="15416" y="16654"/>
                    <a:pt x="15392" y="16849"/>
                  </a:cubicBezTo>
                  <a:cubicBezTo>
                    <a:pt x="15371" y="17044"/>
                    <a:pt x="15402" y="17328"/>
                    <a:pt x="15434" y="17506"/>
                  </a:cubicBezTo>
                  <a:cubicBezTo>
                    <a:pt x="15465" y="17683"/>
                    <a:pt x="15392" y="18615"/>
                    <a:pt x="15423" y="18775"/>
                  </a:cubicBezTo>
                  <a:cubicBezTo>
                    <a:pt x="15451" y="18935"/>
                    <a:pt x="15374" y="19627"/>
                    <a:pt x="15399" y="19707"/>
                  </a:cubicBezTo>
                  <a:cubicBezTo>
                    <a:pt x="15407" y="19730"/>
                    <a:pt x="15412" y="19739"/>
                    <a:pt x="15416" y="19739"/>
                  </a:cubicBezTo>
                  <a:cubicBezTo>
                    <a:pt x="15437" y="19739"/>
                    <a:pt x="15428" y="19516"/>
                    <a:pt x="15483" y="19494"/>
                  </a:cubicBezTo>
                  <a:cubicBezTo>
                    <a:pt x="15487" y="19491"/>
                    <a:pt x="15492" y="19490"/>
                    <a:pt x="15496" y="19490"/>
                  </a:cubicBezTo>
                  <a:cubicBezTo>
                    <a:pt x="15549" y="19490"/>
                    <a:pt x="15552" y="19692"/>
                    <a:pt x="15591" y="19733"/>
                  </a:cubicBezTo>
                  <a:cubicBezTo>
                    <a:pt x="15594" y="19737"/>
                    <a:pt x="15596" y="19739"/>
                    <a:pt x="15598" y="19739"/>
                  </a:cubicBezTo>
                  <a:cubicBezTo>
                    <a:pt x="15628" y="19739"/>
                    <a:pt x="15604" y="19440"/>
                    <a:pt x="15572" y="19440"/>
                  </a:cubicBezTo>
                  <a:cubicBezTo>
                    <a:pt x="15572" y="19440"/>
                    <a:pt x="15571" y="19440"/>
                    <a:pt x="15570" y="19440"/>
                  </a:cubicBezTo>
                  <a:cubicBezTo>
                    <a:pt x="15569" y="19441"/>
                    <a:pt x="15567" y="19441"/>
                    <a:pt x="15566" y="19441"/>
                  </a:cubicBezTo>
                  <a:cubicBezTo>
                    <a:pt x="15529" y="19441"/>
                    <a:pt x="15499" y="19204"/>
                    <a:pt x="15483" y="19050"/>
                  </a:cubicBezTo>
                  <a:cubicBezTo>
                    <a:pt x="15462" y="18890"/>
                    <a:pt x="15517" y="18704"/>
                    <a:pt x="15517" y="18509"/>
                  </a:cubicBezTo>
                  <a:cubicBezTo>
                    <a:pt x="15517" y="18407"/>
                    <a:pt x="15543" y="18361"/>
                    <a:pt x="15575" y="18361"/>
                  </a:cubicBezTo>
                  <a:cubicBezTo>
                    <a:pt x="15605" y="18361"/>
                    <a:pt x="15641" y="18401"/>
                    <a:pt x="15668" y="18473"/>
                  </a:cubicBezTo>
                  <a:cubicBezTo>
                    <a:pt x="15688" y="18527"/>
                    <a:pt x="15701" y="18548"/>
                    <a:pt x="15710" y="18548"/>
                  </a:cubicBezTo>
                  <a:cubicBezTo>
                    <a:pt x="15725" y="18548"/>
                    <a:pt x="15723" y="18480"/>
                    <a:pt x="15710" y="18411"/>
                  </a:cubicBezTo>
                  <a:cubicBezTo>
                    <a:pt x="15689" y="18305"/>
                    <a:pt x="15615" y="17524"/>
                    <a:pt x="15573" y="17240"/>
                  </a:cubicBezTo>
                  <a:lnTo>
                    <a:pt x="15577" y="17240"/>
                  </a:lnTo>
                  <a:cubicBezTo>
                    <a:pt x="15535" y="16956"/>
                    <a:pt x="15636" y="16680"/>
                    <a:pt x="15559" y="16530"/>
                  </a:cubicBezTo>
                  <a:cubicBezTo>
                    <a:pt x="15492" y="16391"/>
                    <a:pt x="15513" y="16133"/>
                    <a:pt x="15487" y="16133"/>
                  </a:cubicBezTo>
                  <a:close/>
                  <a:moveTo>
                    <a:pt x="10564" y="2864"/>
                  </a:moveTo>
                  <a:cubicBezTo>
                    <a:pt x="10525" y="2864"/>
                    <a:pt x="10484" y="2917"/>
                    <a:pt x="10396" y="2961"/>
                  </a:cubicBezTo>
                  <a:cubicBezTo>
                    <a:pt x="10309" y="3005"/>
                    <a:pt x="10302" y="3183"/>
                    <a:pt x="10257" y="3236"/>
                  </a:cubicBezTo>
                  <a:cubicBezTo>
                    <a:pt x="10211" y="3290"/>
                    <a:pt x="10131" y="3503"/>
                    <a:pt x="10169" y="3520"/>
                  </a:cubicBezTo>
                  <a:cubicBezTo>
                    <a:pt x="10204" y="3538"/>
                    <a:pt x="10187" y="3600"/>
                    <a:pt x="10194" y="3662"/>
                  </a:cubicBezTo>
                  <a:cubicBezTo>
                    <a:pt x="10196" y="3709"/>
                    <a:pt x="10179" y="3731"/>
                    <a:pt x="10151" y="3731"/>
                  </a:cubicBezTo>
                  <a:cubicBezTo>
                    <a:pt x="10141" y="3731"/>
                    <a:pt x="10131" y="3729"/>
                    <a:pt x="10120" y="3724"/>
                  </a:cubicBezTo>
                  <a:cubicBezTo>
                    <a:pt x="10107" y="3719"/>
                    <a:pt x="10084" y="3715"/>
                    <a:pt x="10058" y="3715"/>
                  </a:cubicBezTo>
                  <a:cubicBezTo>
                    <a:pt x="10000" y="3715"/>
                    <a:pt x="9928" y="3734"/>
                    <a:pt x="9928" y="3795"/>
                  </a:cubicBezTo>
                  <a:cubicBezTo>
                    <a:pt x="9932" y="3875"/>
                    <a:pt x="10015" y="3911"/>
                    <a:pt x="10012" y="3955"/>
                  </a:cubicBezTo>
                  <a:cubicBezTo>
                    <a:pt x="10010" y="3968"/>
                    <a:pt x="10003" y="3974"/>
                    <a:pt x="9994" y="3974"/>
                  </a:cubicBezTo>
                  <a:cubicBezTo>
                    <a:pt x="9973" y="3974"/>
                    <a:pt x="9937" y="3942"/>
                    <a:pt x="9918" y="3911"/>
                  </a:cubicBezTo>
                  <a:cubicBezTo>
                    <a:pt x="9907" y="3893"/>
                    <a:pt x="9893" y="3885"/>
                    <a:pt x="9879" y="3885"/>
                  </a:cubicBezTo>
                  <a:cubicBezTo>
                    <a:pt x="9848" y="3885"/>
                    <a:pt x="9815" y="3919"/>
                    <a:pt x="9806" y="3973"/>
                  </a:cubicBezTo>
                  <a:cubicBezTo>
                    <a:pt x="9798" y="4019"/>
                    <a:pt x="9777" y="4032"/>
                    <a:pt x="9758" y="4032"/>
                  </a:cubicBezTo>
                  <a:cubicBezTo>
                    <a:pt x="9743" y="4032"/>
                    <a:pt x="9730" y="4025"/>
                    <a:pt x="9722" y="4017"/>
                  </a:cubicBezTo>
                  <a:cubicBezTo>
                    <a:pt x="9720" y="4015"/>
                    <a:pt x="9717" y="4014"/>
                    <a:pt x="9714" y="4014"/>
                  </a:cubicBezTo>
                  <a:cubicBezTo>
                    <a:pt x="9700" y="4014"/>
                    <a:pt x="9676" y="4038"/>
                    <a:pt x="9655" y="4038"/>
                  </a:cubicBezTo>
                  <a:cubicBezTo>
                    <a:pt x="9650" y="4038"/>
                    <a:pt x="9646" y="4038"/>
                    <a:pt x="9642" y="4035"/>
                  </a:cubicBezTo>
                  <a:cubicBezTo>
                    <a:pt x="9614" y="4008"/>
                    <a:pt x="9698" y="3902"/>
                    <a:pt x="9677" y="3848"/>
                  </a:cubicBezTo>
                  <a:cubicBezTo>
                    <a:pt x="9671" y="3834"/>
                    <a:pt x="9659" y="3827"/>
                    <a:pt x="9646" y="3827"/>
                  </a:cubicBezTo>
                  <a:cubicBezTo>
                    <a:pt x="9611" y="3827"/>
                    <a:pt x="9563" y="3871"/>
                    <a:pt x="9558" y="3928"/>
                  </a:cubicBezTo>
                  <a:cubicBezTo>
                    <a:pt x="9555" y="3946"/>
                    <a:pt x="9551" y="3953"/>
                    <a:pt x="9545" y="3953"/>
                  </a:cubicBezTo>
                  <a:cubicBezTo>
                    <a:pt x="9528" y="3953"/>
                    <a:pt x="9498" y="3889"/>
                    <a:pt x="9480" y="3889"/>
                  </a:cubicBezTo>
                  <a:cubicBezTo>
                    <a:pt x="9478" y="3889"/>
                    <a:pt x="9476" y="3891"/>
                    <a:pt x="9474" y="3893"/>
                  </a:cubicBezTo>
                  <a:cubicBezTo>
                    <a:pt x="9446" y="3937"/>
                    <a:pt x="9418" y="3973"/>
                    <a:pt x="9390" y="4008"/>
                  </a:cubicBezTo>
                  <a:cubicBezTo>
                    <a:pt x="9382" y="4017"/>
                    <a:pt x="9373" y="4021"/>
                    <a:pt x="9364" y="4021"/>
                  </a:cubicBezTo>
                  <a:cubicBezTo>
                    <a:pt x="9342" y="4021"/>
                    <a:pt x="9316" y="4002"/>
                    <a:pt x="9296" y="4002"/>
                  </a:cubicBezTo>
                  <a:cubicBezTo>
                    <a:pt x="9284" y="4002"/>
                    <a:pt x="9273" y="4010"/>
                    <a:pt x="9268" y="4035"/>
                  </a:cubicBezTo>
                  <a:cubicBezTo>
                    <a:pt x="9254" y="4115"/>
                    <a:pt x="9345" y="4141"/>
                    <a:pt x="9345" y="4177"/>
                  </a:cubicBezTo>
                  <a:cubicBezTo>
                    <a:pt x="9348" y="4204"/>
                    <a:pt x="9142" y="4204"/>
                    <a:pt x="9135" y="4257"/>
                  </a:cubicBezTo>
                  <a:cubicBezTo>
                    <a:pt x="9132" y="4310"/>
                    <a:pt x="9062" y="4310"/>
                    <a:pt x="8978" y="4319"/>
                  </a:cubicBezTo>
                  <a:cubicBezTo>
                    <a:pt x="8894" y="4319"/>
                    <a:pt x="8925" y="4426"/>
                    <a:pt x="8859" y="4461"/>
                  </a:cubicBezTo>
                  <a:cubicBezTo>
                    <a:pt x="8793" y="4496"/>
                    <a:pt x="8761" y="4496"/>
                    <a:pt x="8740" y="4585"/>
                  </a:cubicBezTo>
                  <a:cubicBezTo>
                    <a:pt x="8728" y="4637"/>
                    <a:pt x="8708" y="4664"/>
                    <a:pt x="8687" y="4664"/>
                  </a:cubicBezTo>
                  <a:cubicBezTo>
                    <a:pt x="8671" y="4664"/>
                    <a:pt x="8656" y="4650"/>
                    <a:pt x="8643" y="4621"/>
                  </a:cubicBezTo>
                  <a:cubicBezTo>
                    <a:pt x="8638" y="4606"/>
                    <a:pt x="8630" y="4600"/>
                    <a:pt x="8622" y="4600"/>
                  </a:cubicBezTo>
                  <a:cubicBezTo>
                    <a:pt x="8597" y="4600"/>
                    <a:pt x="8567" y="4658"/>
                    <a:pt x="8594" y="4665"/>
                  </a:cubicBezTo>
                  <a:cubicBezTo>
                    <a:pt x="8622" y="4673"/>
                    <a:pt x="8599" y="4747"/>
                    <a:pt x="8579" y="4747"/>
                  </a:cubicBezTo>
                  <a:cubicBezTo>
                    <a:pt x="8577" y="4747"/>
                    <a:pt x="8575" y="4747"/>
                    <a:pt x="8573" y="4745"/>
                  </a:cubicBezTo>
                  <a:cubicBezTo>
                    <a:pt x="8571" y="4743"/>
                    <a:pt x="8570" y="4743"/>
                    <a:pt x="8568" y="4743"/>
                  </a:cubicBezTo>
                  <a:cubicBezTo>
                    <a:pt x="8548" y="4743"/>
                    <a:pt x="8503" y="4826"/>
                    <a:pt x="8521" y="4826"/>
                  </a:cubicBezTo>
                  <a:cubicBezTo>
                    <a:pt x="8523" y="4826"/>
                    <a:pt x="8525" y="4826"/>
                    <a:pt x="8527" y="4825"/>
                  </a:cubicBezTo>
                  <a:cubicBezTo>
                    <a:pt x="8529" y="4824"/>
                    <a:pt x="8531" y="4824"/>
                    <a:pt x="8533" y="4824"/>
                  </a:cubicBezTo>
                  <a:cubicBezTo>
                    <a:pt x="8564" y="4824"/>
                    <a:pt x="8575" y="4898"/>
                    <a:pt x="8562" y="4949"/>
                  </a:cubicBezTo>
                  <a:cubicBezTo>
                    <a:pt x="8559" y="4959"/>
                    <a:pt x="8554" y="4962"/>
                    <a:pt x="8548" y="4962"/>
                  </a:cubicBezTo>
                  <a:cubicBezTo>
                    <a:pt x="8526" y="4962"/>
                    <a:pt x="8490" y="4918"/>
                    <a:pt x="8468" y="4918"/>
                  </a:cubicBezTo>
                  <a:cubicBezTo>
                    <a:pt x="8462" y="4918"/>
                    <a:pt x="8457" y="4922"/>
                    <a:pt x="8454" y="4931"/>
                  </a:cubicBezTo>
                  <a:cubicBezTo>
                    <a:pt x="8434" y="4981"/>
                    <a:pt x="8482" y="5039"/>
                    <a:pt x="8514" y="5039"/>
                  </a:cubicBezTo>
                  <a:cubicBezTo>
                    <a:pt x="8516" y="5039"/>
                    <a:pt x="8518" y="5038"/>
                    <a:pt x="8520" y="5038"/>
                  </a:cubicBezTo>
                  <a:cubicBezTo>
                    <a:pt x="8524" y="5035"/>
                    <a:pt x="8528" y="5034"/>
                    <a:pt x="8531" y="5034"/>
                  </a:cubicBezTo>
                  <a:cubicBezTo>
                    <a:pt x="8555" y="5034"/>
                    <a:pt x="8576" y="5083"/>
                    <a:pt x="8576" y="5144"/>
                  </a:cubicBezTo>
                  <a:cubicBezTo>
                    <a:pt x="8577" y="5160"/>
                    <a:pt x="8572" y="5166"/>
                    <a:pt x="8564" y="5166"/>
                  </a:cubicBezTo>
                  <a:cubicBezTo>
                    <a:pt x="8549" y="5166"/>
                    <a:pt x="8522" y="5145"/>
                    <a:pt x="8502" y="5145"/>
                  </a:cubicBezTo>
                  <a:cubicBezTo>
                    <a:pt x="8493" y="5145"/>
                    <a:pt x="8486" y="5150"/>
                    <a:pt x="8482" y="5162"/>
                  </a:cubicBezTo>
                  <a:cubicBezTo>
                    <a:pt x="8464" y="5215"/>
                    <a:pt x="8496" y="5242"/>
                    <a:pt x="8531" y="5251"/>
                  </a:cubicBezTo>
                  <a:cubicBezTo>
                    <a:pt x="8566" y="5260"/>
                    <a:pt x="8541" y="5295"/>
                    <a:pt x="8573" y="5366"/>
                  </a:cubicBezTo>
                  <a:cubicBezTo>
                    <a:pt x="8573" y="5366"/>
                    <a:pt x="8576" y="5375"/>
                    <a:pt x="8580" y="5384"/>
                  </a:cubicBezTo>
                  <a:cubicBezTo>
                    <a:pt x="8597" y="5437"/>
                    <a:pt x="8562" y="5464"/>
                    <a:pt x="8566" y="5517"/>
                  </a:cubicBezTo>
                  <a:cubicBezTo>
                    <a:pt x="8568" y="5556"/>
                    <a:pt x="8554" y="5581"/>
                    <a:pt x="8543" y="5581"/>
                  </a:cubicBezTo>
                  <a:cubicBezTo>
                    <a:pt x="8536" y="5581"/>
                    <a:pt x="8531" y="5572"/>
                    <a:pt x="8531" y="5552"/>
                  </a:cubicBezTo>
                  <a:cubicBezTo>
                    <a:pt x="8531" y="5517"/>
                    <a:pt x="8498" y="5496"/>
                    <a:pt x="8466" y="5496"/>
                  </a:cubicBezTo>
                  <a:cubicBezTo>
                    <a:pt x="8441" y="5496"/>
                    <a:pt x="8417" y="5508"/>
                    <a:pt x="8409" y="5535"/>
                  </a:cubicBezTo>
                  <a:cubicBezTo>
                    <a:pt x="8394" y="5577"/>
                    <a:pt x="8383" y="5616"/>
                    <a:pt x="8370" y="5616"/>
                  </a:cubicBezTo>
                  <a:cubicBezTo>
                    <a:pt x="8364" y="5616"/>
                    <a:pt x="8357" y="5608"/>
                    <a:pt x="8349" y="5588"/>
                  </a:cubicBezTo>
                  <a:cubicBezTo>
                    <a:pt x="8343" y="5574"/>
                    <a:pt x="8333" y="5568"/>
                    <a:pt x="8320" y="5568"/>
                  </a:cubicBezTo>
                  <a:cubicBezTo>
                    <a:pt x="8286" y="5568"/>
                    <a:pt x="8230" y="5608"/>
                    <a:pt x="8164" y="5614"/>
                  </a:cubicBezTo>
                  <a:cubicBezTo>
                    <a:pt x="8073" y="5623"/>
                    <a:pt x="7881" y="5641"/>
                    <a:pt x="7836" y="5686"/>
                  </a:cubicBezTo>
                  <a:cubicBezTo>
                    <a:pt x="7790" y="5730"/>
                    <a:pt x="7748" y="5899"/>
                    <a:pt x="7794" y="6023"/>
                  </a:cubicBezTo>
                  <a:cubicBezTo>
                    <a:pt x="7836" y="6138"/>
                    <a:pt x="7794" y="6183"/>
                    <a:pt x="7794" y="6253"/>
                  </a:cubicBezTo>
                  <a:cubicBezTo>
                    <a:pt x="7794" y="6324"/>
                    <a:pt x="7905" y="6475"/>
                    <a:pt x="7965" y="6493"/>
                  </a:cubicBezTo>
                  <a:cubicBezTo>
                    <a:pt x="8024" y="6511"/>
                    <a:pt x="8073" y="6697"/>
                    <a:pt x="8038" y="6822"/>
                  </a:cubicBezTo>
                  <a:cubicBezTo>
                    <a:pt x="8030" y="6850"/>
                    <a:pt x="8016" y="6862"/>
                    <a:pt x="8000" y="6862"/>
                  </a:cubicBezTo>
                  <a:cubicBezTo>
                    <a:pt x="7951" y="6862"/>
                    <a:pt x="7874" y="6749"/>
                    <a:pt x="7822" y="6635"/>
                  </a:cubicBezTo>
                  <a:cubicBezTo>
                    <a:pt x="7756" y="6502"/>
                    <a:pt x="7608" y="6439"/>
                    <a:pt x="7543" y="6439"/>
                  </a:cubicBezTo>
                  <a:cubicBezTo>
                    <a:pt x="7539" y="6439"/>
                    <a:pt x="7535" y="6439"/>
                    <a:pt x="7532" y="6440"/>
                  </a:cubicBezTo>
                  <a:cubicBezTo>
                    <a:pt x="7530" y="6440"/>
                    <a:pt x="7528" y="6440"/>
                    <a:pt x="7527" y="6440"/>
                  </a:cubicBezTo>
                  <a:cubicBezTo>
                    <a:pt x="7481" y="6440"/>
                    <a:pt x="7509" y="6316"/>
                    <a:pt x="7441" y="6316"/>
                  </a:cubicBezTo>
                  <a:cubicBezTo>
                    <a:pt x="7371" y="6324"/>
                    <a:pt x="7315" y="6484"/>
                    <a:pt x="7360" y="6484"/>
                  </a:cubicBezTo>
                  <a:cubicBezTo>
                    <a:pt x="7371" y="6484"/>
                    <a:pt x="7380" y="6484"/>
                    <a:pt x="7388" y="6484"/>
                  </a:cubicBezTo>
                  <a:cubicBezTo>
                    <a:pt x="7417" y="6484"/>
                    <a:pt x="7432" y="6489"/>
                    <a:pt x="7413" y="6537"/>
                  </a:cubicBezTo>
                  <a:cubicBezTo>
                    <a:pt x="7389" y="6591"/>
                    <a:pt x="7427" y="6582"/>
                    <a:pt x="7483" y="6644"/>
                  </a:cubicBezTo>
                  <a:cubicBezTo>
                    <a:pt x="7520" y="6691"/>
                    <a:pt x="7486" y="6743"/>
                    <a:pt x="7442" y="6743"/>
                  </a:cubicBezTo>
                  <a:cubicBezTo>
                    <a:pt x="7421" y="6743"/>
                    <a:pt x="7397" y="6730"/>
                    <a:pt x="7378" y="6697"/>
                  </a:cubicBezTo>
                  <a:cubicBezTo>
                    <a:pt x="7361" y="6668"/>
                    <a:pt x="7342" y="6654"/>
                    <a:pt x="7323" y="6654"/>
                  </a:cubicBezTo>
                  <a:cubicBezTo>
                    <a:pt x="7291" y="6654"/>
                    <a:pt x="7259" y="6695"/>
                    <a:pt x="7242" y="6768"/>
                  </a:cubicBezTo>
                  <a:cubicBezTo>
                    <a:pt x="7224" y="6848"/>
                    <a:pt x="7308" y="7070"/>
                    <a:pt x="7409" y="7105"/>
                  </a:cubicBezTo>
                  <a:cubicBezTo>
                    <a:pt x="7511" y="7150"/>
                    <a:pt x="7476" y="7230"/>
                    <a:pt x="7525" y="7274"/>
                  </a:cubicBezTo>
                  <a:cubicBezTo>
                    <a:pt x="7570" y="7318"/>
                    <a:pt x="7535" y="7371"/>
                    <a:pt x="7504" y="7371"/>
                  </a:cubicBezTo>
                  <a:cubicBezTo>
                    <a:pt x="7503" y="7372"/>
                    <a:pt x="7502" y="7372"/>
                    <a:pt x="7501" y="7372"/>
                  </a:cubicBezTo>
                  <a:cubicBezTo>
                    <a:pt x="7468" y="7372"/>
                    <a:pt x="7408" y="7245"/>
                    <a:pt x="7357" y="7176"/>
                  </a:cubicBezTo>
                  <a:cubicBezTo>
                    <a:pt x="7343" y="7156"/>
                    <a:pt x="7323" y="7150"/>
                    <a:pt x="7300" y="7150"/>
                  </a:cubicBezTo>
                  <a:cubicBezTo>
                    <a:pt x="7265" y="7150"/>
                    <a:pt x="7226" y="7163"/>
                    <a:pt x="7194" y="7163"/>
                  </a:cubicBezTo>
                  <a:cubicBezTo>
                    <a:pt x="7171" y="7163"/>
                    <a:pt x="7152" y="7156"/>
                    <a:pt x="7144" y="7132"/>
                  </a:cubicBezTo>
                  <a:cubicBezTo>
                    <a:pt x="7116" y="7052"/>
                    <a:pt x="7161" y="6972"/>
                    <a:pt x="7137" y="6910"/>
                  </a:cubicBezTo>
                  <a:cubicBezTo>
                    <a:pt x="7109" y="6857"/>
                    <a:pt x="7133" y="6724"/>
                    <a:pt x="7165" y="6582"/>
                  </a:cubicBezTo>
                  <a:cubicBezTo>
                    <a:pt x="7193" y="6431"/>
                    <a:pt x="7168" y="6253"/>
                    <a:pt x="7112" y="6174"/>
                  </a:cubicBezTo>
                  <a:cubicBezTo>
                    <a:pt x="7106" y="6168"/>
                    <a:pt x="7100" y="6165"/>
                    <a:pt x="7095" y="6165"/>
                  </a:cubicBezTo>
                  <a:cubicBezTo>
                    <a:pt x="7065" y="6165"/>
                    <a:pt x="7069" y="6268"/>
                    <a:pt x="7078" y="6307"/>
                  </a:cubicBezTo>
                  <a:cubicBezTo>
                    <a:pt x="7088" y="6422"/>
                    <a:pt x="7078" y="6555"/>
                    <a:pt x="7046" y="6653"/>
                  </a:cubicBezTo>
                  <a:cubicBezTo>
                    <a:pt x="7008" y="6768"/>
                    <a:pt x="6896" y="6768"/>
                    <a:pt x="6896" y="6857"/>
                  </a:cubicBezTo>
                  <a:cubicBezTo>
                    <a:pt x="6896" y="6937"/>
                    <a:pt x="6819" y="6999"/>
                    <a:pt x="6844" y="7061"/>
                  </a:cubicBezTo>
                  <a:cubicBezTo>
                    <a:pt x="6899" y="7203"/>
                    <a:pt x="6948" y="7354"/>
                    <a:pt x="6990" y="7514"/>
                  </a:cubicBezTo>
                  <a:cubicBezTo>
                    <a:pt x="7004" y="7611"/>
                    <a:pt x="6896" y="7904"/>
                    <a:pt x="6913" y="8073"/>
                  </a:cubicBezTo>
                  <a:cubicBezTo>
                    <a:pt x="6931" y="8241"/>
                    <a:pt x="6899" y="8321"/>
                    <a:pt x="6920" y="8401"/>
                  </a:cubicBezTo>
                  <a:cubicBezTo>
                    <a:pt x="6929" y="8436"/>
                    <a:pt x="6941" y="8445"/>
                    <a:pt x="6954" y="8445"/>
                  </a:cubicBezTo>
                  <a:cubicBezTo>
                    <a:pt x="6968" y="8445"/>
                    <a:pt x="6983" y="8436"/>
                    <a:pt x="6997" y="8436"/>
                  </a:cubicBezTo>
                  <a:cubicBezTo>
                    <a:pt x="7005" y="8436"/>
                    <a:pt x="7012" y="8438"/>
                    <a:pt x="7018" y="8445"/>
                  </a:cubicBezTo>
                  <a:cubicBezTo>
                    <a:pt x="7023" y="8452"/>
                    <a:pt x="7029" y="8454"/>
                    <a:pt x="7035" y="8454"/>
                  </a:cubicBezTo>
                  <a:cubicBezTo>
                    <a:pt x="7064" y="8454"/>
                    <a:pt x="7107" y="8395"/>
                    <a:pt x="7165" y="8366"/>
                  </a:cubicBezTo>
                  <a:cubicBezTo>
                    <a:pt x="7171" y="8363"/>
                    <a:pt x="7177" y="8361"/>
                    <a:pt x="7183" y="8361"/>
                  </a:cubicBezTo>
                  <a:cubicBezTo>
                    <a:pt x="7255" y="8361"/>
                    <a:pt x="7364" y="8530"/>
                    <a:pt x="7406" y="8579"/>
                  </a:cubicBezTo>
                  <a:cubicBezTo>
                    <a:pt x="7455" y="8640"/>
                    <a:pt x="7430" y="8738"/>
                    <a:pt x="7455" y="8836"/>
                  </a:cubicBezTo>
                  <a:cubicBezTo>
                    <a:pt x="7479" y="8934"/>
                    <a:pt x="7399" y="8934"/>
                    <a:pt x="7396" y="9075"/>
                  </a:cubicBezTo>
                  <a:cubicBezTo>
                    <a:pt x="7396" y="9226"/>
                    <a:pt x="7535" y="9288"/>
                    <a:pt x="7542" y="9333"/>
                  </a:cubicBezTo>
                  <a:cubicBezTo>
                    <a:pt x="7545" y="9348"/>
                    <a:pt x="7534" y="9354"/>
                    <a:pt x="7517" y="9354"/>
                  </a:cubicBezTo>
                  <a:cubicBezTo>
                    <a:pt x="7484" y="9354"/>
                    <a:pt x="7427" y="9330"/>
                    <a:pt x="7399" y="9306"/>
                  </a:cubicBezTo>
                  <a:cubicBezTo>
                    <a:pt x="7357" y="9262"/>
                    <a:pt x="7357" y="9120"/>
                    <a:pt x="7343" y="9093"/>
                  </a:cubicBezTo>
                  <a:cubicBezTo>
                    <a:pt x="7329" y="9066"/>
                    <a:pt x="7371" y="8951"/>
                    <a:pt x="7374" y="8853"/>
                  </a:cubicBezTo>
                  <a:cubicBezTo>
                    <a:pt x="7378" y="8765"/>
                    <a:pt x="7326" y="8712"/>
                    <a:pt x="7312" y="8640"/>
                  </a:cubicBezTo>
                  <a:cubicBezTo>
                    <a:pt x="7296" y="8584"/>
                    <a:pt x="7268" y="8505"/>
                    <a:pt x="7240" y="8505"/>
                  </a:cubicBezTo>
                  <a:cubicBezTo>
                    <a:pt x="7237" y="8505"/>
                    <a:pt x="7234" y="8506"/>
                    <a:pt x="7231" y="8508"/>
                  </a:cubicBezTo>
                  <a:cubicBezTo>
                    <a:pt x="7196" y="8525"/>
                    <a:pt x="7074" y="8552"/>
                    <a:pt x="7036" y="8640"/>
                  </a:cubicBezTo>
                  <a:cubicBezTo>
                    <a:pt x="6997" y="8729"/>
                    <a:pt x="7039" y="8978"/>
                    <a:pt x="7060" y="9102"/>
                  </a:cubicBezTo>
                  <a:cubicBezTo>
                    <a:pt x="7081" y="9226"/>
                    <a:pt x="6952" y="9395"/>
                    <a:pt x="6955" y="9492"/>
                  </a:cubicBezTo>
                  <a:cubicBezTo>
                    <a:pt x="6962" y="9590"/>
                    <a:pt x="6917" y="9635"/>
                    <a:pt x="6861" y="9714"/>
                  </a:cubicBezTo>
                  <a:cubicBezTo>
                    <a:pt x="6805" y="9794"/>
                    <a:pt x="6742" y="9857"/>
                    <a:pt x="6746" y="9980"/>
                  </a:cubicBezTo>
                  <a:cubicBezTo>
                    <a:pt x="6746" y="10033"/>
                    <a:pt x="6733" y="10052"/>
                    <a:pt x="6714" y="10052"/>
                  </a:cubicBezTo>
                  <a:cubicBezTo>
                    <a:pt x="6689" y="10052"/>
                    <a:pt x="6655" y="10016"/>
                    <a:pt x="6630" y="9980"/>
                  </a:cubicBezTo>
                  <a:cubicBezTo>
                    <a:pt x="6621" y="9965"/>
                    <a:pt x="6611" y="9960"/>
                    <a:pt x="6600" y="9960"/>
                  </a:cubicBezTo>
                  <a:cubicBezTo>
                    <a:pt x="6570" y="9960"/>
                    <a:pt x="6534" y="10008"/>
                    <a:pt x="6495" y="10008"/>
                  </a:cubicBezTo>
                  <a:cubicBezTo>
                    <a:pt x="6492" y="10008"/>
                    <a:pt x="6490" y="10008"/>
                    <a:pt x="6487" y="10007"/>
                  </a:cubicBezTo>
                  <a:cubicBezTo>
                    <a:pt x="6437" y="10007"/>
                    <a:pt x="6432" y="9918"/>
                    <a:pt x="6404" y="9918"/>
                  </a:cubicBezTo>
                  <a:cubicBezTo>
                    <a:pt x="6398" y="9918"/>
                    <a:pt x="6393" y="9920"/>
                    <a:pt x="6386" y="9927"/>
                  </a:cubicBezTo>
                  <a:cubicBezTo>
                    <a:pt x="6378" y="9938"/>
                    <a:pt x="6371" y="9942"/>
                    <a:pt x="6363" y="9942"/>
                  </a:cubicBezTo>
                  <a:cubicBezTo>
                    <a:pt x="6333" y="9942"/>
                    <a:pt x="6309" y="9864"/>
                    <a:pt x="6323" y="9785"/>
                  </a:cubicBezTo>
                  <a:cubicBezTo>
                    <a:pt x="6328" y="9755"/>
                    <a:pt x="6336" y="9744"/>
                    <a:pt x="6346" y="9744"/>
                  </a:cubicBezTo>
                  <a:cubicBezTo>
                    <a:pt x="6365" y="9744"/>
                    <a:pt x="6387" y="9788"/>
                    <a:pt x="6389" y="9830"/>
                  </a:cubicBezTo>
                  <a:cubicBezTo>
                    <a:pt x="6391" y="9855"/>
                    <a:pt x="6397" y="9866"/>
                    <a:pt x="6406" y="9866"/>
                  </a:cubicBezTo>
                  <a:cubicBezTo>
                    <a:pt x="6420" y="9866"/>
                    <a:pt x="6440" y="9844"/>
                    <a:pt x="6463" y="9812"/>
                  </a:cubicBezTo>
                  <a:cubicBezTo>
                    <a:pt x="6470" y="9802"/>
                    <a:pt x="6475" y="9798"/>
                    <a:pt x="6479" y="9798"/>
                  </a:cubicBezTo>
                  <a:cubicBezTo>
                    <a:pt x="6496" y="9798"/>
                    <a:pt x="6491" y="9878"/>
                    <a:pt x="6536" y="9892"/>
                  </a:cubicBezTo>
                  <a:cubicBezTo>
                    <a:pt x="6539" y="9892"/>
                    <a:pt x="6541" y="9893"/>
                    <a:pt x="6544" y="9893"/>
                  </a:cubicBezTo>
                  <a:cubicBezTo>
                    <a:pt x="6587" y="9893"/>
                    <a:pt x="6565" y="9820"/>
                    <a:pt x="6597" y="9820"/>
                  </a:cubicBezTo>
                  <a:cubicBezTo>
                    <a:pt x="6599" y="9820"/>
                    <a:pt x="6600" y="9820"/>
                    <a:pt x="6603" y="9821"/>
                  </a:cubicBezTo>
                  <a:cubicBezTo>
                    <a:pt x="6610" y="9824"/>
                    <a:pt x="6616" y="9825"/>
                    <a:pt x="6621" y="9825"/>
                  </a:cubicBezTo>
                  <a:cubicBezTo>
                    <a:pt x="6644" y="9825"/>
                    <a:pt x="6642" y="9794"/>
                    <a:pt x="6630" y="9750"/>
                  </a:cubicBezTo>
                  <a:cubicBezTo>
                    <a:pt x="6617" y="9688"/>
                    <a:pt x="6662" y="9652"/>
                    <a:pt x="6686" y="9626"/>
                  </a:cubicBezTo>
                  <a:cubicBezTo>
                    <a:pt x="6714" y="9599"/>
                    <a:pt x="6704" y="9484"/>
                    <a:pt x="6728" y="9448"/>
                  </a:cubicBezTo>
                  <a:cubicBezTo>
                    <a:pt x="6749" y="9413"/>
                    <a:pt x="6735" y="9342"/>
                    <a:pt x="6760" y="9333"/>
                  </a:cubicBezTo>
                  <a:cubicBezTo>
                    <a:pt x="6788" y="9333"/>
                    <a:pt x="6798" y="9226"/>
                    <a:pt x="6823" y="9226"/>
                  </a:cubicBezTo>
                  <a:cubicBezTo>
                    <a:pt x="6847" y="9226"/>
                    <a:pt x="6861" y="9120"/>
                    <a:pt x="6844" y="9066"/>
                  </a:cubicBezTo>
                  <a:cubicBezTo>
                    <a:pt x="6829" y="9013"/>
                    <a:pt x="6854" y="8871"/>
                    <a:pt x="6878" y="8845"/>
                  </a:cubicBezTo>
                  <a:cubicBezTo>
                    <a:pt x="6903" y="8827"/>
                    <a:pt x="6903" y="8765"/>
                    <a:pt x="6882" y="8721"/>
                  </a:cubicBezTo>
                  <a:cubicBezTo>
                    <a:pt x="6861" y="8685"/>
                    <a:pt x="6777" y="8534"/>
                    <a:pt x="6784" y="8436"/>
                  </a:cubicBezTo>
                  <a:cubicBezTo>
                    <a:pt x="6788" y="8348"/>
                    <a:pt x="6767" y="8179"/>
                    <a:pt x="6781" y="8099"/>
                  </a:cubicBezTo>
                  <a:cubicBezTo>
                    <a:pt x="6788" y="8001"/>
                    <a:pt x="6788" y="7895"/>
                    <a:pt x="6781" y="7789"/>
                  </a:cubicBezTo>
                  <a:cubicBezTo>
                    <a:pt x="6774" y="7700"/>
                    <a:pt x="6798" y="7602"/>
                    <a:pt x="6812" y="7443"/>
                  </a:cubicBezTo>
                  <a:cubicBezTo>
                    <a:pt x="6823" y="7283"/>
                    <a:pt x="6746" y="7105"/>
                    <a:pt x="6707" y="7061"/>
                  </a:cubicBezTo>
                  <a:cubicBezTo>
                    <a:pt x="6669" y="7017"/>
                    <a:pt x="6693" y="6937"/>
                    <a:pt x="6749" y="6813"/>
                  </a:cubicBezTo>
                  <a:cubicBezTo>
                    <a:pt x="6802" y="6697"/>
                    <a:pt x="6809" y="6333"/>
                    <a:pt x="6805" y="6253"/>
                  </a:cubicBezTo>
                  <a:cubicBezTo>
                    <a:pt x="6802" y="6178"/>
                    <a:pt x="6702" y="6111"/>
                    <a:pt x="6656" y="6111"/>
                  </a:cubicBezTo>
                  <a:cubicBezTo>
                    <a:pt x="6653" y="6111"/>
                    <a:pt x="6650" y="6111"/>
                    <a:pt x="6648" y="6112"/>
                  </a:cubicBezTo>
                  <a:cubicBezTo>
                    <a:pt x="6627" y="6114"/>
                    <a:pt x="6606" y="6115"/>
                    <a:pt x="6586" y="6115"/>
                  </a:cubicBezTo>
                  <a:cubicBezTo>
                    <a:pt x="6524" y="6115"/>
                    <a:pt x="6464" y="6105"/>
                    <a:pt x="6407" y="6085"/>
                  </a:cubicBezTo>
                  <a:cubicBezTo>
                    <a:pt x="6404" y="6084"/>
                    <a:pt x="6401" y="6083"/>
                    <a:pt x="6398" y="6083"/>
                  </a:cubicBezTo>
                  <a:cubicBezTo>
                    <a:pt x="6363" y="6083"/>
                    <a:pt x="6353" y="6181"/>
                    <a:pt x="6333" y="6271"/>
                  </a:cubicBezTo>
                  <a:cubicBezTo>
                    <a:pt x="6299" y="6422"/>
                    <a:pt x="6271" y="6582"/>
                    <a:pt x="6250" y="6742"/>
                  </a:cubicBezTo>
                  <a:cubicBezTo>
                    <a:pt x="6225" y="6963"/>
                    <a:pt x="6127" y="7035"/>
                    <a:pt x="6082" y="7079"/>
                  </a:cubicBezTo>
                  <a:cubicBezTo>
                    <a:pt x="6037" y="7123"/>
                    <a:pt x="6009" y="7283"/>
                    <a:pt x="6030" y="7363"/>
                  </a:cubicBezTo>
                  <a:cubicBezTo>
                    <a:pt x="6039" y="7397"/>
                    <a:pt x="6049" y="7405"/>
                    <a:pt x="6060" y="7405"/>
                  </a:cubicBezTo>
                  <a:cubicBezTo>
                    <a:pt x="6068" y="7405"/>
                    <a:pt x="6077" y="7400"/>
                    <a:pt x="6086" y="7400"/>
                  </a:cubicBezTo>
                  <a:cubicBezTo>
                    <a:pt x="6091" y="7400"/>
                    <a:pt x="6095" y="7402"/>
                    <a:pt x="6099" y="7407"/>
                  </a:cubicBezTo>
                  <a:cubicBezTo>
                    <a:pt x="6120" y="7434"/>
                    <a:pt x="6099" y="7647"/>
                    <a:pt x="6085" y="7674"/>
                  </a:cubicBezTo>
                  <a:cubicBezTo>
                    <a:pt x="6072" y="7700"/>
                    <a:pt x="6110" y="7771"/>
                    <a:pt x="6079" y="7833"/>
                  </a:cubicBezTo>
                  <a:cubicBezTo>
                    <a:pt x="6047" y="7886"/>
                    <a:pt x="6016" y="7993"/>
                    <a:pt x="6033" y="8055"/>
                  </a:cubicBezTo>
                  <a:cubicBezTo>
                    <a:pt x="6054" y="8108"/>
                    <a:pt x="6145" y="8135"/>
                    <a:pt x="6183" y="8197"/>
                  </a:cubicBezTo>
                  <a:cubicBezTo>
                    <a:pt x="6225" y="8259"/>
                    <a:pt x="6208" y="8366"/>
                    <a:pt x="6239" y="8463"/>
                  </a:cubicBezTo>
                  <a:cubicBezTo>
                    <a:pt x="6267" y="8570"/>
                    <a:pt x="6299" y="8508"/>
                    <a:pt x="6316" y="8570"/>
                  </a:cubicBezTo>
                  <a:cubicBezTo>
                    <a:pt x="6330" y="8632"/>
                    <a:pt x="6260" y="8889"/>
                    <a:pt x="6236" y="8898"/>
                  </a:cubicBezTo>
                  <a:cubicBezTo>
                    <a:pt x="6235" y="8898"/>
                    <a:pt x="6234" y="8899"/>
                    <a:pt x="6233" y="8899"/>
                  </a:cubicBezTo>
                  <a:cubicBezTo>
                    <a:pt x="6205" y="8899"/>
                    <a:pt x="6112" y="8639"/>
                    <a:pt x="6082" y="8587"/>
                  </a:cubicBezTo>
                  <a:cubicBezTo>
                    <a:pt x="6054" y="8525"/>
                    <a:pt x="5939" y="8427"/>
                    <a:pt x="5879" y="8357"/>
                  </a:cubicBezTo>
                  <a:cubicBezTo>
                    <a:pt x="5820" y="8277"/>
                    <a:pt x="5775" y="8286"/>
                    <a:pt x="5712" y="8170"/>
                  </a:cubicBezTo>
                  <a:cubicBezTo>
                    <a:pt x="5654" y="8061"/>
                    <a:pt x="5582" y="8007"/>
                    <a:pt x="5509" y="8007"/>
                  </a:cubicBezTo>
                  <a:cubicBezTo>
                    <a:pt x="5499" y="8007"/>
                    <a:pt x="5488" y="8008"/>
                    <a:pt x="5478" y="8010"/>
                  </a:cubicBezTo>
                  <a:cubicBezTo>
                    <a:pt x="5375" y="8010"/>
                    <a:pt x="5303" y="7955"/>
                    <a:pt x="5261" y="7955"/>
                  </a:cubicBezTo>
                  <a:cubicBezTo>
                    <a:pt x="5256" y="7955"/>
                    <a:pt x="5251" y="7955"/>
                    <a:pt x="5247" y="7957"/>
                  </a:cubicBezTo>
                  <a:cubicBezTo>
                    <a:pt x="5245" y="7959"/>
                    <a:pt x="5242" y="7959"/>
                    <a:pt x="5240" y="7959"/>
                  </a:cubicBezTo>
                  <a:cubicBezTo>
                    <a:pt x="5210" y="7959"/>
                    <a:pt x="5218" y="7846"/>
                    <a:pt x="5153" y="7780"/>
                  </a:cubicBezTo>
                  <a:cubicBezTo>
                    <a:pt x="5099" y="7715"/>
                    <a:pt x="5059" y="7632"/>
                    <a:pt x="5025" y="7632"/>
                  </a:cubicBezTo>
                  <a:cubicBezTo>
                    <a:pt x="5017" y="7632"/>
                    <a:pt x="5010" y="7637"/>
                    <a:pt x="5003" y="7647"/>
                  </a:cubicBezTo>
                  <a:cubicBezTo>
                    <a:pt x="4961" y="7700"/>
                    <a:pt x="4978" y="7895"/>
                    <a:pt x="5037" y="7922"/>
                  </a:cubicBezTo>
                  <a:cubicBezTo>
                    <a:pt x="5094" y="7939"/>
                    <a:pt x="5068" y="8020"/>
                    <a:pt x="5120" y="8020"/>
                  </a:cubicBezTo>
                  <a:cubicBezTo>
                    <a:pt x="5123" y="8020"/>
                    <a:pt x="5125" y="8020"/>
                    <a:pt x="5128" y="8019"/>
                  </a:cubicBezTo>
                  <a:cubicBezTo>
                    <a:pt x="5136" y="8017"/>
                    <a:pt x="5143" y="8016"/>
                    <a:pt x="5149" y="8016"/>
                  </a:cubicBezTo>
                  <a:cubicBezTo>
                    <a:pt x="5198" y="8016"/>
                    <a:pt x="5212" y="8076"/>
                    <a:pt x="5212" y="8170"/>
                  </a:cubicBezTo>
                  <a:cubicBezTo>
                    <a:pt x="5216" y="8277"/>
                    <a:pt x="5237" y="8374"/>
                    <a:pt x="5268" y="8445"/>
                  </a:cubicBezTo>
                  <a:cubicBezTo>
                    <a:pt x="5296" y="8508"/>
                    <a:pt x="5278" y="8623"/>
                    <a:pt x="5230" y="8623"/>
                  </a:cubicBezTo>
                  <a:cubicBezTo>
                    <a:pt x="5177" y="8623"/>
                    <a:pt x="5121" y="8640"/>
                    <a:pt x="5142" y="8729"/>
                  </a:cubicBezTo>
                  <a:cubicBezTo>
                    <a:pt x="5156" y="8794"/>
                    <a:pt x="5146" y="8827"/>
                    <a:pt x="5122" y="8827"/>
                  </a:cubicBezTo>
                  <a:cubicBezTo>
                    <a:pt x="5110" y="8827"/>
                    <a:pt x="5094" y="8818"/>
                    <a:pt x="5076" y="8800"/>
                  </a:cubicBezTo>
                  <a:cubicBezTo>
                    <a:pt x="5027" y="8756"/>
                    <a:pt x="5055" y="8658"/>
                    <a:pt x="5076" y="8605"/>
                  </a:cubicBezTo>
                  <a:cubicBezTo>
                    <a:pt x="5097" y="8552"/>
                    <a:pt x="5034" y="8481"/>
                    <a:pt x="4999" y="8454"/>
                  </a:cubicBezTo>
                  <a:cubicBezTo>
                    <a:pt x="4997" y="8453"/>
                    <a:pt x="4996" y="8452"/>
                    <a:pt x="4993" y="8452"/>
                  </a:cubicBezTo>
                  <a:cubicBezTo>
                    <a:pt x="4955" y="8452"/>
                    <a:pt x="4840" y="8678"/>
                    <a:pt x="4807" y="8712"/>
                  </a:cubicBezTo>
                  <a:cubicBezTo>
                    <a:pt x="4802" y="8715"/>
                    <a:pt x="4796" y="8717"/>
                    <a:pt x="4788" y="8717"/>
                  </a:cubicBezTo>
                  <a:cubicBezTo>
                    <a:pt x="4758" y="8717"/>
                    <a:pt x="4713" y="8689"/>
                    <a:pt x="4664" y="8689"/>
                  </a:cubicBezTo>
                  <a:cubicBezTo>
                    <a:pt x="4641" y="8689"/>
                    <a:pt x="4617" y="8695"/>
                    <a:pt x="4594" y="8712"/>
                  </a:cubicBezTo>
                  <a:cubicBezTo>
                    <a:pt x="4507" y="8762"/>
                    <a:pt x="4506" y="8934"/>
                    <a:pt x="4479" y="8934"/>
                  </a:cubicBezTo>
                  <a:cubicBezTo>
                    <a:pt x="4478" y="8934"/>
                    <a:pt x="4477" y="8934"/>
                    <a:pt x="4475" y="8934"/>
                  </a:cubicBezTo>
                  <a:cubicBezTo>
                    <a:pt x="4465" y="8926"/>
                    <a:pt x="4450" y="8924"/>
                    <a:pt x="4433" y="8924"/>
                  </a:cubicBezTo>
                  <a:cubicBezTo>
                    <a:pt x="4416" y="8924"/>
                    <a:pt x="4397" y="8926"/>
                    <a:pt x="4379" y="8926"/>
                  </a:cubicBezTo>
                  <a:cubicBezTo>
                    <a:pt x="4349" y="8926"/>
                    <a:pt x="4321" y="8922"/>
                    <a:pt x="4304" y="8898"/>
                  </a:cubicBezTo>
                  <a:cubicBezTo>
                    <a:pt x="4269" y="8842"/>
                    <a:pt x="4291" y="8808"/>
                    <a:pt x="4324" y="8808"/>
                  </a:cubicBezTo>
                  <a:cubicBezTo>
                    <a:pt x="4327" y="8808"/>
                    <a:pt x="4331" y="8808"/>
                    <a:pt x="4335" y="8809"/>
                  </a:cubicBezTo>
                  <a:cubicBezTo>
                    <a:pt x="4374" y="8809"/>
                    <a:pt x="4388" y="8783"/>
                    <a:pt x="4367" y="8712"/>
                  </a:cubicBezTo>
                  <a:cubicBezTo>
                    <a:pt x="4342" y="8640"/>
                    <a:pt x="4395" y="8534"/>
                    <a:pt x="4395" y="8490"/>
                  </a:cubicBezTo>
                  <a:cubicBezTo>
                    <a:pt x="4394" y="8483"/>
                    <a:pt x="4391" y="8481"/>
                    <a:pt x="4385" y="8481"/>
                  </a:cubicBezTo>
                  <a:cubicBezTo>
                    <a:pt x="4352" y="8481"/>
                    <a:pt x="4244" y="8577"/>
                    <a:pt x="4224" y="8623"/>
                  </a:cubicBezTo>
                  <a:cubicBezTo>
                    <a:pt x="4199" y="8676"/>
                    <a:pt x="4224" y="8774"/>
                    <a:pt x="4199" y="8809"/>
                  </a:cubicBezTo>
                  <a:cubicBezTo>
                    <a:pt x="4195" y="8815"/>
                    <a:pt x="4191" y="8817"/>
                    <a:pt x="4188" y="8817"/>
                  </a:cubicBezTo>
                  <a:cubicBezTo>
                    <a:pt x="4170" y="8817"/>
                    <a:pt x="4167" y="8743"/>
                    <a:pt x="4143" y="8721"/>
                  </a:cubicBezTo>
                  <a:cubicBezTo>
                    <a:pt x="4140" y="8718"/>
                    <a:pt x="4136" y="8717"/>
                    <a:pt x="4130" y="8717"/>
                  </a:cubicBezTo>
                  <a:cubicBezTo>
                    <a:pt x="4073" y="8717"/>
                    <a:pt x="3888" y="8830"/>
                    <a:pt x="3853" y="8942"/>
                  </a:cubicBezTo>
                  <a:cubicBezTo>
                    <a:pt x="3811" y="9058"/>
                    <a:pt x="3731" y="9066"/>
                    <a:pt x="3731" y="9138"/>
                  </a:cubicBezTo>
                  <a:cubicBezTo>
                    <a:pt x="3731" y="9209"/>
                    <a:pt x="3633" y="9200"/>
                    <a:pt x="3591" y="9244"/>
                  </a:cubicBezTo>
                  <a:cubicBezTo>
                    <a:pt x="3553" y="9297"/>
                    <a:pt x="3581" y="9492"/>
                    <a:pt x="3563" y="9590"/>
                  </a:cubicBezTo>
                  <a:cubicBezTo>
                    <a:pt x="3549" y="9688"/>
                    <a:pt x="3396" y="9661"/>
                    <a:pt x="3350" y="9670"/>
                  </a:cubicBezTo>
                  <a:cubicBezTo>
                    <a:pt x="3301" y="9670"/>
                    <a:pt x="3287" y="9431"/>
                    <a:pt x="3249" y="9422"/>
                  </a:cubicBezTo>
                  <a:cubicBezTo>
                    <a:pt x="3210" y="9404"/>
                    <a:pt x="3235" y="9262"/>
                    <a:pt x="3245" y="9209"/>
                  </a:cubicBezTo>
                  <a:cubicBezTo>
                    <a:pt x="3256" y="9146"/>
                    <a:pt x="3287" y="9200"/>
                    <a:pt x="3333" y="9120"/>
                  </a:cubicBezTo>
                  <a:cubicBezTo>
                    <a:pt x="3345" y="9098"/>
                    <a:pt x="3358" y="9091"/>
                    <a:pt x="3370" y="9091"/>
                  </a:cubicBezTo>
                  <a:cubicBezTo>
                    <a:pt x="3394" y="9091"/>
                    <a:pt x="3415" y="9117"/>
                    <a:pt x="3430" y="9117"/>
                  </a:cubicBezTo>
                  <a:cubicBezTo>
                    <a:pt x="3436" y="9117"/>
                    <a:pt x="3441" y="9113"/>
                    <a:pt x="3445" y="9102"/>
                  </a:cubicBezTo>
                  <a:cubicBezTo>
                    <a:pt x="3462" y="9049"/>
                    <a:pt x="3375" y="8907"/>
                    <a:pt x="3368" y="8783"/>
                  </a:cubicBezTo>
                  <a:cubicBezTo>
                    <a:pt x="3362" y="8696"/>
                    <a:pt x="3306" y="8654"/>
                    <a:pt x="3254" y="8654"/>
                  </a:cubicBezTo>
                  <a:cubicBezTo>
                    <a:pt x="3237" y="8654"/>
                    <a:pt x="3221" y="8658"/>
                    <a:pt x="3207" y="8667"/>
                  </a:cubicBezTo>
                  <a:cubicBezTo>
                    <a:pt x="3189" y="8679"/>
                    <a:pt x="3171" y="8685"/>
                    <a:pt x="3152" y="8685"/>
                  </a:cubicBezTo>
                  <a:cubicBezTo>
                    <a:pt x="3117" y="8685"/>
                    <a:pt x="3082" y="8664"/>
                    <a:pt x="3050" y="8623"/>
                  </a:cubicBezTo>
                  <a:cubicBezTo>
                    <a:pt x="3044" y="8617"/>
                    <a:pt x="3040" y="8614"/>
                    <a:pt x="3036" y="8614"/>
                  </a:cubicBezTo>
                  <a:cubicBezTo>
                    <a:pt x="3013" y="8614"/>
                    <a:pt x="3023" y="8718"/>
                    <a:pt x="3071" y="8756"/>
                  </a:cubicBezTo>
                  <a:cubicBezTo>
                    <a:pt x="3130" y="8792"/>
                    <a:pt x="3099" y="8907"/>
                    <a:pt x="3109" y="8978"/>
                  </a:cubicBezTo>
                  <a:cubicBezTo>
                    <a:pt x="3120" y="9058"/>
                    <a:pt x="3095" y="9226"/>
                    <a:pt x="3060" y="9351"/>
                  </a:cubicBezTo>
                  <a:cubicBezTo>
                    <a:pt x="3035" y="9449"/>
                    <a:pt x="3045" y="9469"/>
                    <a:pt x="3075" y="9469"/>
                  </a:cubicBezTo>
                  <a:cubicBezTo>
                    <a:pt x="3083" y="9469"/>
                    <a:pt x="3092" y="9468"/>
                    <a:pt x="3102" y="9466"/>
                  </a:cubicBezTo>
                  <a:cubicBezTo>
                    <a:pt x="3103" y="9466"/>
                    <a:pt x="3105" y="9466"/>
                    <a:pt x="3106" y="9466"/>
                  </a:cubicBezTo>
                  <a:cubicBezTo>
                    <a:pt x="3151" y="9466"/>
                    <a:pt x="3148" y="9637"/>
                    <a:pt x="3148" y="9759"/>
                  </a:cubicBezTo>
                  <a:cubicBezTo>
                    <a:pt x="3148" y="9892"/>
                    <a:pt x="3109" y="9918"/>
                    <a:pt x="3109" y="10016"/>
                  </a:cubicBezTo>
                  <a:cubicBezTo>
                    <a:pt x="3109" y="10039"/>
                    <a:pt x="3106" y="10047"/>
                    <a:pt x="3102" y="10047"/>
                  </a:cubicBezTo>
                  <a:cubicBezTo>
                    <a:pt x="3092" y="10047"/>
                    <a:pt x="3074" y="10007"/>
                    <a:pt x="3063" y="10007"/>
                  </a:cubicBezTo>
                  <a:cubicBezTo>
                    <a:pt x="3061" y="10007"/>
                    <a:pt x="3058" y="10010"/>
                    <a:pt x="3057" y="10016"/>
                  </a:cubicBezTo>
                  <a:cubicBezTo>
                    <a:pt x="3054" y="10026"/>
                    <a:pt x="3050" y="10031"/>
                    <a:pt x="3047" y="10031"/>
                  </a:cubicBezTo>
                  <a:cubicBezTo>
                    <a:pt x="3035" y="10031"/>
                    <a:pt x="3024" y="9980"/>
                    <a:pt x="3018" y="9918"/>
                  </a:cubicBezTo>
                  <a:cubicBezTo>
                    <a:pt x="3011" y="9839"/>
                    <a:pt x="2934" y="9883"/>
                    <a:pt x="2893" y="9857"/>
                  </a:cubicBezTo>
                  <a:cubicBezTo>
                    <a:pt x="2883" y="9849"/>
                    <a:pt x="2874" y="9845"/>
                    <a:pt x="2867" y="9845"/>
                  </a:cubicBezTo>
                  <a:cubicBezTo>
                    <a:pt x="2840" y="9845"/>
                    <a:pt x="2826" y="9891"/>
                    <a:pt x="2812" y="9954"/>
                  </a:cubicBezTo>
                  <a:cubicBezTo>
                    <a:pt x="2781" y="10034"/>
                    <a:pt x="2739" y="10078"/>
                    <a:pt x="2697" y="10087"/>
                  </a:cubicBezTo>
                  <a:cubicBezTo>
                    <a:pt x="2662" y="10096"/>
                    <a:pt x="2610" y="10256"/>
                    <a:pt x="2578" y="10309"/>
                  </a:cubicBezTo>
                  <a:cubicBezTo>
                    <a:pt x="2543" y="10371"/>
                    <a:pt x="2536" y="10487"/>
                    <a:pt x="2585" y="10602"/>
                  </a:cubicBezTo>
                  <a:cubicBezTo>
                    <a:pt x="2630" y="10717"/>
                    <a:pt x="2641" y="10797"/>
                    <a:pt x="2637" y="10859"/>
                  </a:cubicBezTo>
                  <a:cubicBezTo>
                    <a:pt x="2636" y="10885"/>
                    <a:pt x="2613" y="10897"/>
                    <a:pt x="2584" y="10897"/>
                  </a:cubicBezTo>
                  <a:cubicBezTo>
                    <a:pt x="2545" y="10897"/>
                    <a:pt x="2496" y="10874"/>
                    <a:pt x="2484" y="10832"/>
                  </a:cubicBezTo>
                  <a:cubicBezTo>
                    <a:pt x="2470" y="10783"/>
                    <a:pt x="2414" y="10756"/>
                    <a:pt x="2378" y="10756"/>
                  </a:cubicBezTo>
                  <a:cubicBezTo>
                    <a:pt x="2368" y="10756"/>
                    <a:pt x="2360" y="10758"/>
                    <a:pt x="2355" y="10762"/>
                  </a:cubicBezTo>
                  <a:cubicBezTo>
                    <a:pt x="2354" y="10762"/>
                    <a:pt x="2353" y="10762"/>
                    <a:pt x="2353" y="10762"/>
                  </a:cubicBezTo>
                  <a:cubicBezTo>
                    <a:pt x="2324" y="10762"/>
                    <a:pt x="2249" y="10540"/>
                    <a:pt x="2211" y="10540"/>
                  </a:cubicBezTo>
                  <a:cubicBezTo>
                    <a:pt x="2169" y="10540"/>
                    <a:pt x="2148" y="10655"/>
                    <a:pt x="2135" y="10726"/>
                  </a:cubicBezTo>
                  <a:cubicBezTo>
                    <a:pt x="2121" y="10788"/>
                    <a:pt x="2152" y="10806"/>
                    <a:pt x="2173" y="10913"/>
                  </a:cubicBezTo>
                  <a:cubicBezTo>
                    <a:pt x="2190" y="11019"/>
                    <a:pt x="2260" y="11028"/>
                    <a:pt x="2295" y="11028"/>
                  </a:cubicBezTo>
                  <a:cubicBezTo>
                    <a:pt x="2330" y="11028"/>
                    <a:pt x="2316" y="11170"/>
                    <a:pt x="2306" y="11223"/>
                  </a:cubicBezTo>
                  <a:cubicBezTo>
                    <a:pt x="2299" y="11264"/>
                    <a:pt x="2268" y="11297"/>
                    <a:pt x="2242" y="11297"/>
                  </a:cubicBezTo>
                  <a:cubicBezTo>
                    <a:pt x="2229" y="11297"/>
                    <a:pt x="2217" y="11288"/>
                    <a:pt x="2211" y="11267"/>
                  </a:cubicBezTo>
                  <a:cubicBezTo>
                    <a:pt x="2190" y="11196"/>
                    <a:pt x="2114" y="11267"/>
                    <a:pt x="2110" y="11188"/>
                  </a:cubicBezTo>
                  <a:cubicBezTo>
                    <a:pt x="2094" y="11076"/>
                    <a:pt x="2053" y="11007"/>
                    <a:pt x="2010" y="11007"/>
                  </a:cubicBezTo>
                  <a:cubicBezTo>
                    <a:pt x="2005" y="11007"/>
                    <a:pt x="2000" y="11008"/>
                    <a:pt x="1995" y="11010"/>
                  </a:cubicBezTo>
                  <a:cubicBezTo>
                    <a:pt x="1988" y="11013"/>
                    <a:pt x="1983" y="11015"/>
                    <a:pt x="1977" y="11015"/>
                  </a:cubicBezTo>
                  <a:cubicBezTo>
                    <a:pt x="1936" y="11015"/>
                    <a:pt x="1925" y="10926"/>
                    <a:pt x="1928" y="10823"/>
                  </a:cubicBezTo>
                  <a:cubicBezTo>
                    <a:pt x="1932" y="10708"/>
                    <a:pt x="1897" y="10637"/>
                    <a:pt x="1900" y="10584"/>
                  </a:cubicBezTo>
                  <a:cubicBezTo>
                    <a:pt x="1900" y="10531"/>
                    <a:pt x="1873" y="10424"/>
                    <a:pt x="1904" y="10362"/>
                  </a:cubicBezTo>
                  <a:cubicBezTo>
                    <a:pt x="1932" y="10300"/>
                    <a:pt x="1911" y="10229"/>
                    <a:pt x="1914" y="10149"/>
                  </a:cubicBezTo>
                  <a:cubicBezTo>
                    <a:pt x="1914" y="10078"/>
                    <a:pt x="1862" y="9963"/>
                    <a:pt x="1817" y="9963"/>
                  </a:cubicBezTo>
                  <a:cubicBezTo>
                    <a:pt x="1768" y="9963"/>
                    <a:pt x="1778" y="9848"/>
                    <a:pt x="1740" y="9821"/>
                  </a:cubicBezTo>
                  <a:cubicBezTo>
                    <a:pt x="1687" y="9768"/>
                    <a:pt x="1645" y="9670"/>
                    <a:pt x="1617" y="9546"/>
                  </a:cubicBezTo>
                  <a:cubicBezTo>
                    <a:pt x="1610" y="9475"/>
                    <a:pt x="1551" y="9466"/>
                    <a:pt x="1572" y="9439"/>
                  </a:cubicBezTo>
                  <a:cubicBezTo>
                    <a:pt x="1579" y="9436"/>
                    <a:pt x="1585" y="9435"/>
                    <a:pt x="1591" y="9435"/>
                  </a:cubicBezTo>
                  <a:cubicBezTo>
                    <a:pt x="1623" y="9435"/>
                    <a:pt x="1653" y="9471"/>
                    <a:pt x="1673" y="9537"/>
                  </a:cubicBezTo>
                  <a:cubicBezTo>
                    <a:pt x="1722" y="9652"/>
                    <a:pt x="1782" y="9723"/>
                    <a:pt x="1848" y="9732"/>
                  </a:cubicBezTo>
                  <a:cubicBezTo>
                    <a:pt x="1935" y="9759"/>
                    <a:pt x="1970" y="9865"/>
                    <a:pt x="2068" y="9910"/>
                  </a:cubicBezTo>
                  <a:cubicBezTo>
                    <a:pt x="2166" y="9954"/>
                    <a:pt x="2225" y="9989"/>
                    <a:pt x="2365" y="10043"/>
                  </a:cubicBezTo>
                  <a:cubicBezTo>
                    <a:pt x="2374" y="10046"/>
                    <a:pt x="2384" y="10048"/>
                    <a:pt x="2393" y="10048"/>
                  </a:cubicBezTo>
                  <a:cubicBezTo>
                    <a:pt x="2529" y="10048"/>
                    <a:pt x="2693" y="9716"/>
                    <a:pt x="2732" y="9617"/>
                  </a:cubicBezTo>
                  <a:cubicBezTo>
                    <a:pt x="2770" y="9519"/>
                    <a:pt x="2718" y="9306"/>
                    <a:pt x="2718" y="9226"/>
                  </a:cubicBezTo>
                  <a:cubicBezTo>
                    <a:pt x="2718" y="9146"/>
                    <a:pt x="2655" y="9138"/>
                    <a:pt x="2648" y="9084"/>
                  </a:cubicBezTo>
                  <a:cubicBezTo>
                    <a:pt x="2627" y="8987"/>
                    <a:pt x="2585" y="8916"/>
                    <a:pt x="2543" y="8916"/>
                  </a:cubicBezTo>
                  <a:cubicBezTo>
                    <a:pt x="2489" y="8916"/>
                    <a:pt x="2481" y="8764"/>
                    <a:pt x="2442" y="8764"/>
                  </a:cubicBezTo>
                  <a:cubicBezTo>
                    <a:pt x="2441" y="8764"/>
                    <a:pt x="2440" y="8765"/>
                    <a:pt x="2438" y="8765"/>
                  </a:cubicBezTo>
                  <a:cubicBezTo>
                    <a:pt x="2436" y="8765"/>
                    <a:pt x="2433" y="8766"/>
                    <a:pt x="2430" y="8766"/>
                  </a:cubicBezTo>
                  <a:cubicBezTo>
                    <a:pt x="2389" y="8766"/>
                    <a:pt x="2358" y="8700"/>
                    <a:pt x="2253" y="8517"/>
                  </a:cubicBezTo>
                  <a:cubicBezTo>
                    <a:pt x="2153" y="8341"/>
                    <a:pt x="2016" y="8209"/>
                    <a:pt x="1969" y="8209"/>
                  </a:cubicBezTo>
                  <a:cubicBezTo>
                    <a:pt x="1964" y="8209"/>
                    <a:pt x="1959" y="8211"/>
                    <a:pt x="1956" y="8214"/>
                  </a:cubicBezTo>
                  <a:cubicBezTo>
                    <a:pt x="1942" y="8232"/>
                    <a:pt x="1931" y="8246"/>
                    <a:pt x="1920" y="8246"/>
                  </a:cubicBezTo>
                  <a:cubicBezTo>
                    <a:pt x="1910" y="8246"/>
                    <a:pt x="1900" y="8232"/>
                    <a:pt x="1890" y="8197"/>
                  </a:cubicBezTo>
                  <a:cubicBezTo>
                    <a:pt x="1882" y="8159"/>
                    <a:pt x="1868" y="8144"/>
                    <a:pt x="1853" y="8144"/>
                  </a:cubicBezTo>
                  <a:cubicBezTo>
                    <a:pt x="1836" y="8144"/>
                    <a:pt x="1816" y="8164"/>
                    <a:pt x="1799" y="8197"/>
                  </a:cubicBezTo>
                  <a:cubicBezTo>
                    <a:pt x="1793" y="8210"/>
                    <a:pt x="1787" y="8216"/>
                    <a:pt x="1780" y="8216"/>
                  </a:cubicBezTo>
                  <a:cubicBezTo>
                    <a:pt x="1760" y="8216"/>
                    <a:pt x="1737" y="8172"/>
                    <a:pt x="1706" y="8172"/>
                  </a:cubicBezTo>
                  <a:cubicBezTo>
                    <a:pt x="1699" y="8172"/>
                    <a:pt x="1692" y="8174"/>
                    <a:pt x="1684" y="8179"/>
                  </a:cubicBezTo>
                  <a:cubicBezTo>
                    <a:pt x="1677" y="8182"/>
                    <a:pt x="1671" y="8184"/>
                    <a:pt x="1665" y="8184"/>
                  </a:cubicBezTo>
                  <a:cubicBezTo>
                    <a:pt x="1621" y="8184"/>
                    <a:pt x="1598" y="8103"/>
                    <a:pt x="1614" y="8064"/>
                  </a:cubicBezTo>
                  <a:cubicBezTo>
                    <a:pt x="1628" y="8019"/>
                    <a:pt x="1708" y="8064"/>
                    <a:pt x="1705" y="7984"/>
                  </a:cubicBezTo>
                  <a:cubicBezTo>
                    <a:pt x="1701" y="7913"/>
                    <a:pt x="1673" y="7984"/>
                    <a:pt x="1621" y="7895"/>
                  </a:cubicBezTo>
                  <a:cubicBezTo>
                    <a:pt x="1604" y="7864"/>
                    <a:pt x="1589" y="7851"/>
                    <a:pt x="1577" y="7851"/>
                  </a:cubicBezTo>
                  <a:cubicBezTo>
                    <a:pt x="1555" y="7851"/>
                    <a:pt x="1540" y="7894"/>
                    <a:pt x="1534" y="7940"/>
                  </a:cubicBezTo>
                  <a:cubicBezTo>
                    <a:pt x="1531" y="7975"/>
                    <a:pt x="1521" y="7989"/>
                    <a:pt x="1508" y="7989"/>
                  </a:cubicBezTo>
                  <a:cubicBezTo>
                    <a:pt x="1492" y="7989"/>
                    <a:pt x="1472" y="7965"/>
                    <a:pt x="1457" y="7931"/>
                  </a:cubicBezTo>
                  <a:cubicBezTo>
                    <a:pt x="1453" y="7931"/>
                    <a:pt x="1453" y="7922"/>
                    <a:pt x="1450" y="7913"/>
                  </a:cubicBezTo>
                  <a:cubicBezTo>
                    <a:pt x="1441" y="8012"/>
                    <a:pt x="1422" y="8043"/>
                    <a:pt x="1401" y="8043"/>
                  </a:cubicBezTo>
                  <a:cubicBezTo>
                    <a:pt x="1395" y="8043"/>
                    <a:pt x="1389" y="8041"/>
                    <a:pt x="1383" y="8037"/>
                  </a:cubicBezTo>
                  <a:cubicBezTo>
                    <a:pt x="1382" y="8036"/>
                    <a:pt x="1380" y="8036"/>
                    <a:pt x="1378" y="8036"/>
                  </a:cubicBezTo>
                  <a:cubicBezTo>
                    <a:pt x="1351" y="8036"/>
                    <a:pt x="1315" y="8161"/>
                    <a:pt x="1282" y="8161"/>
                  </a:cubicBezTo>
                  <a:cubicBezTo>
                    <a:pt x="1240" y="8179"/>
                    <a:pt x="1205" y="8259"/>
                    <a:pt x="1195" y="8357"/>
                  </a:cubicBezTo>
                  <a:cubicBezTo>
                    <a:pt x="1184" y="8445"/>
                    <a:pt x="1146" y="8401"/>
                    <a:pt x="1146" y="8454"/>
                  </a:cubicBezTo>
                  <a:cubicBezTo>
                    <a:pt x="1146" y="8517"/>
                    <a:pt x="1139" y="8579"/>
                    <a:pt x="1125" y="8632"/>
                  </a:cubicBezTo>
                  <a:cubicBezTo>
                    <a:pt x="1108" y="8694"/>
                    <a:pt x="1125" y="8721"/>
                    <a:pt x="1146" y="8818"/>
                  </a:cubicBezTo>
                  <a:cubicBezTo>
                    <a:pt x="1163" y="8916"/>
                    <a:pt x="1205" y="8907"/>
                    <a:pt x="1223" y="8934"/>
                  </a:cubicBezTo>
                  <a:cubicBezTo>
                    <a:pt x="1244" y="8969"/>
                    <a:pt x="1314" y="9120"/>
                    <a:pt x="1314" y="9182"/>
                  </a:cubicBezTo>
                  <a:cubicBezTo>
                    <a:pt x="1314" y="9235"/>
                    <a:pt x="1258" y="9386"/>
                    <a:pt x="1233" y="9422"/>
                  </a:cubicBezTo>
                  <a:cubicBezTo>
                    <a:pt x="1212" y="9466"/>
                    <a:pt x="1181" y="9563"/>
                    <a:pt x="1198" y="9617"/>
                  </a:cubicBezTo>
                  <a:cubicBezTo>
                    <a:pt x="1212" y="9679"/>
                    <a:pt x="1275" y="9927"/>
                    <a:pt x="1317" y="10123"/>
                  </a:cubicBezTo>
                  <a:cubicBezTo>
                    <a:pt x="1359" y="10318"/>
                    <a:pt x="1303" y="10229"/>
                    <a:pt x="1275" y="10318"/>
                  </a:cubicBezTo>
                  <a:cubicBezTo>
                    <a:pt x="1251" y="10397"/>
                    <a:pt x="1286" y="10513"/>
                    <a:pt x="1296" y="10566"/>
                  </a:cubicBezTo>
                  <a:cubicBezTo>
                    <a:pt x="1303" y="10628"/>
                    <a:pt x="1261" y="10619"/>
                    <a:pt x="1265" y="10664"/>
                  </a:cubicBezTo>
                  <a:cubicBezTo>
                    <a:pt x="1268" y="10717"/>
                    <a:pt x="1324" y="10735"/>
                    <a:pt x="1328" y="10779"/>
                  </a:cubicBezTo>
                  <a:cubicBezTo>
                    <a:pt x="1331" y="10823"/>
                    <a:pt x="1289" y="10868"/>
                    <a:pt x="1310" y="10948"/>
                  </a:cubicBezTo>
                  <a:cubicBezTo>
                    <a:pt x="1328" y="11028"/>
                    <a:pt x="1373" y="11019"/>
                    <a:pt x="1376" y="11117"/>
                  </a:cubicBezTo>
                  <a:cubicBezTo>
                    <a:pt x="1380" y="11214"/>
                    <a:pt x="1296" y="11232"/>
                    <a:pt x="1300" y="11303"/>
                  </a:cubicBezTo>
                  <a:cubicBezTo>
                    <a:pt x="1303" y="11383"/>
                    <a:pt x="1411" y="11480"/>
                    <a:pt x="1460" y="11631"/>
                  </a:cubicBezTo>
                  <a:cubicBezTo>
                    <a:pt x="1506" y="11773"/>
                    <a:pt x="1502" y="11818"/>
                    <a:pt x="1492" y="11897"/>
                  </a:cubicBezTo>
                  <a:cubicBezTo>
                    <a:pt x="1471" y="12048"/>
                    <a:pt x="1335" y="12190"/>
                    <a:pt x="1307" y="12368"/>
                  </a:cubicBezTo>
                  <a:cubicBezTo>
                    <a:pt x="1275" y="12536"/>
                    <a:pt x="1163" y="12634"/>
                    <a:pt x="1111" y="12776"/>
                  </a:cubicBezTo>
                  <a:cubicBezTo>
                    <a:pt x="1090" y="12838"/>
                    <a:pt x="1069" y="12909"/>
                    <a:pt x="1052" y="12980"/>
                  </a:cubicBezTo>
                  <a:cubicBezTo>
                    <a:pt x="1069" y="12962"/>
                    <a:pt x="1086" y="12945"/>
                    <a:pt x="1104" y="12927"/>
                  </a:cubicBezTo>
                  <a:cubicBezTo>
                    <a:pt x="1106" y="12924"/>
                    <a:pt x="1109" y="12922"/>
                    <a:pt x="1111" y="12922"/>
                  </a:cubicBezTo>
                  <a:cubicBezTo>
                    <a:pt x="1136" y="12922"/>
                    <a:pt x="1156" y="13083"/>
                    <a:pt x="1184" y="13140"/>
                  </a:cubicBezTo>
                  <a:cubicBezTo>
                    <a:pt x="1196" y="13170"/>
                    <a:pt x="1214" y="13175"/>
                    <a:pt x="1233" y="13175"/>
                  </a:cubicBezTo>
                  <a:cubicBezTo>
                    <a:pt x="1241" y="13175"/>
                    <a:pt x="1249" y="13174"/>
                    <a:pt x="1257" y="13174"/>
                  </a:cubicBezTo>
                  <a:cubicBezTo>
                    <a:pt x="1273" y="13174"/>
                    <a:pt x="1288" y="13177"/>
                    <a:pt x="1296" y="13202"/>
                  </a:cubicBezTo>
                  <a:cubicBezTo>
                    <a:pt x="1307" y="13246"/>
                    <a:pt x="1298" y="13263"/>
                    <a:pt x="1278" y="13263"/>
                  </a:cubicBezTo>
                  <a:cubicBezTo>
                    <a:pt x="1266" y="13263"/>
                    <a:pt x="1251" y="13256"/>
                    <a:pt x="1233" y="13246"/>
                  </a:cubicBezTo>
                  <a:cubicBezTo>
                    <a:pt x="1229" y="13245"/>
                    <a:pt x="1225" y="13243"/>
                    <a:pt x="1221" y="13243"/>
                  </a:cubicBezTo>
                  <a:cubicBezTo>
                    <a:pt x="1189" y="13243"/>
                    <a:pt x="1174" y="13306"/>
                    <a:pt x="1114" y="13362"/>
                  </a:cubicBezTo>
                  <a:cubicBezTo>
                    <a:pt x="1062" y="13406"/>
                    <a:pt x="1069" y="13450"/>
                    <a:pt x="1052" y="13486"/>
                  </a:cubicBezTo>
                  <a:cubicBezTo>
                    <a:pt x="1079" y="13601"/>
                    <a:pt x="1041" y="13619"/>
                    <a:pt x="1024" y="13708"/>
                  </a:cubicBezTo>
                  <a:cubicBezTo>
                    <a:pt x="1010" y="13805"/>
                    <a:pt x="985" y="13823"/>
                    <a:pt x="982" y="13876"/>
                  </a:cubicBezTo>
                  <a:cubicBezTo>
                    <a:pt x="982" y="13947"/>
                    <a:pt x="985" y="14010"/>
                    <a:pt x="989" y="14071"/>
                  </a:cubicBezTo>
                  <a:cubicBezTo>
                    <a:pt x="992" y="14134"/>
                    <a:pt x="999" y="14196"/>
                    <a:pt x="1017" y="14249"/>
                  </a:cubicBezTo>
                  <a:cubicBezTo>
                    <a:pt x="1038" y="14320"/>
                    <a:pt x="1003" y="14320"/>
                    <a:pt x="985" y="14356"/>
                  </a:cubicBezTo>
                  <a:cubicBezTo>
                    <a:pt x="968" y="14391"/>
                    <a:pt x="978" y="14471"/>
                    <a:pt x="1003" y="14533"/>
                  </a:cubicBezTo>
                  <a:cubicBezTo>
                    <a:pt x="1020" y="14586"/>
                    <a:pt x="1024" y="14657"/>
                    <a:pt x="1017" y="14719"/>
                  </a:cubicBezTo>
                  <a:cubicBezTo>
                    <a:pt x="1006" y="14773"/>
                    <a:pt x="1034" y="14853"/>
                    <a:pt x="1055" y="14906"/>
                  </a:cubicBezTo>
                  <a:cubicBezTo>
                    <a:pt x="1072" y="14959"/>
                    <a:pt x="1072" y="15101"/>
                    <a:pt x="1086" y="15136"/>
                  </a:cubicBezTo>
                  <a:cubicBezTo>
                    <a:pt x="1100" y="15171"/>
                    <a:pt x="1120" y="15195"/>
                    <a:pt x="1140" y="15195"/>
                  </a:cubicBezTo>
                  <a:cubicBezTo>
                    <a:pt x="1146" y="15195"/>
                    <a:pt x="1151" y="15194"/>
                    <a:pt x="1156" y="15190"/>
                  </a:cubicBezTo>
                  <a:cubicBezTo>
                    <a:pt x="1162" y="15184"/>
                    <a:pt x="1168" y="15181"/>
                    <a:pt x="1173" y="15181"/>
                  </a:cubicBezTo>
                  <a:cubicBezTo>
                    <a:pt x="1192" y="15181"/>
                    <a:pt x="1211" y="15215"/>
                    <a:pt x="1219" y="15270"/>
                  </a:cubicBezTo>
                  <a:cubicBezTo>
                    <a:pt x="1225" y="15297"/>
                    <a:pt x="1233" y="15307"/>
                    <a:pt x="1243" y="15307"/>
                  </a:cubicBezTo>
                  <a:cubicBezTo>
                    <a:pt x="1255" y="15307"/>
                    <a:pt x="1270" y="15290"/>
                    <a:pt x="1286" y="15270"/>
                  </a:cubicBezTo>
                  <a:cubicBezTo>
                    <a:pt x="1290" y="15264"/>
                    <a:pt x="1296" y="15262"/>
                    <a:pt x="1302" y="15262"/>
                  </a:cubicBezTo>
                  <a:cubicBezTo>
                    <a:pt x="1337" y="15262"/>
                    <a:pt x="1390" y="15336"/>
                    <a:pt x="1404" y="15358"/>
                  </a:cubicBezTo>
                  <a:cubicBezTo>
                    <a:pt x="1422" y="15376"/>
                    <a:pt x="1415" y="15500"/>
                    <a:pt x="1415" y="15580"/>
                  </a:cubicBezTo>
                  <a:cubicBezTo>
                    <a:pt x="1418" y="15660"/>
                    <a:pt x="1401" y="15767"/>
                    <a:pt x="1429" y="15820"/>
                  </a:cubicBezTo>
                  <a:cubicBezTo>
                    <a:pt x="1460" y="15873"/>
                    <a:pt x="1453" y="15988"/>
                    <a:pt x="1488" y="16024"/>
                  </a:cubicBezTo>
                  <a:cubicBezTo>
                    <a:pt x="1527" y="16059"/>
                    <a:pt x="1541" y="16193"/>
                    <a:pt x="1562" y="16210"/>
                  </a:cubicBezTo>
                  <a:cubicBezTo>
                    <a:pt x="1593" y="16237"/>
                    <a:pt x="1617" y="16299"/>
                    <a:pt x="1631" y="16379"/>
                  </a:cubicBezTo>
                  <a:cubicBezTo>
                    <a:pt x="1639" y="16441"/>
                    <a:pt x="1593" y="16503"/>
                    <a:pt x="1569" y="16530"/>
                  </a:cubicBezTo>
                  <a:cubicBezTo>
                    <a:pt x="1566" y="16533"/>
                    <a:pt x="1562" y="16534"/>
                    <a:pt x="1559" y="16534"/>
                  </a:cubicBezTo>
                  <a:cubicBezTo>
                    <a:pt x="1537" y="16534"/>
                    <a:pt x="1509" y="16480"/>
                    <a:pt x="1491" y="16480"/>
                  </a:cubicBezTo>
                  <a:cubicBezTo>
                    <a:pt x="1485" y="16480"/>
                    <a:pt x="1481" y="16484"/>
                    <a:pt x="1478" y="16494"/>
                  </a:cubicBezTo>
                  <a:cubicBezTo>
                    <a:pt x="1460" y="16548"/>
                    <a:pt x="1485" y="16636"/>
                    <a:pt x="1499" y="16805"/>
                  </a:cubicBezTo>
                  <a:cubicBezTo>
                    <a:pt x="1513" y="16965"/>
                    <a:pt x="1523" y="16982"/>
                    <a:pt x="1551" y="16982"/>
                  </a:cubicBezTo>
                  <a:cubicBezTo>
                    <a:pt x="1579" y="16982"/>
                    <a:pt x="1590" y="16929"/>
                    <a:pt x="1610" y="16893"/>
                  </a:cubicBezTo>
                  <a:cubicBezTo>
                    <a:pt x="1615" y="16887"/>
                    <a:pt x="1621" y="16885"/>
                    <a:pt x="1627" y="16885"/>
                  </a:cubicBezTo>
                  <a:cubicBezTo>
                    <a:pt x="1644" y="16885"/>
                    <a:pt x="1665" y="16898"/>
                    <a:pt x="1681" y="16898"/>
                  </a:cubicBezTo>
                  <a:cubicBezTo>
                    <a:pt x="1686" y="16898"/>
                    <a:pt x="1691" y="16897"/>
                    <a:pt x="1694" y="16893"/>
                  </a:cubicBezTo>
                  <a:cubicBezTo>
                    <a:pt x="1702" y="16882"/>
                    <a:pt x="1721" y="16873"/>
                    <a:pt x="1740" y="16873"/>
                  </a:cubicBezTo>
                  <a:cubicBezTo>
                    <a:pt x="1763" y="16873"/>
                    <a:pt x="1788" y="16886"/>
                    <a:pt x="1796" y="16920"/>
                  </a:cubicBezTo>
                  <a:cubicBezTo>
                    <a:pt x="1813" y="16991"/>
                    <a:pt x="1820" y="17080"/>
                    <a:pt x="1813" y="17169"/>
                  </a:cubicBezTo>
                  <a:cubicBezTo>
                    <a:pt x="1803" y="17222"/>
                    <a:pt x="1827" y="17284"/>
                    <a:pt x="1841" y="17355"/>
                  </a:cubicBezTo>
                  <a:cubicBezTo>
                    <a:pt x="1855" y="17426"/>
                    <a:pt x="1914" y="17391"/>
                    <a:pt x="1935" y="17408"/>
                  </a:cubicBezTo>
                  <a:cubicBezTo>
                    <a:pt x="1953" y="17435"/>
                    <a:pt x="1998" y="17595"/>
                    <a:pt x="1991" y="17666"/>
                  </a:cubicBezTo>
                  <a:cubicBezTo>
                    <a:pt x="1984" y="17724"/>
                    <a:pt x="2002" y="17744"/>
                    <a:pt x="2021" y="17744"/>
                  </a:cubicBezTo>
                  <a:cubicBezTo>
                    <a:pt x="2027" y="17744"/>
                    <a:pt x="2034" y="17741"/>
                    <a:pt x="2040" y="17737"/>
                  </a:cubicBezTo>
                  <a:cubicBezTo>
                    <a:pt x="2043" y="17732"/>
                    <a:pt x="2046" y="17730"/>
                    <a:pt x="2049" y="17730"/>
                  </a:cubicBezTo>
                  <a:cubicBezTo>
                    <a:pt x="2065" y="17730"/>
                    <a:pt x="2082" y="17778"/>
                    <a:pt x="2100" y="17808"/>
                  </a:cubicBezTo>
                  <a:cubicBezTo>
                    <a:pt x="2108" y="17822"/>
                    <a:pt x="2118" y="17830"/>
                    <a:pt x="2128" y="17830"/>
                  </a:cubicBezTo>
                  <a:cubicBezTo>
                    <a:pt x="2142" y="17830"/>
                    <a:pt x="2156" y="17816"/>
                    <a:pt x="2166" y="17790"/>
                  </a:cubicBezTo>
                  <a:cubicBezTo>
                    <a:pt x="2178" y="17769"/>
                    <a:pt x="2196" y="17751"/>
                    <a:pt x="2211" y="17751"/>
                  </a:cubicBezTo>
                  <a:cubicBezTo>
                    <a:pt x="2221" y="17751"/>
                    <a:pt x="2230" y="17759"/>
                    <a:pt x="2236" y="17781"/>
                  </a:cubicBezTo>
                  <a:cubicBezTo>
                    <a:pt x="2246" y="17825"/>
                    <a:pt x="2292" y="17923"/>
                    <a:pt x="2292" y="17958"/>
                  </a:cubicBezTo>
                  <a:cubicBezTo>
                    <a:pt x="2292" y="17985"/>
                    <a:pt x="2362" y="17958"/>
                    <a:pt x="2393" y="18003"/>
                  </a:cubicBezTo>
                  <a:cubicBezTo>
                    <a:pt x="2428" y="18047"/>
                    <a:pt x="2466" y="18020"/>
                    <a:pt x="2501" y="18074"/>
                  </a:cubicBezTo>
                  <a:cubicBezTo>
                    <a:pt x="2536" y="18127"/>
                    <a:pt x="2571" y="18127"/>
                    <a:pt x="2575" y="18189"/>
                  </a:cubicBezTo>
                  <a:cubicBezTo>
                    <a:pt x="2578" y="18251"/>
                    <a:pt x="2536" y="18305"/>
                    <a:pt x="2536" y="18331"/>
                  </a:cubicBezTo>
                  <a:cubicBezTo>
                    <a:pt x="2536" y="18358"/>
                    <a:pt x="2568" y="18384"/>
                    <a:pt x="2568" y="18420"/>
                  </a:cubicBezTo>
                  <a:cubicBezTo>
                    <a:pt x="2568" y="18464"/>
                    <a:pt x="2529" y="18464"/>
                    <a:pt x="2526" y="18509"/>
                  </a:cubicBezTo>
                  <a:cubicBezTo>
                    <a:pt x="2519" y="18544"/>
                    <a:pt x="2547" y="18597"/>
                    <a:pt x="2554" y="18633"/>
                  </a:cubicBezTo>
                  <a:cubicBezTo>
                    <a:pt x="2557" y="18668"/>
                    <a:pt x="2529" y="18793"/>
                    <a:pt x="2529" y="18828"/>
                  </a:cubicBezTo>
                  <a:cubicBezTo>
                    <a:pt x="2529" y="18838"/>
                    <a:pt x="2522" y="18842"/>
                    <a:pt x="2512" y="18842"/>
                  </a:cubicBezTo>
                  <a:cubicBezTo>
                    <a:pt x="2487" y="18842"/>
                    <a:pt x="2440" y="18819"/>
                    <a:pt x="2428" y="18819"/>
                  </a:cubicBezTo>
                  <a:cubicBezTo>
                    <a:pt x="2407" y="18819"/>
                    <a:pt x="2348" y="18988"/>
                    <a:pt x="2330" y="18997"/>
                  </a:cubicBezTo>
                  <a:cubicBezTo>
                    <a:pt x="2309" y="19006"/>
                    <a:pt x="2320" y="19085"/>
                    <a:pt x="2327" y="19157"/>
                  </a:cubicBezTo>
                  <a:cubicBezTo>
                    <a:pt x="2360" y="19136"/>
                    <a:pt x="2394" y="19125"/>
                    <a:pt x="2419" y="19125"/>
                  </a:cubicBezTo>
                  <a:cubicBezTo>
                    <a:pt x="2439" y="19125"/>
                    <a:pt x="2453" y="19132"/>
                    <a:pt x="2456" y="19148"/>
                  </a:cubicBezTo>
                  <a:cubicBezTo>
                    <a:pt x="2466" y="19201"/>
                    <a:pt x="2327" y="19370"/>
                    <a:pt x="2299" y="19387"/>
                  </a:cubicBezTo>
                  <a:cubicBezTo>
                    <a:pt x="2274" y="19405"/>
                    <a:pt x="2351" y="19511"/>
                    <a:pt x="2348" y="19574"/>
                  </a:cubicBezTo>
                  <a:cubicBezTo>
                    <a:pt x="2348" y="19627"/>
                    <a:pt x="2267" y="19645"/>
                    <a:pt x="2274" y="19760"/>
                  </a:cubicBezTo>
                  <a:cubicBezTo>
                    <a:pt x="2281" y="19884"/>
                    <a:pt x="2246" y="19902"/>
                    <a:pt x="2204" y="19902"/>
                  </a:cubicBezTo>
                  <a:cubicBezTo>
                    <a:pt x="2162" y="19902"/>
                    <a:pt x="2148" y="19973"/>
                    <a:pt x="2169" y="19982"/>
                  </a:cubicBezTo>
                  <a:cubicBezTo>
                    <a:pt x="2190" y="19991"/>
                    <a:pt x="2190" y="20141"/>
                    <a:pt x="2271" y="20195"/>
                  </a:cubicBezTo>
                  <a:cubicBezTo>
                    <a:pt x="2351" y="20248"/>
                    <a:pt x="2435" y="20443"/>
                    <a:pt x="2505" y="20638"/>
                  </a:cubicBezTo>
                  <a:cubicBezTo>
                    <a:pt x="2515" y="20665"/>
                    <a:pt x="2526" y="20683"/>
                    <a:pt x="2540" y="20701"/>
                  </a:cubicBezTo>
                  <a:cubicBezTo>
                    <a:pt x="2554" y="20683"/>
                    <a:pt x="2568" y="20656"/>
                    <a:pt x="2585" y="20647"/>
                  </a:cubicBezTo>
                  <a:cubicBezTo>
                    <a:pt x="2637" y="20647"/>
                    <a:pt x="2693" y="20683"/>
                    <a:pt x="2735" y="20763"/>
                  </a:cubicBezTo>
                  <a:cubicBezTo>
                    <a:pt x="2749" y="20786"/>
                    <a:pt x="2773" y="20792"/>
                    <a:pt x="2800" y="20792"/>
                  </a:cubicBezTo>
                  <a:cubicBezTo>
                    <a:pt x="2831" y="20792"/>
                    <a:pt x="2866" y="20784"/>
                    <a:pt x="2893" y="20784"/>
                  </a:cubicBezTo>
                  <a:cubicBezTo>
                    <a:pt x="2913" y="20784"/>
                    <a:pt x="2929" y="20789"/>
                    <a:pt x="2934" y="20807"/>
                  </a:cubicBezTo>
                  <a:cubicBezTo>
                    <a:pt x="2952" y="20878"/>
                    <a:pt x="2980" y="20923"/>
                    <a:pt x="3011" y="20940"/>
                  </a:cubicBezTo>
                  <a:cubicBezTo>
                    <a:pt x="3036" y="20940"/>
                    <a:pt x="3060" y="21055"/>
                    <a:pt x="3082" y="21055"/>
                  </a:cubicBezTo>
                  <a:cubicBezTo>
                    <a:pt x="3085" y="21055"/>
                    <a:pt x="3089" y="21053"/>
                    <a:pt x="3092" y="21047"/>
                  </a:cubicBezTo>
                  <a:cubicBezTo>
                    <a:pt x="3113" y="21002"/>
                    <a:pt x="3197" y="21002"/>
                    <a:pt x="3221" y="21002"/>
                  </a:cubicBezTo>
                  <a:cubicBezTo>
                    <a:pt x="3245" y="21002"/>
                    <a:pt x="3245" y="21047"/>
                    <a:pt x="3266" y="21047"/>
                  </a:cubicBezTo>
                  <a:cubicBezTo>
                    <a:pt x="3286" y="21047"/>
                    <a:pt x="3287" y="21252"/>
                    <a:pt x="3303" y="21252"/>
                  </a:cubicBezTo>
                  <a:cubicBezTo>
                    <a:pt x="3303" y="21252"/>
                    <a:pt x="3304" y="21251"/>
                    <a:pt x="3305" y="21251"/>
                  </a:cubicBezTo>
                  <a:cubicBezTo>
                    <a:pt x="3306" y="21250"/>
                    <a:pt x="3307" y="21249"/>
                    <a:pt x="3308" y="21249"/>
                  </a:cubicBezTo>
                  <a:cubicBezTo>
                    <a:pt x="3329" y="21249"/>
                    <a:pt x="3384" y="21384"/>
                    <a:pt x="3424" y="21393"/>
                  </a:cubicBezTo>
                  <a:cubicBezTo>
                    <a:pt x="3460" y="21410"/>
                    <a:pt x="3497" y="21572"/>
                    <a:pt x="3515" y="21572"/>
                  </a:cubicBezTo>
                  <a:cubicBezTo>
                    <a:pt x="3516" y="21572"/>
                    <a:pt x="3517" y="21571"/>
                    <a:pt x="3518" y="21570"/>
                  </a:cubicBezTo>
                  <a:cubicBezTo>
                    <a:pt x="3519" y="21570"/>
                    <a:pt x="3520" y="21570"/>
                    <a:pt x="3521" y="21570"/>
                  </a:cubicBezTo>
                  <a:cubicBezTo>
                    <a:pt x="3532" y="21570"/>
                    <a:pt x="3546" y="21600"/>
                    <a:pt x="3558" y="21600"/>
                  </a:cubicBezTo>
                  <a:cubicBezTo>
                    <a:pt x="3564" y="21600"/>
                    <a:pt x="3569" y="21592"/>
                    <a:pt x="3574" y="21570"/>
                  </a:cubicBezTo>
                  <a:cubicBezTo>
                    <a:pt x="3584" y="21499"/>
                    <a:pt x="3640" y="21535"/>
                    <a:pt x="3654" y="21419"/>
                  </a:cubicBezTo>
                  <a:cubicBezTo>
                    <a:pt x="3584" y="21189"/>
                    <a:pt x="3507" y="20931"/>
                    <a:pt x="3511" y="20834"/>
                  </a:cubicBezTo>
                  <a:cubicBezTo>
                    <a:pt x="3514" y="20674"/>
                    <a:pt x="3539" y="20567"/>
                    <a:pt x="3462" y="20390"/>
                  </a:cubicBezTo>
                  <a:cubicBezTo>
                    <a:pt x="3382" y="20212"/>
                    <a:pt x="3469" y="20097"/>
                    <a:pt x="3525" y="19911"/>
                  </a:cubicBezTo>
                  <a:cubicBezTo>
                    <a:pt x="3574" y="19742"/>
                    <a:pt x="3682" y="19671"/>
                    <a:pt x="3748" y="19547"/>
                  </a:cubicBezTo>
                  <a:cubicBezTo>
                    <a:pt x="3735" y="19529"/>
                    <a:pt x="3720" y="19502"/>
                    <a:pt x="3706" y="19485"/>
                  </a:cubicBezTo>
                  <a:cubicBezTo>
                    <a:pt x="3658" y="19432"/>
                    <a:pt x="3640" y="19370"/>
                    <a:pt x="3679" y="19343"/>
                  </a:cubicBezTo>
                  <a:cubicBezTo>
                    <a:pt x="3720" y="19307"/>
                    <a:pt x="3703" y="19254"/>
                    <a:pt x="3665" y="19130"/>
                  </a:cubicBezTo>
                  <a:cubicBezTo>
                    <a:pt x="3623" y="19014"/>
                    <a:pt x="3605" y="18899"/>
                    <a:pt x="3584" y="18899"/>
                  </a:cubicBezTo>
                  <a:cubicBezTo>
                    <a:pt x="3576" y="18897"/>
                    <a:pt x="3568" y="18895"/>
                    <a:pt x="3560" y="18895"/>
                  </a:cubicBezTo>
                  <a:cubicBezTo>
                    <a:pt x="3538" y="18895"/>
                    <a:pt x="3516" y="18904"/>
                    <a:pt x="3493" y="18917"/>
                  </a:cubicBezTo>
                  <a:cubicBezTo>
                    <a:pt x="3490" y="18920"/>
                    <a:pt x="3487" y="18921"/>
                    <a:pt x="3485" y="18921"/>
                  </a:cubicBezTo>
                  <a:cubicBezTo>
                    <a:pt x="3463" y="18921"/>
                    <a:pt x="3466" y="18827"/>
                    <a:pt x="3472" y="18740"/>
                  </a:cubicBezTo>
                  <a:cubicBezTo>
                    <a:pt x="3479" y="18633"/>
                    <a:pt x="3410" y="18650"/>
                    <a:pt x="3399" y="18606"/>
                  </a:cubicBezTo>
                  <a:cubicBezTo>
                    <a:pt x="3389" y="18562"/>
                    <a:pt x="3416" y="18411"/>
                    <a:pt x="3427" y="18402"/>
                  </a:cubicBezTo>
                  <a:cubicBezTo>
                    <a:pt x="3438" y="18384"/>
                    <a:pt x="3472" y="18340"/>
                    <a:pt x="3472" y="18296"/>
                  </a:cubicBezTo>
                  <a:cubicBezTo>
                    <a:pt x="3472" y="18251"/>
                    <a:pt x="3410" y="18242"/>
                    <a:pt x="3431" y="18136"/>
                  </a:cubicBezTo>
                  <a:cubicBezTo>
                    <a:pt x="3455" y="18029"/>
                    <a:pt x="3500" y="18029"/>
                    <a:pt x="3500" y="17932"/>
                  </a:cubicBezTo>
                  <a:cubicBezTo>
                    <a:pt x="3500" y="17854"/>
                    <a:pt x="3517" y="17786"/>
                    <a:pt x="3541" y="17786"/>
                  </a:cubicBezTo>
                  <a:cubicBezTo>
                    <a:pt x="3550" y="17786"/>
                    <a:pt x="3560" y="17795"/>
                    <a:pt x="3570" y="17816"/>
                  </a:cubicBezTo>
                  <a:cubicBezTo>
                    <a:pt x="3609" y="17881"/>
                    <a:pt x="3626" y="18043"/>
                    <a:pt x="3661" y="18043"/>
                  </a:cubicBezTo>
                  <a:cubicBezTo>
                    <a:pt x="3665" y="18043"/>
                    <a:pt x="3668" y="18041"/>
                    <a:pt x="3672" y="18038"/>
                  </a:cubicBezTo>
                  <a:cubicBezTo>
                    <a:pt x="3717" y="17994"/>
                    <a:pt x="3689" y="17888"/>
                    <a:pt x="3686" y="17825"/>
                  </a:cubicBezTo>
                  <a:cubicBezTo>
                    <a:pt x="3679" y="17772"/>
                    <a:pt x="3668" y="17683"/>
                    <a:pt x="3717" y="17657"/>
                  </a:cubicBezTo>
                  <a:cubicBezTo>
                    <a:pt x="3769" y="17621"/>
                    <a:pt x="3745" y="17488"/>
                    <a:pt x="3783" y="17488"/>
                  </a:cubicBezTo>
                  <a:cubicBezTo>
                    <a:pt x="3825" y="17488"/>
                    <a:pt x="3899" y="17355"/>
                    <a:pt x="3920" y="17328"/>
                  </a:cubicBezTo>
                  <a:cubicBezTo>
                    <a:pt x="3940" y="17306"/>
                    <a:pt x="3979" y="17251"/>
                    <a:pt x="4002" y="17251"/>
                  </a:cubicBezTo>
                  <a:cubicBezTo>
                    <a:pt x="4007" y="17251"/>
                    <a:pt x="4011" y="17253"/>
                    <a:pt x="4014" y="17257"/>
                  </a:cubicBezTo>
                  <a:cubicBezTo>
                    <a:pt x="4029" y="17274"/>
                    <a:pt x="4046" y="17307"/>
                    <a:pt x="4060" y="17307"/>
                  </a:cubicBezTo>
                  <a:cubicBezTo>
                    <a:pt x="4069" y="17307"/>
                    <a:pt x="4077" y="17295"/>
                    <a:pt x="4084" y="17257"/>
                  </a:cubicBezTo>
                  <a:cubicBezTo>
                    <a:pt x="4090" y="17211"/>
                    <a:pt x="4107" y="17193"/>
                    <a:pt x="4124" y="17193"/>
                  </a:cubicBezTo>
                  <a:cubicBezTo>
                    <a:pt x="4146" y="17193"/>
                    <a:pt x="4169" y="17222"/>
                    <a:pt x="4171" y="17257"/>
                  </a:cubicBezTo>
                  <a:cubicBezTo>
                    <a:pt x="4178" y="17311"/>
                    <a:pt x="4283" y="17311"/>
                    <a:pt x="4318" y="17373"/>
                  </a:cubicBezTo>
                  <a:cubicBezTo>
                    <a:pt x="4353" y="17435"/>
                    <a:pt x="4423" y="17550"/>
                    <a:pt x="4423" y="17612"/>
                  </a:cubicBezTo>
                  <a:cubicBezTo>
                    <a:pt x="4423" y="17648"/>
                    <a:pt x="4439" y="17700"/>
                    <a:pt x="4449" y="17700"/>
                  </a:cubicBezTo>
                  <a:cubicBezTo>
                    <a:pt x="4454" y="17700"/>
                    <a:pt x="4458" y="17688"/>
                    <a:pt x="4458" y="17657"/>
                  </a:cubicBezTo>
                  <a:cubicBezTo>
                    <a:pt x="4458" y="17607"/>
                    <a:pt x="4464" y="17587"/>
                    <a:pt x="4475" y="17587"/>
                  </a:cubicBezTo>
                  <a:cubicBezTo>
                    <a:pt x="4487" y="17587"/>
                    <a:pt x="4507" y="17614"/>
                    <a:pt x="4531" y="17657"/>
                  </a:cubicBezTo>
                  <a:cubicBezTo>
                    <a:pt x="4548" y="17684"/>
                    <a:pt x="4568" y="17696"/>
                    <a:pt x="4586" y="17696"/>
                  </a:cubicBezTo>
                  <a:cubicBezTo>
                    <a:pt x="4615" y="17696"/>
                    <a:pt x="4641" y="17665"/>
                    <a:pt x="4650" y="17621"/>
                  </a:cubicBezTo>
                  <a:cubicBezTo>
                    <a:pt x="4658" y="17567"/>
                    <a:pt x="4708" y="17502"/>
                    <a:pt x="4744" y="17502"/>
                  </a:cubicBezTo>
                  <a:cubicBezTo>
                    <a:pt x="4755" y="17502"/>
                    <a:pt x="4765" y="17509"/>
                    <a:pt x="4772" y="17524"/>
                  </a:cubicBezTo>
                  <a:cubicBezTo>
                    <a:pt x="4788" y="17555"/>
                    <a:pt x="4799" y="17583"/>
                    <a:pt x="4812" y="17583"/>
                  </a:cubicBezTo>
                  <a:cubicBezTo>
                    <a:pt x="4821" y="17583"/>
                    <a:pt x="4831" y="17569"/>
                    <a:pt x="4845" y="17532"/>
                  </a:cubicBezTo>
                  <a:cubicBezTo>
                    <a:pt x="4859" y="17492"/>
                    <a:pt x="4884" y="17474"/>
                    <a:pt x="4907" y="17474"/>
                  </a:cubicBezTo>
                  <a:cubicBezTo>
                    <a:pt x="4935" y="17474"/>
                    <a:pt x="4962" y="17502"/>
                    <a:pt x="4968" y="17550"/>
                  </a:cubicBezTo>
                  <a:cubicBezTo>
                    <a:pt x="4978" y="17639"/>
                    <a:pt x="5020" y="17657"/>
                    <a:pt x="5052" y="17657"/>
                  </a:cubicBezTo>
                  <a:cubicBezTo>
                    <a:pt x="5083" y="17657"/>
                    <a:pt x="5089" y="17758"/>
                    <a:pt x="5108" y="17758"/>
                  </a:cubicBezTo>
                  <a:cubicBezTo>
                    <a:pt x="5110" y="17758"/>
                    <a:pt x="5112" y="17757"/>
                    <a:pt x="5114" y="17754"/>
                  </a:cubicBezTo>
                  <a:cubicBezTo>
                    <a:pt x="5134" y="17729"/>
                    <a:pt x="5132" y="17593"/>
                    <a:pt x="5152" y="17593"/>
                  </a:cubicBezTo>
                  <a:cubicBezTo>
                    <a:pt x="5154" y="17593"/>
                    <a:pt x="5155" y="17594"/>
                    <a:pt x="5156" y="17595"/>
                  </a:cubicBezTo>
                  <a:cubicBezTo>
                    <a:pt x="5184" y="17612"/>
                    <a:pt x="5209" y="17692"/>
                    <a:pt x="5254" y="17692"/>
                  </a:cubicBezTo>
                  <a:cubicBezTo>
                    <a:pt x="5300" y="17692"/>
                    <a:pt x="5331" y="17666"/>
                    <a:pt x="5331" y="17577"/>
                  </a:cubicBezTo>
                  <a:cubicBezTo>
                    <a:pt x="5331" y="17488"/>
                    <a:pt x="5327" y="17346"/>
                    <a:pt x="5300" y="17346"/>
                  </a:cubicBezTo>
                  <a:cubicBezTo>
                    <a:pt x="5271" y="17346"/>
                    <a:pt x="5240" y="17266"/>
                    <a:pt x="5209" y="17266"/>
                  </a:cubicBezTo>
                  <a:cubicBezTo>
                    <a:pt x="5174" y="17266"/>
                    <a:pt x="5142" y="17124"/>
                    <a:pt x="5174" y="17098"/>
                  </a:cubicBezTo>
                  <a:cubicBezTo>
                    <a:pt x="5209" y="17062"/>
                    <a:pt x="5264" y="16991"/>
                    <a:pt x="5254" y="16920"/>
                  </a:cubicBezTo>
                  <a:cubicBezTo>
                    <a:pt x="5240" y="16849"/>
                    <a:pt x="5230" y="16698"/>
                    <a:pt x="5275" y="16680"/>
                  </a:cubicBezTo>
                  <a:cubicBezTo>
                    <a:pt x="5320" y="16672"/>
                    <a:pt x="5415" y="16672"/>
                    <a:pt x="5411" y="16627"/>
                  </a:cubicBezTo>
                  <a:cubicBezTo>
                    <a:pt x="5404" y="16583"/>
                    <a:pt x="5313" y="16548"/>
                    <a:pt x="5300" y="16476"/>
                  </a:cubicBezTo>
                  <a:cubicBezTo>
                    <a:pt x="5282" y="16406"/>
                    <a:pt x="5275" y="16228"/>
                    <a:pt x="5293" y="16201"/>
                  </a:cubicBezTo>
                  <a:cubicBezTo>
                    <a:pt x="5298" y="16190"/>
                    <a:pt x="5308" y="16187"/>
                    <a:pt x="5319" y="16187"/>
                  </a:cubicBezTo>
                  <a:cubicBezTo>
                    <a:pt x="5334" y="16187"/>
                    <a:pt x="5352" y="16193"/>
                    <a:pt x="5369" y="16193"/>
                  </a:cubicBezTo>
                  <a:cubicBezTo>
                    <a:pt x="5379" y="16193"/>
                    <a:pt x="5389" y="16190"/>
                    <a:pt x="5397" y="16184"/>
                  </a:cubicBezTo>
                  <a:cubicBezTo>
                    <a:pt x="5403" y="16179"/>
                    <a:pt x="5411" y="16177"/>
                    <a:pt x="5419" y="16177"/>
                  </a:cubicBezTo>
                  <a:cubicBezTo>
                    <a:pt x="5438" y="16177"/>
                    <a:pt x="5461" y="16186"/>
                    <a:pt x="5484" y="16186"/>
                  </a:cubicBezTo>
                  <a:cubicBezTo>
                    <a:pt x="5508" y="16186"/>
                    <a:pt x="5532" y="16176"/>
                    <a:pt x="5551" y="16139"/>
                  </a:cubicBezTo>
                  <a:cubicBezTo>
                    <a:pt x="5596" y="16050"/>
                    <a:pt x="5691" y="16041"/>
                    <a:pt x="5740" y="16041"/>
                  </a:cubicBezTo>
                  <a:cubicBezTo>
                    <a:pt x="5792" y="16041"/>
                    <a:pt x="5831" y="15953"/>
                    <a:pt x="5872" y="15935"/>
                  </a:cubicBezTo>
                  <a:cubicBezTo>
                    <a:pt x="5932" y="15918"/>
                    <a:pt x="5991" y="15882"/>
                    <a:pt x="6050" y="15846"/>
                  </a:cubicBezTo>
                  <a:cubicBezTo>
                    <a:pt x="6079" y="15820"/>
                    <a:pt x="6229" y="15758"/>
                    <a:pt x="6236" y="15687"/>
                  </a:cubicBezTo>
                  <a:cubicBezTo>
                    <a:pt x="6241" y="15630"/>
                    <a:pt x="6318" y="15579"/>
                    <a:pt x="6365" y="15579"/>
                  </a:cubicBezTo>
                  <a:cubicBezTo>
                    <a:pt x="6377" y="15579"/>
                    <a:pt x="6387" y="15582"/>
                    <a:pt x="6393" y="15589"/>
                  </a:cubicBezTo>
                  <a:cubicBezTo>
                    <a:pt x="6414" y="15619"/>
                    <a:pt x="6437" y="15637"/>
                    <a:pt x="6460" y="15637"/>
                  </a:cubicBezTo>
                  <a:cubicBezTo>
                    <a:pt x="6470" y="15637"/>
                    <a:pt x="6481" y="15633"/>
                    <a:pt x="6491" y="15624"/>
                  </a:cubicBezTo>
                  <a:cubicBezTo>
                    <a:pt x="6494" y="15621"/>
                    <a:pt x="6499" y="15620"/>
                    <a:pt x="6503" y="15620"/>
                  </a:cubicBezTo>
                  <a:cubicBezTo>
                    <a:pt x="6533" y="15620"/>
                    <a:pt x="6577" y="15688"/>
                    <a:pt x="6571" y="15758"/>
                  </a:cubicBezTo>
                  <a:cubicBezTo>
                    <a:pt x="6568" y="15837"/>
                    <a:pt x="6599" y="15926"/>
                    <a:pt x="6595" y="15997"/>
                  </a:cubicBezTo>
                  <a:cubicBezTo>
                    <a:pt x="6592" y="16059"/>
                    <a:pt x="6564" y="16077"/>
                    <a:pt x="6581" y="16131"/>
                  </a:cubicBezTo>
                  <a:cubicBezTo>
                    <a:pt x="6587" y="16148"/>
                    <a:pt x="6599" y="16156"/>
                    <a:pt x="6614" y="16156"/>
                  </a:cubicBezTo>
                  <a:cubicBezTo>
                    <a:pt x="6643" y="16156"/>
                    <a:pt x="6680" y="16124"/>
                    <a:pt x="6697" y="16077"/>
                  </a:cubicBezTo>
                  <a:cubicBezTo>
                    <a:pt x="6701" y="16063"/>
                    <a:pt x="6707" y="16057"/>
                    <a:pt x="6711" y="16057"/>
                  </a:cubicBezTo>
                  <a:cubicBezTo>
                    <a:pt x="6728" y="16057"/>
                    <a:pt x="6742" y="16125"/>
                    <a:pt x="6742" y="16166"/>
                  </a:cubicBezTo>
                  <a:cubicBezTo>
                    <a:pt x="6742" y="16193"/>
                    <a:pt x="6757" y="16221"/>
                    <a:pt x="6768" y="16221"/>
                  </a:cubicBezTo>
                  <a:cubicBezTo>
                    <a:pt x="6775" y="16221"/>
                    <a:pt x="6781" y="16211"/>
                    <a:pt x="6781" y="16184"/>
                  </a:cubicBezTo>
                  <a:cubicBezTo>
                    <a:pt x="6781" y="16162"/>
                    <a:pt x="6786" y="16153"/>
                    <a:pt x="6793" y="16153"/>
                  </a:cubicBezTo>
                  <a:cubicBezTo>
                    <a:pt x="6807" y="16153"/>
                    <a:pt x="6829" y="16182"/>
                    <a:pt x="6840" y="16210"/>
                  </a:cubicBezTo>
                  <a:cubicBezTo>
                    <a:pt x="6843" y="16219"/>
                    <a:pt x="6847" y="16222"/>
                    <a:pt x="6852" y="16222"/>
                  </a:cubicBezTo>
                  <a:cubicBezTo>
                    <a:pt x="6866" y="16222"/>
                    <a:pt x="6884" y="16201"/>
                    <a:pt x="6896" y="16201"/>
                  </a:cubicBezTo>
                  <a:cubicBezTo>
                    <a:pt x="6902" y="16201"/>
                    <a:pt x="6906" y="16208"/>
                    <a:pt x="6906" y="16228"/>
                  </a:cubicBezTo>
                  <a:cubicBezTo>
                    <a:pt x="6906" y="16299"/>
                    <a:pt x="6826" y="16361"/>
                    <a:pt x="6861" y="16441"/>
                  </a:cubicBezTo>
                  <a:cubicBezTo>
                    <a:pt x="6868" y="16456"/>
                    <a:pt x="6874" y="16462"/>
                    <a:pt x="6879" y="16462"/>
                  </a:cubicBezTo>
                  <a:cubicBezTo>
                    <a:pt x="6902" y="16462"/>
                    <a:pt x="6920" y="16374"/>
                    <a:pt x="6948" y="16374"/>
                  </a:cubicBezTo>
                  <a:cubicBezTo>
                    <a:pt x="6951" y="16374"/>
                    <a:pt x="6955" y="16376"/>
                    <a:pt x="6959" y="16379"/>
                  </a:cubicBezTo>
                  <a:cubicBezTo>
                    <a:pt x="6964" y="16384"/>
                    <a:pt x="6969" y="16386"/>
                    <a:pt x="6974" y="16386"/>
                  </a:cubicBezTo>
                  <a:cubicBezTo>
                    <a:pt x="7013" y="16386"/>
                    <a:pt x="7061" y="16252"/>
                    <a:pt x="7095" y="16237"/>
                  </a:cubicBezTo>
                  <a:cubicBezTo>
                    <a:pt x="7137" y="16193"/>
                    <a:pt x="7175" y="16139"/>
                    <a:pt x="7210" y="16068"/>
                  </a:cubicBezTo>
                  <a:cubicBezTo>
                    <a:pt x="7225" y="16046"/>
                    <a:pt x="7246" y="16036"/>
                    <a:pt x="7263" y="16036"/>
                  </a:cubicBezTo>
                  <a:cubicBezTo>
                    <a:pt x="7288" y="16036"/>
                    <a:pt x="7306" y="16055"/>
                    <a:pt x="7294" y="16086"/>
                  </a:cubicBezTo>
                  <a:cubicBezTo>
                    <a:pt x="7273" y="16148"/>
                    <a:pt x="7245" y="16254"/>
                    <a:pt x="7329" y="16335"/>
                  </a:cubicBezTo>
                  <a:cubicBezTo>
                    <a:pt x="7413" y="16423"/>
                    <a:pt x="7511" y="16849"/>
                    <a:pt x="7563" y="17062"/>
                  </a:cubicBezTo>
                  <a:cubicBezTo>
                    <a:pt x="7616" y="17275"/>
                    <a:pt x="7668" y="17657"/>
                    <a:pt x="7696" y="17657"/>
                  </a:cubicBezTo>
                  <a:cubicBezTo>
                    <a:pt x="7720" y="17657"/>
                    <a:pt x="7731" y="17462"/>
                    <a:pt x="7766" y="17444"/>
                  </a:cubicBezTo>
                  <a:cubicBezTo>
                    <a:pt x="7768" y="17442"/>
                    <a:pt x="7771" y="17441"/>
                    <a:pt x="7773" y="17441"/>
                  </a:cubicBezTo>
                  <a:cubicBezTo>
                    <a:pt x="7807" y="17441"/>
                    <a:pt x="7828" y="17605"/>
                    <a:pt x="7867" y="17621"/>
                  </a:cubicBezTo>
                  <a:cubicBezTo>
                    <a:pt x="7898" y="17643"/>
                    <a:pt x="7938" y="17682"/>
                    <a:pt x="7969" y="17682"/>
                  </a:cubicBezTo>
                  <a:cubicBezTo>
                    <a:pt x="7977" y="17682"/>
                    <a:pt x="7983" y="17679"/>
                    <a:pt x="7989" y="17675"/>
                  </a:cubicBezTo>
                  <a:cubicBezTo>
                    <a:pt x="8016" y="17651"/>
                    <a:pt x="8072" y="17570"/>
                    <a:pt x="8102" y="17570"/>
                  </a:cubicBezTo>
                  <a:cubicBezTo>
                    <a:pt x="8107" y="17570"/>
                    <a:pt x="8112" y="17572"/>
                    <a:pt x="8115" y="17577"/>
                  </a:cubicBezTo>
                  <a:cubicBezTo>
                    <a:pt x="8139" y="17612"/>
                    <a:pt x="8175" y="17612"/>
                    <a:pt x="8195" y="17754"/>
                  </a:cubicBezTo>
                  <a:cubicBezTo>
                    <a:pt x="8220" y="17896"/>
                    <a:pt x="8251" y="17923"/>
                    <a:pt x="8276" y="17923"/>
                  </a:cubicBezTo>
                  <a:cubicBezTo>
                    <a:pt x="8297" y="17923"/>
                    <a:pt x="8300" y="17994"/>
                    <a:pt x="8300" y="18047"/>
                  </a:cubicBezTo>
                  <a:cubicBezTo>
                    <a:pt x="8300" y="18109"/>
                    <a:pt x="8346" y="18189"/>
                    <a:pt x="8367" y="18189"/>
                  </a:cubicBezTo>
                  <a:cubicBezTo>
                    <a:pt x="8402" y="18189"/>
                    <a:pt x="8433" y="18171"/>
                    <a:pt x="8468" y="18136"/>
                  </a:cubicBezTo>
                  <a:cubicBezTo>
                    <a:pt x="8478" y="18121"/>
                    <a:pt x="8488" y="18107"/>
                    <a:pt x="8496" y="18107"/>
                  </a:cubicBezTo>
                  <a:cubicBezTo>
                    <a:pt x="8503" y="18107"/>
                    <a:pt x="8508" y="18117"/>
                    <a:pt x="8510" y="18145"/>
                  </a:cubicBezTo>
                  <a:cubicBezTo>
                    <a:pt x="8513" y="18216"/>
                    <a:pt x="8548" y="18322"/>
                    <a:pt x="8569" y="18322"/>
                  </a:cubicBezTo>
                  <a:cubicBezTo>
                    <a:pt x="8585" y="18322"/>
                    <a:pt x="8610" y="18346"/>
                    <a:pt x="8625" y="18346"/>
                  </a:cubicBezTo>
                  <a:cubicBezTo>
                    <a:pt x="8633" y="18346"/>
                    <a:pt x="8638" y="18340"/>
                    <a:pt x="8639" y="18322"/>
                  </a:cubicBezTo>
                  <a:cubicBezTo>
                    <a:pt x="8643" y="18278"/>
                    <a:pt x="8706" y="18242"/>
                    <a:pt x="8726" y="18233"/>
                  </a:cubicBezTo>
                  <a:cubicBezTo>
                    <a:pt x="8751" y="18225"/>
                    <a:pt x="8828" y="18189"/>
                    <a:pt x="8845" y="18101"/>
                  </a:cubicBezTo>
                  <a:cubicBezTo>
                    <a:pt x="8859" y="18012"/>
                    <a:pt x="8922" y="18012"/>
                    <a:pt x="8940" y="17950"/>
                  </a:cubicBezTo>
                  <a:cubicBezTo>
                    <a:pt x="8961" y="17896"/>
                    <a:pt x="9013" y="17861"/>
                    <a:pt x="9023" y="17808"/>
                  </a:cubicBezTo>
                  <a:cubicBezTo>
                    <a:pt x="9034" y="17745"/>
                    <a:pt x="9100" y="17754"/>
                    <a:pt x="9111" y="17710"/>
                  </a:cubicBezTo>
                  <a:cubicBezTo>
                    <a:pt x="9118" y="17673"/>
                    <a:pt x="9146" y="17657"/>
                    <a:pt x="9171" y="17657"/>
                  </a:cubicBezTo>
                  <a:cubicBezTo>
                    <a:pt x="9182" y="17657"/>
                    <a:pt x="9193" y="17660"/>
                    <a:pt x="9202" y="17666"/>
                  </a:cubicBezTo>
                  <a:cubicBezTo>
                    <a:pt x="9257" y="17710"/>
                    <a:pt x="9317" y="17737"/>
                    <a:pt x="9376" y="17745"/>
                  </a:cubicBezTo>
                  <a:cubicBezTo>
                    <a:pt x="9377" y="17745"/>
                    <a:pt x="9377" y="17745"/>
                    <a:pt x="9377" y="17745"/>
                  </a:cubicBezTo>
                  <a:cubicBezTo>
                    <a:pt x="9394" y="17745"/>
                    <a:pt x="9398" y="17923"/>
                    <a:pt x="9418" y="17932"/>
                  </a:cubicBezTo>
                  <a:cubicBezTo>
                    <a:pt x="9434" y="17940"/>
                    <a:pt x="9490" y="18044"/>
                    <a:pt x="9512" y="18044"/>
                  </a:cubicBezTo>
                  <a:cubicBezTo>
                    <a:pt x="9515" y="18044"/>
                    <a:pt x="9518" y="18043"/>
                    <a:pt x="9519" y="18038"/>
                  </a:cubicBezTo>
                  <a:cubicBezTo>
                    <a:pt x="9537" y="18008"/>
                    <a:pt x="9557" y="17992"/>
                    <a:pt x="9577" y="17992"/>
                  </a:cubicBezTo>
                  <a:cubicBezTo>
                    <a:pt x="9592" y="17992"/>
                    <a:pt x="9607" y="18001"/>
                    <a:pt x="9621" y="18020"/>
                  </a:cubicBezTo>
                  <a:cubicBezTo>
                    <a:pt x="9648" y="18065"/>
                    <a:pt x="9676" y="18120"/>
                    <a:pt x="9695" y="18120"/>
                  </a:cubicBezTo>
                  <a:cubicBezTo>
                    <a:pt x="9702" y="18120"/>
                    <a:pt x="9708" y="18111"/>
                    <a:pt x="9712" y="18092"/>
                  </a:cubicBezTo>
                  <a:cubicBezTo>
                    <a:pt x="9726" y="18020"/>
                    <a:pt x="9806" y="17994"/>
                    <a:pt x="9816" y="17958"/>
                  </a:cubicBezTo>
                  <a:cubicBezTo>
                    <a:pt x="9827" y="17914"/>
                    <a:pt x="9837" y="17799"/>
                    <a:pt x="9820" y="17754"/>
                  </a:cubicBezTo>
                  <a:cubicBezTo>
                    <a:pt x="9799" y="17675"/>
                    <a:pt x="9781" y="17586"/>
                    <a:pt x="9778" y="17488"/>
                  </a:cubicBezTo>
                  <a:cubicBezTo>
                    <a:pt x="9767" y="17408"/>
                    <a:pt x="9820" y="17391"/>
                    <a:pt x="9830" y="17319"/>
                  </a:cubicBezTo>
                  <a:cubicBezTo>
                    <a:pt x="9837" y="17249"/>
                    <a:pt x="9883" y="17240"/>
                    <a:pt x="9897" y="17204"/>
                  </a:cubicBezTo>
                  <a:cubicBezTo>
                    <a:pt x="9909" y="17164"/>
                    <a:pt x="9913" y="17087"/>
                    <a:pt x="9933" y="17087"/>
                  </a:cubicBezTo>
                  <a:cubicBezTo>
                    <a:pt x="9934" y="17087"/>
                    <a:pt x="9936" y="17087"/>
                    <a:pt x="9939" y="17089"/>
                  </a:cubicBezTo>
                  <a:cubicBezTo>
                    <a:pt x="9974" y="17115"/>
                    <a:pt x="10005" y="17142"/>
                    <a:pt x="10033" y="17186"/>
                  </a:cubicBezTo>
                  <a:cubicBezTo>
                    <a:pt x="10057" y="17222"/>
                    <a:pt x="10085" y="17240"/>
                    <a:pt x="10113" y="17240"/>
                  </a:cubicBezTo>
                  <a:cubicBezTo>
                    <a:pt x="10145" y="17257"/>
                    <a:pt x="10176" y="17284"/>
                    <a:pt x="10204" y="17337"/>
                  </a:cubicBezTo>
                  <a:cubicBezTo>
                    <a:pt x="10232" y="17373"/>
                    <a:pt x="10312" y="17373"/>
                    <a:pt x="10330" y="17435"/>
                  </a:cubicBezTo>
                  <a:cubicBezTo>
                    <a:pt x="10344" y="17488"/>
                    <a:pt x="10326" y="17657"/>
                    <a:pt x="10344" y="17719"/>
                  </a:cubicBezTo>
                  <a:cubicBezTo>
                    <a:pt x="10359" y="17773"/>
                    <a:pt x="10396" y="17876"/>
                    <a:pt x="10414" y="17876"/>
                  </a:cubicBezTo>
                  <a:cubicBezTo>
                    <a:pt x="10417" y="17876"/>
                    <a:pt x="10419" y="17874"/>
                    <a:pt x="10421" y="17870"/>
                  </a:cubicBezTo>
                  <a:cubicBezTo>
                    <a:pt x="10422" y="17867"/>
                    <a:pt x="10425" y="17866"/>
                    <a:pt x="10427" y="17866"/>
                  </a:cubicBezTo>
                  <a:cubicBezTo>
                    <a:pt x="10450" y="17866"/>
                    <a:pt x="10506" y="17959"/>
                    <a:pt x="10530" y="17959"/>
                  </a:cubicBezTo>
                  <a:cubicBezTo>
                    <a:pt x="10531" y="17959"/>
                    <a:pt x="10532" y="17959"/>
                    <a:pt x="10532" y="17958"/>
                  </a:cubicBezTo>
                  <a:cubicBezTo>
                    <a:pt x="10557" y="17950"/>
                    <a:pt x="10602" y="17843"/>
                    <a:pt x="10623" y="17843"/>
                  </a:cubicBezTo>
                  <a:cubicBezTo>
                    <a:pt x="10646" y="17843"/>
                    <a:pt x="10705" y="17807"/>
                    <a:pt x="10732" y="17807"/>
                  </a:cubicBezTo>
                  <a:cubicBezTo>
                    <a:pt x="10734" y="17807"/>
                    <a:pt x="10737" y="17807"/>
                    <a:pt x="10739" y="17808"/>
                  </a:cubicBezTo>
                  <a:cubicBezTo>
                    <a:pt x="10760" y="17815"/>
                    <a:pt x="10822" y="17875"/>
                    <a:pt x="10848" y="17875"/>
                  </a:cubicBezTo>
                  <a:cubicBezTo>
                    <a:pt x="10852" y="17875"/>
                    <a:pt x="10855" y="17873"/>
                    <a:pt x="10857" y="17870"/>
                  </a:cubicBezTo>
                  <a:cubicBezTo>
                    <a:pt x="10860" y="17866"/>
                    <a:pt x="10864" y="17864"/>
                    <a:pt x="10871" y="17864"/>
                  </a:cubicBezTo>
                  <a:cubicBezTo>
                    <a:pt x="10896" y="17864"/>
                    <a:pt x="10946" y="17891"/>
                    <a:pt x="10952" y="17941"/>
                  </a:cubicBezTo>
                  <a:cubicBezTo>
                    <a:pt x="10962" y="18003"/>
                    <a:pt x="11057" y="18003"/>
                    <a:pt x="11057" y="18065"/>
                  </a:cubicBezTo>
                  <a:cubicBezTo>
                    <a:pt x="11057" y="18136"/>
                    <a:pt x="11109" y="18180"/>
                    <a:pt x="11126" y="18251"/>
                  </a:cubicBezTo>
                  <a:cubicBezTo>
                    <a:pt x="11140" y="18331"/>
                    <a:pt x="11263" y="18287"/>
                    <a:pt x="11287" y="18331"/>
                  </a:cubicBezTo>
                  <a:cubicBezTo>
                    <a:pt x="11297" y="18356"/>
                    <a:pt x="11335" y="18368"/>
                    <a:pt x="11372" y="18368"/>
                  </a:cubicBezTo>
                  <a:cubicBezTo>
                    <a:pt x="11413" y="18368"/>
                    <a:pt x="11453" y="18354"/>
                    <a:pt x="11455" y="18331"/>
                  </a:cubicBezTo>
                  <a:cubicBezTo>
                    <a:pt x="11458" y="18296"/>
                    <a:pt x="11591" y="18278"/>
                    <a:pt x="11619" y="18225"/>
                  </a:cubicBezTo>
                  <a:cubicBezTo>
                    <a:pt x="11643" y="18171"/>
                    <a:pt x="11717" y="18189"/>
                    <a:pt x="11720" y="18127"/>
                  </a:cubicBezTo>
                  <a:cubicBezTo>
                    <a:pt x="11724" y="18056"/>
                    <a:pt x="11790" y="18003"/>
                    <a:pt x="11822" y="17950"/>
                  </a:cubicBezTo>
                  <a:cubicBezTo>
                    <a:pt x="11834" y="17922"/>
                    <a:pt x="11865" y="17908"/>
                    <a:pt x="11896" y="17908"/>
                  </a:cubicBezTo>
                  <a:cubicBezTo>
                    <a:pt x="11934" y="17908"/>
                    <a:pt x="11973" y="17928"/>
                    <a:pt x="11979" y="17967"/>
                  </a:cubicBezTo>
                  <a:cubicBezTo>
                    <a:pt x="11984" y="18018"/>
                    <a:pt x="12020" y="18041"/>
                    <a:pt x="12052" y="18041"/>
                  </a:cubicBezTo>
                  <a:cubicBezTo>
                    <a:pt x="12065" y="18041"/>
                    <a:pt x="12078" y="18037"/>
                    <a:pt x="12087" y="18029"/>
                  </a:cubicBezTo>
                  <a:cubicBezTo>
                    <a:pt x="12094" y="18021"/>
                    <a:pt x="12104" y="18017"/>
                    <a:pt x="12115" y="18017"/>
                  </a:cubicBezTo>
                  <a:cubicBezTo>
                    <a:pt x="12150" y="18017"/>
                    <a:pt x="12198" y="18054"/>
                    <a:pt x="12206" y="18101"/>
                  </a:cubicBezTo>
                  <a:cubicBezTo>
                    <a:pt x="12214" y="18157"/>
                    <a:pt x="12274" y="18197"/>
                    <a:pt x="12308" y="18197"/>
                  </a:cubicBezTo>
                  <a:cubicBezTo>
                    <a:pt x="12317" y="18197"/>
                    <a:pt x="12324" y="18195"/>
                    <a:pt x="12328" y="18189"/>
                  </a:cubicBezTo>
                  <a:cubicBezTo>
                    <a:pt x="12367" y="18136"/>
                    <a:pt x="12408" y="18074"/>
                    <a:pt x="12447" y="18029"/>
                  </a:cubicBezTo>
                  <a:cubicBezTo>
                    <a:pt x="12475" y="18012"/>
                    <a:pt x="12513" y="17950"/>
                    <a:pt x="12503" y="17879"/>
                  </a:cubicBezTo>
                  <a:cubicBezTo>
                    <a:pt x="12496" y="17808"/>
                    <a:pt x="12555" y="17612"/>
                    <a:pt x="12566" y="17532"/>
                  </a:cubicBezTo>
                  <a:cubicBezTo>
                    <a:pt x="12580" y="17417"/>
                    <a:pt x="12608" y="17311"/>
                    <a:pt x="12642" y="17222"/>
                  </a:cubicBezTo>
                  <a:cubicBezTo>
                    <a:pt x="12660" y="17204"/>
                    <a:pt x="12702" y="17115"/>
                    <a:pt x="12698" y="17053"/>
                  </a:cubicBezTo>
                  <a:cubicBezTo>
                    <a:pt x="12695" y="17000"/>
                    <a:pt x="12684" y="16823"/>
                    <a:pt x="12660" y="16823"/>
                  </a:cubicBezTo>
                  <a:cubicBezTo>
                    <a:pt x="12658" y="16823"/>
                    <a:pt x="12656" y="16823"/>
                    <a:pt x="12654" y="16823"/>
                  </a:cubicBezTo>
                  <a:cubicBezTo>
                    <a:pt x="12632" y="16823"/>
                    <a:pt x="12602" y="16815"/>
                    <a:pt x="12649" y="16645"/>
                  </a:cubicBezTo>
                  <a:cubicBezTo>
                    <a:pt x="12683" y="16527"/>
                    <a:pt x="12733" y="16505"/>
                    <a:pt x="12769" y="16505"/>
                  </a:cubicBezTo>
                  <a:cubicBezTo>
                    <a:pt x="12789" y="16505"/>
                    <a:pt x="12805" y="16512"/>
                    <a:pt x="12810" y="16512"/>
                  </a:cubicBezTo>
                  <a:cubicBezTo>
                    <a:pt x="12822" y="16512"/>
                    <a:pt x="12905" y="16459"/>
                    <a:pt x="12964" y="16459"/>
                  </a:cubicBezTo>
                  <a:cubicBezTo>
                    <a:pt x="12977" y="16459"/>
                    <a:pt x="12989" y="16461"/>
                    <a:pt x="12999" y="16467"/>
                  </a:cubicBezTo>
                  <a:cubicBezTo>
                    <a:pt x="13018" y="16483"/>
                    <a:pt x="13034" y="16486"/>
                    <a:pt x="13050" y="16486"/>
                  </a:cubicBezTo>
                  <a:cubicBezTo>
                    <a:pt x="13056" y="16486"/>
                    <a:pt x="13062" y="16485"/>
                    <a:pt x="13069" y="16485"/>
                  </a:cubicBezTo>
                  <a:cubicBezTo>
                    <a:pt x="13091" y="16485"/>
                    <a:pt x="13112" y="16490"/>
                    <a:pt x="13139" y="16530"/>
                  </a:cubicBezTo>
                  <a:cubicBezTo>
                    <a:pt x="13194" y="16610"/>
                    <a:pt x="13275" y="16574"/>
                    <a:pt x="13292" y="16645"/>
                  </a:cubicBezTo>
                  <a:cubicBezTo>
                    <a:pt x="13313" y="16716"/>
                    <a:pt x="13387" y="16769"/>
                    <a:pt x="13376" y="16893"/>
                  </a:cubicBezTo>
                  <a:cubicBezTo>
                    <a:pt x="13366" y="17009"/>
                    <a:pt x="13418" y="16938"/>
                    <a:pt x="13436" y="17195"/>
                  </a:cubicBezTo>
                  <a:cubicBezTo>
                    <a:pt x="13453" y="17444"/>
                    <a:pt x="13498" y="17470"/>
                    <a:pt x="13509" y="17586"/>
                  </a:cubicBezTo>
                  <a:cubicBezTo>
                    <a:pt x="13523" y="17701"/>
                    <a:pt x="13582" y="17914"/>
                    <a:pt x="13575" y="17985"/>
                  </a:cubicBezTo>
                  <a:cubicBezTo>
                    <a:pt x="13565" y="18056"/>
                    <a:pt x="13558" y="18163"/>
                    <a:pt x="13621" y="18171"/>
                  </a:cubicBezTo>
                  <a:cubicBezTo>
                    <a:pt x="13681" y="18180"/>
                    <a:pt x="13721" y="18290"/>
                    <a:pt x="13741" y="18290"/>
                  </a:cubicBezTo>
                  <a:cubicBezTo>
                    <a:pt x="13743" y="18290"/>
                    <a:pt x="13745" y="18289"/>
                    <a:pt x="13746" y="18287"/>
                  </a:cubicBezTo>
                  <a:cubicBezTo>
                    <a:pt x="13748" y="18285"/>
                    <a:pt x="13750" y="18284"/>
                    <a:pt x="13753" y="18284"/>
                  </a:cubicBezTo>
                  <a:cubicBezTo>
                    <a:pt x="13775" y="18284"/>
                    <a:pt x="13838" y="18350"/>
                    <a:pt x="13872" y="18437"/>
                  </a:cubicBezTo>
                  <a:cubicBezTo>
                    <a:pt x="13911" y="18535"/>
                    <a:pt x="13966" y="18482"/>
                    <a:pt x="13959" y="18597"/>
                  </a:cubicBezTo>
                  <a:cubicBezTo>
                    <a:pt x="13952" y="18704"/>
                    <a:pt x="13991" y="18793"/>
                    <a:pt x="13987" y="18881"/>
                  </a:cubicBezTo>
                  <a:cubicBezTo>
                    <a:pt x="13984" y="18952"/>
                    <a:pt x="14041" y="19009"/>
                    <a:pt x="14091" y="19009"/>
                  </a:cubicBezTo>
                  <a:cubicBezTo>
                    <a:pt x="14097" y="19009"/>
                    <a:pt x="14104" y="19008"/>
                    <a:pt x="14110" y="19006"/>
                  </a:cubicBezTo>
                  <a:cubicBezTo>
                    <a:pt x="14117" y="19003"/>
                    <a:pt x="14125" y="19002"/>
                    <a:pt x="14132" y="19002"/>
                  </a:cubicBezTo>
                  <a:cubicBezTo>
                    <a:pt x="14148" y="19002"/>
                    <a:pt x="14162" y="19007"/>
                    <a:pt x="14175" y="19007"/>
                  </a:cubicBezTo>
                  <a:cubicBezTo>
                    <a:pt x="14195" y="19007"/>
                    <a:pt x="14211" y="18995"/>
                    <a:pt x="14222" y="18935"/>
                  </a:cubicBezTo>
                  <a:cubicBezTo>
                    <a:pt x="14242" y="18819"/>
                    <a:pt x="14319" y="18863"/>
                    <a:pt x="14344" y="18819"/>
                  </a:cubicBezTo>
                  <a:cubicBezTo>
                    <a:pt x="14357" y="18793"/>
                    <a:pt x="14383" y="18765"/>
                    <a:pt x="14405" y="18765"/>
                  </a:cubicBezTo>
                  <a:cubicBezTo>
                    <a:pt x="14428" y="18765"/>
                    <a:pt x="14447" y="18795"/>
                    <a:pt x="14445" y="18890"/>
                  </a:cubicBezTo>
                  <a:cubicBezTo>
                    <a:pt x="14441" y="19068"/>
                    <a:pt x="14487" y="19103"/>
                    <a:pt x="14449" y="19166"/>
                  </a:cubicBezTo>
                  <a:cubicBezTo>
                    <a:pt x="14414" y="19219"/>
                    <a:pt x="14393" y="19476"/>
                    <a:pt x="14382" y="19583"/>
                  </a:cubicBezTo>
                  <a:cubicBezTo>
                    <a:pt x="14372" y="19689"/>
                    <a:pt x="14316" y="19715"/>
                    <a:pt x="14309" y="19840"/>
                  </a:cubicBezTo>
                  <a:cubicBezTo>
                    <a:pt x="14302" y="19955"/>
                    <a:pt x="14249" y="19964"/>
                    <a:pt x="14249" y="20053"/>
                  </a:cubicBezTo>
                  <a:cubicBezTo>
                    <a:pt x="14249" y="20095"/>
                    <a:pt x="14232" y="20113"/>
                    <a:pt x="14210" y="20113"/>
                  </a:cubicBezTo>
                  <a:cubicBezTo>
                    <a:pt x="14185" y="20113"/>
                    <a:pt x="14154" y="20090"/>
                    <a:pt x="14134" y="20053"/>
                  </a:cubicBezTo>
                  <a:cubicBezTo>
                    <a:pt x="14129" y="20042"/>
                    <a:pt x="14123" y="20037"/>
                    <a:pt x="14118" y="20037"/>
                  </a:cubicBezTo>
                  <a:cubicBezTo>
                    <a:pt x="14088" y="20037"/>
                    <a:pt x="14056" y="20177"/>
                    <a:pt x="14033" y="20177"/>
                  </a:cubicBezTo>
                  <a:cubicBezTo>
                    <a:pt x="14001" y="20177"/>
                    <a:pt x="14005" y="20346"/>
                    <a:pt x="14012" y="20417"/>
                  </a:cubicBezTo>
                  <a:cubicBezTo>
                    <a:pt x="14019" y="20488"/>
                    <a:pt x="14001" y="20567"/>
                    <a:pt x="14019" y="20692"/>
                  </a:cubicBezTo>
                  <a:cubicBezTo>
                    <a:pt x="14026" y="20789"/>
                    <a:pt x="14029" y="20896"/>
                    <a:pt x="14029" y="21002"/>
                  </a:cubicBezTo>
                  <a:cubicBezTo>
                    <a:pt x="14057" y="20940"/>
                    <a:pt x="14096" y="20887"/>
                    <a:pt x="14134" y="20851"/>
                  </a:cubicBezTo>
                  <a:cubicBezTo>
                    <a:pt x="14180" y="20851"/>
                    <a:pt x="14228" y="21064"/>
                    <a:pt x="14281" y="21073"/>
                  </a:cubicBezTo>
                  <a:cubicBezTo>
                    <a:pt x="14333" y="21073"/>
                    <a:pt x="14571" y="20656"/>
                    <a:pt x="14571" y="20594"/>
                  </a:cubicBezTo>
                  <a:cubicBezTo>
                    <a:pt x="14574" y="20523"/>
                    <a:pt x="14711" y="20177"/>
                    <a:pt x="14777" y="19991"/>
                  </a:cubicBezTo>
                  <a:cubicBezTo>
                    <a:pt x="14850" y="19804"/>
                    <a:pt x="14913" y="19583"/>
                    <a:pt x="14962" y="19343"/>
                  </a:cubicBezTo>
                  <a:cubicBezTo>
                    <a:pt x="14983" y="19219"/>
                    <a:pt x="15074" y="18970"/>
                    <a:pt x="15098" y="18872"/>
                  </a:cubicBezTo>
                  <a:cubicBezTo>
                    <a:pt x="15126" y="18766"/>
                    <a:pt x="15154" y="18650"/>
                    <a:pt x="15175" y="18535"/>
                  </a:cubicBezTo>
                  <a:cubicBezTo>
                    <a:pt x="15217" y="18305"/>
                    <a:pt x="15217" y="17701"/>
                    <a:pt x="15228" y="17666"/>
                  </a:cubicBezTo>
                  <a:cubicBezTo>
                    <a:pt x="15242" y="17621"/>
                    <a:pt x="15235" y="17524"/>
                    <a:pt x="15252" y="17462"/>
                  </a:cubicBezTo>
                  <a:cubicBezTo>
                    <a:pt x="15273" y="17399"/>
                    <a:pt x="15262" y="17311"/>
                    <a:pt x="15301" y="17222"/>
                  </a:cubicBezTo>
                  <a:cubicBezTo>
                    <a:pt x="15329" y="17178"/>
                    <a:pt x="15336" y="17080"/>
                    <a:pt x="15322" y="17000"/>
                  </a:cubicBezTo>
                  <a:cubicBezTo>
                    <a:pt x="15311" y="16938"/>
                    <a:pt x="15322" y="16796"/>
                    <a:pt x="15315" y="16752"/>
                  </a:cubicBezTo>
                  <a:cubicBezTo>
                    <a:pt x="15304" y="16707"/>
                    <a:pt x="15304" y="16689"/>
                    <a:pt x="15329" y="16654"/>
                  </a:cubicBezTo>
                  <a:cubicBezTo>
                    <a:pt x="15350" y="16618"/>
                    <a:pt x="15315" y="16530"/>
                    <a:pt x="15280" y="16494"/>
                  </a:cubicBezTo>
                  <a:cubicBezTo>
                    <a:pt x="15249" y="16450"/>
                    <a:pt x="15210" y="16423"/>
                    <a:pt x="15207" y="16326"/>
                  </a:cubicBezTo>
                  <a:cubicBezTo>
                    <a:pt x="15193" y="16210"/>
                    <a:pt x="15151" y="16139"/>
                    <a:pt x="15105" y="16131"/>
                  </a:cubicBezTo>
                  <a:cubicBezTo>
                    <a:pt x="15103" y="16131"/>
                    <a:pt x="15100" y="16131"/>
                    <a:pt x="15097" y="16131"/>
                  </a:cubicBezTo>
                  <a:cubicBezTo>
                    <a:pt x="15070" y="16131"/>
                    <a:pt x="15033" y="16107"/>
                    <a:pt x="15012" y="16107"/>
                  </a:cubicBezTo>
                  <a:cubicBezTo>
                    <a:pt x="15000" y="16107"/>
                    <a:pt x="14993" y="16115"/>
                    <a:pt x="14997" y="16139"/>
                  </a:cubicBezTo>
                  <a:cubicBezTo>
                    <a:pt x="15007" y="16205"/>
                    <a:pt x="14995" y="16256"/>
                    <a:pt x="14977" y="16256"/>
                  </a:cubicBezTo>
                  <a:cubicBezTo>
                    <a:pt x="14976" y="16256"/>
                    <a:pt x="14974" y="16255"/>
                    <a:pt x="14972" y="16254"/>
                  </a:cubicBezTo>
                  <a:cubicBezTo>
                    <a:pt x="14969" y="16252"/>
                    <a:pt x="14967" y="16251"/>
                    <a:pt x="14964" y="16251"/>
                  </a:cubicBezTo>
                  <a:cubicBezTo>
                    <a:pt x="14949" y="16251"/>
                    <a:pt x="14941" y="16295"/>
                    <a:pt x="14920" y="16379"/>
                  </a:cubicBezTo>
                  <a:cubicBezTo>
                    <a:pt x="14907" y="16432"/>
                    <a:pt x="14875" y="16461"/>
                    <a:pt x="14855" y="16461"/>
                  </a:cubicBezTo>
                  <a:cubicBezTo>
                    <a:pt x="14838" y="16461"/>
                    <a:pt x="14829" y="16441"/>
                    <a:pt x="14847" y="16397"/>
                  </a:cubicBezTo>
                  <a:cubicBezTo>
                    <a:pt x="14889" y="16299"/>
                    <a:pt x="14836" y="16299"/>
                    <a:pt x="14843" y="16201"/>
                  </a:cubicBezTo>
                  <a:cubicBezTo>
                    <a:pt x="14849" y="16125"/>
                    <a:pt x="14869" y="16049"/>
                    <a:pt x="14858" y="16049"/>
                  </a:cubicBezTo>
                  <a:cubicBezTo>
                    <a:pt x="14855" y="16049"/>
                    <a:pt x="14849" y="16055"/>
                    <a:pt x="14840" y="16068"/>
                  </a:cubicBezTo>
                  <a:cubicBezTo>
                    <a:pt x="14794" y="16131"/>
                    <a:pt x="14794" y="16281"/>
                    <a:pt x="14759" y="16299"/>
                  </a:cubicBezTo>
                  <a:cubicBezTo>
                    <a:pt x="14758" y="16299"/>
                    <a:pt x="14757" y="16300"/>
                    <a:pt x="14756" y="16300"/>
                  </a:cubicBezTo>
                  <a:cubicBezTo>
                    <a:pt x="14725" y="16300"/>
                    <a:pt x="14735" y="16031"/>
                    <a:pt x="14745" y="15971"/>
                  </a:cubicBezTo>
                  <a:cubicBezTo>
                    <a:pt x="14749" y="15946"/>
                    <a:pt x="14742" y="15939"/>
                    <a:pt x="14729" y="15939"/>
                  </a:cubicBezTo>
                  <a:cubicBezTo>
                    <a:pt x="14706" y="15939"/>
                    <a:pt x="14662" y="15963"/>
                    <a:pt x="14616" y="15963"/>
                  </a:cubicBezTo>
                  <a:cubicBezTo>
                    <a:pt x="14612" y="15963"/>
                    <a:pt x="14607" y="15963"/>
                    <a:pt x="14602" y="15962"/>
                  </a:cubicBezTo>
                  <a:cubicBezTo>
                    <a:pt x="14522" y="15944"/>
                    <a:pt x="14543" y="15802"/>
                    <a:pt x="14606" y="15713"/>
                  </a:cubicBezTo>
                  <a:cubicBezTo>
                    <a:pt x="14669" y="15624"/>
                    <a:pt x="14658" y="15545"/>
                    <a:pt x="14690" y="15509"/>
                  </a:cubicBezTo>
                  <a:cubicBezTo>
                    <a:pt x="14724" y="15474"/>
                    <a:pt x="14805" y="15332"/>
                    <a:pt x="14854" y="15261"/>
                  </a:cubicBezTo>
                  <a:cubicBezTo>
                    <a:pt x="14889" y="15207"/>
                    <a:pt x="14913" y="15119"/>
                    <a:pt x="14924" y="15021"/>
                  </a:cubicBezTo>
                  <a:cubicBezTo>
                    <a:pt x="14934" y="14932"/>
                    <a:pt x="15025" y="14835"/>
                    <a:pt x="15105" y="14657"/>
                  </a:cubicBezTo>
                  <a:cubicBezTo>
                    <a:pt x="15186" y="14489"/>
                    <a:pt x="15224" y="14391"/>
                    <a:pt x="15242" y="14293"/>
                  </a:cubicBezTo>
                  <a:cubicBezTo>
                    <a:pt x="15262" y="14187"/>
                    <a:pt x="15381" y="14063"/>
                    <a:pt x="15381" y="13983"/>
                  </a:cubicBezTo>
                  <a:cubicBezTo>
                    <a:pt x="15385" y="13903"/>
                    <a:pt x="15524" y="13708"/>
                    <a:pt x="15619" y="13654"/>
                  </a:cubicBezTo>
                  <a:cubicBezTo>
                    <a:pt x="15642" y="13644"/>
                    <a:pt x="15667" y="13639"/>
                    <a:pt x="15694" y="13639"/>
                  </a:cubicBezTo>
                  <a:cubicBezTo>
                    <a:pt x="15780" y="13639"/>
                    <a:pt x="15873" y="13689"/>
                    <a:pt x="15895" y="13743"/>
                  </a:cubicBezTo>
                  <a:cubicBezTo>
                    <a:pt x="15902" y="13774"/>
                    <a:pt x="15915" y="13790"/>
                    <a:pt x="15928" y="13790"/>
                  </a:cubicBezTo>
                  <a:cubicBezTo>
                    <a:pt x="15941" y="13790"/>
                    <a:pt x="15954" y="13774"/>
                    <a:pt x="15961" y="13743"/>
                  </a:cubicBezTo>
                  <a:cubicBezTo>
                    <a:pt x="15969" y="13721"/>
                    <a:pt x="15979" y="13713"/>
                    <a:pt x="15993" y="13713"/>
                  </a:cubicBezTo>
                  <a:cubicBezTo>
                    <a:pt x="16013" y="13713"/>
                    <a:pt x="16040" y="13728"/>
                    <a:pt x="16076" y="13743"/>
                  </a:cubicBezTo>
                  <a:cubicBezTo>
                    <a:pt x="16082" y="13745"/>
                    <a:pt x="16087" y="13745"/>
                    <a:pt x="16092" y="13745"/>
                  </a:cubicBezTo>
                  <a:cubicBezTo>
                    <a:pt x="16136" y="13745"/>
                    <a:pt x="16154" y="13691"/>
                    <a:pt x="16181" y="13691"/>
                  </a:cubicBezTo>
                  <a:cubicBezTo>
                    <a:pt x="16186" y="13691"/>
                    <a:pt x="16192" y="13693"/>
                    <a:pt x="16199" y="13699"/>
                  </a:cubicBezTo>
                  <a:cubicBezTo>
                    <a:pt x="16216" y="13713"/>
                    <a:pt x="16232" y="13724"/>
                    <a:pt x="16247" y="13724"/>
                  </a:cubicBezTo>
                  <a:cubicBezTo>
                    <a:pt x="16269" y="13724"/>
                    <a:pt x="16289" y="13699"/>
                    <a:pt x="16303" y="13619"/>
                  </a:cubicBezTo>
                  <a:cubicBezTo>
                    <a:pt x="16319" y="13546"/>
                    <a:pt x="16362" y="13519"/>
                    <a:pt x="16403" y="13519"/>
                  </a:cubicBezTo>
                  <a:cubicBezTo>
                    <a:pt x="16437" y="13519"/>
                    <a:pt x="16469" y="13538"/>
                    <a:pt x="16482" y="13566"/>
                  </a:cubicBezTo>
                  <a:cubicBezTo>
                    <a:pt x="16501" y="13602"/>
                    <a:pt x="16516" y="13646"/>
                    <a:pt x="16539" y="13646"/>
                  </a:cubicBezTo>
                  <a:cubicBezTo>
                    <a:pt x="16549" y="13646"/>
                    <a:pt x="16561" y="13636"/>
                    <a:pt x="16576" y="13610"/>
                  </a:cubicBezTo>
                  <a:cubicBezTo>
                    <a:pt x="16584" y="13596"/>
                    <a:pt x="16590" y="13590"/>
                    <a:pt x="16596" y="13590"/>
                  </a:cubicBezTo>
                  <a:cubicBezTo>
                    <a:pt x="16623" y="13590"/>
                    <a:pt x="16629" y="13720"/>
                    <a:pt x="16663" y="13735"/>
                  </a:cubicBezTo>
                  <a:cubicBezTo>
                    <a:pt x="16707" y="13743"/>
                    <a:pt x="16683" y="13833"/>
                    <a:pt x="16647" y="13833"/>
                  </a:cubicBezTo>
                  <a:cubicBezTo>
                    <a:pt x="16646" y="13833"/>
                    <a:pt x="16644" y="13833"/>
                    <a:pt x="16642" y="13832"/>
                  </a:cubicBezTo>
                  <a:cubicBezTo>
                    <a:pt x="16640" y="13831"/>
                    <a:pt x="16637" y="13831"/>
                    <a:pt x="16635" y="13831"/>
                  </a:cubicBezTo>
                  <a:cubicBezTo>
                    <a:pt x="16598" y="13831"/>
                    <a:pt x="16561" y="13889"/>
                    <a:pt x="16597" y="13947"/>
                  </a:cubicBezTo>
                  <a:cubicBezTo>
                    <a:pt x="16605" y="13960"/>
                    <a:pt x="16614" y="13965"/>
                    <a:pt x="16623" y="13965"/>
                  </a:cubicBezTo>
                  <a:cubicBezTo>
                    <a:pt x="16658" y="13965"/>
                    <a:pt x="16695" y="13894"/>
                    <a:pt x="16722" y="13894"/>
                  </a:cubicBezTo>
                  <a:cubicBezTo>
                    <a:pt x="16724" y="13894"/>
                    <a:pt x="16725" y="13894"/>
                    <a:pt x="16726" y="13894"/>
                  </a:cubicBezTo>
                  <a:cubicBezTo>
                    <a:pt x="16738" y="13901"/>
                    <a:pt x="16750" y="13905"/>
                    <a:pt x="16763" y="13905"/>
                  </a:cubicBezTo>
                  <a:cubicBezTo>
                    <a:pt x="16795" y="13905"/>
                    <a:pt x="16827" y="13880"/>
                    <a:pt x="16855" y="13841"/>
                  </a:cubicBezTo>
                  <a:cubicBezTo>
                    <a:pt x="16867" y="13822"/>
                    <a:pt x="16876" y="13816"/>
                    <a:pt x="16884" y="13816"/>
                  </a:cubicBezTo>
                  <a:cubicBezTo>
                    <a:pt x="16905" y="13816"/>
                    <a:pt x="16917" y="13857"/>
                    <a:pt x="16932" y="13857"/>
                  </a:cubicBezTo>
                  <a:cubicBezTo>
                    <a:pt x="16936" y="13857"/>
                    <a:pt x="16941" y="13853"/>
                    <a:pt x="16946" y="13841"/>
                  </a:cubicBezTo>
                  <a:cubicBezTo>
                    <a:pt x="16981" y="13785"/>
                    <a:pt x="17021" y="13751"/>
                    <a:pt x="17064" y="13751"/>
                  </a:cubicBezTo>
                  <a:cubicBezTo>
                    <a:pt x="17069" y="13751"/>
                    <a:pt x="17074" y="13751"/>
                    <a:pt x="17079" y="13752"/>
                  </a:cubicBezTo>
                  <a:cubicBezTo>
                    <a:pt x="17110" y="13752"/>
                    <a:pt x="17082" y="13654"/>
                    <a:pt x="17027" y="13654"/>
                  </a:cubicBezTo>
                  <a:cubicBezTo>
                    <a:pt x="16971" y="13654"/>
                    <a:pt x="16974" y="13575"/>
                    <a:pt x="17020" y="13371"/>
                  </a:cubicBezTo>
                  <a:cubicBezTo>
                    <a:pt x="17061" y="13175"/>
                    <a:pt x="17149" y="13060"/>
                    <a:pt x="17201" y="12945"/>
                  </a:cubicBezTo>
                  <a:cubicBezTo>
                    <a:pt x="17257" y="12820"/>
                    <a:pt x="17296" y="12874"/>
                    <a:pt x="17296" y="12802"/>
                  </a:cubicBezTo>
                  <a:cubicBezTo>
                    <a:pt x="17296" y="12723"/>
                    <a:pt x="17324" y="12501"/>
                    <a:pt x="17365" y="12492"/>
                  </a:cubicBezTo>
                  <a:cubicBezTo>
                    <a:pt x="17385" y="12492"/>
                    <a:pt x="17420" y="12503"/>
                    <a:pt x="17459" y="12503"/>
                  </a:cubicBezTo>
                  <a:cubicBezTo>
                    <a:pt x="17498" y="12503"/>
                    <a:pt x="17540" y="12492"/>
                    <a:pt x="17572" y="12448"/>
                  </a:cubicBezTo>
                  <a:cubicBezTo>
                    <a:pt x="17586" y="12426"/>
                    <a:pt x="17596" y="12417"/>
                    <a:pt x="17604" y="12417"/>
                  </a:cubicBezTo>
                  <a:cubicBezTo>
                    <a:pt x="17633" y="12417"/>
                    <a:pt x="17634" y="12523"/>
                    <a:pt x="17655" y="12536"/>
                  </a:cubicBezTo>
                  <a:cubicBezTo>
                    <a:pt x="17657" y="12538"/>
                    <a:pt x="17659" y="12539"/>
                    <a:pt x="17661" y="12539"/>
                  </a:cubicBezTo>
                  <a:cubicBezTo>
                    <a:pt x="17682" y="12539"/>
                    <a:pt x="17710" y="12437"/>
                    <a:pt x="17734" y="12437"/>
                  </a:cubicBezTo>
                  <a:cubicBezTo>
                    <a:pt x="17738" y="12437"/>
                    <a:pt x="17742" y="12440"/>
                    <a:pt x="17746" y="12448"/>
                  </a:cubicBezTo>
                  <a:cubicBezTo>
                    <a:pt x="17778" y="12492"/>
                    <a:pt x="17704" y="12616"/>
                    <a:pt x="17687" y="12758"/>
                  </a:cubicBezTo>
                  <a:cubicBezTo>
                    <a:pt x="17666" y="12900"/>
                    <a:pt x="17725" y="12847"/>
                    <a:pt x="17757" y="12883"/>
                  </a:cubicBezTo>
                  <a:cubicBezTo>
                    <a:pt x="17788" y="12927"/>
                    <a:pt x="17715" y="12980"/>
                    <a:pt x="17722" y="13015"/>
                  </a:cubicBezTo>
                  <a:cubicBezTo>
                    <a:pt x="17724" y="13030"/>
                    <a:pt x="17732" y="13039"/>
                    <a:pt x="17745" y="13039"/>
                  </a:cubicBezTo>
                  <a:cubicBezTo>
                    <a:pt x="17772" y="13039"/>
                    <a:pt x="17820" y="12993"/>
                    <a:pt x="17876" y="12847"/>
                  </a:cubicBezTo>
                  <a:cubicBezTo>
                    <a:pt x="17954" y="12640"/>
                    <a:pt x="18023" y="12580"/>
                    <a:pt x="18074" y="12580"/>
                  </a:cubicBezTo>
                  <a:cubicBezTo>
                    <a:pt x="18078" y="12580"/>
                    <a:pt x="18081" y="12580"/>
                    <a:pt x="18085" y="12581"/>
                  </a:cubicBezTo>
                  <a:cubicBezTo>
                    <a:pt x="18088" y="12582"/>
                    <a:pt x="18091" y="12582"/>
                    <a:pt x="18094" y="12582"/>
                  </a:cubicBezTo>
                  <a:cubicBezTo>
                    <a:pt x="18134" y="12582"/>
                    <a:pt x="18107" y="12453"/>
                    <a:pt x="18113" y="12261"/>
                  </a:cubicBezTo>
                  <a:cubicBezTo>
                    <a:pt x="18116" y="12106"/>
                    <a:pt x="18210" y="12038"/>
                    <a:pt x="18277" y="12038"/>
                  </a:cubicBezTo>
                  <a:cubicBezTo>
                    <a:pt x="18298" y="12038"/>
                    <a:pt x="18317" y="12044"/>
                    <a:pt x="18330" y="12057"/>
                  </a:cubicBezTo>
                  <a:cubicBezTo>
                    <a:pt x="18373" y="12106"/>
                    <a:pt x="18378" y="12148"/>
                    <a:pt x="18356" y="12148"/>
                  </a:cubicBezTo>
                  <a:cubicBezTo>
                    <a:pt x="18349" y="12148"/>
                    <a:pt x="18341" y="12145"/>
                    <a:pt x="18330" y="12137"/>
                  </a:cubicBezTo>
                  <a:cubicBezTo>
                    <a:pt x="18325" y="12134"/>
                    <a:pt x="18320" y="12133"/>
                    <a:pt x="18315" y="12133"/>
                  </a:cubicBezTo>
                  <a:cubicBezTo>
                    <a:pt x="18272" y="12133"/>
                    <a:pt x="18232" y="12241"/>
                    <a:pt x="18235" y="12385"/>
                  </a:cubicBezTo>
                  <a:cubicBezTo>
                    <a:pt x="18235" y="12554"/>
                    <a:pt x="18190" y="12607"/>
                    <a:pt x="18214" y="12670"/>
                  </a:cubicBezTo>
                  <a:cubicBezTo>
                    <a:pt x="18239" y="12732"/>
                    <a:pt x="18179" y="12749"/>
                    <a:pt x="18176" y="12820"/>
                  </a:cubicBezTo>
                  <a:cubicBezTo>
                    <a:pt x="18176" y="12891"/>
                    <a:pt x="18176" y="12945"/>
                    <a:pt x="18137" y="12971"/>
                  </a:cubicBezTo>
                  <a:cubicBezTo>
                    <a:pt x="18103" y="12998"/>
                    <a:pt x="17977" y="13033"/>
                    <a:pt x="17973" y="13158"/>
                  </a:cubicBezTo>
                  <a:cubicBezTo>
                    <a:pt x="17970" y="13291"/>
                    <a:pt x="17903" y="13300"/>
                    <a:pt x="17869" y="13459"/>
                  </a:cubicBezTo>
                  <a:cubicBezTo>
                    <a:pt x="17837" y="13619"/>
                    <a:pt x="17718" y="13708"/>
                    <a:pt x="17638" y="14027"/>
                  </a:cubicBezTo>
                  <a:cubicBezTo>
                    <a:pt x="17558" y="14338"/>
                    <a:pt x="17428" y="14338"/>
                    <a:pt x="17428" y="14391"/>
                  </a:cubicBezTo>
                  <a:cubicBezTo>
                    <a:pt x="17428" y="14453"/>
                    <a:pt x="17341" y="14444"/>
                    <a:pt x="17309" y="14462"/>
                  </a:cubicBezTo>
                  <a:cubicBezTo>
                    <a:pt x="17282" y="14471"/>
                    <a:pt x="17338" y="14657"/>
                    <a:pt x="17268" y="14861"/>
                  </a:cubicBezTo>
                  <a:cubicBezTo>
                    <a:pt x="17194" y="15066"/>
                    <a:pt x="17152" y="15341"/>
                    <a:pt x="17152" y="15616"/>
                  </a:cubicBezTo>
                  <a:cubicBezTo>
                    <a:pt x="17152" y="15900"/>
                    <a:pt x="17187" y="16698"/>
                    <a:pt x="17222" y="16840"/>
                  </a:cubicBezTo>
                  <a:cubicBezTo>
                    <a:pt x="17254" y="16974"/>
                    <a:pt x="17233" y="17328"/>
                    <a:pt x="17261" y="17399"/>
                  </a:cubicBezTo>
                  <a:cubicBezTo>
                    <a:pt x="17285" y="17470"/>
                    <a:pt x="17278" y="17595"/>
                    <a:pt x="17292" y="17639"/>
                  </a:cubicBezTo>
                  <a:cubicBezTo>
                    <a:pt x="17294" y="17643"/>
                    <a:pt x="17295" y="17645"/>
                    <a:pt x="17298" y="17645"/>
                  </a:cubicBezTo>
                  <a:cubicBezTo>
                    <a:pt x="17321" y="17645"/>
                    <a:pt x="17383" y="17436"/>
                    <a:pt x="17425" y="17346"/>
                  </a:cubicBezTo>
                  <a:cubicBezTo>
                    <a:pt x="17467" y="17240"/>
                    <a:pt x="17456" y="17204"/>
                    <a:pt x="17488" y="17151"/>
                  </a:cubicBezTo>
                  <a:cubicBezTo>
                    <a:pt x="17519" y="17098"/>
                    <a:pt x="17509" y="16876"/>
                    <a:pt x="17516" y="16823"/>
                  </a:cubicBezTo>
                  <a:cubicBezTo>
                    <a:pt x="17526" y="16761"/>
                    <a:pt x="17582" y="16734"/>
                    <a:pt x="17603" y="16663"/>
                  </a:cubicBezTo>
                  <a:cubicBezTo>
                    <a:pt x="17613" y="16632"/>
                    <a:pt x="17630" y="16627"/>
                    <a:pt x="17648" y="16627"/>
                  </a:cubicBezTo>
                  <a:cubicBezTo>
                    <a:pt x="17655" y="16627"/>
                    <a:pt x="17662" y="16628"/>
                    <a:pt x="17669" y="16628"/>
                  </a:cubicBezTo>
                  <a:cubicBezTo>
                    <a:pt x="17679" y="16628"/>
                    <a:pt x="17689" y="16627"/>
                    <a:pt x="17697" y="16618"/>
                  </a:cubicBezTo>
                  <a:cubicBezTo>
                    <a:pt x="17722" y="16592"/>
                    <a:pt x="17697" y="16432"/>
                    <a:pt x="17687" y="16335"/>
                  </a:cubicBezTo>
                  <a:cubicBezTo>
                    <a:pt x="17676" y="16246"/>
                    <a:pt x="17764" y="16113"/>
                    <a:pt x="17809" y="16033"/>
                  </a:cubicBezTo>
                  <a:cubicBezTo>
                    <a:pt x="17820" y="16012"/>
                    <a:pt x="17832" y="16005"/>
                    <a:pt x="17845" y="16005"/>
                  </a:cubicBezTo>
                  <a:cubicBezTo>
                    <a:pt x="17864" y="16005"/>
                    <a:pt x="17884" y="16020"/>
                    <a:pt x="17906" y="16020"/>
                  </a:cubicBezTo>
                  <a:cubicBezTo>
                    <a:pt x="17923" y="16020"/>
                    <a:pt x="17942" y="16010"/>
                    <a:pt x="17959" y="15971"/>
                  </a:cubicBezTo>
                  <a:cubicBezTo>
                    <a:pt x="18008" y="15846"/>
                    <a:pt x="17956" y="15705"/>
                    <a:pt x="17935" y="15642"/>
                  </a:cubicBezTo>
                  <a:cubicBezTo>
                    <a:pt x="17917" y="15580"/>
                    <a:pt x="17987" y="15270"/>
                    <a:pt x="18022" y="15234"/>
                  </a:cubicBezTo>
                  <a:cubicBezTo>
                    <a:pt x="18027" y="15231"/>
                    <a:pt x="18031" y="15230"/>
                    <a:pt x="18035" y="15230"/>
                  </a:cubicBezTo>
                  <a:cubicBezTo>
                    <a:pt x="18056" y="15230"/>
                    <a:pt x="18072" y="15261"/>
                    <a:pt x="18090" y="15261"/>
                  </a:cubicBezTo>
                  <a:cubicBezTo>
                    <a:pt x="18100" y="15261"/>
                    <a:pt x="18109" y="15252"/>
                    <a:pt x="18120" y="15225"/>
                  </a:cubicBezTo>
                  <a:cubicBezTo>
                    <a:pt x="18157" y="15139"/>
                    <a:pt x="18093" y="15003"/>
                    <a:pt x="18063" y="15003"/>
                  </a:cubicBezTo>
                  <a:cubicBezTo>
                    <a:pt x="18062" y="15003"/>
                    <a:pt x="18061" y="15003"/>
                    <a:pt x="18061" y="15003"/>
                  </a:cubicBezTo>
                  <a:cubicBezTo>
                    <a:pt x="18060" y="15004"/>
                    <a:pt x="18060" y="15004"/>
                    <a:pt x="18059" y="15004"/>
                  </a:cubicBezTo>
                  <a:cubicBezTo>
                    <a:pt x="18036" y="15004"/>
                    <a:pt x="18027" y="14753"/>
                    <a:pt x="18088" y="14631"/>
                  </a:cubicBezTo>
                  <a:cubicBezTo>
                    <a:pt x="18148" y="14506"/>
                    <a:pt x="18124" y="14480"/>
                    <a:pt x="18085" y="14453"/>
                  </a:cubicBezTo>
                  <a:cubicBezTo>
                    <a:pt x="18074" y="14446"/>
                    <a:pt x="18065" y="14444"/>
                    <a:pt x="18058" y="14444"/>
                  </a:cubicBezTo>
                  <a:cubicBezTo>
                    <a:pt x="18038" y="14444"/>
                    <a:pt x="18028" y="14464"/>
                    <a:pt x="18005" y="14471"/>
                  </a:cubicBezTo>
                  <a:cubicBezTo>
                    <a:pt x="17973" y="14471"/>
                    <a:pt x="17938" y="14293"/>
                    <a:pt x="17987" y="14125"/>
                  </a:cubicBezTo>
                  <a:cubicBezTo>
                    <a:pt x="18036" y="13956"/>
                    <a:pt x="18085" y="13974"/>
                    <a:pt x="18096" y="13832"/>
                  </a:cubicBezTo>
                  <a:cubicBezTo>
                    <a:pt x="18106" y="13690"/>
                    <a:pt x="18172" y="13486"/>
                    <a:pt x="18190" y="13415"/>
                  </a:cubicBezTo>
                  <a:cubicBezTo>
                    <a:pt x="18196" y="13390"/>
                    <a:pt x="18208" y="13383"/>
                    <a:pt x="18222" y="13383"/>
                  </a:cubicBezTo>
                  <a:cubicBezTo>
                    <a:pt x="18244" y="13383"/>
                    <a:pt x="18271" y="13400"/>
                    <a:pt x="18290" y="13400"/>
                  </a:cubicBezTo>
                  <a:cubicBezTo>
                    <a:pt x="18295" y="13400"/>
                    <a:pt x="18298" y="13399"/>
                    <a:pt x="18302" y="13397"/>
                  </a:cubicBezTo>
                  <a:cubicBezTo>
                    <a:pt x="18302" y="13397"/>
                    <a:pt x="18303" y="13397"/>
                    <a:pt x="18304" y="13397"/>
                  </a:cubicBezTo>
                  <a:cubicBezTo>
                    <a:pt x="18321" y="13397"/>
                    <a:pt x="18321" y="13479"/>
                    <a:pt x="18336" y="13479"/>
                  </a:cubicBezTo>
                  <a:cubicBezTo>
                    <a:pt x="18339" y="13479"/>
                    <a:pt x="18344" y="13473"/>
                    <a:pt x="18351" y="13459"/>
                  </a:cubicBezTo>
                  <a:cubicBezTo>
                    <a:pt x="18382" y="13388"/>
                    <a:pt x="18434" y="13140"/>
                    <a:pt x="18476" y="13140"/>
                  </a:cubicBezTo>
                  <a:cubicBezTo>
                    <a:pt x="18518" y="13140"/>
                    <a:pt x="18490" y="13326"/>
                    <a:pt x="18501" y="13432"/>
                  </a:cubicBezTo>
                  <a:cubicBezTo>
                    <a:pt x="18504" y="13459"/>
                    <a:pt x="18508" y="13470"/>
                    <a:pt x="18514" y="13470"/>
                  </a:cubicBezTo>
                  <a:cubicBezTo>
                    <a:pt x="18530" y="13470"/>
                    <a:pt x="18559" y="13362"/>
                    <a:pt x="18620" y="13255"/>
                  </a:cubicBezTo>
                  <a:cubicBezTo>
                    <a:pt x="18666" y="13172"/>
                    <a:pt x="18741" y="13140"/>
                    <a:pt x="18808" y="13140"/>
                  </a:cubicBezTo>
                  <a:cubicBezTo>
                    <a:pt x="18863" y="13140"/>
                    <a:pt x="18912" y="13161"/>
                    <a:pt x="18937" y="13193"/>
                  </a:cubicBezTo>
                  <a:cubicBezTo>
                    <a:pt x="18986" y="13251"/>
                    <a:pt x="18999" y="13400"/>
                    <a:pt x="19022" y="13400"/>
                  </a:cubicBezTo>
                  <a:cubicBezTo>
                    <a:pt x="19024" y="13400"/>
                    <a:pt x="19026" y="13399"/>
                    <a:pt x="19028" y="13397"/>
                  </a:cubicBezTo>
                  <a:cubicBezTo>
                    <a:pt x="19074" y="13371"/>
                    <a:pt x="19039" y="13237"/>
                    <a:pt x="19081" y="13202"/>
                  </a:cubicBezTo>
                  <a:cubicBezTo>
                    <a:pt x="19147" y="13140"/>
                    <a:pt x="19210" y="13042"/>
                    <a:pt x="19266" y="12936"/>
                  </a:cubicBezTo>
                  <a:cubicBezTo>
                    <a:pt x="19325" y="12820"/>
                    <a:pt x="19308" y="12909"/>
                    <a:pt x="19339" y="12802"/>
                  </a:cubicBezTo>
                  <a:cubicBezTo>
                    <a:pt x="19371" y="12696"/>
                    <a:pt x="19402" y="12740"/>
                    <a:pt x="19413" y="12678"/>
                  </a:cubicBezTo>
                  <a:cubicBezTo>
                    <a:pt x="19423" y="12607"/>
                    <a:pt x="19507" y="12492"/>
                    <a:pt x="19626" y="12430"/>
                  </a:cubicBezTo>
                  <a:cubicBezTo>
                    <a:pt x="19744" y="12359"/>
                    <a:pt x="19898" y="12155"/>
                    <a:pt x="19888" y="12093"/>
                  </a:cubicBezTo>
                  <a:cubicBezTo>
                    <a:pt x="19881" y="12055"/>
                    <a:pt x="19899" y="12031"/>
                    <a:pt x="19915" y="12031"/>
                  </a:cubicBezTo>
                  <a:cubicBezTo>
                    <a:pt x="19925" y="12031"/>
                    <a:pt x="19935" y="12042"/>
                    <a:pt x="19937" y="12066"/>
                  </a:cubicBezTo>
                  <a:cubicBezTo>
                    <a:pt x="19943" y="12128"/>
                    <a:pt x="19989" y="12101"/>
                    <a:pt x="20052" y="12137"/>
                  </a:cubicBezTo>
                  <a:cubicBezTo>
                    <a:pt x="20085" y="12157"/>
                    <a:pt x="20108" y="12184"/>
                    <a:pt x="20130" y="12184"/>
                  </a:cubicBezTo>
                  <a:cubicBezTo>
                    <a:pt x="20148" y="12184"/>
                    <a:pt x="20166" y="12166"/>
                    <a:pt x="20188" y="12110"/>
                  </a:cubicBezTo>
                  <a:cubicBezTo>
                    <a:pt x="20237" y="11977"/>
                    <a:pt x="20184" y="11933"/>
                    <a:pt x="20184" y="11835"/>
                  </a:cubicBezTo>
                  <a:cubicBezTo>
                    <a:pt x="20188" y="11738"/>
                    <a:pt x="20101" y="11640"/>
                    <a:pt x="20111" y="11534"/>
                  </a:cubicBezTo>
                  <a:cubicBezTo>
                    <a:pt x="20121" y="11444"/>
                    <a:pt x="20060" y="11207"/>
                    <a:pt x="20031" y="11207"/>
                  </a:cubicBezTo>
                  <a:cubicBezTo>
                    <a:pt x="20028" y="11207"/>
                    <a:pt x="20026" y="11209"/>
                    <a:pt x="20024" y="11214"/>
                  </a:cubicBezTo>
                  <a:cubicBezTo>
                    <a:pt x="20019" y="11225"/>
                    <a:pt x="20013" y="11229"/>
                    <a:pt x="20007" y="11229"/>
                  </a:cubicBezTo>
                  <a:cubicBezTo>
                    <a:pt x="19982" y="11229"/>
                    <a:pt x="19950" y="11154"/>
                    <a:pt x="19950" y="11090"/>
                  </a:cubicBezTo>
                  <a:cubicBezTo>
                    <a:pt x="19950" y="11027"/>
                    <a:pt x="19948" y="10958"/>
                    <a:pt x="19930" y="10958"/>
                  </a:cubicBezTo>
                  <a:cubicBezTo>
                    <a:pt x="19925" y="10958"/>
                    <a:pt x="19919" y="10963"/>
                    <a:pt x="19912" y="10975"/>
                  </a:cubicBezTo>
                  <a:cubicBezTo>
                    <a:pt x="19898" y="10998"/>
                    <a:pt x="19881" y="11009"/>
                    <a:pt x="19864" y="11009"/>
                  </a:cubicBezTo>
                  <a:cubicBezTo>
                    <a:pt x="19836" y="11009"/>
                    <a:pt x="19810" y="10977"/>
                    <a:pt x="19804" y="10921"/>
                  </a:cubicBezTo>
                  <a:cubicBezTo>
                    <a:pt x="19796" y="10855"/>
                    <a:pt x="19838" y="10804"/>
                    <a:pt x="19884" y="10804"/>
                  </a:cubicBezTo>
                  <a:cubicBezTo>
                    <a:pt x="19899" y="10804"/>
                    <a:pt x="19915" y="10810"/>
                    <a:pt x="19930" y="10823"/>
                  </a:cubicBezTo>
                  <a:cubicBezTo>
                    <a:pt x="19985" y="10886"/>
                    <a:pt x="19968" y="10948"/>
                    <a:pt x="19996" y="10992"/>
                  </a:cubicBezTo>
                  <a:cubicBezTo>
                    <a:pt x="20016" y="11007"/>
                    <a:pt x="20035" y="11013"/>
                    <a:pt x="20054" y="11013"/>
                  </a:cubicBezTo>
                  <a:cubicBezTo>
                    <a:pt x="20083" y="11013"/>
                    <a:pt x="20112" y="10998"/>
                    <a:pt x="20139" y="10966"/>
                  </a:cubicBezTo>
                  <a:cubicBezTo>
                    <a:pt x="20181" y="10913"/>
                    <a:pt x="20289" y="10823"/>
                    <a:pt x="20310" y="10744"/>
                  </a:cubicBezTo>
                  <a:cubicBezTo>
                    <a:pt x="20328" y="10664"/>
                    <a:pt x="20310" y="10619"/>
                    <a:pt x="20345" y="10566"/>
                  </a:cubicBezTo>
                  <a:cubicBezTo>
                    <a:pt x="20380" y="10522"/>
                    <a:pt x="20352" y="10415"/>
                    <a:pt x="20321" y="10371"/>
                  </a:cubicBezTo>
                  <a:cubicBezTo>
                    <a:pt x="20289" y="10327"/>
                    <a:pt x="20296" y="10211"/>
                    <a:pt x="20331" y="10211"/>
                  </a:cubicBezTo>
                  <a:cubicBezTo>
                    <a:pt x="20366" y="10211"/>
                    <a:pt x="20356" y="10114"/>
                    <a:pt x="20377" y="10105"/>
                  </a:cubicBezTo>
                  <a:cubicBezTo>
                    <a:pt x="20379" y="10104"/>
                    <a:pt x="20381" y="10104"/>
                    <a:pt x="20382" y="10104"/>
                  </a:cubicBezTo>
                  <a:cubicBezTo>
                    <a:pt x="20395" y="10104"/>
                    <a:pt x="20402" y="10120"/>
                    <a:pt x="20415" y="10120"/>
                  </a:cubicBezTo>
                  <a:cubicBezTo>
                    <a:pt x="20422" y="10120"/>
                    <a:pt x="20432" y="10114"/>
                    <a:pt x="20447" y="10096"/>
                  </a:cubicBezTo>
                  <a:cubicBezTo>
                    <a:pt x="20454" y="10085"/>
                    <a:pt x="20459" y="10081"/>
                    <a:pt x="20461" y="10081"/>
                  </a:cubicBezTo>
                  <a:cubicBezTo>
                    <a:pt x="20475" y="10081"/>
                    <a:pt x="20444" y="10191"/>
                    <a:pt x="20429" y="10265"/>
                  </a:cubicBezTo>
                  <a:cubicBezTo>
                    <a:pt x="20412" y="10362"/>
                    <a:pt x="20468" y="10442"/>
                    <a:pt x="20471" y="10487"/>
                  </a:cubicBezTo>
                  <a:cubicBezTo>
                    <a:pt x="20473" y="10518"/>
                    <a:pt x="20503" y="10540"/>
                    <a:pt x="20537" y="10540"/>
                  </a:cubicBezTo>
                  <a:cubicBezTo>
                    <a:pt x="20560" y="10540"/>
                    <a:pt x="20585" y="10530"/>
                    <a:pt x="20604" y="10504"/>
                  </a:cubicBezTo>
                  <a:cubicBezTo>
                    <a:pt x="20612" y="10491"/>
                    <a:pt x="20623" y="10485"/>
                    <a:pt x="20637" y="10485"/>
                  </a:cubicBezTo>
                  <a:cubicBezTo>
                    <a:pt x="20696" y="10485"/>
                    <a:pt x="20794" y="10593"/>
                    <a:pt x="20799" y="10673"/>
                  </a:cubicBezTo>
                  <a:cubicBezTo>
                    <a:pt x="20813" y="10797"/>
                    <a:pt x="20845" y="10904"/>
                    <a:pt x="20890" y="10957"/>
                  </a:cubicBezTo>
                  <a:cubicBezTo>
                    <a:pt x="20950" y="11036"/>
                    <a:pt x="21006" y="11001"/>
                    <a:pt x="21016" y="11072"/>
                  </a:cubicBezTo>
                  <a:cubicBezTo>
                    <a:pt x="21022" y="11132"/>
                    <a:pt x="21046" y="11174"/>
                    <a:pt x="21070" y="11174"/>
                  </a:cubicBezTo>
                  <a:cubicBezTo>
                    <a:pt x="21074" y="11174"/>
                    <a:pt x="21078" y="11173"/>
                    <a:pt x="21082" y="11170"/>
                  </a:cubicBezTo>
                  <a:cubicBezTo>
                    <a:pt x="21087" y="11166"/>
                    <a:pt x="21091" y="11165"/>
                    <a:pt x="21095" y="11165"/>
                  </a:cubicBezTo>
                  <a:cubicBezTo>
                    <a:pt x="21115" y="11165"/>
                    <a:pt x="21129" y="11204"/>
                    <a:pt x="21144" y="11204"/>
                  </a:cubicBezTo>
                  <a:cubicBezTo>
                    <a:pt x="21149" y="11204"/>
                    <a:pt x="21154" y="11199"/>
                    <a:pt x="21159" y="11188"/>
                  </a:cubicBezTo>
                  <a:cubicBezTo>
                    <a:pt x="21166" y="11171"/>
                    <a:pt x="21172" y="11166"/>
                    <a:pt x="21177" y="11166"/>
                  </a:cubicBezTo>
                  <a:cubicBezTo>
                    <a:pt x="21186" y="11166"/>
                    <a:pt x="21194" y="11176"/>
                    <a:pt x="21203" y="11176"/>
                  </a:cubicBezTo>
                  <a:cubicBezTo>
                    <a:pt x="21210" y="11176"/>
                    <a:pt x="21219" y="11169"/>
                    <a:pt x="21229" y="11143"/>
                  </a:cubicBezTo>
                  <a:cubicBezTo>
                    <a:pt x="21260" y="11072"/>
                    <a:pt x="21159" y="11028"/>
                    <a:pt x="21173" y="10966"/>
                  </a:cubicBezTo>
                  <a:cubicBezTo>
                    <a:pt x="21176" y="10951"/>
                    <a:pt x="21180" y="10946"/>
                    <a:pt x="21184" y="10946"/>
                  </a:cubicBezTo>
                  <a:cubicBezTo>
                    <a:pt x="21196" y="10946"/>
                    <a:pt x="21213" y="11002"/>
                    <a:pt x="21233" y="11002"/>
                  </a:cubicBezTo>
                  <a:cubicBezTo>
                    <a:pt x="21234" y="11002"/>
                    <a:pt x="21235" y="11002"/>
                    <a:pt x="21236" y="11001"/>
                  </a:cubicBezTo>
                  <a:cubicBezTo>
                    <a:pt x="21264" y="11001"/>
                    <a:pt x="21226" y="10859"/>
                    <a:pt x="21247" y="10841"/>
                  </a:cubicBezTo>
                  <a:cubicBezTo>
                    <a:pt x="21267" y="10832"/>
                    <a:pt x="21250" y="10531"/>
                    <a:pt x="21229" y="10513"/>
                  </a:cubicBezTo>
                  <a:cubicBezTo>
                    <a:pt x="21212" y="10494"/>
                    <a:pt x="21217" y="10438"/>
                    <a:pt x="21238" y="10438"/>
                  </a:cubicBezTo>
                  <a:cubicBezTo>
                    <a:pt x="21246" y="10438"/>
                    <a:pt x="21256" y="10446"/>
                    <a:pt x="21267" y="10469"/>
                  </a:cubicBezTo>
                  <a:cubicBezTo>
                    <a:pt x="21307" y="10523"/>
                    <a:pt x="21350" y="10550"/>
                    <a:pt x="21392" y="10550"/>
                  </a:cubicBezTo>
                  <a:cubicBezTo>
                    <a:pt x="21399" y="10550"/>
                    <a:pt x="21405" y="10550"/>
                    <a:pt x="21411" y="10549"/>
                  </a:cubicBezTo>
                  <a:cubicBezTo>
                    <a:pt x="21442" y="10549"/>
                    <a:pt x="21411" y="10469"/>
                    <a:pt x="21379" y="10460"/>
                  </a:cubicBezTo>
                  <a:cubicBezTo>
                    <a:pt x="21359" y="10447"/>
                    <a:pt x="21372" y="10405"/>
                    <a:pt x="21389" y="10405"/>
                  </a:cubicBezTo>
                  <a:cubicBezTo>
                    <a:pt x="21395" y="10405"/>
                    <a:pt x="21402" y="10410"/>
                    <a:pt x="21407" y="10424"/>
                  </a:cubicBezTo>
                  <a:cubicBezTo>
                    <a:pt x="21422" y="10457"/>
                    <a:pt x="21444" y="10480"/>
                    <a:pt x="21459" y="10480"/>
                  </a:cubicBezTo>
                  <a:cubicBezTo>
                    <a:pt x="21469" y="10480"/>
                    <a:pt x="21476" y="10471"/>
                    <a:pt x="21477" y="10451"/>
                  </a:cubicBezTo>
                  <a:cubicBezTo>
                    <a:pt x="21481" y="10389"/>
                    <a:pt x="21505" y="10265"/>
                    <a:pt x="21543" y="10265"/>
                  </a:cubicBezTo>
                  <a:cubicBezTo>
                    <a:pt x="21546" y="10265"/>
                    <a:pt x="21549" y="10265"/>
                    <a:pt x="21552" y="10265"/>
                  </a:cubicBezTo>
                  <a:cubicBezTo>
                    <a:pt x="21585" y="10265"/>
                    <a:pt x="21600" y="10218"/>
                    <a:pt x="21564" y="10185"/>
                  </a:cubicBezTo>
                  <a:lnTo>
                    <a:pt x="21568" y="10185"/>
                  </a:lnTo>
                  <a:cubicBezTo>
                    <a:pt x="21495" y="10105"/>
                    <a:pt x="21432" y="9980"/>
                    <a:pt x="21379" y="9839"/>
                  </a:cubicBezTo>
                  <a:cubicBezTo>
                    <a:pt x="21359" y="9761"/>
                    <a:pt x="21276" y="9707"/>
                    <a:pt x="21232" y="9707"/>
                  </a:cubicBezTo>
                  <a:cubicBezTo>
                    <a:pt x="21216" y="9707"/>
                    <a:pt x="21205" y="9715"/>
                    <a:pt x="21205" y="9732"/>
                  </a:cubicBezTo>
                  <a:cubicBezTo>
                    <a:pt x="21205" y="9745"/>
                    <a:pt x="21202" y="9751"/>
                    <a:pt x="21198" y="9751"/>
                  </a:cubicBezTo>
                  <a:cubicBezTo>
                    <a:pt x="21184" y="9751"/>
                    <a:pt x="21157" y="9699"/>
                    <a:pt x="21149" y="9652"/>
                  </a:cubicBezTo>
                  <a:cubicBezTo>
                    <a:pt x="21142" y="9616"/>
                    <a:pt x="21098" y="9596"/>
                    <a:pt x="21058" y="9596"/>
                  </a:cubicBezTo>
                  <a:cubicBezTo>
                    <a:pt x="21019" y="9596"/>
                    <a:pt x="20983" y="9614"/>
                    <a:pt x="20981" y="9652"/>
                  </a:cubicBezTo>
                  <a:cubicBezTo>
                    <a:pt x="20981" y="9723"/>
                    <a:pt x="21019" y="9723"/>
                    <a:pt x="21040" y="9803"/>
                  </a:cubicBezTo>
                  <a:cubicBezTo>
                    <a:pt x="21061" y="9883"/>
                    <a:pt x="21009" y="9927"/>
                    <a:pt x="21023" y="10007"/>
                  </a:cubicBezTo>
                  <a:cubicBezTo>
                    <a:pt x="21026" y="10029"/>
                    <a:pt x="21023" y="10038"/>
                    <a:pt x="21018" y="10038"/>
                  </a:cubicBezTo>
                  <a:cubicBezTo>
                    <a:pt x="21003" y="10038"/>
                    <a:pt x="20961" y="9959"/>
                    <a:pt x="20943" y="9918"/>
                  </a:cubicBezTo>
                  <a:cubicBezTo>
                    <a:pt x="20918" y="9865"/>
                    <a:pt x="20929" y="9679"/>
                    <a:pt x="20936" y="9581"/>
                  </a:cubicBezTo>
                  <a:cubicBezTo>
                    <a:pt x="20943" y="9492"/>
                    <a:pt x="20894" y="9510"/>
                    <a:pt x="20887" y="9413"/>
                  </a:cubicBezTo>
                  <a:cubicBezTo>
                    <a:pt x="20883" y="9315"/>
                    <a:pt x="20712" y="9111"/>
                    <a:pt x="20642" y="9031"/>
                  </a:cubicBezTo>
                  <a:cubicBezTo>
                    <a:pt x="20572" y="8951"/>
                    <a:pt x="20481" y="8889"/>
                    <a:pt x="20457" y="8792"/>
                  </a:cubicBezTo>
                  <a:cubicBezTo>
                    <a:pt x="20433" y="8694"/>
                    <a:pt x="20303" y="8676"/>
                    <a:pt x="20254" y="8552"/>
                  </a:cubicBezTo>
                  <a:cubicBezTo>
                    <a:pt x="20206" y="8419"/>
                    <a:pt x="19992" y="8179"/>
                    <a:pt x="19902" y="8161"/>
                  </a:cubicBezTo>
                  <a:cubicBezTo>
                    <a:pt x="19816" y="8153"/>
                    <a:pt x="19830" y="8036"/>
                    <a:pt x="19794" y="8036"/>
                  </a:cubicBezTo>
                  <a:cubicBezTo>
                    <a:pt x="19792" y="8036"/>
                    <a:pt x="19789" y="8036"/>
                    <a:pt x="19786" y="8037"/>
                  </a:cubicBezTo>
                  <a:cubicBezTo>
                    <a:pt x="19762" y="8040"/>
                    <a:pt x="19737" y="8040"/>
                    <a:pt x="19713" y="8040"/>
                  </a:cubicBezTo>
                  <a:cubicBezTo>
                    <a:pt x="19638" y="8040"/>
                    <a:pt x="19563" y="8031"/>
                    <a:pt x="19489" y="8010"/>
                  </a:cubicBezTo>
                  <a:cubicBezTo>
                    <a:pt x="19483" y="8008"/>
                    <a:pt x="19477" y="8006"/>
                    <a:pt x="19472" y="8006"/>
                  </a:cubicBezTo>
                  <a:cubicBezTo>
                    <a:pt x="19435" y="8006"/>
                    <a:pt x="19418" y="8065"/>
                    <a:pt x="19393" y="8065"/>
                  </a:cubicBezTo>
                  <a:cubicBezTo>
                    <a:pt x="19387" y="8065"/>
                    <a:pt x="19381" y="8062"/>
                    <a:pt x="19374" y="8055"/>
                  </a:cubicBezTo>
                  <a:cubicBezTo>
                    <a:pt x="19339" y="8018"/>
                    <a:pt x="19176" y="7868"/>
                    <a:pt x="19108" y="7868"/>
                  </a:cubicBezTo>
                  <a:cubicBezTo>
                    <a:pt x="19095" y="7868"/>
                    <a:pt x="19085" y="7874"/>
                    <a:pt x="19081" y="7886"/>
                  </a:cubicBezTo>
                  <a:cubicBezTo>
                    <a:pt x="19056" y="7957"/>
                    <a:pt x="19067" y="8073"/>
                    <a:pt x="19042" y="8091"/>
                  </a:cubicBezTo>
                  <a:cubicBezTo>
                    <a:pt x="19014" y="8108"/>
                    <a:pt x="19042" y="8206"/>
                    <a:pt x="19102" y="8357"/>
                  </a:cubicBezTo>
                  <a:cubicBezTo>
                    <a:pt x="19164" y="8508"/>
                    <a:pt x="19126" y="8614"/>
                    <a:pt x="19070" y="8676"/>
                  </a:cubicBezTo>
                  <a:cubicBezTo>
                    <a:pt x="19059" y="8691"/>
                    <a:pt x="19046" y="8697"/>
                    <a:pt x="19033" y="8697"/>
                  </a:cubicBezTo>
                  <a:cubicBezTo>
                    <a:pt x="18980" y="8697"/>
                    <a:pt x="18918" y="8600"/>
                    <a:pt x="18896" y="8508"/>
                  </a:cubicBezTo>
                  <a:cubicBezTo>
                    <a:pt x="18868" y="8392"/>
                    <a:pt x="18791" y="8445"/>
                    <a:pt x="18773" y="8295"/>
                  </a:cubicBezTo>
                  <a:cubicBezTo>
                    <a:pt x="18760" y="8205"/>
                    <a:pt x="18772" y="8161"/>
                    <a:pt x="18792" y="8161"/>
                  </a:cubicBezTo>
                  <a:cubicBezTo>
                    <a:pt x="18804" y="8161"/>
                    <a:pt x="18818" y="8176"/>
                    <a:pt x="18833" y="8206"/>
                  </a:cubicBezTo>
                  <a:cubicBezTo>
                    <a:pt x="18844" y="8232"/>
                    <a:pt x="18857" y="8244"/>
                    <a:pt x="18871" y="8244"/>
                  </a:cubicBezTo>
                  <a:cubicBezTo>
                    <a:pt x="18897" y="8244"/>
                    <a:pt x="18922" y="8195"/>
                    <a:pt x="18927" y="8117"/>
                  </a:cubicBezTo>
                  <a:cubicBezTo>
                    <a:pt x="18930" y="8009"/>
                    <a:pt x="18838" y="7948"/>
                    <a:pt x="18778" y="7948"/>
                  </a:cubicBezTo>
                  <a:cubicBezTo>
                    <a:pt x="18774" y="7948"/>
                    <a:pt x="18770" y="7948"/>
                    <a:pt x="18766" y="7948"/>
                  </a:cubicBezTo>
                  <a:cubicBezTo>
                    <a:pt x="18710" y="7957"/>
                    <a:pt x="18675" y="8170"/>
                    <a:pt x="18616" y="8250"/>
                  </a:cubicBezTo>
                  <a:cubicBezTo>
                    <a:pt x="18601" y="8273"/>
                    <a:pt x="18574" y="8283"/>
                    <a:pt x="18542" y="8283"/>
                  </a:cubicBezTo>
                  <a:cubicBezTo>
                    <a:pt x="18451" y="8283"/>
                    <a:pt x="18320" y="8207"/>
                    <a:pt x="18302" y="8161"/>
                  </a:cubicBezTo>
                  <a:cubicBezTo>
                    <a:pt x="18294" y="8143"/>
                    <a:pt x="18262" y="8136"/>
                    <a:pt x="18218" y="8136"/>
                  </a:cubicBezTo>
                  <a:cubicBezTo>
                    <a:pt x="18112" y="8136"/>
                    <a:pt x="17943" y="8180"/>
                    <a:pt x="17921" y="8223"/>
                  </a:cubicBezTo>
                  <a:cubicBezTo>
                    <a:pt x="17886" y="8277"/>
                    <a:pt x="17910" y="8508"/>
                    <a:pt x="17893" y="8525"/>
                  </a:cubicBezTo>
                  <a:cubicBezTo>
                    <a:pt x="17892" y="8526"/>
                    <a:pt x="17891" y="8527"/>
                    <a:pt x="17891" y="8527"/>
                  </a:cubicBezTo>
                  <a:cubicBezTo>
                    <a:pt x="17874" y="8527"/>
                    <a:pt x="17862" y="8265"/>
                    <a:pt x="17862" y="8206"/>
                  </a:cubicBezTo>
                  <a:cubicBezTo>
                    <a:pt x="17862" y="8153"/>
                    <a:pt x="17820" y="8117"/>
                    <a:pt x="17764" y="8117"/>
                  </a:cubicBezTo>
                  <a:cubicBezTo>
                    <a:pt x="17704" y="8117"/>
                    <a:pt x="17669" y="8117"/>
                    <a:pt x="17694" y="8046"/>
                  </a:cubicBezTo>
                  <a:cubicBezTo>
                    <a:pt x="17718" y="7984"/>
                    <a:pt x="17673" y="7922"/>
                    <a:pt x="17718" y="7833"/>
                  </a:cubicBezTo>
                  <a:cubicBezTo>
                    <a:pt x="17764" y="7753"/>
                    <a:pt x="17635" y="7496"/>
                    <a:pt x="17512" y="7363"/>
                  </a:cubicBezTo>
                  <a:cubicBezTo>
                    <a:pt x="17463" y="7313"/>
                    <a:pt x="17387" y="7294"/>
                    <a:pt x="17310" y="7294"/>
                  </a:cubicBezTo>
                  <a:cubicBezTo>
                    <a:pt x="17195" y="7294"/>
                    <a:pt x="17076" y="7335"/>
                    <a:pt x="17030" y="7371"/>
                  </a:cubicBezTo>
                  <a:cubicBezTo>
                    <a:pt x="16983" y="7410"/>
                    <a:pt x="16910" y="7414"/>
                    <a:pt x="16844" y="7414"/>
                  </a:cubicBezTo>
                  <a:cubicBezTo>
                    <a:pt x="16822" y="7414"/>
                    <a:pt x="16801" y="7414"/>
                    <a:pt x="16782" y="7414"/>
                  </a:cubicBezTo>
                  <a:cubicBezTo>
                    <a:pt x="16765" y="7414"/>
                    <a:pt x="16750" y="7414"/>
                    <a:pt x="16737" y="7416"/>
                  </a:cubicBezTo>
                  <a:cubicBezTo>
                    <a:pt x="16667" y="7416"/>
                    <a:pt x="16723" y="7345"/>
                    <a:pt x="16702" y="7256"/>
                  </a:cubicBezTo>
                  <a:cubicBezTo>
                    <a:pt x="16686" y="7188"/>
                    <a:pt x="16611" y="7109"/>
                    <a:pt x="16570" y="7109"/>
                  </a:cubicBezTo>
                  <a:cubicBezTo>
                    <a:pt x="16558" y="7109"/>
                    <a:pt x="16548" y="7116"/>
                    <a:pt x="16545" y="7132"/>
                  </a:cubicBezTo>
                  <a:cubicBezTo>
                    <a:pt x="16539" y="7156"/>
                    <a:pt x="16533" y="7166"/>
                    <a:pt x="16526" y="7166"/>
                  </a:cubicBezTo>
                  <a:cubicBezTo>
                    <a:pt x="16511" y="7166"/>
                    <a:pt x="16496" y="7116"/>
                    <a:pt x="16496" y="7079"/>
                  </a:cubicBezTo>
                  <a:cubicBezTo>
                    <a:pt x="16496" y="7031"/>
                    <a:pt x="16404" y="6941"/>
                    <a:pt x="16352" y="6941"/>
                  </a:cubicBezTo>
                  <a:cubicBezTo>
                    <a:pt x="16346" y="6941"/>
                    <a:pt x="16340" y="6943"/>
                    <a:pt x="16335" y="6946"/>
                  </a:cubicBezTo>
                  <a:cubicBezTo>
                    <a:pt x="16331" y="6948"/>
                    <a:pt x="16328" y="6949"/>
                    <a:pt x="16325" y="6949"/>
                  </a:cubicBezTo>
                  <a:cubicBezTo>
                    <a:pt x="16290" y="6949"/>
                    <a:pt x="16277" y="6830"/>
                    <a:pt x="16324" y="6830"/>
                  </a:cubicBezTo>
                  <a:cubicBezTo>
                    <a:pt x="16341" y="6830"/>
                    <a:pt x="16360" y="6834"/>
                    <a:pt x="16378" y="6834"/>
                  </a:cubicBezTo>
                  <a:cubicBezTo>
                    <a:pt x="16419" y="6834"/>
                    <a:pt x="16452" y="6817"/>
                    <a:pt x="16426" y="6706"/>
                  </a:cubicBezTo>
                  <a:cubicBezTo>
                    <a:pt x="16394" y="6575"/>
                    <a:pt x="16162" y="6521"/>
                    <a:pt x="16063" y="6521"/>
                  </a:cubicBezTo>
                  <a:cubicBezTo>
                    <a:pt x="16041" y="6521"/>
                    <a:pt x="16026" y="6524"/>
                    <a:pt x="16021" y="6529"/>
                  </a:cubicBezTo>
                  <a:cubicBezTo>
                    <a:pt x="15989" y="6555"/>
                    <a:pt x="16021" y="6670"/>
                    <a:pt x="15944" y="6848"/>
                  </a:cubicBezTo>
                  <a:cubicBezTo>
                    <a:pt x="15916" y="6919"/>
                    <a:pt x="15888" y="6945"/>
                    <a:pt x="15866" y="6945"/>
                  </a:cubicBezTo>
                  <a:cubicBezTo>
                    <a:pt x="15829" y="6945"/>
                    <a:pt x="15804" y="6876"/>
                    <a:pt x="15811" y="6822"/>
                  </a:cubicBezTo>
                  <a:cubicBezTo>
                    <a:pt x="15818" y="6733"/>
                    <a:pt x="15909" y="6750"/>
                    <a:pt x="15909" y="6662"/>
                  </a:cubicBezTo>
                  <a:cubicBezTo>
                    <a:pt x="15909" y="6573"/>
                    <a:pt x="15786" y="6626"/>
                    <a:pt x="15766" y="6546"/>
                  </a:cubicBezTo>
                  <a:cubicBezTo>
                    <a:pt x="15752" y="6491"/>
                    <a:pt x="15777" y="6446"/>
                    <a:pt x="15810" y="6446"/>
                  </a:cubicBezTo>
                  <a:cubicBezTo>
                    <a:pt x="15819" y="6446"/>
                    <a:pt x="15829" y="6450"/>
                    <a:pt x="15839" y="6457"/>
                  </a:cubicBezTo>
                  <a:cubicBezTo>
                    <a:pt x="15862" y="6477"/>
                    <a:pt x="15896" y="6491"/>
                    <a:pt x="15923" y="6491"/>
                  </a:cubicBezTo>
                  <a:cubicBezTo>
                    <a:pt x="15946" y="6491"/>
                    <a:pt x="15963" y="6482"/>
                    <a:pt x="15965" y="6457"/>
                  </a:cubicBezTo>
                  <a:cubicBezTo>
                    <a:pt x="15968" y="6404"/>
                    <a:pt x="15916" y="6396"/>
                    <a:pt x="15842" y="6360"/>
                  </a:cubicBezTo>
                  <a:cubicBezTo>
                    <a:pt x="15777" y="6328"/>
                    <a:pt x="15626" y="6240"/>
                    <a:pt x="15527" y="6240"/>
                  </a:cubicBezTo>
                  <a:cubicBezTo>
                    <a:pt x="15515" y="6240"/>
                    <a:pt x="15503" y="6242"/>
                    <a:pt x="15493" y="6244"/>
                  </a:cubicBezTo>
                  <a:cubicBezTo>
                    <a:pt x="15484" y="6247"/>
                    <a:pt x="15475" y="6248"/>
                    <a:pt x="15466" y="6248"/>
                  </a:cubicBezTo>
                  <a:cubicBezTo>
                    <a:pt x="15387" y="6248"/>
                    <a:pt x="15348" y="6146"/>
                    <a:pt x="15301" y="6138"/>
                  </a:cubicBezTo>
                  <a:cubicBezTo>
                    <a:pt x="15298" y="6138"/>
                    <a:pt x="15296" y="6138"/>
                    <a:pt x="15293" y="6138"/>
                  </a:cubicBezTo>
                  <a:cubicBezTo>
                    <a:pt x="15249" y="6138"/>
                    <a:pt x="15250" y="6213"/>
                    <a:pt x="15273" y="6289"/>
                  </a:cubicBezTo>
                  <a:cubicBezTo>
                    <a:pt x="15294" y="6357"/>
                    <a:pt x="15244" y="6399"/>
                    <a:pt x="15189" y="6399"/>
                  </a:cubicBezTo>
                  <a:cubicBezTo>
                    <a:pt x="15180" y="6399"/>
                    <a:pt x="15170" y="6398"/>
                    <a:pt x="15161" y="6396"/>
                  </a:cubicBezTo>
                  <a:cubicBezTo>
                    <a:pt x="15155" y="6393"/>
                    <a:pt x="15148" y="6391"/>
                    <a:pt x="15142" y="6391"/>
                  </a:cubicBezTo>
                  <a:cubicBezTo>
                    <a:pt x="15082" y="6391"/>
                    <a:pt x="15014" y="6496"/>
                    <a:pt x="15046" y="6600"/>
                  </a:cubicBezTo>
                  <a:cubicBezTo>
                    <a:pt x="15056" y="6632"/>
                    <a:pt x="15066" y="6644"/>
                    <a:pt x="15076" y="6644"/>
                  </a:cubicBezTo>
                  <a:cubicBezTo>
                    <a:pt x="15097" y="6644"/>
                    <a:pt x="15117" y="6594"/>
                    <a:pt x="15137" y="6594"/>
                  </a:cubicBezTo>
                  <a:cubicBezTo>
                    <a:pt x="15140" y="6594"/>
                    <a:pt x="15144" y="6596"/>
                    <a:pt x="15147" y="6600"/>
                  </a:cubicBezTo>
                  <a:cubicBezTo>
                    <a:pt x="15175" y="6635"/>
                    <a:pt x="15067" y="6724"/>
                    <a:pt x="15112" y="6777"/>
                  </a:cubicBezTo>
                  <a:cubicBezTo>
                    <a:pt x="15158" y="6830"/>
                    <a:pt x="15151" y="6946"/>
                    <a:pt x="15151" y="6999"/>
                  </a:cubicBezTo>
                  <a:cubicBezTo>
                    <a:pt x="15153" y="7029"/>
                    <a:pt x="15129" y="7053"/>
                    <a:pt x="15104" y="7053"/>
                  </a:cubicBezTo>
                  <a:cubicBezTo>
                    <a:pt x="15083" y="7053"/>
                    <a:pt x="15062" y="7038"/>
                    <a:pt x="15049" y="6999"/>
                  </a:cubicBezTo>
                  <a:cubicBezTo>
                    <a:pt x="15039" y="6966"/>
                    <a:pt x="15027" y="6956"/>
                    <a:pt x="15013" y="6956"/>
                  </a:cubicBezTo>
                  <a:cubicBezTo>
                    <a:pt x="14994" y="6956"/>
                    <a:pt x="14972" y="6975"/>
                    <a:pt x="14944" y="6975"/>
                  </a:cubicBezTo>
                  <a:cubicBezTo>
                    <a:pt x="14939" y="6975"/>
                    <a:pt x="14933" y="6974"/>
                    <a:pt x="14927" y="6972"/>
                  </a:cubicBezTo>
                  <a:cubicBezTo>
                    <a:pt x="14924" y="6972"/>
                    <a:pt x="14921" y="6971"/>
                    <a:pt x="14918" y="6971"/>
                  </a:cubicBezTo>
                  <a:cubicBezTo>
                    <a:pt x="14871" y="6971"/>
                    <a:pt x="14840" y="7035"/>
                    <a:pt x="14892" y="7052"/>
                  </a:cubicBezTo>
                  <a:cubicBezTo>
                    <a:pt x="14952" y="7070"/>
                    <a:pt x="14969" y="7159"/>
                    <a:pt x="14892" y="7185"/>
                  </a:cubicBezTo>
                  <a:cubicBezTo>
                    <a:pt x="14889" y="7186"/>
                    <a:pt x="14886" y="7186"/>
                    <a:pt x="14883" y="7186"/>
                  </a:cubicBezTo>
                  <a:cubicBezTo>
                    <a:pt x="14824" y="7186"/>
                    <a:pt x="14833" y="7023"/>
                    <a:pt x="14799" y="7023"/>
                  </a:cubicBezTo>
                  <a:cubicBezTo>
                    <a:pt x="14796" y="7023"/>
                    <a:pt x="14794" y="7024"/>
                    <a:pt x="14791" y="7026"/>
                  </a:cubicBezTo>
                  <a:cubicBezTo>
                    <a:pt x="14786" y="7028"/>
                    <a:pt x="14781" y="7030"/>
                    <a:pt x="14775" y="7030"/>
                  </a:cubicBezTo>
                  <a:cubicBezTo>
                    <a:pt x="14726" y="7030"/>
                    <a:pt x="14646" y="6937"/>
                    <a:pt x="14599" y="6937"/>
                  </a:cubicBezTo>
                  <a:cubicBezTo>
                    <a:pt x="14546" y="6946"/>
                    <a:pt x="14522" y="7052"/>
                    <a:pt x="14452" y="7070"/>
                  </a:cubicBezTo>
                  <a:cubicBezTo>
                    <a:pt x="14382" y="7070"/>
                    <a:pt x="14312" y="6999"/>
                    <a:pt x="14260" y="6875"/>
                  </a:cubicBezTo>
                  <a:cubicBezTo>
                    <a:pt x="14244" y="6821"/>
                    <a:pt x="14235" y="6788"/>
                    <a:pt x="14224" y="6788"/>
                  </a:cubicBezTo>
                  <a:cubicBezTo>
                    <a:pt x="14216" y="6788"/>
                    <a:pt x="14206" y="6809"/>
                    <a:pt x="14190" y="6857"/>
                  </a:cubicBezTo>
                  <a:cubicBezTo>
                    <a:pt x="14155" y="6972"/>
                    <a:pt x="14155" y="7194"/>
                    <a:pt x="14120" y="7203"/>
                  </a:cubicBezTo>
                  <a:cubicBezTo>
                    <a:pt x="14089" y="7212"/>
                    <a:pt x="14075" y="7407"/>
                    <a:pt x="14040" y="7461"/>
                  </a:cubicBezTo>
                  <a:cubicBezTo>
                    <a:pt x="14035" y="7467"/>
                    <a:pt x="14031" y="7470"/>
                    <a:pt x="14027" y="7470"/>
                  </a:cubicBezTo>
                  <a:cubicBezTo>
                    <a:pt x="14007" y="7470"/>
                    <a:pt x="13999" y="7389"/>
                    <a:pt x="13967" y="7389"/>
                  </a:cubicBezTo>
                  <a:cubicBezTo>
                    <a:pt x="13966" y="7389"/>
                    <a:pt x="13964" y="7389"/>
                    <a:pt x="13963" y="7389"/>
                  </a:cubicBezTo>
                  <a:cubicBezTo>
                    <a:pt x="13962" y="7390"/>
                    <a:pt x="13961" y="7390"/>
                    <a:pt x="13960" y="7390"/>
                  </a:cubicBezTo>
                  <a:cubicBezTo>
                    <a:pt x="13914" y="7390"/>
                    <a:pt x="13781" y="7049"/>
                    <a:pt x="13774" y="6946"/>
                  </a:cubicBezTo>
                  <a:cubicBezTo>
                    <a:pt x="13764" y="6848"/>
                    <a:pt x="13680" y="6653"/>
                    <a:pt x="13659" y="6609"/>
                  </a:cubicBezTo>
                  <a:cubicBezTo>
                    <a:pt x="13646" y="6590"/>
                    <a:pt x="13653" y="6576"/>
                    <a:pt x="13666" y="6576"/>
                  </a:cubicBezTo>
                  <a:cubicBezTo>
                    <a:pt x="13677" y="6576"/>
                    <a:pt x="13695" y="6587"/>
                    <a:pt x="13708" y="6617"/>
                  </a:cubicBezTo>
                  <a:cubicBezTo>
                    <a:pt x="13723" y="6649"/>
                    <a:pt x="13742" y="6665"/>
                    <a:pt x="13762" y="6665"/>
                  </a:cubicBezTo>
                  <a:cubicBezTo>
                    <a:pt x="13775" y="6665"/>
                    <a:pt x="13788" y="6658"/>
                    <a:pt x="13799" y="6644"/>
                  </a:cubicBezTo>
                  <a:cubicBezTo>
                    <a:pt x="13827" y="6600"/>
                    <a:pt x="13823" y="6422"/>
                    <a:pt x="13774" y="6422"/>
                  </a:cubicBezTo>
                  <a:cubicBezTo>
                    <a:pt x="13725" y="6422"/>
                    <a:pt x="13746" y="6307"/>
                    <a:pt x="13771" y="6289"/>
                  </a:cubicBezTo>
                  <a:cubicBezTo>
                    <a:pt x="13795" y="6262"/>
                    <a:pt x="13715" y="6076"/>
                    <a:pt x="13743" y="6058"/>
                  </a:cubicBezTo>
                  <a:cubicBezTo>
                    <a:pt x="13774" y="6040"/>
                    <a:pt x="13760" y="5952"/>
                    <a:pt x="13718" y="5943"/>
                  </a:cubicBezTo>
                  <a:cubicBezTo>
                    <a:pt x="13677" y="5925"/>
                    <a:pt x="13635" y="5836"/>
                    <a:pt x="13631" y="5783"/>
                  </a:cubicBezTo>
                  <a:cubicBezTo>
                    <a:pt x="13629" y="5756"/>
                    <a:pt x="13583" y="5738"/>
                    <a:pt x="13539" y="5738"/>
                  </a:cubicBezTo>
                  <a:cubicBezTo>
                    <a:pt x="13498" y="5738"/>
                    <a:pt x="13460" y="5753"/>
                    <a:pt x="13463" y="5792"/>
                  </a:cubicBezTo>
                  <a:cubicBezTo>
                    <a:pt x="13466" y="5823"/>
                    <a:pt x="13456" y="5837"/>
                    <a:pt x="13444" y="5837"/>
                  </a:cubicBezTo>
                  <a:cubicBezTo>
                    <a:pt x="13429" y="5837"/>
                    <a:pt x="13412" y="5814"/>
                    <a:pt x="13418" y="5774"/>
                  </a:cubicBezTo>
                  <a:cubicBezTo>
                    <a:pt x="13425" y="5712"/>
                    <a:pt x="13355" y="5730"/>
                    <a:pt x="13271" y="5677"/>
                  </a:cubicBezTo>
                  <a:cubicBezTo>
                    <a:pt x="13191" y="5614"/>
                    <a:pt x="13187" y="5464"/>
                    <a:pt x="13159" y="5455"/>
                  </a:cubicBezTo>
                  <a:cubicBezTo>
                    <a:pt x="13159" y="5454"/>
                    <a:pt x="13158" y="5454"/>
                    <a:pt x="13158" y="5454"/>
                  </a:cubicBezTo>
                  <a:cubicBezTo>
                    <a:pt x="13134" y="5454"/>
                    <a:pt x="13140" y="5620"/>
                    <a:pt x="13111" y="5620"/>
                  </a:cubicBezTo>
                  <a:cubicBezTo>
                    <a:pt x="13108" y="5620"/>
                    <a:pt x="13104" y="5619"/>
                    <a:pt x="13100" y="5614"/>
                  </a:cubicBezTo>
                  <a:cubicBezTo>
                    <a:pt x="13093" y="5605"/>
                    <a:pt x="13085" y="5601"/>
                    <a:pt x="13078" y="5601"/>
                  </a:cubicBezTo>
                  <a:cubicBezTo>
                    <a:pt x="13044" y="5601"/>
                    <a:pt x="13017" y="5695"/>
                    <a:pt x="13037" y="5783"/>
                  </a:cubicBezTo>
                  <a:cubicBezTo>
                    <a:pt x="13062" y="5907"/>
                    <a:pt x="13037" y="5934"/>
                    <a:pt x="13037" y="6031"/>
                  </a:cubicBezTo>
                  <a:cubicBezTo>
                    <a:pt x="13037" y="6080"/>
                    <a:pt x="13032" y="6097"/>
                    <a:pt x="13022" y="6097"/>
                  </a:cubicBezTo>
                  <a:cubicBezTo>
                    <a:pt x="13010" y="6097"/>
                    <a:pt x="12990" y="6074"/>
                    <a:pt x="12964" y="6049"/>
                  </a:cubicBezTo>
                  <a:cubicBezTo>
                    <a:pt x="12958" y="6044"/>
                    <a:pt x="12952" y="6042"/>
                    <a:pt x="12947" y="6042"/>
                  </a:cubicBezTo>
                  <a:cubicBezTo>
                    <a:pt x="12921" y="6042"/>
                    <a:pt x="12908" y="6108"/>
                    <a:pt x="12863" y="6108"/>
                  </a:cubicBezTo>
                  <a:cubicBezTo>
                    <a:pt x="12849" y="6108"/>
                    <a:pt x="12832" y="6101"/>
                    <a:pt x="12810" y="6085"/>
                  </a:cubicBezTo>
                  <a:cubicBezTo>
                    <a:pt x="12764" y="6053"/>
                    <a:pt x="12728" y="6052"/>
                    <a:pt x="12701" y="6052"/>
                  </a:cubicBezTo>
                  <a:cubicBezTo>
                    <a:pt x="12698" y="6052"/>
                    <a:pt x="12695" y="6052"/>
                    <a:pt x="12692" y="6052"/>
                  </a:cubicBezTo>
                  <a:cubicBezTo>
                    <a:pt x="12664" y="6052"/>
                    <a:pt x="12648" y="6049"/>
                    <a:pt x="12639" y="6005"/>
                  </a:cubicBezTo>
                  <a:cubicBezTo>
                    <a:pt x="12629" y="5956"/>
                    <a:pt x="12615" y="5931"/>
                    <a:pt x="12604" y="5931"/>
                  </a:cubicBezTo>
                  <a:cubicBezTo>
                    <a:pt x="12595" y="5931"/>
                    <a:pt x="12588" y="5947"/>
                    <a:pt x="12587" y="5978"/>
                  </a:cubicBezTo>
                  <a:cubicBezTo>
                    <a:pt x="12584" y="6008"/>
                    <a:pt x="12560" y="6022"/>
                    <a:pt x="12530" y="6022"/>
                  </a:cubicBezTo>
                  <a:cubicBezTo>
                    <a:pt x="12481" y="6022"/>
                    <a:pt x="12415" y="5983"/>
                    <a:pt x="12408" y="5916"/>
                  </a:cubicBezTo>
                  <a:cubicBezTo>
                    <a:pt x="12394" y="5810"/>
                    <a:pt x="12436" y="5792"/>
                    <a:pt x="12461" y="5765"/>
                  </a:cubicBezTo>
                  <a:cubicBezTo>
                    <a:pt x="12481" y="5735"/>
                    <a:pt x="12447" y="5699"/>
                    <a:pt x="12384" y="5699"/>
                  </a:cubicBezTo>
                  <a:cubicBezTo>
                    <a:pt x="12372" y="5699"/>
                    <a:pt x="12359" y="5701"/>
                    <a:pt x="12345" y="5703"/>
                  </a:cubicBezTo>
                  <a:cubicBezTo>
                    <a:pt x="12340" y="5704"/>
                    <a:pt x="12335" y="5705"/>
                    <a:pt x="12329" y="5705"/>
                  </a:cubicBezTo>
                  <a:cubicBezTo>
                    <a:pt x="12256" y="5705"/>
                    <a:pt x="12204" y="5604"/>
                    <a:pt x="12128" y="5604"/>
                  </a:cubicBezTo>
                  <a:cubicBezTo>
                    <a:pt x="12123" y="5604"/>
                    <a:pt x="12117" y="5605"/>
                    <a:pt x="12111" y="5606"/>
                  </a:cubicBezTo>
                  <a:cubicBezTo>
                    <a:pt x="12007" y="5632"/>
                    <a:pt x="11898" y="5668"/>
                    <a:pt x="11794" y="5721"/>
                  </a:cubicBezTo>
                  <a:cubicBezTo>
                    <a:pt x="11766" y="5757"/>
                    <a:pt x="11822" y="5890"/>
                    <a:pt x="11776" y="5899"/>
                  </a:cubicBezTo>
                  <a:cubicBezTo>
                    <a:pt x="11775" y="5899"/>
                    <a:pt x="11775" y="5899"/>
                    <a:pt x="11774" y="5899"/>
                  </a:cubicBezTo>
                  <a:cubicBezTo>
                    <a:pt x="11735" y="5899"/>
                    <a:pt x="11765" y="5683"/>
                    <a:pt x="11759" y="5570"/>
                  </a:cubicBezTo>
                  <a:cubicBezTo>
                    <a:pt x="11753" y="5511"/>
                    <a:pt x="11731" y="5482"/>
                    <a:pt x="11713" y="5482"/>
                  </a:cubicBezTo>
                  <a:cubicBezTo>
                    <a:pt x="11700" y="5482"/>
                    <a:pt x="11689" y="5499"/>
                    <a:pt x="11692" y="5535"/>
                  </a:cubicBezTo>
                  <a:cubicBezTo>
                    <a:pt x="11699" y="5584"/>
                    <a:pt x="11658" y="5613"/>
                    <a:pt x="11620" y="5613"/>
                  </a:cubicBezTo>
                  <a:cubicBezTo>
                    <a:pt x="11596" y="5613"/>
                    <a:pt x="11574" y="5603"/>
                    <a:pt x="11563" y="5579"/>
                  </a:cubicBezTo>
                  <a:cubicBezTo>
                    <a:pt x="11521" y="5490"/>
                    <a:pt x="11472" y="5419"/>
                    <a:pt x="11416" y="5384"/>
                  </a:cubicBezTo>
                  <a:cubicBezTo>
                    <a:pt x="11409" y="5380"/>
                    <a:pt x="11402" y="5378"/>
                    <a:pt x="11395" y="5378"/>
                  </a:cubicBezTo>
                  <a:cubicBezTo>
                    <a:pt x="11326" y="5378"/>
                    <a:pt x="11254" y="5550"/>
                    <a:pt x="11273" y="5606"/>
                  </a:cubicBezTo>
                  <a:cubicBezTo>
                    <a:pt x="11294" y="5659"/>
                    <a:pt x="11350" y="5614"/>
                    <a:pt x="11350" y="5659"/>
                  </a:cubicBezTo>
                  <a:cubicBezTo>
                    <a:pt x="11353" y="5739"/>
                    <a:pt x="11196" y="5703"/>
                    <a:pt x="11196" y="5774"/>
                  </a:cubicBezTo>
                  <a:cubicBezTo>
                    <a:pt x="11196" y="5845"/>
                    <a:pt x="11050" y="5934"/>
                    <a:pt x="11004" y="5952"/>
                  </a:cubicBezTo>
                  <a:cubicBezTo>
                    <a:pt x="10882" y="5987"/>
                    <a:pt x="10854" y="5987"/>
                    <a:pt x="10795" y="6120"/>
                  </a:cubicBezTo>
                  <a:cubicBezTo>
                    <a:pt x="10784" y="6145"/>
                    <a:pt x="10776" y="6155"/>
                    <a:pt x="10773" y="6155"/>
                  </a:cubicBezTo>
                  <a:cubicBezTo>
                    <a:pt x="10756" y="6155"/>
                    <a:pt x="10792" y="5982"/>
                    <a:pt x="10826" y="5890"/>
                  </a:cubicBezTo>
                  <a:cubicBezTo>
                    <a:pt x="10871" y="5765"/>
                    <a:pt x="10920" y="5818"/>
                    <a:pt x="10945" y="5721"/>
                  </a:cubicBezTo>
                  <a:cubicBezTo>
                    <a:pt x="10973" y="5632"/>
                    <a:pt x="11011" y="5641"/>
                    <a:pt x="11084" y="5614"/>
                  </a:cubicBezTo>
                  <a:cubicBezTo>
                    <a:pt x="11154" y="5588"/>
                    <a:pt x="11151" y="5473"/>
                    <a:pt x="11186" y="5437"/>
                  </a:cubicBezTo>
                  <a:cubicBezTo>
                    <a:pt x="11217" y="5401"/>
                    <a:pt x="11301" y="5313"/>
                    <a:pt x="11315" y="5224"/>
                  </a:cubicBezTo>
                  <a:cubicBezTo>
                    <a:pt x="11332" y="5135"/>
                    <a:pt x="11500" y="4993"/>
                    <a:pt x="11535" y="4993"/>
                  </a:cubicBezTo>
                  <a:cubicBezTo>
                    <a:pt x="11536" y="4994"/>
                    <a:pt x="11537" y="4994"/>
                    <a:pt x="11537" y="4994"/>
                  </a:cubicBezTo>
                  <a:cubicBezTo>
                    <a:pt x="11570" y="4994"/>
                    <a:pt x="11574" y="4816"/>
                    <a:pt x="11594" y="4816"/>
                  </a:cubicBezTo>
                  <a:cubicBezTo>
                    <a:pt x="11647" y="4780"/>
                    <a:pt x="11699" y="4727"/>
                    <a:pt x="11748" y="4665"/>
                  </a:cubicBezTo>
                  <a:cubicBezTo>
                    <a:pt x="11780" y="4630"/>
                    <a:pt x="11804" y="4549"/>
                    <a:pt x="11808" y="4452"/>
                  </a:cubicBezTo>
                  <a:cubicBezTo>
                    <a:pt x="11808" y="4390"/>
                    <a:pt x="11759" y="4399"/>
                    <a:pt x="11752" y="4345"/>
                  </a:cubicBezTo>
                  <a:cubicBezTo>
                    <a:pt x="11745" y="4292"/>
                    <a:pt x="11776" y="4328"/>
                    <a:pt x="11815" y="4283"/>
                  </a:cubicBezTo>
                  <a:cubicBezTo>
                    <a:pt x="11850" y="4251"/>
                    <a:pt x="11821" y="4129"/>
                    <a:pt x="11791" y="4129"/>
                  </a:cubicBezTo>
                  <a:cubicBezTo>
                    <a:pt x="11789" y="4129"/>
                    <a:pt x="11786" y="4130"/>
                    <a:pt x="11783" y="4132"/>
                  </a:cubicBezTo>
                  <a:cubicBezTo>
                    <a:pt x="11779" y="4136"/>
                    <a:pt x="11777" y="4137"/>
                    <a:pt x="11775" y="4137"/>
                  </a:cubicBezTo>
                  <a:cubicBezTo>
                    <a:pt x="11762" y="4137"/>
                    <a:pt x="11797" y="4051"/>
                    <a:pt x="11773" y="3973"/>
                  </a:cubicBezTo>
                  <a:cubicBezTo>
                    <a:pt x="11765" y="3950"/>
                    <a:pt x="11756" y="3942"/>
                    <a:pt x="11747" y="3942"/>
                  </a:cubicBezTo>
                  <a:cubicBezTo>
                    <a:pt x="11729" y="3942"/>
                    <a:pt x="11710" y="3968"/>
                    <a:pt x="11699" y="3968"/>
                  </a:cubicBezTo>
                  <a:cubicBezTo>
                    <a:pt x="11693" y="3968"/>
                    <a:pt x="11689" y="3960"/>
                    <a:pt x="11689" y="3937"/>
                  </a:cubicBezTo>
                  <a:cubicBezTo>
                    <a:pt x="11696" y="3840"/>
                    <a:pt x="11685" y="3742"/>
                    <a:pt x="11664" y="3662"/>
                  </a:cubicBezTo>
                  <a:cubicBezTo>
                    <a:pt x="11661" y="3654"/>
                    <a:pt x="11657" y="3651"/>
                    <a:pt x="11652" y="3651"/>
                  </a:cubicBezTo>
                  <a:cubicBezTo>
                    <a:pt x="11635" y="3651"/>
                    <a:pt x="11613" y="3704"/>
                    <a:pt x="11586" y="3704"/>
                  </a:cubicBezTo>
                  <a:cubicBezTo>
                    <a:pt x="11576" y="3704"/>
                    <a:pt x="11564" y="3695"/>
                    <a:pt x="11552" y="3671"/>
                  </a:cubicBezTo>
                  <a:cubicBezTo>
                    <a:pt x="11517" y="3603"/>
                    <a:pt x="11428" y="3550"/>
                    <a:pt x="11389" y="3550"/>
                  </a:cubicBezTo>
                  <a:cubicBezTo>
                    <a:pt x="11378" y="3550"/>
                    <a:pt x="11371" y="3555"/>
                    <a:pt x="11371" y="3565"/>
                  </a:cubicBezTo>
                  <a:cubicBezTo>
                    <a:pt x="11371" y="3570"/>
                    <a:pt x="11369" y="3573"/>
                    <a:pt x="11366" y="3573"/>
                  </a:cubicBezTo>
                  <a:cubicBezTo>
                    <a:pt x="11354" y="3573"/>
                    <a:pt x="11323" y="3535"/>
                    <a:pt x="11303" y="3535"/>
                  </a:cubicBezTo>
                  <a:cubicBezTo>
                    <a:pt x="11298" y="3535"/>
                    <a:pt x="11293" y="3538"/>
                    <a:pt x="11291" y="3547"/>
                  </a:cubicBezTo>
                  <a:cubicBezTo>
                    <a:pt x="11285" y="3565"/>
                    <a:pt x="11256" y="3571"/>
                    <a:pt x="11223" y="3571"/>
                  </a:cubicBezTo>
                  <a:cubicBezTo>
                    <a:pt x="11190" y="3571"/>
                    <a:pt x="11154" y="3565"/>
                    <a:pt x="11137" y="3556"/>
                  </a:cubicBezTo>
                  <a:cubicBezTo>
                    <a:pt x="11131" y="3551"/>
                    <a:pt x="11125" y="3550"/>
                    <a:pt x="11119" y="3550"/>
                  </a:cubicBezTo>
                  <a:cubicBezTo>
                    <a:pt x="11088" y="3550"/>
                    <a:pt x="11056" y="3604"/>
                    <a:pt x="11053" y="3671"/>
                  </a:cubicBezTo>
                  <a:cubicBezTo>
                    <a:pt x="11053" y="3719"/>
                    <a:pt x="11014" y="3733"/>
                    <a:pt x="10974" y="3733"/>
                  </a:cubicBezTo>
                  <a:cubicBezTo>
                    <a:pt x="10941" y="3733"/>
                    <a:pt x="10907" y="3723"/>
                    <a:pt x="10896" y="3715"/>
                  </a:cubicBezTo>
                  <a:cubicBezTo>
                    <a:pt x="10871" y="3698"/>
                    <a:pt x="10987" y="3449"/>
                    <a:pt x="10987" y="3405"/>
                  </a:cubicBezTo>
                  <a:cubicBezTo>
                    <a:pt x="10987" y="3389"/>
                    <a:pt x="10963" y="3386"/>
                    <a:pt x="10931" y="3386"/>
                  </a:cubicBezTo>
                  <a:cubicBezTo>
                    <a:pt x="10904" y="3386"/>
                    <a:pt x="10871" y="3388"/>
                    <a:pt x="10843" y="3388"/>
                  </a:cubicBezTo>
                  <a:cubicBezTo>
                    <a:pt x="10810" y="3388"/>
                    <a:pt x="10784" y="3385"/>
                    <a:pt x="10780" y="3369"/>
                  </a:cubicBezTo>
                  <a:cubicBezTo>
                    <a:pt x="10767" y="3316"/>
                    <a:pt x="10672" y="3307"/>
                    <a:pt x="10630" y="3307"/>
                  </a:cubicBezTo>
                  <a:cubicBezTo>
                    <a:pt x="10626" y="3308"/>
                    <a:pt x="10622" y="3309"/>
                    <a:pt x="10619" y="3309"/>
                  </a:cubicBezTo>
                  <a:cubicBezTo>
                    <a:pt x="10597" y="3309"/>
                    <a:pt x="10634" y="3280"/>
                    <a:pt x="10669" y="3272"/>
                  </a:cubicBezTo>
                  <a:cubicBezTo>
                    <a:pt x="10704" y="3263"/>
                    <a:pt x="10742" y="3174"/>
                    <a:pt x="10784" y="3148"/>
                  </a:cubicBezTo>
                  <a:cubicBezTo>
                    <a:pt x="10829" y="3130"/>
                    <a:pt x="10819" y="3094"/>
                    <a:pt x="10802" y="3023"/>
                  </a:cubicBezTo>
                  <a:cubicBezTo>
                    <a:pt x="10780" y="2952"/>
                    <a:pt x="10735" y="2988"/>
                    <a:pt x="10693" y="2952"/>
                  </a:cubicBezTo>
                  <a:cubicBezTo>
                    <a:pt x="10651" y="2917"/>
                    <a:pt x="10606" y="2881"/>
                    <a:pt x="10564" y="286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8" name="Google Shape;1788;p133"/>
            <p:cNvSpPr/>
            <p:nvPr/>
          </p:nvSpPr>
          <p:spPr>
            <a:xfrm>
              <a:off x="3645015" y="2265728"/>
              <a:ext cx="369021" cy="392530"/>
            </a:xfrm>
            <a:custGeom>
              <a:avLst/>
              <a:gdLst/>
              <a:ahLst/>
              <a:cxnLst/>
              <a:rect l="l" t="t" r="r" b="b"/>
              <a:pathLst>
                <a:path w="21600" h="21600" extrusionOk="0">
                  <a:moveTo>
                    <a:pt x="15327" y="0"/>
                  </a:moveTo>
                  <a:cubicBezTo>
                    <a:pt x="15180" y="0"/>
                    <a:pt x="15058" y="43"/>
                    <a:pt x="14997" y="158"/>
                  </a:cubicBezTo>
                  <a:cubicBezTo>
                    <a:pt x="14896" y="345"/>
                    <a:pt x="14797" y="398"/>
                    <a:pt x="14677" y="398"/>
                  </a:cubicBezTo>
                  <a:cubicBezTo>
                    <a:pt x="14519" y="398"/>
                    <a:pt x="14328" y="311"/>
                    <a:pt x="14053" y="311"/>
                  </a:cubicBezTo>
                  <a:cubicBezTo>
                    <a:pt x="13630" y="342"/>
                    <a:pt x="13207" y="463"/>
                    <a:pt x="12817" y="678"/>
                  </a:cubicBezTo>
                  <a:cubicBezTo>
                    <a:pt x="12760" y="702"/>
                    <a:pt x="12699" y="710"/>
                    <a:pt x="12636" y="710"/>
                  </a:cubicBezTo>
                  <a:cubicBezTo>
                    <a:pt x="12444" y="710"/>
                    <a:pt x="12230" y="631"/>
                    <a:pt x="12057" y="631"/>
                  </a:cubicBezTo>
                  <a:cubicBezTo>
                    <a:pt x="11988" y="631"/>
                    <a:pt x="11926" y="643"/>
                    <a:pt x="11874" y="678"/>
                  </a:cubicBezTo>
                  <a:cubicBezTo>
                    <a:pt x="11645" y="800"/>
                    <a:pt x="11516" y="1443"/>
                    <a:pt x="11516" y="1443"/>
                  </a:cubicBezTo>
                  <a:lnTo>
                    <a:pt x="9272" y="1015"/>
                  </a:lnTo>
                  <a:cubicBezTo>
                    <a:pt x="9272" y="1015"/>
                    <a:pt x="8816" y="373"/>
                    <a:pt x="8328" y="373"/>
                  </a:cubicBezTo>
                  <a:cubicBezTo>
                    <a:pt x="7807" y="373"/>
                    <a:pt x="7091" y="1289"/>
                    <a:pt x="7091" y="1289"/>
                  </a:cubicBezTo>
                  <a:lnTo>
                    <a:pt x="7091" y="2054"/>
                  </a:lnTo>
                  <a:cubicBezTo>
                    <a:pt x="7189" y="2452"/>
                    <a:pt x="7124" y="2880"/>
                    <a:pt x="6929" y="3247"/>
                  </a:cubicBezTo>
                  <a:cubicBezTo>
                    <a:pt x="6635" y="3584"/>
                    <a:pt x="6474" y="3981"/>
                    <a:pt x="6474" y="4439"/>
                  </a:cubicBezTo>
                  <a:cubicBezTo>
                    <a:pt x="6474" y="5143"/>
                    <a:pt x="5627" y="6274"/>
                    <a:pt x="5627" y="6826"/>
                  </a:cubicBezTo>
                  <a:cubicBezTo>
                    <a:pt x="5627" y="7406"/>
                    <a:pt x="4587" y="7742"/>
                    <a:pt x="4587" y="8109"/>
                  </a:cubicBezTo>
                  <a:cubicBezTo>
                    <a:pt x="4587" y="8446"/>
                    <a:pt x="4522" y="9241"/>
                    <a:pt x="4522" y="10006"/>
                  </a:cubicBezTo>
                  <a:cubicBezTo>
                    <a:pt x="4522" y="10801"/>
                    <a:pt x="4099" y="10158"/>
                    <a:pt x="4099" y="10861"/>
                  </a:cubicBezTo>
                  <a:cubicBezTo>
                    <a:pt x="4099" y="11565"/>
                    <a:pt x="3708" y="11138"/>
                    <a:pt x="3350" y="11505"/>
                  </a:cubicBezTo>
                  <a:cubicBezTo>
                    <a:pt x="3156" y="11688"/>
                    <a:pt x="3028" y="11789"/>
                    <a:pt x="2953" y="11789"/>
                  </a:cubicBezTo>
                  <a:cubicBezTo>
                    <a:pt x="2889" y="11789"/>
                    <a:pt x="2862" y="11718"/>
                    <a:pt x="2862" y="11565"/>
                  </a:cubicBezTo>
                  <a:cubicBezTo>
                    <a:pt x="2862" y="11367"/>
                    <a:pt x="2709" y="11258"/>
                    <a:pt x="2503" y="11258"/>
                  </a:cubicBezTo>
                  <a:cubicBezTo>
                    <a:pt x="2328" y="11258"/>
                    <a:pt x="2112" y="11336"/>
                    <a:pt x="1919" y="11505"/>
                  </a:cubicBezTo>
                  <a:cubicBezTo>
                    <a:pt x="1774" y="11612"/>
                    <a:pt x="1661" y="11651"/>
                    <a:pt x="1568" y="11651"/>
                  </a:cubicBezTo>
                  <a:cubicBezTo>
                    <a:pt x="1370" y="11651"/>
                    <a:pt x="1260" y="11475"/>
                    <a:pt x="1106" y="11413"/>
                  </a:cubicBezTo>
                  <a:cubicBezTo>
                    <a:pt x="1098" y="11411"/>
                    <a:pt x="1091" y="11410"/>
                    <a:pt x="1082" y="11410"/>
                  </a:cubicBezTo>
                  <a:cubicBezTo>
                    <a:pt x="923" y="11410"/>
                    <a:pt x="432" y="11675"/>
                    <a:pt x="0" y="11993"/>
                  </a:cubicBezTo>
                  <a:cubicBezTo>
                    <a:pt x="162" y="12391"/>
                    <a:pt x="325" y="12819"/>
                    <a:pt x="390" y="13248"/>
                  </a:cubicBezTo>
                  <a:cubicBezTo>
                    <a:pt x="390" y="13278"/>
                    <a:pt x="390" y="13309"/>
                    <a:pt x="423" y="13369"/>
                  </a:cubicBezTo>
                  <a:cubicBezTo>
                    <a:pt x="618" y="13217"/>
                    <a:pt x="846" y="13094"/>
                    <a:pt x="1106" y="13002"/>
                  </a:cubicBezTo>
                  <a:cubicBezTo>
                    <a:pt x="1225" y="12992"/>
                    <a:pt x="1688" y="12990"/>
                    <a:pt x="2252" y="12990"/>
                  </a:cubicBezTo>
                  <a:cubicBezTo>
                    <a:pt x="3379" y="12990"/>
                    <a:pt x="4912" y="13002"/>
                    <a:pt x="4912" y="13002"/>
                  </a:cubicBezTo>
                  <a:cubicBezTo>
                    <a:pt x="5074" y="13309"/>
                    <a:pt x="5139" y="13645"/>
                    <a:pt x="5106" y="13982"/>
                  </a:cubicBezTo>
                  <a:cubicBezTo>
                    <a:pt x="5010" y="14440"/>
                    <a:pt x="5335" y="14226"/>
                    <a:pt x="5595" y="14837"/>
                  </a:cubicBezTo>
                  <a:cubicBezTo>
                    <a:pt x="5804" y="15331"/>
                    <a:pt x="5972" y="15585"/>
                    <a:pt x="6303" y="15585"/>
                  </a:cubicBezTo>
                  <a:cubicBezTo>
                    <a:pt x="6382" y="15585"/>
                    <a:pt x="6471" y="15571"/>
                    <a:pt x="6572" y="15541"/>
                  </a:cubicBezTo>
                  <a:cubicBezTo>
                    <a:pt x="7026" y="15388"/>
                    <a:pt x="7482" y="15327"/>
                    <a:pt x="7937" y="15327"/>
                  </a:cubicBezTo>
                  <a:cubicBezTo>
                    <a:pt x="7943" y="15328"/>
                    <a:pt x="7949" y="15330"/>
                    <a:pt x="7955" y="15330"/>
                  </a:cubicBezTo>
                  <a:cubicBezTo>
                    <a:pt x="8130" y="15330"/>
                    <a:pt x="8109" y="14466"/>
                    <a:pt x="8393" y="14318"/>
                  </a:cubicBezTo>
                  <a:cubicBezTo>
                    <a:pt x="8555" y="14287"/>
                    <a:pt x="8718" y="14272"/>
                    <a:pt x="8877" y="14272"/>
                  </a:cubicBezTo>
                  <a:cubicBezTo>
                    <a:pt x="9036" y="14272"/>
                    <a:pt x="9190" y="14287"/>
                    <a:pt x="9336" y="14318"/>
                  </a:cubicBezTo>
                  <a:cubicBezTo>
                    <a:pt x="9336" y="14318"/>
                    <a:pt x="9401" y="14593"/>
                    <a:pt x="9922" y="14593"/>
                  </a:cubicBezTo>
                  <a:cubicBezTo>
                    <a:pt x="10203" y="14593"/>
                    <a:pt x="10407" y="14532"/>
                    <a:pt x="10537" y="14532"/>
                  </a:cubicBezTo>
                  <a:cubicBezTo>
                    <a:pt x="10646" y="14532"/>
                    <a:pt x="10703" y="14576"/>
                    <a:pt x="10703" y="14747"/>
                  </a:cubicBezTo>
                  <a:cubicBezTo>
                    <a:pt x="10670" y="15052"/>
                    <a:pt x="10735" y="15358"/>
                    <a:pt x="10897" y="15633"/>
                  </a:cubicBezTo>
                  <a:cubicBezTo>
                    <a:pt x="11061" y="15786"/>
                    <a:pt x="10507" y="17070"/>
                    <a:pt x="10735" y="17254"/>
                  </a:cubicBezTo>
                  <a:cubicBezTo>
                    <a:pt x="10995" y="17468"/>
                    <a:pt x="11386" y="17927"/>
                    <a:pt x="11320" y="18171"/>
                  </a:cubicBezTo>
                  <a:cubicBezTo>
                    <a:pt x="11255" y="18415"/>
                    <a:pt x="11126" y="19028"/>
                    <a:pt x="11320" y="19089"/>
                  </a:cubicBezTo>
                  <a:cubicBezTo>
                    <a:pt x="11335" y="19094"/>
                    <a:pt x="11350" y="19096"/>
                    <a:pt x="11363" y="19096"/>
                  </a:cubicBezTo>
                  <a:cubicBezTo>
                    <a:pt x="11528" y="19096"/>
                    <a:pt x="11608" y="18782"/>
                    <a:pt x="11939" y="18782"/>
                  </a:cubicBezTo>
                  <a:cubicBezTo>
                    <a:pt x="12028" y="18791"/>
                    <a:pt x="12117" y="18795"/>
                    <a:pt x="12207" y="18795"/>
                  </a:cubicBezTo>
                  <a:cubicBezTo>
                    <a:pt x="12474" y="18795"/>
                    <a:pt x="12735" y="18760"/>
                    <a:pt x="12980" y="18692"/>
                  </a:cubicBezTo>
                  <a:cubicBezTo>
                    <a:pt x="13045" y="18661"/>
                    <a:pt x="13102" y="18646"/>
                    <a:pt x="13155" y="18646"/>
                  </a:cubicBezTo>
                  <a:cubicBezTo>
                    <a:pt x="13207" y="18646"/>
                    <a:pt x="13256" y="18661"/>
                    <a:pt x="13305" y="18692"/>
                  </a:cubicBezTo>
                  <a:cubicBezTo>
                    <a:pt x="13436" y="18753"/>
                    <a:pt x="13565" y="18844"/>
                    <a:pt x="13630" y="18967"/>
                  </a:cubicBezTo>
                  <a:cubicBezTo>
                    <a:pt x="13630" y="18967"/>
                    <a:pt x="13701" y="19236"/>
                    <a:pt x="13845" y="19236"/>
                  </a:cubicBezTo>
                  <a:cubicBezTo>
                    <a:pt x="13869" y="19236"/>
                    <a:pt x="13896" y="19229"/>
                    <a:pt x="13923" y="19211"/>
                  </a:cubicBezTo>
                  <a:cubicBezTo>
                    <a:pt x="14066" y="19154"/>
                    <a:pt x="14337" y="19073"/>
                    <a:pt x="14510" y="19073"/>
                  </a:cubicBezTo>
                  <a:cubicBezTo>
                    <a:pt x="14614" y="19073"/>
                    <a:pt x="14684" y="19101"/>
                    <a:pt x="14671" y="19180"/>
                  </a:cubicBezTo>
                  <a:cubicBezTo>
                    <a:pt x="14611" y="19348"/>
                    <a:pt x="14795" y="19743"/>
                    <a:pt x="14976" y="19743"/>
                  </a:cubicBezTo>
                  <a:cubicBezTo>
                    <a:pt x="14994" y="19743"/>
                    <a:pt x="15012" y="19740"/>
                    <a:pt x="15028" y="19731"/>
                  </a:cubicBezTo>
                  <a:cubicBezTo>
                    <a:pt x="15049" y="19722"/>
                    <a:pt x="15073" y="19717"/>
                    <a:pt x="15101" y="19717"/>
                  </a:cubicBezTo>
                  <a:cubicBezTo>
                    <a:pt x="15336" y="19717"/>
                    <a:pt x="15805" y="20037"/>
                    <a:pt x="16038" y="20037"/>
                  </a:cubicBezTo>
                  <a:cubicBezTo>
                    <a:pt x="16298" y="20037"/>
                    <a:pt x="16557" y="20037"/>
                    <a:pt x="16557" y="19883"/>
                  </a:cubicBezTo>
                  <a:cubicBezTo>
                    <a:pt x="16557" y="19770"/>
                    <a:pt x="16721" y="19604"/>
                    <a:pt x="16845" y="19604"/>
                  </a:cubicBezTo>
                  <a:cubicBezTo>
                    <a:pt x="16887" y="19604"/>
                    <a:pt x="16924" y="19624"/>
                    <a:pt x="16948" y="19670"/>
                  </a:cubicBezTo>
                  <a:cubicBezTo>
                    <a:pt x="17046" y="19883"/>
                    <a:pt x="17307" y="20343"/>
                    <a:pt x="17567" y="20343"/>
                  </a:cubicBezTo>
                  <a:cubicBezTo>
                    <a:pt x="17827" y="20343"/>
                    <a:pt x="18477" y="20343"/>
                    <a:pt x="18477" y="20556"/>
                  </a:cubicBezTo>
                  <a:cubicBezTo>
                    <a:pt x="18509" y="20894"/>
                    <a:pt x="18673" y="21230"/>
                    <a:pt x="18932" y="21505"/>
                  </a:cubicBezTo>
                  <a:cubicBezTo>
                    <a:pt x="19020" y="21576"/>
                    <a:pt x="19143" y="21600"/>
                    <a:pt x="19268" y="21600"/>
                  </a:cubicBezTo>
                  <a:cubicBezTo>
                    <a:pt x="19519" y="21600"/>
                    <a:pt x="19779" y="21505"/>
                    <a:pt x="19779" y="21505"/>
                  </a:cubicBezTo>
                  <a:cubicBezTo>
                    <a:pt x="19909" y="21382"/>
                    <a:pt x="20006" y="21199"/>
                    <a:pt x="19975" y="20985"/>
                  </a:cubicBezTo>
                  <a:cubicBezTo>
                    <a:pt x="19975" y="20648"/>
                    <a:pt x="19975" y="20191"/>
                    <a:pt x="19844" y="20191"/>
                  </a:cubicBezTo>
                  <a:cubicBezTo>
                    <a:pt x="19704" y="20191"/>
                    <a:pt x="19494" y="20460"/>
                    <a:pt x="19189" y="20460"/>
                  </a:cubicBezTo>
                  <a:cubicBezTo>
                    <a:pt x="19139" y="20460"/>
                    <a:pt x="19087" y="20451"/>
                    <a:pt x="19030" y="20435"/>
                  </a:cubicBezTo>
                  <a:cubicBezTo>
                    <a:pt x="18673" y="20343"/>
                    <a:pt x="18413" y="19639"/>
                    <a:pt x="18250" y="19516"/>
                  </a:cubicBezTo>
                  <a:cubicBezTo>
                    <a:pt x="18086" y="19426"/>
                    <a:pt x="18509" y="18753"/>
                    <a:pt x="18509" y="18477"/>
                  </a:cubicBezTo>
                  <a:cubicBezTo>
                    <a:pt x="18509" y="18171"/>
                    <a:pt x="18771" y="17316"/>
                    <a:pt x="18575" y="17193"/>
                  </a:cubicBezTo>
                  <a:cubicBezTo>
                    <a:pt x="18348" y="17070"/>
                    <a:pt x="18477" y="16795"/>
                    <a:pt x="18738" y="16582"/>
                  </a:cubicBezTo>
                  <a:cubicBezTo>
                    <a:pt x="18998" y="16397"/>
                    <a:pt x="18640" y="15817"/>
                    <a:pt x="19030" y="15817"/>
                  </a:cubicBezTo>
                  <a:cubicBezTo>
                    <a:pt x="19171" y="15817"/>
                    <a:pt x="19353" y="15824"/>
                    <a:pt x="19540" y="15824"/>
                  </a:cubicBezTo>
                  <a:cubicBezTo>
                    <a:pt x="19912" y="15824"/>
                    <a:pt x="20310" y="15796"/>
                    <a:pt x="20461" y="15633"/>
                  </a:cubicBezTo>
                  <a:cubicBezTo>
                    <a:pt x="20494" y="15602"/>
                    <a:pt x="20494" y="15602"/>
                    <a:pt x="20494" y="15571"/>
                  </a:cubicBezTo>
                  <a:cubicBezTo>
                    <a:pt x="20527" y="15511"/>
                    <a:pt x="20559" y="15450"/>
                    <a:pt x="20592" y="15388"/>
                  </a:cubicBezTo>
                  <a:cubicBezTo>
                    <a:pt x="20365" y="14991"/>
                    <a:pt x="20104" y="14410"/>
                    <a:pt x="19779" y="14257"/>
                  </a:cubicBezTo>
                  <a:cubicBezTo>
                    <a:pt x="19226" y="13951"/>
                    <a:pt x="18965" y="10127"/>
                    <a:pt x="19258" y="10037"/>
                  </a:cubicBezTo>
                  <a:cubicBezTo>
                    <a:pt x="19290" y="10037"/>
                    <a:pt x="19323" y="10067"/>
                    <a:pt x="19356" y="10127"/>
                  </a:cubicBezTo>
                  <a:lnTo>
                    <a:pt x="19323" y="9272"/>
                  </a:lnTo>
                  <a:lnTo>
                    <a:pt x="19226" y="9241"/>
                  </a:lnTo>
                  <a:cubicBezTo>
                    <a:pt x="19096" y="9180"/>
                    <a:pt x="18998" y="9057"/>
                    <a:pt x="18998" y="8905"/>
                  </a:cubicBezTo>
                  <a:cubicBezTo>
                    <a:pt x="18965" y="8751"/>
                    <a:pt x="19096" y="8599"/>
                    <a:pt x="19258" y="8569"/>
                  </a:cubicBezTo>
                  <a:cubicBezTo>
                    <a:pt x="19258" y="8569"/>
                    <a:pt x="19194" y="7957"/>
                    <a:pt x="19486" y="7835"/>
                  </a:cubicBezTo>
                  <a:cubicBezTo>
                    <a:pt x="19551" y="7835"/>
                    <a:pt x="19615" y="7773"/>
                    <a:pt x="19648" y="7742"/>
                  </a:cubicBezTo>
                  <a:cubicBezTo>
                    <a:pt x="19779" y="7498"/>
                    <a:pt x="19844" y="7193"/>
                    <a:pt x="19844" y="6916"/>
                  </a:cubicBezTo>
                  <a:cubicBezTo>
                    <a:pt x="19844" y="6580"/>
                    <a:pt x="19909" y="6244"/>
                    <a:pt x="20038" y="5938"/>
                  </a:cubicBezTo>
                  <a:cubicBezTo>
                    <a:pt x="20169" y="5663"/>
                    <a:pt x="20136" y="5265"/>
                    <a:pt x="20332" y="5112"/>
                  </a:cubicBezTo>
                  <a:cubicBezTo>
                    <a:pt x="20559" y="4960"/>
                    <a:pt x="20527" y="4562"/>
                    <a:pt x="20787" y="4470"/>
                  </a:cubicBezTo>
                  <a:cubicBezTo>
                    <a:pt x="21048" y="4408"/>
                    <a:pt x="21242" y="4318"/>
                    <a:pt x="21275" y="4164"/>
                  </a:cubicBezTo>
                  <a:cubicBezTo>
                    <a:pt x="21308" y="4011"/>
                    <a:pt x="21600" y="3797"/>
                    <a:pt x="21600" y="3584"/>
                  </a:cubicBezTo>
                  <a:cubicBezTo>
                    <a:pt x="21600" y="3338"/>
                    <a:pt x="21210" y="3278"/>
                    <a:pt x="21210" y="3002"/>
                  </a:cubicBezTo>
                  <a:cubicBezTo>
                    <a:pt x="21210" y="2727"/>
                    <a:pt x="21308" y="2024"/>
                    <a:pt x="21308" y="2024"/>
                  </a:cubicBezTo>
                  <a:cubicBezTo>
                    <a:pt x="20755" y="1534"/>
                    <a:pt x="20104" y="1015"/>
                    <a:pt x="19942" y="922"/>
                  </a:cubicBezTo>
                  <a:cubicBezTo>
                    <a:pt x="19899" y="889"/>
                    <a:pt x="19847" y="876"/>
                    <a:pt x="19792" y="876"/>
                  </a:cubicBezTo>
                  <a:cubicBezTo>
                    <a:pt x="19595" y="876"/>
                    <a:pt x="19356" y="1045"/>
                    <a:pt x="19356" y="1045"/>
                  </a:cubicBezTo>
                  <a:cubicBezTo>
                    <a:pt x="19356" y="1045"/>
                    <a:pt x="19176" y="875"/>
                    <a:pt x="18967" y="875"/>
                  </a:cubicBezTo>
                  <a:cubicBezTo>
                    <a:pt x="18881" y="875"/>
                    <a:pt x="18790" y="904"/>
                    <a:pt x="18705" y="984"/>
                  </a:cubicBezTo>
                  <a:cubicBezTo>
                    <a:pt x="18607" y="1076"/>
                    <a:pt x="18496" y="1107"/>
                    <a:pt x="18389" y="1107"/>
                  </a:cubicBezTo>
                  <a:cubicBezTo>
                    <a:pt x="18177" y="1107"/>
                    <a:pt x="17990" y="984"/>
                    <a:pt x="17990" y="984"/>
                  </a:cubicBezTo>
                  <a:cubicBezTo>
                    <a:pt x="17761" y="830"/>
                    <a:pt x="17567" y="648"/>
                    <a:pt x="17469" y="433"/>
                  </a:cubicBezTo>
                  <a:cubicBezTo>
                    <a:pt x="17404" y="281"/>
                    <a:pt x="17307" y="188"/>
                    <a:pt x="17176" y="127"/>
                  </a:cubicBezTo>
                  <a:lnTo>
                    <a:pt x="17176" y="158"/>
                  </a:lnTo>
                  <a:lnTo>
                    <a:pt x="16298" y="311"/>
                  </a:lnTo>
                  <a:cubicBezTo>
                    <a:pt x="16298" y="311"/>
                    <a:pt x="15725" y="0"/>
                    <a:pt x="1532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89" name="Google Shape;1789;p133"/>
            <p:cNvSpPr/>
            <p:nvPr/>
          </p:nvSpPr>
          <p:spPr>
            <a:xfrm>
              <a:off x="3973483" y="2427553"/>
              <a:ext cx="32792" cy="43900"/>
            </a:xfrm>
            <a:custGeom>
              <a:avLst/>
              <a:gdLst/>
              <a:ahLst/>
              <a:cxnLst/>
              <a:rect l="l" t="t" r="r" b="b"/>
              <a:pathLst>
                <a:path w="21600" h="21600" extrusionOk="0">
                  <a:moveTo>
                    <a:pt x="0" y="3007"/>
                  </a:moveTo>
                  <a:cubicBezTo>
                    <a:pt x="234" y="3007"/>
                    <a:pt x="484" y="3007"/>
                    <a:pt x="718" y="3007"/>
                  </a:cubicBezTo>
                  <a:close/>
                  <a:moveTo>
                    <a:pt x="17557" y="0"/>
                  </a:moveTo>
                  <a:cubicBezTo>
                    <a:pt x="16471" y="137"/>
                    <a:pt x="15369" y="200"/>
                    <a:pt x="14316" y="200"/>
                  </a:cubicBezTo>
                  <a:cubicBezTo>
                    <a:pt x="13264" y="200"/>
                    <a:pt x="12262" y="137"/>
                    <a:pt x="11343" y="0"/>
                  </a:cubicBezTo>
                  <a:cubicBezTo>
                    <a:pt x="11343" y="0"/>
                    <a:pt x="11944" y="3394"/>
                    <a:pt x="6281" y="3394"/>
                  </a:cubicBezTo>
                  <a:cubicBezTo>
                    <a:pt x="5713" y="3394"/>
                    <a:pt x="5078" y="3357"/>
                    <a:pt x="4377" y="3282"/>
                  </a:cubicBezTo>
                  <a:cubicBezTo>
                    <a:pt x="3157" y="3057"/>
                    <a:pt x="1938" y="3020"/>
                    <a:pt x="718" y="3007"/>
                  </a:cubicBezTo>
                  <a:lnTo>
                    <a:pt x="1453" y="10931"/>
                  </a:lnTo>
                  <a:cubicBezTo>
                    <a:pt x="2923" y="14487"/>
                    <a:pt x="4026" y="18044"/>
                    <a:pt x="4744" y="21600"/>
                  </a:cubicBezTo>
                  <a:cubicBezTo>
                    <a:pt x="6582" y="20514"/>
                    <a:pt x="8770" y="19691"/>
                    <a:pt x="10608" y="18867"/>
                  </a:cubicBezTo>
                  <a:cubicBezTo>
                    <a:pt x="13899" y="18044"/>
                    <a:pt x="21600" y="7113"/>
                    <a:pt x="21600" y="7113"/>
                  </a:cubicBezTo>
                  <a:lnTo>
                    <a:pt x="17925" y="5466"/>
                  </a:lnTo>
                  <a:cubicBezTo>
                    <a:pt x="18292" y="3556"/>
                    <a:pt x="17925" y="1909"/>
                    <a:pt x="175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0" name="Google Shape;1790;p133"/>
            <p:cNvSpPr/>
            <p:nvPr/>
          </p:nvSpPr>
          <p:spPr>
            <a:xfrm>
              <a:off x="3994583" y="2598736"/>
              <a:ext cx="212413" cy="355124"/>
            </a:xfrm>
            <a:custGeom>
              <a:avLst/>
              <a:gdLst/>
              <a:ahLst/>
              <a:cxnLst/>
              <a:rect l="l" t="t" r="r" b="b"/>
              <a:pathLst>
                <a:path w="21441" h="21600" extrusionOk="0">
                  <a:moveTo>
                    <a:pt x="20701" y="0"/>
                  </a:moveTo>
                  <a:cubicBezTo>
                    <a:pt x="19972" y="202"/>
                    <a:pt x="19242" y="440"/>
                    <a:pt x="18569" y="743"/>
                  </a:cubicBezTo>
                  <a:cubicBezTo>
                    <a:pt x="18505" y="821"/>
                    <a:pt x="18349" y="835"/>
                    <a:pt x="18157" y="835"/>
                  </a:cubicBezTo>
                  <a:cubicBezTo>
                    <a:pt x="18060" y="835"/>
                    <a:pt x="17952" y="831"/>
                    <a:pt x="17842" y="831"/>
                  </a:cubicBezTo>
                  <a:cubicBezTo>
                    <a:pt x="17604" y="831"/>
                    <a:pt x="17356" y="847"/>
                    <a:pt x="17166" y="946"/>
                  </a:cubicBezTo>
                  <a:cubicBezTo>
                    <a:pt x="17010" y="1040"/>
                    <a:pt x="16869" y="1072"/>
                    <a:pt x="16731" y="1072"/>
                  </a:cubicBezTo>
                  <a:cubicBezTo>
                    <a:pt x="16470" y="1072"/>
                    <a:pt x="16227" y="956"/>
                    <a:pt x="15932" y="912"/>
                  </a:cubicBezTo>
                  <a:cubicBezTo>
                    <a:pt x="15899" y="907"/>
                    <a:pt x="15866" y="904"/>
                    <a:pt x="15833" y="904"/>
                  </a:cubicBezTo>
                  <a:cubicBezTo>
                    <a:pt x="15510" y="904"/>
                    <a:pt x="15367" y="1200"/>
                    <a:pt x="15316" y="1385"/>
                  </a:cubicBezTo>
                  <a:cubicBezTo>
                    <a:pt x="15287" y="1504"/>
                    <a:pt x="15049" y="1538"/>
                    <a:pt x="14783" y="1538"/>
                  </a:cubicBezTo>
                  <a:cubicBezTo>
                    <a:pt x="14517" y="1538"/>
                    <a:pt x="14223" y="1504"/>
                    <a:pt x="14082" y="1487"/>
                  </a:cubicBezTo>
                  <a:cubicBezTo>
                    <a:pt x="14056" y="1484"/>
                    <a:pt x="14025" y="1482"/>
                    <a:pt x="13990" y="1482"/>
                  </a:cubicBezTo>
                  <a:cubicBezTo>
                    <a:pt x="13631" y="1482"/>
                    <a:pt x="12802" y="1623"/>
                    <a:pt x="12344" y="1623"/>
                  </a:cubicBezTo>
                  <a:cubicBezTo>
                    <a:pt x="11893" y="1623"/>
                    <a:pt x="12231" y="1351"/>
                    <a:pt x="11670" y="1251"/>
                  </a:cubicBezTo>
                  <a:cubicBezTo>
                    <a:pt x="11581" y="1232"/>
                    <a:pt x="11494" y="1225"/>
                    <a:pt x="11412" y="1225"/>
                  </a:cubicBezTo>
                  <a:cubicBezTo>
                    <a:pt x="11030" y="1225"/>
                    <a:pt x="10723" y="1385"/>
                    <a:pt x="10490" y="1385"/>
                  </a:cubicBezTo>
                  <a:cubicBezTo>
                    <a:pt x="10324" y="1385"/>
                    <a:pt x="9763" y="1351"/>
                    <a:pt x="9313" y="1317"/>
                  </a:cubicBezTo>
                  <a:cubicBezTo>
                    <a:pt x="9313" y="1453"/>
                    <a:pt x="9313" y="1623"/>
                    <a:pt x="9200" y="1757"/>
                  </a:cubicBezTo>
                  <a:cubicBezTo>
                    <a:pt x="8808" y="2400"/>
                    <a:pt x="10042" y="3819"/>
                    <a:pt x="10099" y="4429"/>
                  </a:cubicBezTo>
                  <a:cubicBezTo>
                    <a:pt x="10547" y="4631"/>
                    <a:pt x="10941" y="4901"/>
                    <a:pt x="11332" y="5138"/>
                  </a:cubicBezTo>
                  <a:cubicBezTo>
                    <a:pt x="11893" y="5578"/>
                    <a:pt x="11332" y="5544"/>
                    <a:pt x="11389" y="6423"/>
                  </a:cubicBezTo>
                  <a:cubicBezTo>
                    <a:pt x="11445" y="7301"/>
                    <a:pt x="10772" y="6929"/>
                    <a:pt x="10268" y="7234"/>
                  </a:cubicBezTo>
                  <a:cubicBezTo>
                    <a:pt x="9707" y="7538"/>
                    <a:pt x="10211" y="8214"/>
                    <a:pt x="10042" y="8384"/>
                  </a:cubicBezTo>
                  <a:cubicBezTo>
                    <a:pt x="10035" y="8396"/>
                    <a:pt x="10022" y="8402"/>
                    <a:pt x="10004" y="8402"/>
                  </a:cubicBezTo>
                  <a:cubicBezTo>
                    <a:pt x="9730" y="8402"/>
                    <a:pt x="8296" y="7083"/>
                    <a:pt x="8192" y="6861"/>
                  </a:cubicBezTo>
                  <a:cubicBezTo>
                    <a:pt x="8079" y="6659"/>
                    <a:pt x="8808" y="5746"/>
                    <a:pt x="8639" y="5240"/>
                  </a:cubicBezTo>
                  <a:cubicBezTo>
                    <a:pt x="8542" y="5004"/>
                    <a:pt x="8286" y="4935"/>
                    <a:pt x="8000" y="4935"/>
                  </a:cubicBezTo>
                  <a:cubicBezTo>
                    <a:pt x="7626" y="4935"/>
                    <a:pt x="7203" y="5052"/>
                    <a:pt x="7014" y="5070"/>
                  </a:cubicBezTo>
                  <a:cubicBezTo>
                    <a:pt x="7004" y="5072"/>
                    <a:pt x="6991" y="5072"/>
                    <a:pt x="6981" y="5072"/>
                  </a:cubicBezTo>
                  <a:cubicBezTo>
                    <a:pt x="6576" y="5072"/>
                    <a:pt x="5775" y="4495"/>
                    <a:pt x="5611" y="4495"/>
                  </a:cubicBezTo>
                  <a:cubicBezTo>
                    <a:pt x="5386" y="4495"/>
                    <a:pt x="0" y="5746"/>
                    <a:pt x="0" y="5746"/>
                  </a:cubicBezTo>
                  <a:lnTo>
                    <a:pt x="394" y="6693"/>
                  </a:lnTo>
                  <a:lnTo>
                    <a:pt x="282" y="6693"/>
                  </a:lnTo>
                  <a:lnTo>
                    <a:pt x="561" y="7099"/>
                  </a:lnTo>
                  <a:cubicBezTo>
                    <a:pt x="1515" y="7133"/>
                    <a:pt x="2358" y="7267"/>
                    <a:pt x="3197" y="7504"/>
                  </a:cubicBezTo>
                  <a:cubicBezTo>
                    <a:pt x="3983" y="7842"/>
                    <a:pt x="5330" y="7876"/>
                    <a:pt x="5555" y="8012"/>
                  </a:cubicBezTo>
                  <a:cubicBezTo>
                    <a:pt x="5780" y="8112"/>
                    <a:pt x="5555" y="9329"/>
                    <a:pt x="5611" y="9972"/>
                  </a:cubicBezTo>
                  <a:cubicBezTo>
                    <a:pt x="5724" y="10580"/>
                    <a:pt x="4544" y="10750"/>
                    <a:pt x="5107" y="11088"/>
                  </a:cubicBezTo>
                  <a:cubicBezTo>
                    <a:pt x="5611" y="11425"/>
                    <a:pt x="5386" y="11967"/>
                    <a:pt x="5724" y="12033"/>
                  </a:cubicBezTo>
                  <a:cubicBezTo>
                    <a:pt x="6059" y="12067"/>
                    <a:pt x="5107" y="12811"/>
                    <a:pt x="4656" y="12980"/>
                  </a:cubicBezTo>
                  <a:cubicBezTo>
                    <a:pt x="4208" y="13150"/>
                    <a:pt x="4656" y="13758"/>
                    <a:pt x="4096" y="14197"/>
                  </a:cubicBezTo>
                  <a:cubicBezTo>
                    <a:pt x="3479" y="14637"/>
                    <a:pt x="2749" y="15077"/>
                    <a:pt x="2020" y="15482"/>
                  </a:cubicBezTo>
                  <a:cubicBezTo>
                    <a:pt x="2076" y="15482"/>
                    <a:pt x="2076" y="15482"/>
                    <a:pt x="2132" y="15516"/>
                  </a:cubicBezTo>
                  <a:cubicBezTo>
                    <a:pt x="2301" y="15718"/>
                    <a:pt x="2806" y="17679"/>
                    <a:pt x="3366" y="17883"/>
                  </a:cubicBezTo>
                  <a:cubicBezTo>
                    <a:pt x="3927" y="18051"/>
                    <a:pt x="3591" y="19977"/>
                    <a:pt x="3591" y="20147"/>
                  </a:cubicBezTo>
                  <a:cubicBezTo>
                    <a:pt x="3535" y="20351"/>
                    <a:pt x="3817" y="21600"/>
                    <a:pt x="3817" y="21600"/>
                  </a:cubicBezTo>
                  <a:cubicBezTo>
                    <a:pt x="4265" y="21566"/>
                    <a:pt x="4769" y="21534"/>
                    <a:pt x="5330" y="21534"/>
                  </a:cubicBezTo>
                  <a:cubicBezTo>
                    <a:pt x="5330" y="21296"/>
                    <a:pt x="5386" y="21060"/>
                    <a:pt x="5386" y="20924"/>
                  </a:cubicBezTo>
                  <a:cubicBezTo>
                    <a:pt x="5442" y="20317"/>
                    <a:pt x="4769" y="20789"/>
                    <a:pt x="4600" y="20417"/>
                  </a:cubicBezTo>
                  <a:cubicBezTo>
                    <a:pt x="4377" y="20045"/>
                    <a:pt x="6059" y="19370"/>
                    <a:pt x="7744" y="18964"/>
                  </a:cubicBezTo>
                  <a:cubicBezTo>
                    <a:pt x="9482" y="18592"/>
                    <a:pt x="10155" y="18356"/>
                    <a:pt x="10324" y="17983"/>
                  </a:cubicBezTo>
                  <a:cubicBezTo>
                    <a:pt x="10490" y="17611"/>
                    <a:pt x="10324" y="16564"/>
                    <a:pt x="10547" y="16158"/>
                  </a:cubicBezTo>
                  <a:cubicBezTo>
                    <a:pt x="10716" y="15752"/>
                    <a:pt x="10380" y="15516"/>
                    <a:pt x="10155" y="14569"/>
                  </a:cubicBezTo>
                  <a:cubicBezTo>
                    <a:pt x="9986" y="13622"/>
                    <a:pt x="9425" y="13488"/>
                    <a:pt x="9200" y="12980"/>
                  </a:cubicBezTo>
                  <a:cubicBezTo>
                    <a:pt x="8921" y="12439"/>
                    <a:pt x="8977" y="12033"/>
                    <a:pt x="9482" y="12033"/>
                  </a:cubicBezTo>
                  <a:cubicBezTo>
                    <a:pt x="9986" y="12001"/>
                    <a:pt x="10042" y="11865"/>
                    <a:pt x="10434" y="11358"/>
                  </a:cubicBezTo>
                  <a:cubicBezTo>
                    <a:pt x="10884" y="10850"/>
                    <a:pt x="11332" y="11054"/>
                    <a:pt x="12175" y="10682"/>
                  </a:cubicBezTo>
                  <a:cubicBezTo>
                    <a:pt x="12961" y="10310"/>
                    <a:pt x="13017" y="9837"/>
                    <a:pt x="14251" y="9229"/>
                  </a:cubicBezTo>
                  <a:cubicBezTo>
                    <a:pt x="15541" y="8620"/>
                    <a:pt x="16944" y="8620"/>
                    <a:pt x="18234" y="8146"/>
                  </a:cubicBezTo>
                  <a:cubicBezTo>
                    <a:pt x="19468" y="7706"/>
                    <a:pt x="21600" y="5882"/>
                    <a:pt x="21431" y="5544"/>
                  </a:cubicBezTo>
                  <a:cubicBezTo>
                    <a:pt x="21037" y="4732"/>
                    <a:pt x="20870" y="3921"/>
                    <a:pt x="20870" y="3076"/>
                  </a:cubicBezTo>
                  <a:cubicBezTo>
                    <a:pt x="20983" y="2467"/>
                    <a:pt x="20701" y="845"/>
                    <a:pt x="20701" y="68"/>
                  </a:cubicBezTo>
                  <a:lnTo>
                    <a:pt x="20701"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1" name="Google Shape;1791;p133"/>
            <p:cNvSpPr/>
            <p:nvPr/>
          </p:nvSpPr>
          <p:spPr>
            <a:xfrm>
              <a:off x="3981244" y="2396994"/>
              <a:ext cx="218430" cy="228423"/>
            </a:xfrm>
            <a:custGeom>
              <a:avLst/>
              <a:gdLst/>
              <a:ahLst/>
              <a:cxnLst/>
              <a:rect l="l" t="t" r="r" b="b"/>
              <a:pathLst>
                <a:path w="21600" h="21600" extrusionOk="0">
                  <a:moveTo>
                    <a:pt x="4617" y="0"/>
                  </a:moveTo>
                  <a:lnTo>
                    <a:pt x="2969" y="156"/>
                  </a:lnTo>
                  <a:lnTo>
                    <a:pt x="2034" y="367"/>
                  </a:lnTo>
                  <a:lnTo>
                    <a:pt x="2365" y="1261"/>
                  </a:lnTo>
                  <a:cubicBezTo>
                    <a:pt x="2583" y="1628"/>
                    <a:pt x="2693" y="2101"/>
                    <a:pt x="2638" y="2573"/>
                  </a:cubicBezTo>
                  <a:cubicBezTo>
                    <a:pt x="2638" y="2784"/>
                    <a:pt x="2255" y="2890"/>
                    <a:pt x="1868" y="2943"/>
                  </a:cubicBezTo>
                  <a:cubicBezTo>
                    <a:pt x="1924" y="3257"/>
                    <a:pt x="1979" y="3626"/>
                    <a:pt x="1924" y="3940"/>
                  </a:cubicBezTo>
                  <a:lnTo>
                    <a:pt x="2475" y="4257"/>
                  </a:lnTo>
                  <a:cubicBezTo>
                    <a:pt x="2475" y="4257"/>
                    <a:pt x="1319" y="6357"/>
                    <a:pt x="825" y="6568"/>
                  </a:cubicBezTo>
                  <a:cubicBezTo>
                    <a:pt x="549" y="6727"/>
                    <a:pt x="221" y="6883"/>
                    <a:pt x="0" y="7041"/>
                  </a:cubicBezTo>
                  <a:cubicBezTo>
                    <a:pt x="276" y="8566"/>
                    <a:pt x="660" y="10300"/>
                    <a:pt x="1209" y="10772"/>
                  </a:cubicBezTo>
                  <a:cubicBezTo>
                    <a:pt x="2199" y="11720"/>
                    <a:pt x="2034" y="12770"/>
                    <a:pt x="2255" y="13348"/>
                  </a:cubicBezTo>
                  <a:cubicBezTo>
                    <a:pt x="2475" y="13979"/>
                    <a:pt x="3353" y="14662"/>
                    <a:pt x="2749" y="14924"/>
                  </a:cubicBezTo>
                  <a:cubicBezTo>
                    <a:pt x="2693" y="14948"/>
                    <a:pt x="2638" y="14957"/>
                    <a:pt x="2583" y="14957"/>
                  </a:cubicBezTo>
                  <a:cubicBezTo>
                    <a:pt x="2255" y="14957"/>
                    <a:pt x="1931" y="14578"/>
                    <a:pt x="1650" y="14084"/>
                  </a:cubicBezTo>
                  <a:cubicBezTo>
                    <a:pt x="1595" y="14190"/>
                    <a:pt x="1540" y="14293"/>
                    <a:pt x="1485" y="14398"/>
                  </a:cubicBezTo>
                  <a:cubicBezTo>
                    <a:pt x="1485" y="14451"/>
                    <a:pt x="1429" y="14451"/>
                    <a:pt x="1429" y="14504"/>
                  </a:cubicBezTo>
                  <a:cubicBezTo>
                    <a:pt x="1868" y="14820"/>
                    <a:pt x="2310" y="15135"/>
                    <a:pt x="2859" y="15293"/>
                  </a:cubicBezTo>
                  <a:cubicBezTo>
                    <a:pt x="3353" y="15293"/>
                    <a:pt x="4178" y="15924"/>
                    <a:pt x="4672" y="15976"/>
                  </a:cubicBezTo>
                  <a:cubicBezTo>
                    <a:pt x="5608" y="16238"/>
                    <a:pt x="6485" y="16607"/>
                    <a:pt x="7255" y="17080"/>
                  </a:cubicBezTo>
                  <a:cubicBezTo>
                    <a:pt x="7310" y="17132"/>
                    <a:pt x="7310" y="17238"/>
                    <a:pt x="7366" y="17291"/>
                  </a:cubicBezTo>
                  <a:cubicBezTo>
                    <a:pt x="7586" y="17264"/>
                    <a:pt x="7819" y="17250"/>
                    <a:pt x="8053" y="17250"/>
                  </a:cubicBezTo>
                  <a:cubicBezTo>
                    <a:pt x="8286" y="17250"/>
                    <a:pt x="8519" y="17264"/>
                    <a:pt x="8740" y="17291"/>
                  </a:cubicBezTo>
                  <a:cubicBezTo>
                    <a:pt x="8795" y="17238"/>
                    <a:pt x="8905" y="17185"/>
                    <a:pt x="9013" y="17185"/>
                  </a:cubicBezTo>
                  <a:cubicBezTo>
                    <a:pt x="9728" y="17185"/>
                    <a:pt x="10498" y="19708"/>
                    <a:pt x="10443" y="21125"/>
                  </a:cubicBezTo>
                  <a:cubicBezTo>
                    <a:pt x="10884" y="21178"/>
                    <a:pt x="11433" y="21231"/>
                    <a:pt x="11596" y="21231"/>
                  </a:cubicBezTo>
                  <a:cubicBezTo>
                    <a:pt x="11817" y="21231"/>
                    <a:pt x="12108" y="20962"/>
                    <a:pt x="12469" y="20962"/>
                  </a:cubicBezTo>
                  <a:cubicBezTo>
                    <a:pt x="12557" y="20962"/>
                    <a:pt x="12652" y="20979"/>
                    <a:pt x="12752" y="21022"/>
                  </a:cubicBezTo>
                  <a:cubicBezTo>
                    <a:pt x="13302" y="21178"/>
                    <a:pt x="12971" y="21600"/>
                    <a:pt x="13412" y="21600"/>
                  </a:cubicBezTo>
                  <a:cubicBezTo>
                    <a:pt x="13868" y="21600"/>
                    <a:pt x="14698" y="21331"/>
                    <a:pt x="15039" y="21331"/>
                  </a:cubicBezTo>
                  <a:cubicBezTo>
                    <a:pt x="15070" y="21331"/>
                    <a:pt x="15095" y="21331"/>
                    <a:pt x="15115" y="21336"/>
                  </a:cubicBezTo>
                  <a:cubicBezTo>
                    <a:pt x="15268" y="21365"/>
                    <a:pt x="15609" y="21444"/>
                    <a:pt x="15890" y="21444"/>
                  </a:cubicBezTo>
                  <a:cubicBezTo>
                    <a:pt x="16113" y="21444"/>
                    <a:pt x="16298" y="21394"/>
                    <a:pt x="16324" y="21231"/>
                  </a:cubicBezTo>
                  <a:cubicBezTo>
                    <a:pt x="16374" y="20900"/>
                    <a:pt x="16512" y="20480"/>
                    <a:pt x="16823" y="20480"/>
                  </a:cubicBezTo>
                  <a:cubicBezTo>
                    <a:pt x="16855" y="20480"/>
                    <a:pt x="16890" y="20485"/>
                    <a:pt x="16928" y="20494"/>
                  </a:cubicBezTo>
                  <a:cubicBezTo>
                    <a:pt x="17216" y="20564"/>
                    <a:pt x="17432" y="20744"/>
                    <a:pt x="17685" y="20744"/>
                  </a:cubicBezTo>
                  <a:cubicBezTo>
                    <a:pt x="17821" y="20744"/>
                    <a:pt x="17966" y="20694"/>
                    <a:pt x="18137" y="20547"/>
                  </a:cubicBezTo>
                  <a:cubicBezTo>
                    <a:pt x="18347" y="20370"/>
                    <a:pt x="18598" y="20343"/>
                    <a:pt x="18829" y="20343"/>
                  </a:cubicBezTo>
                  <a:cubicBezTo>
                    <a:pt x="18927" y="20343"/>
                    <a:pt x="19022" y="20348"/>
                    <a:pt x="19110" y="20348"/>
                  </a:cubicBezTo>
                  <a:cubicBezTo>
                    <a:pt x="19298" y="20348"/>
                    <a:pt x="19446" y="20324"/>
                    <a:pt x="19511" y="20180"/>
                  </a:cubicBezTo>
                  <a:cubicBezTo>
                    <a:pt x="20171" y="19708"/>
                    <a:pt x="20885" y="19339"/>
                    <a:pt x="21600" y="19077"/>
                  </a:cubicBezTo>
                  <a:cubicBezTo>
                    <a:pt x="21545" y="17972"/>
                    <a:pt x="20281" y="18499"/>
                    <a:pt x="20226" y="17291"/>
                  </a:cubicBezTo>
                  <a:cubicBezTo>
                    <a:pt x="20115" y="16132"/>
                    <a:pt x="19456" y="16132"/>
                    <a:pt x="19456" y="15346"/>
                  </a:cubicBezTo>
                  <a:cubicBezTo>
                    <a:pt x="19511" y="14557"/>
                    <a:pt x="19566" y="13820"/>
                    <a:pt x="19238" y="13715"/>
                  </a:cubicBezTo>
                  <a:cubicBezTo>
                    <a:pt x="18962" y="13612"/>
                    <a:pt x="19127" y="12928"/>
                    <a:pt x="19621" y="12245"/>
                  </a:cubicBezTo>
                  <a:cubicBezTo>
                    <a:pt x="20060" y="11561"/>
                    <a:pt x="18741" y="11456"/>
                    <a:pt x="18578" y="10561"/>
                  </a:cubicBezTo>
                  <a:cubicBezTo>
                    <a:pt x="18468" y="10194"/>
                    <a:pt x="18907" y="8986"/>
                    <a:pt x="19456" y="7619"/>
                  </a:cubicBezTo>
                  <a:cubicBezTo>
                    <a:pt x="17808" y="6463"/>
                    <a:pt x="16103" y="5254"/>
                    <a:pt x="16103" y="5254"/>
                  </a:cubicBezTo>
                  <a:lnTo>
                    <a:pt x="16213" y="4046"/>
                  </a:lnTo>
                  <a:lnTo>
                    <a:pt x="8685" y="103"/>
                  </a:lnTo>
                  <a:cubicBezTo>
                    <a:pt x="8740" y="839"/>
                    <a:pt x="8354" y="1523"/>
                    <a:pt x="7694" y="1942"/>
                  </a:cubicBezTo>
                  <a:cubicBezTo>
                    <a:pt x="7145" y="2206"/>
                    <a:pt x="8519" y="3048"/>
                    <a:pt x="7860" y="3151"/>
                  </a:cubicBezTo>
                  <a:cubicBezTo>
                    <a:pt x="7794" y="3168"/>
                    <a:pt x="7722" y="3175"/>
                    <a:pt x="7639" y="3175"/>
                  </a:cubicBezTo>
                  <a:cubicBezTo>
                    <a:pt x="7095" y="3175"/>
                    <a:pt x="6229" y="2863"/>
                    <a:pt x="5414" y="2863"/>
                  </a:cubicBezTo>
                  <a:cubicBezTo>
                    <a:pt x="5139" y="2863"/>
                    <a:pt x="4868" y="2899"/>
                    <a:pt x="4617" y="2995"/>
                  </a:cubicBezTo>
                  <a:cubicBezTo>
                    <a:pt x="4567" y="3019"/>
                    <a:pt x="4519" y="3031"/>
                    <a:pt x="4476" y="3031"/>
                  </a:cubicBezTo>
                  <a:cubicBezTo>
                    <a:pt x="3977" y="3031"/>
                    <a:pt x="4110" y="1403"/>
                    <a:pt x="46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2" name="Google Shape;1792;p133"/>
            <p:cNvSpPr/>
            <p:nvPr/>
          </p:nvSpPr>
          <p:spPr>
            <a:xfrm>
              <a:off x="4045542" y="2579412"/>
              <a:ext cx="63245" cy="157920"/>
            </a:xfrm>
            <a:custGeom>
              <a:avLst/>
              <a:gdLst/>
              <a:ahLst/>
              <a:cxnLst/>
              <a:rect l="l" t="t" r="r" b="b"/>
              <a:pathLst>
                <a:path w="20152" h="21600" extrusionOk="0">
                  <a:moveTo>
                    <a:pt x="5346" y="0"/>
                  </a:moveTo>
                  <a:cubicBezTo>
                    <a:pt x="4619" y="0"/>
                    <a:pt x="3867" y="21"/>
                    <a:pt x="3067" y="59"/>
                  </a:cubicBezTo>
                  <a:cubicBezTo>
                    <a:pt x="4304" y="895"/>
                    <a:pt x="5193" y="1807"/>
                    <a:pt x="5726" y="2796"/>
                  </a:cubicBezTo>
                  <a:cubicBezTo>
                    <a:pt x="5726" y="3011"/>
                    <a:pt x="5500" y="3053"/>
                    <a:pt x="5185" y="3053"/>
                  </a:cubicBezTo>
                  <a:cubicBezTo>
                    <a:pt x="4983" y="3053"/>
                    <a:pt x="4732" y="3035"/>
                    <a:pt x="4490" y="3035"/>
                  </a:cubicBezTo>
                  <a:cubicBezTo>
                    <a:pt x="4061" y="3035"/>
                    <a:pt x="3641" y="3091"/>
                    <a:pt x="3423" y="3403"/>
                  </a:cubicBezTo>
                  <a:cubicBezTo>
                    <a:pt x="2890" y="4086"/>
                    <a:pt x="2534" y="7430"/>
                    <a:pt x="3779" y="8041"/>
                  </a:cubicBezTo>
                  <a:cubicBezTo>
                    <a:pt x="5015" y="8571"/>
                    <a:pt x="1120" y="8190"/>
                    <a:pt x="1120" y="8724"/>
                  </a:cubicBezTo>
                  <a:cubicBezTo>
                    <a:pt x="1120" y="9331"/>
                    <a:pt x="764" y="11384"/>
                    <a:pt x="231" y="11537"/>
                  </a:cubicBezTo>
                  <a:cubicBezTo>
                    <a:pt x="-472" y="11613"/>
                    <a:pt x="587" y="12068"/>
                    <a:pt x="1298" y="12751"/>
                  </a:cubicBezTo>
                  <a:cubicBezTo>
                    <a:pt x="1815" y="12751"/>
                    <a:pt x="4352" y="14125"/>
                    <a:pt x="5629" y="14125"/>
                  </a:cubicBezTo>
                  <a:cubicBezTo>
                    <a:pt x="5661" y="14125"/>
                    <a:pt x="5694" y="14121"/>
                    <a:pt x="5726" y="14121"/>
                  </a:cubicBezTo>
                  <a:cubicBezTo>
                    <a:pt x="6445" y="14076"/>
                    <a:pt x="7875" y="13802"/>
                    <a:pt x="9055" y="13802"/>
                  </a:cubicBezTo>
                  <a:cubicBezTo>
                    <a:pt x="9912" y="13802"/>
                    <a:pt x="10639" y="13948"/>
                    <a:pt x="10857" y="14427"/>
                  </a:cubicBezTo>
                  <a:cubicBezTo>
                    <a:pt x="11391" y="15564"/>
                    <a:pt x="9088" y="17618"/>
                    <a:pt x="9443" y="18149"/>
                  </a:cubicBezTo>
                  <a:cubicBezTo>
                    <a:pt x="9944" y="18582"/>
                    <a:pt x="14574" y="21600"/>
                    <a:pt x="15366" y="21600"/>
                  </a:cubicBezTo>
                  <a:cubicBezTo>
                    <a:pt x="15415" y="21600"/>
                    <a:pt x="15447" y="21590"/>
                    <a:pt x="15463" y="21572"/>
                  </a:cubicBezTo>
                  <a:cubicBezTo>
                    <a:pt x="15819" y="21114"/>
                    <a:pt x="14227" y="19671"/>
                    <a:pt x="15997" y="18985"/>
                  </a:cubicBezTo>
                  <a:cubicBezTo>
                    <a:pt x="17589" y="18301"/>
                    <a:pt x="19714" y="19137"/>
                    <a:pt x="19536" y="17087"/>
                  </a:cubicBezTo>
                  <a:cubicBezTo>
                    <a:pt x="19358" y="15110"/>
                    <a:pt x="21128" y="15186"/>
                    <a:pt x="19358" y="14274"/>
                  </a:cubicBezTo>
                  <a:cubicBezTo>
                    <a:pt x="18122" y="13663"/>
                    <a:pt x="16877" y="13133"/>
                    <a:pt x="15463" y="12602"/>
                  </a:cubicBezTo>
                  <a:cubicBezTo>
                    <a:pt x="15641" y="12751"/>
                    <a:pt x="15463" y="12904"/>
                    <a:pt x="15286" y="13056"/>
                  </a:cubicBezTo>
                  <a:cubicBezTo>
                    <a:pt x="15075" y="13199"/>
                    <a:pt x="14801" y="13265"/>
                    <a:pt x="14494" y="13265"/>
                  </a:cubicBezTo>
                  <a:cubicBezTo>
                    <a:pt x="12490" y="13265"/>
                    <a:pt x="8837" y="10566"/>
                    <a:pt x="8376" y="8724"/>
                  </a:cubicBezTo>
                  <a:cubicBezTo>
                    <a:pt x="7851" y="6670"/>
                    <a:pt x="11035" y="5682"/>
                    <a:pt x="9088" y="3708"/>
                  </a:cubicBezTo>
                  <a:cubicBezTo>
                    <a:pt x="7496" y="2109"/>
                    <a:pt x="6429" y="513"/>
                    <a:pt x="7496" y="59"/>
                  </a:cubicBezTo>
                  <a:cubicBezTo>
                    <a:pt x="6785" y="21"/>
                    <a:pt x="6082" y="0"/>
                    <a:pt x="53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3" name="Google Shape;1793;p133"/>
            <p:cNvSpPr/>
            <p:nvPr/>
          </p:nvSpPr>
          <p:spPr>
            <a:xfrm>
              <a:off x="4760384" y="1475370"/>
              <a:ext cx="154024" cy="104486"/>
            </a:xfrm>
            <a:custGeom>
              <a:avLst/>
              <a:gdLst/>
              <a:ahLst/>
              <a:cxnLst/>
              <a:rect l="l" t="t" r="r" b="b"/>
              <a:pathLst>
                <a:path w="21453" h="21600" extrusionOk="0">
                  <a:moveTo>
                    <a:pt x="8571" y="0"/>
                  </a:moveTo>
                  <a:cubicBezTo>
                    <a:pt x="8150" y="0"/>
                    <a:pt x="7529" y="362"/>
                    <a:pt x="7052" y="834"/>
                  </a:cubicBezTo>
                  <a:cubicBezTo>
                    <a:pt x="6836" y="1085"/>
                    <a:pt x="6568" y="1143"/>
                    <a:pt x="6292" y="1143"/>
                  </a:cubicBezTo>
                  <a:cubicBezTo>
                    <a:pt x="6031" y="1143"/>
                    <a:pt x="5763" y="1090"/>
                    <a:pt x="5529" y="1090"/>
                  </a:cubicBezTo>
                  <a:cubicBezTo>
                    <a:pt x="5222" y="1090"/>
                    <a:pt x="4978" y="1185"/>
                    <a:pt x="4887" y="1636"/>
                  </a:cubicBezTo>
                  <a:cubicBezTo>
                    <a:pt x="4653" y="2784"/>
                    <a:pt x="4268" y="3937"/>
                    <a:pt x="3569" y="3937"/>
                  </a:cubicBezTo>
                  <a:cubicBezTo>
                    <a:pt x="2795" y="3937"/>
                    <a:pt x="3414" y="5772"/>
                    <a:pt x="2640" y="6234"/>
                  </a:cubicBezTo>
                  <a:cubicBezTo>
                    <a:pt x="1866" y="6805"/>
                    <a:pt x="164" y="6695"/>
                    <a:pt x="8" y="7843"/>
                  </a:cubicBezTo>
                  <a:cubicBezTo>
                    <a:pt x="-147" y="8991"/>
                    <a:pt x="1944" y="9678"/>
                    <a:pt x="1711" y="11057"/>
                  </a:cubicBezTo>
                  <a:cubicBezTo>
                    <a:pt x="1556" y="12551"/>
                    <a:pt x="2795" y="13930"/>
                    <a:pt x="2022" y="14847"/>
                  </a:cubicBezTo>
                  <a:cubicBezTo>
                    <a:pt x="1171" y="16001"/>
                    <a:pt x="782" y="17720"/>
                    <a:pt x="860" y="19330"/>
                  </a:cubicBezTo>
                  <a:cubicBezTo>
                    <a:pt x="1192" y="19681"/>
                    <a:pt x="1527" y="19996"/>
                    <a:pt x="1789" y="19996"/>
                  </a:cubicBezTo>
                  <a:cubicBezTo>
                    <a:pt x="1951" y="19996"/>
                    <a:pt x="2085" y="19870"/>
                    <a:pt x="2177" y="19561"/>
                  </a:cubicBezTo>
                  <a:cubicBezTo>
                    <a:pt x="2368" y="18989"/>
                    <a:pt x="2908" y="18890"/>
                    <a:pt x="3474" y="18890"/>
                  </a:cubicBezTo>
                  <a:cubicBezTo>
                    <a:pt x="3763" y="18890"/>
                    <a:pt x="4060" y="18916"/>
                    <a:pt x="4321" y="18916"/>
                  </a:cubicBezTo>
                  <a:cubicBezTo>
                    <a:pt x="4777" y="18916"/>
                    <a:pt x="5120" y="18837"/>
                    <a:pt x="5120" y="18412"/>
                  </a:cubicBezTo>
                  <a:cubicBezTo>
                    <a:pt x="5120" y="17264"/>
                    <a:pt x="7751" y="17605"/>
                    <a:pt x="7751" y="16342"/>
                  </a:cubicBezTo>
                  <a:cubicBezTo>
                    <a:pt x="7751" y="15241"/>
                    <a:pt x="9178" y="12656"/>
                    <a:pt x="10181" y="12656"/>
                  </a:cubicBezTo>
                  <a:cubicBezTo>
                    <a:pt x="10224" y="12656"/>
                    <a:pt x="10266" y="12656"/>
                    <a:pt x="10305" y="12666"/>
                  </a:cubicBezTo>
                  <a:cubicBezTo>
                    <a:pt x="11312" y="12782"/>
                    <a:pt x="10227" y="15309"/>
                    <a:pt x="11389" y="16226"/>
                  </a:cubicBezTo>
                  <a:cubicBezTo>
                    <a:pt x="12626" y="17034"/>
                    <a:pt x="10846" y="20137"/>
                    <a:pt x="11545" y="21285"/>
                  </a:cubicBezTo>
                  <a:cubicBezTo>
                    <a:pt x="11658" y="21516"/>
                    <a:pt x="11835" y="21600"/>
                    <a:pt x="12057" y="21600"/>
                  </a:cubicBezTo>
                  <a:cubicBezTo>
                    <a:pt x="12280" y="21600"/>
                    <a:pt x="12548" y="21516"/>
                    <a:pt x="12859" y="21401"/>
                  </a:cubicBezTo>
                  <a:cubicBezTo>
                    <a:pt x="13477" y="21170"/>
                    <a:pt x="13788" y="20824"/>
                    <a:pt x="14328" y="20593"/>
                  </a:cubicBezTo>
                  <a:cubicBezTo>
                    <a:pt x="15377" y="19351"/>
                    <a:pt x="16681" y="17542"/>
                    <a:pt x="17264" y="17542"/>
                  </a:cubicBezTo>
                  <a:cubicBezTo>
                    <a:pt x="17327" y="17542"/>
                    <a:pt x="17380" y="17563"/>
                    <a:pt x="17426" y="17605"/>
                  </a:cubicBezTo>
                  <a:cubicBezTo>
                    <a:pt x="17998" y="18140"/>
                    <a:pt x="17977" y="18769"/>
                    <a:pt x="18398" y="18769"/>
                  </a:cubicBezTo>
                  <a:cubicBezTo>
                    <a:pt x="18433" y="18769"/>
                    <a:pt x="18468" y="18764"/>
                    <a:pt x="18511" y="18758"/>
                  </a:cubicBezTo>
                  <a:cubicBezTo>
                    <a:pt x="19206" y="18758"/>
                    <a:pt x="19902" y="19099"/>
                    <a:pt x="20446" y="19676"/>
                  </a:cubicBezTo>
                  <a:cubicBezTo>
                    <a:pt x="20754" y="19561"/>
                    <a:pt x="21064" y="19561"/>
                    <a:pt x="21453" y="19445"/>
                  </a:cubicBezTo>
                  <a:cubicBezTo>
                    <a:pt x="21453" y="19445"/>
                    <a:pt x="20987" y="15078"/>
                    <a:pt x="20831" y="13699"/>
                  </a:cubicBezTo>
                  <a:cubicBezTo>
                    <a:pt x="20754" y="12320"/>
                    <a:pt x="18122" y="11057"/>
                    <a:pt x="18122" y="11057"/>
                  </a:cubicBezTo>
                  <a:lnTo>
                    <a:pt x="17659" y="7266"/>
                  </a:lnTo>
                  <a:cubicBezTo>
                    <a:pt x="16730" y="7523"/>
                    <a:pt x="15844" y="7654"/>
                    <a:pt x="14936" y="7654"/>
                  </a:cubicBezTo>
                  <a:cubicBezTo>
                    <a:pt x="14636" y="7654"/>
                    <a:pt x="14328" y="7639"/>
                    <a:pt x="14021" y="7612"/>
                  </a:cubicBezTo>
                  <a:cubicBezTo>
                    <a:pt x="13922" y="7550"/>
                    <a:pt x="13802" y="7529"/>
                    <a:pt x="13664" y="7529"/>
                  </a:cubicBezTo>
                  <a:cubicBezTo>
                    <a:pt x="13389" y="7529"/>
                    <a:pt x="13050" y="7618"/>
                    <a:pt x="12721" y="7618"/>
                  </a:cubicBezTo>
                  <a:cubicBezTo>
                    <a:pt x="12322" y="7618"/>
                    <a:pt x="11941" y="7487"/>
                    <a:pt x="11697" y="6920"/>
                  </a:cubicBezTo>
                  <a:cubicBezTo>
                    <a:pt x="11573" y="6658"/>
                    <a:pt x="11421" y="6564"/>
                    <a:pt x="11255" y="6564"/>
                  </a:cubicBezTo>
                  <a:cubicBezTo>
                    <a:pt x="10846" y="6564"/>
                    <a:pt x="10330" y="7109"/>
                    <a:pt x="9782" y="7109"/>
                  </a:cubicBezTo>
                  <a:cubicBezTo>
                    <a:pt x="9570" y="7109"/>
                    <a:pt x="9358" y="7025"/>
                    <a:pt x="9143" y="6805"/>
                  </a:cubicBezTo>
                  <a:cubicBezTo>
                    <a:pt x="8836" y="6490"/>
                    <a:pt x="8355" y="6401"/>
                    <a:pt x="7832" y="6401"/>
                  </a:cubicBezTo>
                  <a:cubicBezTo>
                    <a:pt x="7122" y="6401"/>
                    <a:pt x="6335" y="6569"/>
                    <a:pt x="5787" y="6569"/>
                  </a:cubicBezTo>
                  <a:cubicBezTo>
                    <a:pt x="5420" y="6569"/>
                    <a:pt x="5162" y="6490"/>
                    <a:pt x="5120" y="6234"/>
                  </a:cubicBezTo>
                  <a:cubicBezTo>
                    <a:pt x="5042" y="5452"/>
                    <a:pt x="6278" y="3701"/>
                    <a:pt x="7059" y="3701"/>
                  </a:cubicBezTo>
                  <a:cubicBezTo>
                    <a:pt x="7084" y="3701"/>
                    <a:pt x="7108" y="3701"/>
                    <a:pt x="7130" y="3707"/>
                  </a:cubicBezTo>
                  <a:cubicBezTo>
                    <a:pt x="7285" y="3764"/>
                    <a:pt x="7440" y="3790"/>
                    <a:pt x="7585" y="3790"/>
                  </a:cubicBezTo>
                  <a:cubicBezTo>
                    <a:pt x="7730" y="3790"/>
                    <a:pt x="7868" y="3764"/>
                    <a:pt x="7981" y="3707"/>
                  </a:cubicBezTo>
                  <a:cubicBezTo>
                    <a:pt x="8369" y="2784"/>
                    <a:pt x="9221" y="718"/>
                    <a:pt x="8988" y="257"/>
                  </a:cubicBezTo>
                  <a:cubicBezTo>
                    <a:pt x="8917" y="79"/>
                    <a:pt x="8765" y="0"/>
                    <a:pt x="857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4" name="Google Shape;1794;p133"/>
            <p:cNvSpPr/>
            <p:nvPr/>
          </p:nvSpPr>
          <p:spPr>
            <a:xfrm>
              <a:off x="2146917" y="2153965"/>
              <a:ext cx="19470" cy="16079"/>
            </a:xfrm>
            <a:custGeom>
              <a:avLst/>
              <a:gdLst/>
              <a:ahLst/>
              <a:cxnLst/>
              <a:rect l="l" t="t" r="r" b="b"/>
              <a:pathLst>
                <a:path w="17946" h="21600" extrusionOk="0">
                  <a:moveTo>
                    <a:pt x="10314" y="0"/>
                  </a:moveTo>
                  <a:cubicBezTo>
                    <a:pt x="4750" y="0"/>
                    <a:pt x="-2380" y="5349"/>
                    <a:pt x="776" y="7666"/>
                  </a:cubicBezTo>
                  <a:cubicBezTo>
                    <a:pt x="4867" y="10630"/>
                    <a:pt x="-1281" y="17375"/>
                    <a:pt x="1290" y="20339"/>
                  </a:cubicBezTo>
                  <a:cubicBezTo>
                    <a:pt x="1898" y="21259"/>
                    <a:pt x="3067" y="21600"/>
                    <a:pt x="4516" y="21600"/>
                  </a:cubicBezTo>
                  <a:cubicBezTo>
                    <a:pt x="7836" y="21600"/>
                    <a:pt x="12604" y="19692"/>
                    <a:pt x="15106" y="18125"/>
                  </a:cubicBezTo>
                  <a:cubicBezTo>
                    <a:pt x="19220" y="15876"/>
                    <a:pt x="18706" y="6916"/>
                    <a:pt x="14591" y="1703"/>
                  </a:cubicBezTo>
                  <a:cubicBezTo>
                    <a:pt x="13539" y="477"/>
                    <a:pt x="11997" y="0"/>
                    <a:pt x="103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5" name="Google Shape;1795;p133"/>
            <p:cNvSpPr/>
            <p:nvPr/>
          </p:nvSpPr>
          <p:spPr>
            <a:xfrm>
              <a:off x="4264698" y="1463070"/>
              <a:ext cx="67256" cy="59116"/>
            </a:xfrm>
            <a:custGeom>
              <a:avLst/>
              <a:gdLst/>
              <a:ahLst/>
              <a:cxnLst/>
              <a:rect l="l" t="t" r="r" b="b"/>
              <a:pathLst>
                <a:path w="21600" h="21600" extrusionOk="0">
                  <a:moveTo>
                    <a:pt x="7892" y="0"/>
                  </a:moveTo>
                  <a:cubicBezTo>
                    <a:pt x="7404" y="0"/>
                    <a:pt x="6915" y="28"/>
                    <a:pt x="6426" y="74"/>
                  </a:cubicBezTo>
                  <a:cubicBezTo>
                    <a:pt x="4105" y="278"/>
                    <a:pt x="2321" y="1093"/>
                    <a:pt x="0" y="1501"/>
                  </a:cubicBezTo>
                  <a:cubicBezTo>
                    <a:pt x="1246" y="3734"/>
                    <a:pt x="358" y="4346"/>
                    <a:pt x="1425" y="7589"/>
                  </a:cubicBezTo>
                  <a:cubicBezTo>
                    <a:pt x="2500" y="10638"/>
                    <a:pt x="5351" y="9211"/>
                    <a:pt x="6426" y="10026"/>
                  </a:cubicBezTo>
                  <a:cubicBezTo>
                    <a:pt x="6964" y="10842"/>
                    <a:pt x="7322" y="11852"/>
                    <a:pt x="7493" y="12871"/>
                  </a:cubicBezTo>
                  <a:lnTo>
                    <a:pt x="8210" y="12871"/>
                  </a:lnTo>
                  <a:cubicBezTo>
                    <a:pt x="8927" y="13075"/>
                    <a:pt x="9635" y="13686"/>
                    <a:pt x="9814" y="14493"/>
                  </a:cubicBezTo>
                  <a:cubicBezTo>
                    <a:pt x="10890" y="14900"/>
                    <a:pt x="11957" y="15512"/>
                    <a:pt x="13032" y="16327"/>
                  </a:cubicBezTo>
                  <a:cubicBezTo>
                    <a:pt x="13146" y="16392"/>
                    <a:pt x="13268" y="16411"/>
                    <a:pt x="13390" y="16411"/>
                  </a:cubicBezTo>
                  <a:cubicBezTo>
                    <a:pt x="13634" y="16411"/>
                    <a:pt x="13903" y="16327"/>
                    <a:pt x="14213" y="16327"/>
                  </a:cubicBezTo>
                  <a:cubicBezTo>
                    <a:pt x="14677" y="16327"/>
                    <a:pt x="15263" y="16522"/>
                    <a:pt x="16062" y="17541"/>
                  </a:cubicBezTo>
                  <a:cubicBezTo>
                    <a:pt x="17674" y="19775"/>
                    <a:pt x="17674" y="19978"/>
                    <a:pt x="17495" y="21600"/>
                  </a:cubicBezTo>
                  <a:cubicBezTo>
                    <a:pt x="18920" y="21600"/>
                    <a:pt x="20346" y="21192"/>
                    <a:pt x="21600" y="20590"/>
                  </a:cubicBezTo>
                  <a:cubicBezTo>
                    <a:pt x="20883" y="19367"/>
                    <a:pt x="20346" y="18153"/>
                    <a:pt x="20167" y="16726"/>
                  </a:cubicBezTo>
                  <a:cubicBezTo>
                    <a:pt x="20167" y="14900"/>
                    <a:pt x="16241" y="13279"/>
                    <a:pt x="16241" y="11046"/>
                  </a:cubicBezTo>
                  <a:cubicBezTo>
                    <a:pt x="16241" y="8812"/>
                    <a:pt x="13569" y="6783"/>
                    <a:pt x="13919" y="5152"/>
                  </a:cubicBezTo>
                  <a:cubicBezTo>
                    <a:pt x="14278" y="3938"/>
                    <a:pt x="12852" y="2103"/>
                    <a:pt x="12136" y="686"/>
                  </a:cubicBezTo>
                  <a:cubicBezTo>
                    <a:pt x="10800" y="232"/>
                    <a:pt x="9358" y="0"/>
                    <a:pt x="789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6" name="Google Shape;1796;p133"/>
            <p:cNvSpPr/>
            <p:nvPr/>
          </p:nvSpPr>
          <p:spPr>
            <a:xfrm>
              <a:off x="4295257" y="1449375"/>
              <a:ext cx="96345" cy="83944"/>
            </a:xfrm>
            <a:custGeom>
              <a:avLst/>
              <a:gdLst/>
              <a:ahLst/>
              <a:cxnLst/>
              <a:rect l="l" t="t" r="r" b="b"/>
              <a:pathLst>
                <a:path w="20800" h="21600" extrusionOk="0">
                  <a:moveTo>
                    <a:pt x="0" y="13730"/>
                  </a:moveTo>
                  <a:cubicBezTo>
                    <a:pt x="241" y="14735"/>
                    <a:pt x="241" y="15877"/>
                    <a:pt x="1440" y="16595"/>
                  </a:cubicBezTo>
                  <a:cubicBezTo>
                    <a:pt x="3241" y="17593"/>
                    <a:pt x="602" y="18024"/>
                    <a:pt x="4320" y="18735"/>
                  </a:cubicBezTo>
                  <a:lnTo>
                    <a:pt x="5043" y="18735"/>
                  </a:lnTo>
                  <a:cubicBezTo>
                    <a:pt x="5163" y="17450"/>
                    <a:pt x="5043" y="17163"/>
                    <a:pt x="4079" y="15877"/>
                  </a:cubicBezTo>
                  <a:cubicBezTo>
                    <a:pt x="3625" y="15179"/>
                    <a:pt x="3241" y="15068"/>
                    <a:pt x="2891" y="15068"/>
                  </a:cubicBezTo>
                  <a:cubicBezTo>
                    <a:pt x="2727" y="15068"/>
                    <a:pt x="2573" y="15094"/>
                    <a:pt x="2415" y="15094"/>
                  </a:cubicBezTo>
                  <a:cubicBezTo>
                    <a:pt x="2289" y="15094"/>
                    <a:pt x="2168" y="15081"/>
                    <a:pt x="2042" y="15022"/>
                  </a:cubicBezTo>
                  <a:cubicBezTo>
                    <a:pt x="1440" y="14448"/>
                    <a:pt x="723" y="14017"/>
                    <a:pt x="0" y="13730"/>
                  </a:cubicBezTo>
                  <a:close/>
                  <a:moveTo>
                    <a:pt x="7080" y="0"/>
                  </a:moveTo>
                  <a:cubicBezTo>
                    <a:pt x="6603" y="718"/>
                    <a:pt x="6001" y="1579"/>
                    <a:pt x="6242" y="2003"/>
                  </a:cubicBezTo>
                  <a:cubicBezTo>
                    <a:pt x="6603" y="2721"/>
                    <a:pt x="8279" y="3576"/>
                    <a:pt x="7682" y="4294"/>
                  </a:cubicBezTo>
                  <a:cubicBezTo>
                    <a:pt x="7216" y="4601"/>
                    <a:pt x="6702" y="4751"/>
                    <a:pt x="6193" y="4751"/>
                  </a:cubicBezTo>
                  <a:cubicBezTo>
                    <a:pt x="5530" y="4751"/>
                    <a:pt x="4868" y="4496"/>
                    <a:pt x="4320" y="4007"/>
                  </a:cubicBezTo>
                  <a:cubicBezTo>
                    <a:pt x="3871" y="3361"/>
                    <a:pt x="2612" y="2558"/>
                    <a:pt x="1856" y="2558"/>
                  </a:cubicBezTo>
                  <a:cubicBezTo>
                    <a:pt x="1604" y="2558"/>
                    <a:pt x="1413" y="2649"/>
                    <a:pt x="1320" y="2865"/>
                  </a:cubicBezTo>
                  <a:cubicBezTo>
                    <a:pt x="843" y="3863"/>
                    <a:pt x="3000" y="5867"/>
                    <a:pt x="2760" y="7152"/>
                  </a:cubicBezTo>
                  <a:cubicBezTo>
                    <a:pt x="2639" y="8438"/>
                    <a:pt x="4320" y="9873"/>
                    <a:pt x="4320" y="11446"/>
                  </a:cubicBezTo>
                  <a:cubicBezTo>
                    <a:pt x="4320" y="13019"/>
                    <a:pt x="6959" y="14161"/>
                    <a:pt x="6959" y="15303"/>
                  </a:cubicBezTo>
                  <a:cubicBezTo>
                    <a:pt x="7080" y="16308"/>
                    <a:pt x="7441" y="17163"/>
                    <a:pt x="7923" y="18024"/>
                  </a:cubicBezTo>
                  <a:cubicBezTo>
                    <a:pt x="9604" y="16875"/>
                    <a:pt x="11400" y="15446"/>
                    <a:pt x="13080" y="14017"/>
                  </a:cubicBezTo>
                  <a:cubicBezTo>
                    <a:pt x="13299" y="13880"/>
                    <a:pt x="13486" y="13815"/>
                    <a:pt x="13644" y="13815"/>
                  </a:cubicBezTo>
                  <a:cubicBezTo>
                    <a:pt x="14948" y="13815"/>
                    <a:pt x="14241" y="18115"/>
                    <a:pt x="13918" y="18879"/>
                  </a:cubicBezTo>
                  <a:cubicBezTo>
                    <a:pt x="13562" y="19740"/>
                    <a:pt x="15358" y="20882"/>
                    <a:pt x="17039" y="21600"/>
                  </a:cubicBezTo>
                  <a:cubicBezTo>
                    <a:pt x="16919" y="20595"/>
                    <a:pt x="17160" y="19453"/>
                    <a:pt x="17762" y="18448"/>
                  </a:cubicBezTo>
                  <a:cubicBezTo>
                    <a:pt x="19919" y="15303"/>
                    <a:pt x="21600" y="9873"/>
                    <a:pt x="20401" y="7152"/>
                  </a:cubicBezTo>
                  <a:cubicBezTo>
                    <a:pt x="19202" y="5005"/>
                    <a:pt x="17882" y="3008"/>
                    <a:pt x="16442" y="1005"/>
                  </a:cubicBezTo>
                  <a:cubicBezTo>
                    <a:pt x="15960" y="3008"/>
                    <a:pt x="14039" y="2434"/>
                    <a:pt x="13683" y="3576"/>
                  </a:cubicBezTo>
                  <a:cubicBezTo>
                    <a:pt x="13573" y="3915"/>
                    <a:pt x="13414" y="4026"/>
                    <a:pt x="13234" y="4026"/>
                  </a:cubicBezTo>
                  <a:cubicBezTo>
                    <a:pt x="12845" y="4026"/>
                    <a:pt x="12341" y="3537"/>
                    <a:pt x="11942" y="3537"/>
                  </a:cubicBezTo>
                  <a:cubicBezTo>
                    <a:pt x="11876" y="3537"/>
                    <a:pt x="11816" y="3550"/>
                    <a:pt x="11761" y="3576"/>
                  </a:cubicBezTo>
                  <a:cubicBezTo>
                    <a:pt x="11744" y="3583"/>
                    <a:pt x="11734" y="3583"/>
                    <a:pt x="11717" y="3583"/>
                  </a:cubicBezTo>
                  <a:cubicBezTo>
                    <a:pt x="11098" y="3583"/>
                    <a:pt x="9806" y="855"/>
                    <a:pt x="8520" y="718"/>
                  </a:cubicBezTo>
                  <a:cubicBezTo>
                    <a:pt x="8043" y="574"/>
                    <a:pt x="7561" y="287"/>
                    <a:pt x="708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7" name="Google Shape;1797;p133"/>
            <p:cNvSpPr/>
            <p:nvPr/>
          </p:nvSpPr>
          <p:spPr>
            <a:xfrm>
              <a:off x="4616990" y="1537122"/>
              <a:ext cx="286843" cy="210468"/>
            </a:xfrm>
            <a:custGeom>
              <a:avLst/>
              <a:gdLst/>
              <a:ahLst/>
              <a:cxnLst/>
              <a:rect l="l" t="t" r="r" b="b"/>
              <a:pathLst>
                <a:path w="21399" h="21600" extrusionOk="0">
                  <a:moveTo>
                    <a:pt x="16157" y="0"/>
                  </a:moveTo>
                  <a:cubicBezTo>
                    <a:pt x="15655" y="0"/>
                    <a:pt x="14891" y="1286"/>
                    <a:pt x="14891" y="1832"/>
                  </a:cubicBezTo>
                  <a:cubicBezTo>
                    <a:pt x="14891" y="2460"/>
                    <a:pt x="13440" y="2290"/>
                    <a:pt x="13440" y="2860"/>
                  </a:cubicBezTo>
                  <a:cubicBezTo>
                    <a:pt x="13440" y="3071"/>
                    <a:pt x="13262" y="3110"/>
                    <a:pt x="13025" y="3110"/>
                  </a:cubicBezTo>
                  <a:cubicBezTo>
                    <a:pt x="12889" y="3110"/>
                    <a:pt x="12736" y="3097"/>
                    <a:pt x="12585" y="3097"/>
                  </a:cubicBezTo>
                  <a:cubicBezTo>
                    <a:pt x="12289" y="3097"/>
                    <a:pt x="12008" y="3147"/>
                    <a:pt x="11905" y="3430"/>
                  </a:cubicBezTo>
                  <a:cubicBezTo>
                    <a:pt x="11851" y="3581"/>
                    <a:pt x="11773" y="3641"/>
                    <a:pt x="11684" y="3641"/>
                  </a:cubicBezTo>
                  <a:cubicBezTo>
                    <a:pt x="11374" y="3641"/>
                    <a:pt x="10901" y="2918"/>
                    <a:pt x="10577" y="2918"/>
                  </a:cubicBezTo>
                  <a:cubicBezTo>
                    <a:pt x="10216" y="2918"/>
                    <a:pt x="9947" y="2306"/>
                    <a:pt x="9525" y="2306"/>
                  </a:cubicBezTo>
                  <a:cubicBezTo>
                    <a:pt x="9465" y="2306"/>
                    <a:pt x="9402" y="2319"/>
                    <a:pt x="9334" y="2348"/>
                  </a:cubicBezTo>
                  <a:cubicBezTo>
                    <a:pt x="9238" y="2392"/>
                    <a:pt x="9147" y="2410"/>
                    <a:pt x="9060" y="2410"/>
                  </a:cubicBezTo>
                  <a:cubicBezTo>
                    <a:pt x="8704" y="2410"/>
                    <a:pt x="8424" y="2095"/>
                    <a:pt x="8091" y="2004"/>
                  </a:cubicBezTo>
                  <a:cubicBezTo>
                    <a:pt x="8082" y="2004"/>
                    <a:pt x="8072" y="2001"/>
                    <a:pt x="8065" y="2001"/>
                  </a:cubicBezTo>
                  <a:cubicBezTo>
                    <a:pt x="7696" y="2001"/>
                    <a:pt x="7423" y="3058"/>
                    <a:pt x="7036" y="3058"/>
                  </a:cubicBezTo>
                  <a:cubicBezTo>
                    <a:pt x="7002" y="3058"/>
                    <a:pt x="6966" y="3050"/>
                    <a:pt x="6930" y="3032"/>
                  </a:cubicBezTo>
                  <a:cubicBezTo>
                    <a:pt x="6896" y="3014"/>
                    <a:pt x="6862" y="3006"/>
                    <a:pt x="6829" y="3006"/>
                  </a:cubicBezTo>
                  <a:cubicBezTo>
                    <a:pt x="6404" y="3006"/>
                    <a:pt x="6211" y="4347"/>
                    <a:pt x="6018" y="5140"/>
                  </a:cubicBezTo>
                  <a:cubicBezTo>
                    <a:pt x="5851" y="5939"/>
                    <a:pt x="3819" y="5939"/>
                    <a:pt x="3903" y="6910"/>
                  </a:cubicBezTo>
                  <a:cubicBezTo>
                    <a:pt x="3929" y="7504"/>
                    <a:pt x="3411" y="7858"/>
                    <a:pt x="3011" y="7858"/>
                  </a:cubicBezTo>
                  <a:cubicBezTo>
                    <a:pt x="2800" y="7858"/>
                    <a:pt x="2620" y="7756"/>
                    <a:pt x="2576" y="7537"/>
                  </a:cubicBezTo>
                  <a:cubicBezTo>
                    <a:pt x="2531" y="7228"/>
                    <a:pt x="2279" y="7186"/>
                    <a:pt x="2031" y="7186"/>
                  </a:cubicBezTo>
                  <a:cubicBezTo>
                    <a:pt x="1943" y="7186"/>
                    <a:pt x="1852" y="7191"/>
                    <a:pt x="1774" y="7191"/>
                  </a:cubicBezTo>
                  <a:cubicBezTo>
                    <a:pt x="1668" y="7191"/>
                    <a:pt x="1583" y="7184"/>
                    <a:pt x="1540" y="7137"/>
                  </a:cubicBezTo>
                  <a:cubicBezTo>
                    <a:pt x="1506" y="7108"/>
                    <a:pt x="1462" y="7095"/>
                    <a:pt x="1415" y="7095"/>
                  </a:cubicBezTo>
                  <a:cubicBezTo>
                    <a:pt x="1182" y="7095"/>
                    <a:pt x="841" y="7452"/>
                    <a:pt x="875" y="8165"/>
                  </a:cubicBezTo>
                  <a:cubicBezTo>
                    <a:pt x="959" y="9021"/>
                    <a:pt x="378" y="9477"/>
                    <a:pt x="297" y="9817"/>
                  </a:cubicBezTo>
                  <a:cubicBezTo>
                    <a:pt x="213" y="10161"/>
                    <a:pt x="-120" y="11187"/>
                    <a:pt x="88" y="11702"/>
                  </a:cubicBezTo>
                  <a:cubicBezTo>
                    <a:pt x="336" y="12157"/>
                    <a:pt x="-201" y="13014"/>
                    <a:pt x="88" y="13925"/>
                  </a:cubicBezTo>
                  <a:cubicBezTo>
                    <a:pt x="420" y="14895"/>
                    <a:pt x="213" y="16035"/>
                    <a:pt x="336" y="16379"/>
                  </a:cubicBezTo>
                  <a:cubicBezTo>
                    <a:pt x="461" y="16720"/>
                    <a:pt x="1581" y="16548"/>
                    <a:pt x="1829" y="17462"/>
                  </a:cubicBezTo>
                  <a:cubicBezTo>
                    <a:pt x="2079" y="18375"/>
                    <a:pt x="336" y="19971"/>
                    <a:pt x="255" y="20486"/>
                  </a:cubicBezTo>
                  <a:cubicBezTo>
                    <a:pt x="255" y="20712"/>
                    <a:pt x="378" y="20942"/>
                    <a:pt x="586" y="21225"/>
                  </a:cubicBezTo>
                  <a:cubicBezTo>
                    <a:pt x="1331" y="21225"/>
                    <a:pt x="2120" y="21397"/>
                    <a:pt x="2866" y="21569"/>
                  </a:cubicBezTo>
                  <a:cubicBezTo>
                    <a:pt x="2964" y="21592"/>
                    <a:pt x="3100" y="21600"/>
                    <a:pt x="3269" y="21600"/>
                  </a:cubicBezTo>
                  <a:cubicBezTo>
                    <a:pt x="4796" y="21600"/>
                    <a:pt x="8844" y="20741"/>
                    <a:pt x="8920" y="20486"/>
                  </a:cubicBezTo>
                  <a:cubicBezTo>
                    <a:pt x="9003" y="20257"/>
                    <a:pt x="8753" y="18659"/>
                    <a:pt x="8795" y="18375"/>
                  </a:cubicBezTo>
                  <a:cubicBezTo>
                    <a:pt x="9045" y="17748"/>
                    <a:pt x="9501" y="17347"/>
                    <a:pt x="9998" y="17347"/>
                  </a:cubicBezTo>
                  <a:cubicBezTo>
                    <a:pt x="10180" y="17368"/>
                    <a:pt x="10365" y="17397"/>
                    <a:pt x="10530" y="17397"/>
                  </a:cubicBezTo>
                  <a:cubicBezTo>
                    <a:pt x="10818" y="17397"/>
                    <a:pt x="11035" y="17311"/>
                    <a:pt x="11035" y="16949"/>
                  </a:cubicBezTo>
                  <a:cubicBezTo>
                    <a:pt x="11035" y="16556"/>
                    <a:pt x="11877" y="16033"/>
                    <a:pt x="12333" y="16033"/>
                  </a:cubicBezTo>
                  <a:cubicBezTo>
                    <a:pt x="12475" y="16033"/>
                    <a:pt x="12581" y="16085"/>
                    <a:pt x="12609" y="16207"/>
                  </a:cubicBezTo>
                  <a:cubicBezTo>
                    <a:pt x="12653" y="16382"/>
                    <a:pt x="12743" y="16478"/>
                    <a:pt x="12846" y="16478"/>
                  </a:cubicBezTo>
                  <a:cubicBezTo>
                    <a:pt x="13044" y="16478"/>
                    <a:pt x="13286" y="16121"/>
                    <a:pt x="13315" y="15294"/>
                  </a:cubicBezTo>
                  <a:cubicBezTo>
                    <a:pt x="13356" y="14039"/>
                    <a:pt x="13273" y="13071"/>
                    <a:pt x="13812" y="13014"/>
                  </a:cubicBezTo>
                  <a:cubicBezTo>
                    <a:pt x="14352" y="12956"/>
                    <a:pt x="14891" y="12498"/>
                    <a:pt x="14849" y="12157"/>
                  </a:cubicBezTo>
                  <a:cubicBezTo>
                    <a:pt x="14808" y="11759"/>
                    <a:pt x="14185" y="11017"/>
                    <a:pt x="14352" y="10731"/>
                  </a:cubicBezTo>
                  <a:cubicBezTo>
                    <a:pt x="14384" y="10676"/>
                    <a:pt x="14444" y="10656"/>
                    <a:pt x="14524" y="10656"/>
                  </a:cubicBezTo>
                  <a:cubicBezTo>
                    <a:pt x="14828" y="10656"/>
                    <a:pt x="15411" y="10973"/>
                    <a:pt x="15767" y="10973"/>
                  </a:cubicBezTo>
                  <a:cubicBezTo>
                    <a:pt x="15907" y="10973"/>
                    <a:pt x="16011" y="10924"/>
                    <a:pt x="16051" y="10788"/>
                  </a:cubicBezTo>
                  <a:cubicBezTo>
                    <a:pt x="16217" y="10218"/>
                    <a:pt x="15967" y="9591"/>
                    <a:pt x="16175" y="9078"/>
                  </a:cubicBezTo>
                  <a:cubicBezTo>
                    <a:pt x="16423" y="8563"/>
                    <a:pt x="16921" y="8050"/>
                    <a:pt x="16881" y="7537"/>
                  </a:cubicBezTo>
                  <a:cubicBezTo>
                    <a:pt x="16839" y="7079"/>
                    <a:pt x="16921" y="6738"/>
                    <a:pt x="16631" y="6283"/>
                  </a:cubicBezTo>
                  <a:cubicBezTo>
                    <a:pt x="16342" y="5882"/>
                    <a:pt x="16465" y="5312"/>
                    <a:pt x="16839" y="5255"/>
                  </a:cubicBezTo>
                  <a:cubicBezTo>
                    <a:pt x="16921" y="5198"/>
                    <a:pt x="17004" y="5140"/>
                    <a:pt x="17087" y="5083"/>
                  </a:cubicBezTo>
                  <a:cubicBezTo>
                    <a:pt x="17337" y="5028"/>
                    <a:pt x="17627" y="4914"/>
                    <a:pt x="17835" y="4685"/>
                  </a:cubicBezTo>
                  <a:cubicBezTo>
                    <a:pt x="18330" y="4198"/>
                    <a:pt x="19159" y="3792"/>
                    <a:pt x="19649" y="3792"/>
                  </a:cubicBezTo>
                  <a:cubicBezTo>
                    <a:pt x="19732" y="3792"/>
                    <a:pt x="19806" y="3805"/>
                    <a:pt x="19865" y="3829"/>
                  </a:cubicBezTo>
                  <a:cubicBezTo>
                    <a:pt x="19991" y="3868"/>
                    <a:pt x="20118" y="3886"/>
                    <a:pt x="20243" y="3886"/>
                  </a:cubicBezTo>
                  <a:cubicBezTo>
                    <a:pt x="20690" y="3886"/>
                    <a:pt x="21108" y="3649"/>
                    <a:pt x="21399" y="3201"/>
                  </a:cubicBezTo>
                  <a:cubicBezTo>
                    <a:pt x="21151" y="3032"/>
                    <a:pt x="20901" y="2975"/>
                    <a:pt x="20612" y="2975"/>
                  </a:cubicBezTo>
                  <a:cubicBezTo>
                    <a:pt x="20589" y="2978"/>
                    <a:pt x="20570" y="2980"/>
                    <a:pt x="20551" y="2980"/>
                  </a:cubicBezTo>
                  <a:cubicBezTo>
                    <a:pt x="20326" y="2980"/>
                    <a:pt x="20338" y="2668"/>
                    <a:pt x="20031" y="2402"/>
                  </a:cubicBezTo>
                  <a:cubicBezTo>
                    <a:pt x="19993" y="2371"/>
                    <a:pt x="19952" y="2358"/>
                    <a:pt x="19906" y="2358"/>
                  </a:cubicBezTo>
                  <a:cubicBezTo>
                    <a:pt x="19543" y="2358"/>
                    <a:pt x="18930" y="3285"/>
                    <a:pt x="18414" y="3943"/>
                  </a:cubicBezTo>
                  <a:cubicBezTo>
                    <a:pt x="18124" y="4058"/>
                    <a:pt x="17874" y="4172"/>
                    <a:pt x="17627" y="4287"/>
                  </a:cubicBezTo>
                  <a:cubicBezTo>
                    <a:pt x="17445" y="4349"/>
                    <a:pt x="17288" y="4393"/>
                    <a:pt x="17155" y="4393"/>
                  </a:cubicBezTo>
                  <a:cubicBezTo>
                    <a:pt x="17048" y="4393"/>
                    <a:pt x="16955" y="4362"/>
                    <a:pt x="16881" y="4287"/>
                  </a:cubicBezTo>
                  <a:cubicBezTo>
                    <a:pt x="16548" y="3714"/>
                    <a:pt x="17502" y="2176"/>
                    <a:pt x="16839" y="1775"/>
                  </a:cubicBezTo>
                  <a:cubicBezTo>
                    <a:pt x="16175" y="1377"/>
                    <a:pt x="16756" y="65"/>
                    <a:pt x="16217" y="8"/>
                  </a:cubicBezTo>
                  <a:cubicBezTo>
                    <a:pt x="16196" y="3"/>
                    <a:pt x="16177" y="0"/>
                    <a:pt x="161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8" name="Google Shape;1798;p133"/>
            <p:cNvSpPr/>
            <p:nvPr/>
          </p:nvSpPr>
          <p:spPr>
            <a:xfrm>
              <a:off x="4624841" y="1568316"/>
              <a:ext cx="332908" cy="309576"/>
            </a:xfrm>
            <a:custGeom>
              <a:avLst/>
              <a:gdLst/>
              <a:ahLst/>
              <a:cxnLst/>
              <a:rect l="l" t="t" r="r" b="b"/>
              <a:pathLst>
                <a:path w="21600" h="21600" extrusionOk="0">
                  <a:moveTo>
                    <a:pt x="18102" y="0"/>
                  </a:moveTo>
                  <a:cubicBezTo>
                    <a:pt x="17802" y="324"/>
                    <a:pt x="17401" y="485"/>
                    <a:pt x="17004" y="485"/>
                  </a:cubicBezTo>
                  <a:cubicBezTo>
                    <a:pt x="16925" y="485"/>
                    <a:pt x="16846" y="480"/>
                    <a:pt x="16767" y="465"/>
                  </a:cubicBezTo>
                  <a:cubicBezTo>
                    <a:pt x="16703" y="439"/>
                    <a:pt x="16622" y="425"/>
                    <a:pt x="16529" y="425"/>
                  </a:cubicBezTo>
                  <a:cubicBezTo>
                    <a:pt x="16098" y="425"/>
                    <a:pt x="15416" y="697"/>
                    <a:pt x="15002" y="1048"/>
                  </a:cubicBezTo>
                  <a:cubicBezTo>
                    <a:pt x="14784" y="1164"/>
                    <a:pt x="14569" y="1242"/>
                    <a:pt x="14316" y="1279"/>
                  </a:cubicBezTo>
                  <a:cubicBezTo>
                    <a:pt x="14279" y="1318"/>
                    <a:pt x="14207" y="1357"/>
                    <a:pt x="14136" y="1396"/>
                  </a:cubicBezTo>
                  <a:cubicBezTo>
                    <a:pt x="13774" y="1435"/>
                    <a:pt x="13703" y="1823"/>
                    <a:pt x="13955" y="2095"/>
                  </a:cubicBezTo>
                  <a:cubicBezTo>
                    <a:pt x="14207" y="2405"/>
                    <a:pt x="14136" y="2637"/>
                    <a:pt x="14172" y="2948"/>
                  </a:cubicBezTo>
                  <a:cubicBezTo>
                    <a:pt x="14207" y="3297"/>
                    <a:pt x="13740" y="3645"/>
                    <a:pt x="13559" y="3995"/>
                  </a:cubicBezTo>
                  <a:cubicBezTo>
                    <a:pt x="13378" y="4344"/>
                    <a:pt x="13595" y="4771"/>
                    <a:pt x="13450" y="5158"/>
                  </a:cubicBezTo>
                  <a:cubicBezTo>
                    <a:pt x="13415" y="5254"/>
                    <a:pt x="13315" y="5289"/>
                    <a:pt x="13182" y="5289"/>
                  </a:cubicBezTo>
                  <a:cubicBezTo>
                    <a:pt x="12856" y="5289"/>
                    <a:pt x="12333" y="5080"/>
                    <a:pt x="12089" y="5080"/>
                  </a:cubicBezTo>
                  <a:cubicBezTo>
                    <a:pt x="12033" y="5080"/>
                    <a:pt x="11992" y="5093"/>
                    <a:pt x="11972" y="5119"/>
                  </a:cubicBezTo>
                  <a:cubicBezTo>
                    <a:pt x="11828" y="5275"/>
                    <a:pt x="12369" y="5779"/>
                    <a:pt x="12405" y="6089"/>
                  </a:cubicBezTo>
                  <a:cubicBezTo>
                    <a:pt x="12441" y="6359"/>
                    <a:pt x="11972" y="6632"/>
                    <a:pt x="11503" y="6671"/>
                  </a:cubicBezTo>
                  <a:cubicBezTo>
                    <a:pt x="11034" y="6710"/>
                    <a:pt x="11107" y="7368"/>
                    <a:pt x="11071" y="8221"/>
                  </a:cubicBezTo>
                  <a:cubicBezTo>
                    <a:pt x="11046" y="8784"/>
                    <a:pt x="10835" y="9026"/>
                    <a:pt x="10663" y="9026"/>
                  </a:cubicBezTo>
                  <a:cubicBezTo>
                    <a:pt x="10574" y="9026"/>
                    <a:pt x="10495" y="8961"/>
                    <a:pt x="10457" y="8842"/>
                  </a:cubicBezTo>
                  <a:cubicBezTo>
                    <a:pt x="10432" y="8770"/>
                    <a:pt x="10347" y="8739"/>
                    <a:pt x="10228" y="8739"/>
                  </a:cubicBezTo>
                  <a:cubicBezTo>
                    <a:pt x="9835" y="8739"/>
                    <a:pt x="9088" y="9077"/>
                    <a:pt x="9088" y="9346"/>
                  </a:cubicBezTo>
                  <a:cubicBezTo>
                    <a:pt x="9088" y="9592"/>
                    <a:pt x="8899" y="9651"/>
                    <a:pt x="8649" y="9651"/>
                  </a:cubicBezTo>
                  <a:cubicBezTo>
                    <a:pt x="8505" y="9651"/>
                    <a:pt x="8344" y="9631"/>
                    <a:pt x="8186" y="9617"/>
                  </a:cubicBezTo>
                  <a:cubicBezTo>
                    <a:pt x="7717" y="9617"/>
                    <a:pt x="7321" y="9890"/>
                    <a:pt x="7140" y="10316"/>
                  </a:cubicBezTo>
                  <a:cubicBezTo>
                    <a:pt x="7103" y="10509"/>
                    <a:pt x="7321" y="11595"/>
                    <a:pt x="7248" y="11751"/>
                  </a:cubicBezTo>
                  <a:cubicBezTo>
                    <a:pt x="7182" y="11925"/>
                    <a:pt x="3661" y="12508"/>
                    <a:pt x="2333" y="12508"/>
                  </a:cubicBezTo>
                  <a:cubicBezTo>
                    <a:pt x="2187" y="12508"/>
                    <a:pt x="2068" y="12503"/>
                    <a:pt x="1983" y="12487"/>
                  </a:cubicBezTo>
                  <a:cubicBezTo>
                    <a:pt x="1334" y="12370"/>
                    <a:pt x="648" y="12254"/>
                    <a:pt x="0" y="12254"/>
                  </a:cubicBezTo>
                  <a:cubicBezTo>
                    <a:pt x="216" y="12448"/>
                    <a:pt x="433" y="12719"/>
                    <a:pt x="612" y="13030"/>
                  </a:cubicBezTo>
                  <a:cubicBezTo>
                    <a:pt x="902" y="13611"/>
                    <a:pt x="1371" y="14037"/>
                    <a:pt x="1947" y="14271"/>
                  </a:cubicBezTo>
                  <a:cubicBezTo>
                    <a:pt x="2560" y="14542"/>
                    <a:pt x="2272" y="15745"/>
                    <a:pt x="2560" y="15862"/>
                  </a:cubicBezTo>
                  <a:cubicBezTo>
                    <a:pt x="2884" y="15977"/>
                    <a:pt x="3281" y="16907"/>
                    <a:pt x="2884" y="16946"/>
                  </a:cubicBezTo>
                  <a:cubicBezTo>
                    <a:pt x="2452" y="17024"/>
                    <a:pt x="2055" y="17141"/>
                    <a:pt x="1695" y="17373"/>
                  </a:cubicBezTo>
                  <a:cubicBezTo>
                    <a:pt x="1190" y="17645"/>
                    <a:pt x="866" y="18226"/>
                    <a:pt x="866" y="18847"/>
                  </a:cubicBezTo>
                  <a:cubicBezTo>
                    <a:pt x="866" y="18925"/>
                    <a:pt x="866" y="19041"/>
                    <a:pt x="902" y="19195"/>
                  </a:cubicBezTo>
                  <a:cubicBezTo>
                    <a:pt x="1081" y="19202"/>
                    <a:pt x="1267" y="19206"/>
                    <a:pt x="1451" y="19206"/>
                  </a:cubicBezTo>
                  <a:cubicBezTo>
                    <a:pt x="2348" y="19206"/>
                    <a:pt x="3233" y="19130"/>
                    <a:pt x="3353" y="19002"/>
                  </a:cubicBezTo>
                  <a:cubicBezTo>
                    <a:pt x="3511" y="18833"/>
                    <a:pt x="3724" y="18739"/>
                    <a:pt x="3941" y="18739"/>
                  </a:cubicBezTo>
                  <a:cubicBezTo>
                    <a:pt x="4073" y="18739"/>
                    <a:pt x="4204" y="18774"/>
                    <a:pt x="4328" y="18847"/>
                  </a:cubicBezTo>
                  <a:cubicBezTo>
                    <a:pt x="4657" y="18958"/>
                    <a:pt x="5002" y="19017"/>
                    <a:pt x="5349" y="19017"/>
                  </a:cubicBezTo>
                  <a:cubicBezTo>
                    <a:pt x="5723" y="19017"/>
                    <a:pt x="6100" y="18949"/>
                    <a:pt x="6455" y="18808"/>
                  </a:cubicBezTo>
                  <a:cubicBezTo>
                    <a:pt x="6636" y="18693"/>
                    <a:pt x="6799" y="18647"/>
                    <a:pt x="6939" y="18647"/>
                  </a:cubicBezTo>
                  <a:cubicBezTo>
                    <a:pt x="7271" y="18647"/>
                    <a:pt x="7475" y="18910"/>
                    <a:pt x="7500" y="19156"/>
                  </a:cubicBezTo>
                  <a:cubicBezTo>
                    <a:pt x="7500" y="19507"/>
                    <a:pt x="7790" y="19661"/>
                    <a:pt x="8078" y="19933"/>
                  </a:cubicBezTo>
                  <a:cubicBezTo>
                    <a:pt x="8366" y="20243"/>
                    <a:pt x="8150" y="20591"/>
                    <a:pt x="8366" y="20901"/>
                  </a:cubicBezTo>
                  <a:cubicBezTo>
                    <a:pt x="8547" y="21251"/>
                    <a:pt x="8943" y="21212"/>
                    <a:pt x="9484" y="21483"/>
                  </a:cubicBezTo>
                  <a:cubicBezTo>
                    <a:pt x="9555" y="21522"/>
                    <a:pt x="9628" y="21561"/>
                    <a:pt x="9700" y="21600"/>
                  </a:cubicBezTo>
                  <a:lnTo>
                    <a:pt x="9772" y="21522"/>
                  </a:lnTo>
                  <a:cubicBezTo>
                    <a:pt x="10064" y="21140"/>
                    <a:pt x="10123" y="20568"/>
                    <a:pt x="10732" y="20568"/>
                  </a:cubicBezTo>
                  <a:cubicBezTo>
                    <a:pt x="10801" y="20568"/>
                    <a:pt x="10878" y="20575"/>
                    <a:pt x="10962" y="20591"/>
                  </a:cubicBezTo>
                  <a:cubicBezTo>
                    <a:pt x="11150" y="20636"/>
                    <a:pt x="11293" y="20652"/>
                    <a:pt x="11408" y="20652"/>
                  </a:cubicBezTo>
                  <a:cubicBezTo>
                    <a:pt x="11726" y="20652"/>
                    <a:pt x="11826" y="20528"/>
                    <a:pt x="12043" y="20528"/>
                  </a:cubicBezTo>
                  <a:cubicBezTo>
                    <a:pt x="12096" y="20528"/>
                    <a:pt x="12155" y="20535"/>
                    <a:pt x="12224" y="20552"/>
                  </a:cubicBezTo>
                  <a:cubicBezTo>
                    <a:pt x="12348" y="20586"/>
                    <a:pt x="12461" y="20604"/>
                    <a:pt x="12566" y="20604"/>
                  </a:cubicBezTo>
                  <a:cubicBezTo>
                    <a:pt x="12833" y="20604"/>
                    <a:pt x="13044" y="20492"/>
                    <a:pt x="13198" y="20243"/>
                  </a:cubicBezTo>
                  <a:cubicBezTo>
                    <a:pt x="13378" y="19894"/>
                    <a:pt x="12981" y="19234"/>
                    <a:pt x="12729" y="18925"/>
                  </a:cubicBezTo>
                  <a:cubicBezTo>
                    <a:pt x="12369" y="18537"/>
                    <a:pt x="12152" y="17994"/>
                    <a:pt x="12152" y="17451"/>
                  </a:cubicBezTo>
                  <a:cubicBezTo>
                    <a:pt x="12224" y="16868"/>
                    <a:pt x="11359" y="16868"/>
                    <a:pt x="11359" y="16442"/>
                  </a:cubicBezTo>
                  <a:cubicBezTo>
                    <a:pt x="11359" y="15977"/>
                    <a:pt x="12152" y="15241"/>
                    <a:pt x="12333" y="15046"/>
                  </a:cubicBezTo>
                  <a:cubicBezTo>
                    <a:pt x="12349" y="15028"/>
                    <a:pt x="12372" y="15021"/>
                    <a:pt x="12402" y="15021"/>
                  </a:cubicBezTo>
                  <a:cubicBezTo>
                    <a:pt x="12570" y="15021"/>
                    <a:pt x="12919" y="15271"/>
                    <a:pt x="13137" y="15271"/>
                  </a:cubicBezTo>
                  <a:cubicBezTo>
                    <a:pt x="13213" y="15271"/>
                    <a:pt x="13274" y="15242"/>
                    <a:pt x="13307" y="15163"/>
                  </a:cubicBezTo>
                  <a:cubicBezTo>
                    <a:pt x="13366" y="15035"/>
                    <a:pt x="13480" y="14993"/>
                    <a:pt x="13613" y="14993"/>
                  </a:cubicBezTo>
                  <a:cubicBezTo>
                    <a:pt x="13801" y="14993"/>
                    <a:pt x="14023" y="15078"/>
                    <a:pt x="14172" y="15124"/>
                  </a:cubicBezTo>
                  <a:cubicBezTo>
                    <a:pt x="14179" y="15125"/>
                    <a:pt x="14187" y="15125"/>
                    <a:pt x="14195" y="15125"/>
                  </a:cubicBezTo>
                  <a:cubicBezTo>
                    <a:pt x="14449" y="15125"/>
                    <a:pt x="14859" y="14527"/>
                    <a:pt x="14893" y="14037"/>
                  </a:cubicBezTo>
                  <a:cubicBezTo>
                    <a:pt x="14965" y="13535"/>
                    <a:pt x="15831" y="13457"/>
                    <a:pt x="15974" y="13301"/>
                  </a:cubicBezTo>
                  <a:cubicBezTo>
                    <a:pt x="16191" y="12797"/>
                    <a:pt x="16371" y="12254"/>
                    <a:pt x="16516" y="11751"/>
                  </a:cubicBezTo>
                  <a:cubicBezTo>
                    <a:pt x="16588" y="11518"/>
                    <a:pt x="17272" y="11673"/>
                    <a:pt x="17272" y="11052"/>
                  </a:cubicBezTo>
                  <a:cubicBezTo>
                    <a:pt x="17200" y="10626"/>
                    <a:pt x="17490" y="10277"/>
                    <a:pt x="17886" y="10277"/>
                  </a:cubicBezTo>
                  <a:cubicBezTo>
                    <a:pt x="18210" y="10199"/>
                    <a:pt x="18102" y="9617"/>
                    <a:pt x="18138" y="9191"/>
                  </a:cubicBezTo>
                  <a:cubicBezTo>
                    <a:pt x="18138" y="8686"/>
                    <a:pt x="18428" y="8260"/>
                    <a:pt x="18824" y="8104"/>
                  </a:cubicBezTo>
                  <a:cubicBezTo>
                    <a:pt x="19188" y="7998"/>
                    <a:pt x="18760" y="7432"/>
                    <a:pt x="18324" y="7432"/>
                  </a:cubicBezTo>
                  <a:cubicBezTo>
                    <a:pt x="18286" y="7432"/>
                    <a:pt x="18248" y="7437"/>
                    <a:pt x="18210" y="7446"/>
                  </a:cubicBezTo>
                  <a:cubicBezTo>
                    <a:pt x="18192" y="7449"/>
                    <a:pt x="18174" y="7453"/>
                    <a:pt x="18158" y="7453"/>
                  </a:cubicBezTo>
                  <a:cubicBezTo>
                    <a:pt x="17717" y="7453"/>
                    <a:pt x="17417" y="6089"/>
                    <a:pt x="17417" y="6089"/>
                  </a:cubicBezTo>
                  <a:cubicBezTo>
                    <a:pt x="17417" y="6089"/>
                    <a:pt x="17490" y="4887"/>
                    <a:pt x="17236" y="4732"/>
                  </a:cubicBezTo>
                  <a:cubicBezTo>
                    <a:pt x="16948" y="4537"/>
                    <a:pt x="17309" y="3918"/>
                    <a:pt x="17886" y="3918"/>
                  </a:cubicBezTo>
                  <a:cubicBezTo>
                    <a:pt x="18358" y="3918"/>
                    <a:pt x="19120" y="4385"/>
                    <a:pt x="19578" y="4385"/>
                  </a:cubicBezTo>
                  <a:cubicBezTo>
                    <a:pt x="19680" y="4385"/>
                    <a:pt x="19767" y="4362"/>
                    <a:pt x="19833" y="4305"/>
                  </a:cubicBezTo>
                  <a:cubicBezTo>
                    <a:pt x="20266" y="4072"/>
                    <a:pt x="20698" y="3879"/>
                    <a:pt x="21131" y="3762"/>
                  </a:cubicBezTo>
                  <a:cubicBezTo>
                    <a:pt x="21276" y="3645"/>
                    <a:pt x="21491" y="3102"/>
                    <a:pt x="21600" y="2870"/>
                  </a:cubicBezTo>
                  <a:cubicBezTo>
                    <a:pt x="21276" y="2637"/>
                    <a:pt x="20915" y="2444"/>
                    <a:pt x="20590" y="2249"/>
                  </a:cubicBezTo>
                  <a:cubicBezTo>
                    <a:pt x="20193" y="2056"/>
                    <a:pt x="19905" y="1630"/>
                    <a:pt x="19905" y="1164"/>
                  </a:cubicBezTo>
                  <a:cubicBezTo>
                    <a:pt x="19905" y="1009"/>
                    <a:pt x="19221" y="543"/>
                    <a:pt x="18716" y="78"/>
                  </a:cubicBezTo>
                  <a:cubicBezTo>
                    <a:pt x="18679" y="78"/>
                    <a:pt x="18498" y="117"/>
                    <a:pt x="18319" y="195"/>
                  </a:cubicBezTo>
                  <a:cubicBezTo>
                    <a:pt x="18247" y="117"/>
                    <a:pt x="18174" y="39"/>
                    <a:pt x="181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799" name="Google Shape;1799;p133"/>
            <p:cNvSpPr/>
            <p:nvPr/>
          </p:nvSpPr>
          <p:spPr>
            <a:xfrm>
              <a:off x="5294515" y="2264105"/>
              <a:ext cx="922609" cy="336534"/>
            </a:xfrm>
            <a:custGeom>
              <a:avLst/>
              <a:gdLst/>
              <a:ahLst/>
              <a:cxnLst/>
              <a:rect l="l" t="t" r="r" b="b"/>
              <a:pathLst>
                <a:path w="21510" h="21600" extrusionOk="0">
                  <a:moveTo>
                    <a:pt x="870" y="5619"/>
                  </a:moveTo>
                  <a:cubicBezTo>
                    <a:pt x="849" y="5619"/>
                    <a:pt x="834" y="5647"/>
                    <a:pt x="830" y="5710"/>
                  </a:cubicBezTo>
                  <a:cubicBezTo>
                    <a:pt x="797" y="6039"/>
                    <a:pt x="901" y="6890"/>
                    <a:pt x="1034" y="6890"/>
                  </a:cubicBezTo>
                  <a:cubicBezTo>
                    <a:pt x="1060" y="6890"/>
                    <a:pt x="1087" y="6858"/>
                    <a:pt x="1115" y="6781"/>
                  </a:cubicBezTo>
                  <a:cubicBezTo>
                    <a:pt x="1256" y="6363"/>
                    <a:pt x="979" y="5619"/>
                    <a:pt x="870" y="5619"/>
                  </a:cubicBezTo>
                  <a:close/>
                  <a:moveTo>
                    <a:pt x="15269" y="4999"/>
                  </a:moveTo>
                  <a:cubicBezTo>
                    <a:pt x="15225" y="4999"/>
                    <a:pt x="15172" y="5087"/>
                    <a:pt x="15109" y="5318"/>
                  </a:cubicBezTo>
                  <a:cubicBezTo>
                    <a:pt x="14894" y="6153"/>
                    <a:pt x="15173" y="8212"/>
                    <a:pt x="15343" y="8212"/>
                  </a:cubicBezTo>
                  <a:cubicBezTo>
                    <a:pt x="15347" y="8212"/>
                    <a:pt x="15351" y="8210"/>
                    <a:pt x="15356" y="8207"/>
                  </a:cubicBezTo>
                  <a:cubicBezTo>
                    <a:pt x="15531" y="8139"/>
                    <a:pt x="15258" y="7170"/>
                    <a:pt x="15521" y="7170"/>
                  </a:cubicBezTo>
                  <a:cubicBezTo>
                    <a:pt x="15530" y="7170"/>
                    <a:pt x="15539" y="7170"/>
                    <a:pt x="15550" y="7173"/>
                  </a:cubicBezTo>
                  <a:cubicBezTo>
                    <a:pt x="15568" y="7177"/>
                    <a:pt x="15586" y="7180"/>
                    <a:pt x="15602" y="7180"/>
                  </a:cubicBezTo>
                  <a:cubicBezTo>
                    <a:pt x="15844" y="7180"/>
                    <a:pt x="15718" y="6677"/>
                    <a:pt x="15718" y="6174"/>
                  </a:cubicBezTo>
                  <a:cubicBezTo>
                    <a:pt x="15718" y="5944"/>
                    <a:pt x="15666" y="5899"/>
                    <a:pt x="15606" y="5899"/>
                  </a:cubicBezTo>
                  <a:cubicBezTo>
                    <a:pt x="15566" y="5899"/>
                    <a:pt x="15523" y="5920"/>
                    <a:pt x="15490" y="5920"/>
                  </a:cubicBezTo>
                  <a:cubicBezTo>
                    <a:pt x="15457" y="5920"/>
                    <a:pt x="15433" y="5899"/>
                    <a:pt x="15433" y="5818"/>
                  </a:cubicBezTo>
                  <a:cubicBezTo>
                    <a:pt x="15433" y="5635"/>
                    <a:pt x="15385" y="4999"/>
                    <a:pt x="15269" y="4999"/>
                  </a:cubicBezTo>
                  <a:close/>
                  <a:moveTo>
                    <a:pt x="1576" y="8920"/>
                  </a:moveTo>
                  <a:cubicBezTo>
                    <a:pt x="1548" y="8920"/>
                    <a:pt x="1523" y="8972"/>
                    <a:pt x="1504" y="9099"/>
                  </a:cubicBezTo>
                  <a:cubicBezTo>
                    <a:pt x="1482" y="9285"/>
                    <a:pt x="1595" y="9897"/>
                    <a:pt x="1684" y="9897"/>
                  </a:cubicBezTo>
                  <a:cubicBezTo>
                    <a:pt x="1699" y="9897"/>
                    <a:pt x="1712" y="9882"/>
                    <a:pt x="1724" y="9848"/>
                  </a:cubicBezTo>
                  <a:cubicBezTo>
                    <a:pt x="1806" y="9651"/>
                    <a:pt x="1678" y="8920"/>
                    <a:pt x="1576" y="8920"/>
                  </a:cubicBezTo>
                  <a:close/>
                  <a:moveTo>
                    <a:pt x="5937" y="11301"/>
                  </a:moveTo>
                  <a:cubicBezTo>
                    <a:pt x="5840" y="11301"/>
                    <a:pt x="5718" y="11490"/>
                    <a:pt x="5793" y="11811"/>
                  </a:cubicBezTo>
                  <a:cubicBezTo>
                    <a:pt x="5826" y="11967"/>
                    <a:pt x="5862" y="12029"/>
                    <a:pt x="5897" y="12029"/>
                  </a:cubicBezTo>
                  <a:cubicBezTo>
                    <a:pt x="5972" y="12029"/>
                    <a:pt x="6039" y="11734"/>
                    <a:pt x="6039" y="11489"/>
                  </a:cubicBezTo>
                  <a:cubicBezTo>
                    <a:pt x="6039" y="11362"/>
                    <a:pt x="5992" y="11301"/>
                    <a:pt x="5937" y="11301"/>
                  </a:cubicBezTo>
                  <a:close/>
                  <a:moveTo>
                    <a:pt x="14548" y="11755"/>
                  </a:moveTo>
                  <a:cubicBezTo>
                    <a:pt x="14454" y="11755"/>
                    <a:pt x="14388" y="11852"/>
                    <a:pt x="14410" y="12096"/>
                  </a:cubicBezTo>
                  <a:lnTo>
                    <a:pt x="14423" y="12060"/>
                  </a:lnTo>
                  <a:cubicBezTo>
                    <a:pt x="14457" y="12485"/>
                    <a:pt x="14644" y="12784"/>
                    <a:pt x="14797" y="12784"/>
                  </a:cubicBezTo>
                  <a:cubicBezTo>
                    <a:pt x="14875" y="12784"/>
                    <a:pt x="14945" y="12706"/>
                    <a:pt x="14980" y="12524"/>
                  </a:cubicBezTo>
                  <a:cubicBezTo>
                    <a:pt x="15058" y="12164"/>
                    <a:pt x="14743" y="11755"/>
                    <a:pt x="14548" y="11755"/>
                  </a:cubicBezTo>
                  <a:close/>
                  <a:moveTo>
                    <a:pt x="15914" y="11383"/>
                  </a:moveTo>
                  <a:cubicBezTo>
                    <a:pt x="15616" y="11383"/>
                    <a:pt x="15332" y="11617"/>
                    <a:pt x="15369" y="11988"/>
                  </a:cubicBezTo>
                  <a:cubicBezTo>
                    <a:pt x="15403" y="12258"/>
                    <a:pt x="15502" y="12320"/>
                    <a:pt x="15632" y="12320"/>
                  </a:cubicBezTo>
                  <a:cubicBezTo>
                    <a:pt x="15744" y="12320"/>
                    <a:pt x="15879" y="12275"/>
                    <a:pt x="16016" y="12275"/>
                  </a:cubicBezTo>
                  <a:cubicBezTo>
                    <a:pt x="16302" y="12275"/>
                    <a:pt x="16457" y="12844"/>
                    <a:pt x="16613" y="12844"/>
                  </a:cubicBezTo>
                  <a:cubicBezTo>
                    <a:pt x="16768" y="12844"/>
                    <a:pt x="16651" y="11847"/>
                    <a:pt x="16289" y="11524"/>
                  </a:cubicBezTo>
                  <a:cubicBezTo>
                    <a:pt x="16178" y="11427"/>
                    <a:pt x="16045" y="11383"/>
                    <a:pt x="15914" y="11383"/>
                  </a:cubicBezTo>
                  <a:close/>
                  <a:moveTo>
                    <a:pt x="10080" y="1779"/>
                  </a:moveTo>
                  <a:cubicBezTo>
                    <a:pt x="9834" y="1779"/>
                    <a:pt x="9517" y="1865"/>
                    <a:pt x="9538" y="2643"/>
                  </a:cubicBezTo>
                  <a:cubicBezTo>
                    <a:pt x="9564" y="3677"/>
                    <a:pt x="9240" y="3285"/>
                    <a:pt x="9266" y="3820"/>
                  </a:cubicBezTo>
                  <a:cubicBezTo>
                    <a:pt x="9292" y="4390"/>
                    <a:pt x="9097" y="4390"/>
                    <a:pt x="9123" y="5105"/>
                  </a:cubicBezTo>
                  <a:cubicBezTo>
                    <a:pt x="9149" y="5782"/>
                    <a:pt x="8981" y="5497"/>
                    <a:pt x="8708" y="5889"/>
                  </a:cubicBezTo>
                  <a:cubicBezTo>
                    <a:pt x="8642" y="5980"/>
                    <a:pt x="8597" y="6016"/>
                    <a:pt x="8564" y="6016"/>
                  </a:cubicBezTo>
                  <a:cubicBezTo>
                    <a:pt x="8457" y="6016"/>
                    <a:pt x="8476" y="5638"/>
                    <a:pt x="8267" y="5638"/>
                  </a:cubicBezTo>
                  <a:cubicBezTo>
                    <a:pt x="7983" y="5638"/>
                    <a:pt x="7956" y="6032"/>
                    <a:pt x="7788" y="6174"/>
                  </a:cubicBezTo>
                  <a:cubicBezTo>
                    <a:pt x="7735" y="6231"/>
                    <a:pt x="7666" y="6244"/>
                    <a:pt x="7592" y="6244"/>
                  </a:cubicBezTo>
                  <a:cubicBezTo>
                    <a:pt x="7526" y="6244"/>
                    <a:pt x="7456" y="6233"/>
                    <a:pt x="7392" y="6233"/>
                  </a:cubicBezTo>
                  <a:cubicBezTo>
                    <a:pt x="7304" y="6233"/>
                    <a:pt x="7225" y="6254"/>
                    <a:pt x="7179" y="6353"/>
                  </a:cubicBezTo>
                  <a:cubicBezTo>
                    <a:pt x="7165" y="6379"/>
                    <a:pt x="7151" y="6389"/>
                    <a:pt x="7136" y="6389"/>
                  </a:cubicBezTo>
                  <a:cubicBezTo>
                    <a:pt x="7026" y="6389"/>
                    <a:pt x="6893" y="5782"/>
                    <a:pt x="6791" y="5782"/>
                  </a:cubicBezTo>
                  <a:cubicBezTo>
                    <a:pt x="6738" y="5782"/>
                    <a:pt x="6687" y="5354"/>
                    <a:pt x="6648" y="4961"/>
                  </a:cubicBezTo>
                  <a:cubicBezTo>
                    <a:pt x="6642" y="4943"/>
                    <a:pt x="6635" y="4935"/>
                    <a:pt x="6627" y="4935"/>
                  </a:cubicBezTo>
                  <a:cubicBezTo>
                    <a:pt x="6619" y="4935"/>
                    <a:pt x="6609" y="4943"/>
                    <a:pt x="6596" y="4961"/>
                  </a:cubicBezTo>
                  <a:cubicBezTo>
                    <a:pt x="6414" y="4997"/>
                    <a:pt x="6116" y="6353"/>
                    <a:pt x="6298" y="6781"/>
                  </a:cubicBezTo>
                  <a:cubicBezTo>
                    <a:pt x="6506" y="7351"/>
                    <a:pt x="6440" y="8207"/>
                    <a:pt x="6545" y="8635"/>
                  </a:cubicBezTo>
                  <a:cubicBezTo>
                    <a:pt x="6635" y="9063"/>
                    <a:pt x="6946" y="9135"/>
                    <a:pt x="6946" y="9991"/>
                  </a:cubicBezTo>
                  <a:cubicBezTo>
                    <a:pt x="6946" y="10723"/>
                    <a:pt x="7152" y="11825"/>
                    <a:pt x="7326" y="11825"/>
                  </a:cubicBezTo>
                  <a:cubicBezTo>
                    <a:pt x="7347" y="11825"/>
                    <a:pt x="7367" y="11809"/>
                    <a:pt x="7387" y="11775"/>
                  </a:cubicBezTo>
                  <a:cubicBezTo>
                    <a:pt x="7431" y="11689"/>
                    <a:pt x="7472" y="11651"/>
                    <a:pt x="7511" y="11651"/>
                  </a:cubicBezTo>
                  <a:cubicBezTo>
                    <a:pt x="7632" y="11651"/>
                    <a:pt x="7723" y="12005"/>
                    <a:pt x="7763" y="12275"/>
                  </a:cubicBezTo>
                  <a:cubicBezTo>
                    <a:pt x="7774" y="12353"/>
                    <a:pt x="7804" y="12382"/>
                    <a:pt x="7845" y="12382"/>
                  </a:cubicBezTo>
                  <a:cubicBezTo>
                    <a:pt x="7983" y="12382"/>
                    <a:pt x="8244" y="12055"/>
                    <a:pt x="8361" y="12055"/>
                  </a:cubicBezTo>
                  <a:cubicBezTo>
                    <a:pt x="8370" y="12055"/>
                    <a:pt x="8377" y="12057"/>
                    <a:pt x="8385" y="12060"/>
                  </a:cubicBezTo>
                  <a:cubicBezTo>
                    <a:pt x="8527" y="12167"/>
                    <a:pt x="8955" y="12381"/>
                    <a:pt x="8981" y="12844"/>
                  </a:cubicBezTo>
                  <a:cubicBezTo>
                    <a:pt x="8988" y="12994"/>
                    <a:pt x="9028" y="13051"/>
                    <a:pt x="9088" y="13051"/>
                  </a:cubicBezTo>
                  <a:cubicBezTo>
                    <a:pt x="9228" y="13051"/>
                    <a:pt x="9476" y="12735"/>
                    <a:pt x="9667" y="12560"/>
                  </a:cubicBezTo>
                  <a:cubicBezTo>
                    <a:pt x="9926" y="12275"/>
                    <a:pt x="9783" y="9991"/>
                    <a:pt x="10030" y="9563"/>
                  </a:cubicBezTo>
                  <a:cubicBezTo>
                    <a:pt x="10276" y="9135"/>
                    <a:pt x="10341" y="8314"/>
                    <a:pt x="10302" y="7530"/>
                  </a:cubicBezTo>
                  <a:cubicBezTo>
                    <a:pt x="10276" y="6745"/>
                    <a:pt x="10911" y="6710"/>
                    <a:pt x="11015" y="6389"/>
                  </a:cubicBezTo>
                  <a:cubicBezTo>
                    <a:pt x="11106" y="6067"/>
                    <a:pt x="10872" y="5568"/>
                    <a:pt x="10690" y="5318"/>
                  </a:cubicBezTo>
                  <a:cubicBezTo>
                    <a:pt x="10510" y="5105"/>
                    <a:pt x="10665" y="4569"/>
                    <a:pt x="10535" y="4248"/>
                  </a:cubicBezTo>
                  <a:cubicBezTo>
                    <a:pt x="10405" y="3962"/>
                    <a:pt x="10212" y="3106"/>
                    <a:pt x="10379" y="3072"/>
                  </a:cubicBezTo>
                  <a:cubicBezTo>
                    <a:pt x="10561" y="3036"/>
                    <a:pt x="10263" y="2321"/>
                    <a:pt x="10405" y="2108"/>
                  </a:cubicBezTo>
                  <a:lnTo>
                    <a:pt x="10484" y="2000"/>
                  </a:lnTo>
                  <a:cubicBezTo>
                    <a:pt x="10419" y="1893"/>
                    <a:pt x="10341" y="1823"/>
                    <a:pt x="10263" y="1787"/>
                  </a:cubicBezTo>
                  <a:cubicBezTo>
                    <a:pt x="10214" y="1787"/>
                    <a:pt x="10150" y="1779"/>
                    <a:pt x="10080" y="1779"/>
                  </a:cubicBezTo>
                  <a:close/>
                  <a:moveTo>
                    <a:pt x="13957" y="5445"/>
                  </a:moveTo>
                  <a:cubicBezTo>
                    <a:pt x="13879" y="5445"/>
                    <a:pt x="13628" y="5938"/>
                    <a:pt x="13451" y="6246"/>
                  </a:cubicBezTo>
                  <a:cubicBezTo>
                    <a:pt x="13384" y="6369"/>
                    <a:pt x="13284" y="6418"/>
                    <a:pt x="13168" y="6418"/>
                  </a:cubicBezTo>
                  <a:cubicBezTo>
                    <a:pt x="12883" y="6418"/>
                    <a:pt x="12502" y="6117"/>
                    <a:pt x="12272" y="5889"/>
                  </a:cubicBezTo>
                  <a:cubicBezTo>
                    <a:pt x="12225" y="5840"/>
                    <a:pt x="12185" y="5819"/>
                    <a:pt x="12151" y="5819"/>
                  </a:cubicBezTo>
                  <a:cubicBezTo>
                    <a:pt x="11958" y="5819"/>
                    <a:pt x="11935" y="6475"/>
                    <a:pt x="11715" y="6566"/>
                  </a:cubicBezTo>
                  <a:cubicBezTo>
                    <a:pt x="11442" y="6674"/>
                    <a:pt x="11507" y="8350"/>
                    <a:pt x="11378" y="8529"/>
                  </a:cubicBezTo>
                  <a:cubicBezTo>
                    <a:pt x="11248" y="8707"/>
                    <a:pt x="11248" y="9955"/>
                    <a:pt x="11001" y="11096"/>
                  </a:cubicBezTo>
                  <a:cubicBezTo>
                    <a:pt x="10756" y="12239"/>
                    <a:pt x="11080" y="12416"/>
                    <a:pt x="11287" y="12452"/>
                  </a:cubicBezTo>
                  <a:lnTo>
                    <a:pt x="11287" y="12416"/>
                  </a:lnTo>
                  <a:cubicBezTo>
                    <a:pt x="11507" y="12452"/>
                    <a:pt x="11468" y="13308"/>
                    <a:pt x="11430" y="13844"/>
                  </a:cubicBezTo>
                  <a:cubicBezTo>
                    <a:pt x="11393" y="14335"/>
                    <a:pt x="11325" y="15403"/>
                    <a:pt x="11446" y="15403"/>
                  </a:cubicBezTo>
                  <a:cubicBezTo>
                    <a:pt x="11456" y="15403"/>
                    <a:pt x="11468" y="15395"/>
                    <a:pt x="11481" y="15377"/>
                  </a:cubicBezTo>
                  <a:cubicBezTo>
                    <a:pt x="11715" y="15164"/>
                    <a:pt x="11844" y="14379"/>
                    <a:pt x="11728" y="14093"/>
                  </a:cubicBezTo>
                  <a:cubicBezTo>
                    <a:pt x="11597" y="13808"/>
                    <a:pt x="11610" y="12060"/>
                    <a:pt x="11663" y="11632"/>
                  </a:cubicBezTo>
                  <a:cubicBezTo>
                    <a:pt x="11683" y="11498"/>
                    <a:pt x="11733" y="11438"/>
                    <a:pt x="11788" y="11438"/>
                  </a:cubicBezTo>
                  <a:cubicBezTo>
                    <a:pt x="11912" y="11438"/>
                    <a:pt x="12063" y="11736"/>
                    <a:pt x="11974" y="12203"/>
                  </a:cubicBezTo>
                  <a:cubicBezTo>
                    <a:pt x="11844" y="12844"/>
                    <a:pt x="12206" y="12773"/>
                    <a:pt x="12206" y="13523"/>
                  </a:cubicBezTo>
                  <a:cubicBezTo>
                    <a:pt x="12206" y="13857"/>
                    <a:pt x="12248" y="13964"/>
                    <a:pt x="12314" y="13964"/>
                  </a:cubicBezTo>
                  <a:cubicBezTo>
                    <a:pt x="12395" y="13964"/>
                    <a:pt x="12512" y="13800"/>
                    <a:pt x="12635" y="13701"/>
                  </a:cubicBezTo>
                  <a:cubicBezTo>
                    <a:pt x="12855" y="13487"/>
                    <a:pt x="12815" y="13131"/>
                    <a:pt x="12661" y="12667"/>
                  </a:cubicBezTo>
                  <a:cubicBezTo>
                    <a:pt x="12517" y="12203"/>
                    <a:pt x="12777" y="11524"/>
                    <a:pt x="12570" y="11132"/>
                  </a:cubicBezTo>
                  <a:cubicBezTo>
                    <a:pt x="12362" y="10740"/>
                    <a:pt x="12219" y="10134"/>
                    <a:pt x="12414" y="10027"/>
                  </a:cubicBezTo>
                  <a:cubicBezTo>
                    <a:pt x="12609" y="9919"/>
                    <a:pt x="13192" y="8957"/>
                    <a:pt x="13126" y="8563"/>
                  </a:cubicBezTo>
                  <a:cubicBezTo>
                    <a:pt x="13107" y="8466"/>
                    <a:pt x="13041" y="8420"/>
                    <a:pt x="12951" y="8420"/>
                  </a:cubicBezTo>
                  <a:cubicBezTo>
                    <a:pt x="12686" y="8420"/>
                    <a:pt x="12217" y="8816"/>
                    <a:pt x="12168" y="9350"/>
                  </a:cubicBezTo>
                  <a:cubicBezTo>
                    <a:pt x="12151" y="9537"/>
                    <a:pt x="12098" y="9620"/>
                    <a:pt x="12031" y="9620"/>
                  </a:cubicBezTo>
                  <a:cubicBezTo>
                    <a:pt x="11842" y="9620"/>
                    <a:pt x="11537" y="8959"/>
                    <a:pt x="11585" y="8065"/>
                  </a:cubicBezTo>
                  <a:cubicBezTo>
                    <a:pt x="11629" y="7224"/>
                    <a:pt x="12197" y="6864"/>
                    <a:pt x="12653" y="6864"/>
                  </a:cubicBezTo>
                  <a:cubicBezTo>
                    <a:pt x="12856" y="6864"/>
                    <a:pt x="13036" y="6934"/>
                    <a:pt x="13139" y="7066"/>
                  </a:cubicBezTo>
                  <a:cubicBezTo>
                    <a:pt x="13189" y="7131"/>
                    <a:pt x="13239" y="7160"/>
                    <a:pt x="13288" y="7160"/>
                  </a:cubicBezTo>
                  <a:cubicBezTo>
                    <a:pt x="13568" y="7160"/>
                    <a:pt x="13846" y="6255"/>
                    <a:pt x="13956" y="5710"/>
                  </a:cubicBezTo>
                  <a:cubicBezTo>
                    <a:pt x="13993" y="5520"/>
                    <a:pt x="13988" y="5445"/>
                    <a:pt x="13957" y="5445"/>
                  </a:cubicBezTo>
                  <a:close/>
                  <a:moveTo>
                    <a:pt x="76" y="0"/>
                  </a:moveTo>
                  <a:cubicBezTo>
                    <a:pt x="52" y="0"/>
                    <a:pt x="31" y="41"/>
                    <a:pt x="13" y="146"/>
                  </a:cubicBezTo>
                  <a:cubicBezTo>
                    <a:pt x="-90" y="824"/>
                    <a:pt x="429" y="2321"/>
                    <a:pt x="661" y="2713"/>
                  </a:cubicBezTo>
                  <a:cubicBezTo>
                    <a:pt x="895" y="3106"/>
                    <a:pt x="1025" y="4533"/>
                    <a:pt x="1297" y="4605"/>
                  </a:cubicBezTo>
                  <a:cubicBezTo>
                    <a:pt x="1568" y="4676"/>
                    <a:pt x="1595" y="7173"/>
                    <a:pt x="1815" y="7281"/>
                  </a:cubicBezTo>
                  <a:cubicBezTo>
                    <a:pt x="2022" y="7387"/>
                    <a:pt x="2462" y="9314"/>
                    <a:pt x="2528" y="10347"/>
                  </a:cubicBezTo>
                  <a:cubicBezTo>
                    <a:pt x="2605" y="11383"/>
                    <a:pt x="3058" y="11882"/>
                    <a:pt x="3214" y="12631"/>
                  </a:cubicBezTo>
                  <a:cubicBezTo>
                    <a:pt x="3357" y="13380"/>
                    <a:pt x="3966" y="14415"/>
                    <a:pt x="4057" y="14700"/>
                  </a:cubicBezTo>
                  <a:cubicBezTo>
                    <a:pt x="4119" y="14959"/>
                    <a:pt x="4182" y="15475"/>
                    <a:pt x="4245" y="15475"/>
                  </a:cubicBezTo>
                  <a:cubicBezTo>
                    <a:pt x="4260" y="15475"/>
                    <a:pt x="4275" y="15446"/>
                    <a:pt x="4289" y="15377"/>
                  </a:cubicBezTo>
                  <a:cubicBezTo>
                    <a:pt x="4315" y="15260"/>
                    <a:pt x="4363" y="15221"/>
                    <a:pt x="4421" y="15221"/>
                  </a:cubicBezTo>
                  <a:cubicBezTo>
                    <a:pt x="4539" y="15221"/>
                    <a:pt x="4699" y="15389"/>
                    <a:pt x="4795" y="15413"/>
                  </a:cubicBezTo>
                  <a:cubicBezTo>
                    <a:pt x="4797" y="15413"/>
                    <a:pt x="4798" y="15415"/>
                    <a:pt x="4800" y="15415"/>
                  </a:cubicBezTo>
                  <a:cubicBezTo>
                    <a:pt x="4926" y="15415"/>
                    <a:pt x="4976" y="14015"/>
                    <a:pt x="4951" y="13487"/>
                  </a:cubicBezTo>
                  <a:lnTo>
                    <a:pt x="4951" y="13452"/>
                  </a:lnTo>
                  <a:cubicBezTo>
                    <a:pt x="4964" y="12988"/>
                    <a:pt x="4990" y="12524"/>
                    <a:pt x="5029" y="12096"/>
                  </a:cubicBezTo>
                  <a:cubicBezTo>
                    <a:pt x="5029" y="11868"/>
                    <a:pt x="5070" y="11754"/>
                    <a:pt x="5153" y="11754"/>
                  </a:cubicBezTo>
                  <a:cubicBezTo>
                    <a:pt x="5173" y="11754"/>
                    <a:pt x="5196" y="11760"/>
                    <a:pt x="5222" y="11775"/>
                  </a:cubicBezTo>
                  <a:cubicBezTo>
                    <a:pt x="5227" y="11778"/>
                    <a:pt x="5232" y="11780"/>
                    <a:pt x="5237" y="11780"/>
                  </a:cubicBezTo>
                  <a:cubicBezTo>
                    <a:pt x="5338" y="11780"/>
                    <a:pt x="5322" y="11023"/>
                    <a:pt x="5236" y="10955"/>
                  </a:cubicBezTo>
                  <a:cubicBezTo>
                    <a:pt x="5132" y="10847"/>
                    <a:pt x="5080" y="9884"/>
                    <a:pt x="4847" y="9884"/>
                  </a:cubicBezTo>
                  <a:cubicBezTo>
                    <a:pt x="4613" y="9884"/>
                    <a:pt x="4653" y="10419"/>
                    <a:pt x="4795" y="10455"/>
                  </a:cubicBezTo>
                  <a:cubicBezTo>
                    <a:pt x="4924" y="10491"/>
                    <a:pt x="5016" y="10811"/>
                    <a:pt x="4977" y="11096"/>
                  </a:cubicBezTo>
                  <a:cubicBezTo>
                    <a:pt x="4966" y="11155"/>
                    <a:pt x="4956" y="11178"/>
                    <a:pt x="4944" y="11178"/>
                  </a:cubicBezTo>
                  <a:cubicBezTo>
                    <a:pt x="4900" y="11178"/>
                    <a:pt x="4839" y="10846"/>
                    <a:pt x="4696" y="10846"/>
                  </a:cubicBezTo>
                  <a:cubicBezTo>
                    <a:pt x="4690" y="10846"/>
                    <a:pt x="4684" y="10846"/>
                    <a:pt x="4679" y="10847"/>
                  </a:cubicBezTo>
                  <a:cubicBezTo>
                    <a:pt x="4673" y="10849"/>
                    <a:pt x="4668" y="10849"/>
                    <a:pt x="4664" y="10849"/>
                  </a:cubicBezTo>
                  <a:cubicBezTo>
                    <a:pt x="4491" y="10849"/>
                    <a:pt x="4608" y="10203"/>
                    <a:pt x="4394" y="10134"/>
                  </a:cubicBezTo>
                  <a:cubicBezTo>
                    <a:pt x="4160" y="10098"/>
                    <a:pt x="4212" y="8957"/>
                    <a:pt x="3966" y="8957"/>
                  </a:cubicBezTo>
                  <a:cubicBezTo>
                    <a:pt x="3733" y="8957"/>
                    <a:pt x="3720" y="8422"/>
                    <a:pt x="3875" y="8030"/>
                  </a:cubicBezTo>
                  <a:cubicBezTo>
                    <a:pt x="4031" y="7637"/>
                    <a:pt x="3642" y="7281"/>
                    <a:pt x="3642" y="6817"/>
                  </a:cubicBezTo>
                  <a:cubicBezTo>
                    <a:pt x="3642" y="6317"/>
                    <a:pt x="3395" y="6602"/>
                    <a:pt x="3395" y="6210"/>
                  </a:cubicBezTo>
                  <a:cubicBezTo>
                    <a:pt x="3395" y="5818"/>
                    <a:pt x="3279" y="6032"/>
                    <a:pt x="3150" y="5533"/>
                  </a:cubicBezTo>
                  <a:cubicBezTo>
                    <a:pt x="3097" y="5323"/>
                    <a:pt x="3054" y="5295"/>
                    <a:pt x="3015" y="5295"/>
                  </a:cubicBezTo>
                  <a:cubicBezTo>
                    <a:pt x="3001" y="5295"/>
                    <a:pt x="2987" y="5298"/>
                    <a:pt x="2973" y="5298"/>
                  </a:cubicBezTo>
                  <a:cubicBezTo>
                    <a:pt x="2939" y="5298"/>
                    <a:pt x="2905" y="5279"/>
                    <a:pt x="2865" y="5140"/>
                  </a:cubicBezTo>
                  <a:cubicBezTo>
                    <a:pt x="2768" y="4875"/>
                    <a:pt x="2655" y="4685"/>
                    <a:pt x="2560" y="4685"/>
                  </a:cubicBezTo>
                  <a:cubicBezTo>
                    <a:pt x="2539" y="4685"/>
                    <a:pt x="2520" y="4693"/>
                    <a:pt x="2502" y="4712"/>
                  </a:cubicBezTo>
                  <a:cubicBezTo>
                    <a:pt x="2494" y="4720"/>
                    <a:pt x="2487" y="4724"/>
                    <a:pt x="2478" y="4724"/>
                  </a:cubicBezTo>
                  <a:cubicBezTo>
                    <a:pt x="2376" y="4724"/>
                    <a:pt x="2172" y="4162"/>
                    <a:pt x="2100" y="3570"/>
                  </a:cubicBezTo>
                  <a:cubicBezTo>
                    <a:pt x="2035" y="3072"/>
                    <a:pt x="1387" y="2215"/>
                    <a:pt x="1310" y="1572"/>
                  </a:cubicBezTo>
                  <a:cubicBezTo>
                    <a:pt x="1228" y="962"/>
                    <a:pt x="1041" y="671"/>
                    <a:pt x="740" y="671"/>
                  </a:cubicBezTo>
                  <a:cubicBezTo>
                    <a:pt x="706" y="671"/>
                    <a:pt x="672" y="674"/>
                    <a:pt x="635" y="680"/>
                  </a:cubicBezTo>
                  <a:cubicBezTo>
                    <a:pt x="630" y="682"/>
                    <a:pt x="624" y="682"/>
                    <a:pt x="618" y="682"/>
                  </a:cubicBezTo>
                  <a:cubicBezTo>
                    <a:pt x="327" y="682"/>
                    <a:pt x="172" y="0"/>
                    <a:pt x="76" y="0"/>
                  </a:cubicBezTo>
                  <a:close/>
                  <a:moveTo>
                    <a:pt x="5371" y="15551"/>
                  </a:moveTo>
                  <a:cubicBezTo>
                    <a:pt x="5210" y="15551"/>
                    <a:pt x="5072" y="15651"/>
                    <a:pt x="5016" y="15913"/>
                  </a:cubicBezTo>
                  <a:cubicBezTo>
                    <a:pt x="4860" y="16661"/>
                    <a:pt x="4731" y="16020"/>
                    <a:pt x="4795" y="16697"/>
                  </a:cubicBezTo>
                  <a:cubicBezTo>
                    <a:pt x="4813" y="16930"/>
                    <a:pt x="4862" y="16992"/>
                    <a:pt x="4923" y="16992"/>
                  </a:cubicBezTo>
                  <a:cubicBezTo>
                    <a:pt x="4992" y="16992"/>
                    <a:pt x="5076" y="16912"/>
                    <a:pt x="5145" y="16912"/>
                  </a:cubicBezTo>
                  <a:cubicBezTo>
                    <a:pt x="5262" y="16912"/>
                    <a:pt x="5209" y="17589"/>
                    <a:pt x="5391" y="17661"/>
                  </a:cubicBezTo>
                  <a:cubicBezTo>
                    <a:pt x="5523" y="17713"/>
                    <a:pt x="5875" y="17972"/>
                    <a:pt x="6076" y="17972"/>
                  </a:cubicBezTo>
                  <a:cubicBezTo>
                    <a:pt x="6152" y="17972"/>
                    <a:pt x="6206" y="17936"/>
                    <a:pt x="6221" y="17838"/>
                  </a:cubicBezTo>
                  <a:cubicBezTo>
                    <a:pt x="6238" y="17742"/>
                    <a:pt x="6291" y="17698"/>
                    <a:pt x="6365" y="17698"/>
                  </a:cubicBezTo>
                  <a:cubicBezTo>
                    <a:pt x="6562" y="17698"/>
                    <a:pt x="6907" y="18014"/>
                    <a:pt x="7115" y="18481"/>
                  </a:cubicBezTo>
                  <a:cubicBezTo>
                    <a:pt x="7315" y="18955"/>
                    <a:pt x="7713" y="19098"/>
                    <a:pt x="8012" y="19098"/>
                  </a:cubicBezTo>
                  <a:cubicBezTo>
                    <a:pt x="8118" y="19098"/>
                    <a:pt x="8213" y="19080"/>
                    <a:pt x="8281" y="19051"/>
                  </a:cubicBezTo>
                  <a:cubicBezTo>
                    <a:pt x="8308" y="19036"/>
                    <a:pt x="8335" y="19030"/>
                    <a:pt x="8362" y="19030"/>
                  </a:cubicBezTo>
                  <a:cubicBezTo>
                    <a:pt x="8521" y="19030"/>
                    <a:pt x="8683" y="19258"/>
                    <a:pt x="8795" y="19258"/>
                  </a:cubicBezTo>
                  <a:cubicBezTo>
                    <a:pt x="8840" y="19258"/>
                    <a:pt x="8876" y="19222"/>
                    <a:pt x="8903" y="19123"/>
                  </a:cubicBezTo>
                  <a:cubicBezTo>
                    <a:pt x="8918" y="19056"/>
                    <a:pt x="8937" y="19030"/>
                    <a:pt x="8958" y="19030"/>
                  </a:cubicBezTo>
                  <a:cubicBezTo>
                    <a:pt x="9031" y="19030"/>
                    <a:pt x="9136" y="19339"/>
                    <a:pt x="9277" y="19339"/>
                  </a:cubicBezTo>
                  <a:cubicBezTo>
                    <a:pt x="9332" y="19339"/>
                    <a:pt x="9393" y="19292"/>
                    <a:pt x="9459" y="19158"/>
                  </a:cubicBezTo>
                  <a:cubicBezTo>
                    <a:pt x="9732" y="18553"/>
                    <a:pt x="8994" y="18766"/>
                    <a:pt x="8981" y="18302"/>
                  </a:cubicBezTo>
                  <a:cubicBezTo>
                    <a:pt x="8975" y="18104"/>
                    <a:pt x="8871" y="18069"/>
                    <a:pt x="8733" y="18069"/>
                  </a:cubicBezTo>
                  <a:cubicBezTo>
                    <a:pt x="8661" y="18069"/>
                    <a:pt x="8580" y="18078"/>
                    <a:pt x="8499" y="18078"/>
                  </a:cubicBezTo>
                  <a:cubicBezTo>
                    <a:pt x="8376" y="18078"/>
                    <a:pt x="8253" y="18056"/>
                    <a:pt x="8164" y="17946"/>
                  </a:cubicBezTo>
                  <a:cubicBezTo>
                    <a:pt x="7918" y="17625"/>
                    <a:pt x="8462" y="17374"/>
                    <a:pt x="8644" y="17054"/>
                  </a:cubicBezTo>
                  <a:cubicBezTo>
                    <a:pt x="8746" y="16893"/>
                    <a:pt x="8696" y="16779"/>
                    <a:pt x="8554" y="16779"/>
                  </a:cubicBezTo>
                  <a:cubicBezTo>
                    <a:pt x="8444" y="16779"/>
                    <a:pt x="8279" y="16847"/>
                    <a:pt x="8087" y="17018"/>
                  </a:cubicBezTo>
                  <a:cubicBezTo>
                    <a:pt x="8022" y="17081"/>
                    <a:pt x="7955" y="17107"/>
                    <a:pt x="7888" y="17107"/>
                  </a:cubicBezTo>
                  <a:cubicBezTo>
                    <a:pt x="7584" y="17107"/>
                    <a:pt x="7284" y="16565"/>
                    <a:pt x="7166" y="16565"/>
                  </a:cubicBezTo>
                  <a:cubicBezTo>
                    <a:pt x="7135" y="16565"/>
                    <a:pt x="7117" y="16603"/>
                    <a:pt x="7115" y="16697"/>
                  </a:cubicBezTo>
                  <a:cubicBezTo>
                    <a:pt x="7111" y="16841"/>
                    <a:pt x="7058" y="16899"/>
                    <a:pt x="6977" y="16899"/>
                  </a:cubicBezTo>
                  <a:cubicBezTo>
                    <a:pt x="6737" y="16899"/>
                    <a:pt x="6252" y="16385"/>
                    <a:pt x="6116" y="16092"/>
                  </a:cubicBezTo>
                  <a:cubicBezTo>
                    <a:pt x="5994" y="15843"/>
                    <a:pt x="5648" y="15551"/>
                    <a:pt x="5371" y="15551"/>
                  </a:cubicBezTo>
                  <a:close/>
                  <a:moveTo>
                    <a:pt x="13207" y="18704"/>
                  </a:moveTo>
                  <a:cubicBezTo>
                    <a:pt x="12964" y="18704"/>
                    <a:pt x="12771" y="19056"/>
                    <a:pt x="12540" y="19056"/>
                  </a:cubicBezTo>
                  <a:cubicBezTo>
                    <a:pt x="12472" y="19056"/>
                    <a:pt x="12400" y="19025"/>
                    <a:pt x="12324" y="18945"/>
                  </a:cubicBezTo>
                  <a:cubicBezTo>
                    <a:pt x="12212" y="18828"/>
                    <a:pt x="12085" y="18781"/>
                    <a:pt x="11963" y="18781"/>
                  </a:cubicBezTo>
                  <a:cubicBezTo>
                    <a:pt x="11673" y="18781"/>
                    <a:pt x="11409" y="19051"/>
                    <a:pt x="11455" y="19302"/>
                  </a:cubicBezTo>
                  <a:cubicBezTo>
                    <a:pt x="11507" y="19658"/>
                    <a:pt x="11831" y="19658"/>
                    <a:pt x="12206" y="19694"/>
                  </a:cubicBezTo>
                  <a:cubicBezTo>
                    <a:pt x="12218" y="19696"/>
                    <a:pt x="12230" y="19696"/>
                    <a:pt x="12241" y="19696"/>
                  </a:cubicBezTo>
                  <a:cubicBezTo>
                    <a:pt x="12603" y="19696"/>
                    <a:pt x="12927" y="19158"/>
                    <a:pt x="13166" y="19123"/>
                  </a:cubicBezTo>
                  <a:cubicBezTo>
                    <a:pt x="13412" y="19051"/>
                    <a:pt x="13697" y="18909"/>
                    <a:pt x="13321" y="18730"/>
                  </a:cubicBezTo>
                  <a:cubicBezTo>
                    <a:pt x="13282" y="18712"/>
                    <a:pt x="13244" y="18704"/>
                    <a:pt x="13207" y="18704"/>
                  </a:cubicBezTo>
                  <a:close/>
                  <a:moveTo>
                    <a:pt x="17435" y="8147"/>
                  </a:moveTo>
                  <a:cubicBezTo>
                    <a:pt x="17287" y="8147"/>
                    <a:pt x="17170" y="8236"/>
                    <a:pt x="17144" y="8458"/>
                  </a:cubicBezTo>
                  <a:cubicBezTo>
                    <a:pt x="17053" y="9135"/>
                    <a:pt x="16768" y="8778"/>
                    <a:pt x="16742" y="9350"/>
                  </a:cubicBezTo>
                  <a:cubicBezTo>
                    <a:pt x="16726" y="9670"/>
                    <a:pt x="16753" y="9734"/>
                    <a:pt x="16815" y="9734"/>
                  </a:cubicBezTo>
                  <a:cubicBezTo>
                    <a:pt x="16857" y="9734"/>
                    <a:pt x="16915" y="9706"/>
                    <a:pt x="16988" y="9706"/>
                  </a:cubicBezTo>
                  <a:cubicBezTo>
                    <a:pt x="17170" y="9706"/>
                    <a:pt x="17170" y="10098"/>
                    <a:pt x="17260" y="10598"/>
                  </a:cubicBezTo>
                  <a:cubicBezTo>
                    <a:pt x="17291" y="10798"/>
                    <a:pt x="17391" y="10862"/>
                    <a:pt x="17508" y="10862"/>
                  </a:cubicBezTo>
                  <a:cubicBezTo>
                    <a:pt x="17683" y="10862"/>
                    <a:pt x="17899" y="10725"/>
                    <a:pt x="17998" y="10704"/>
                  </a:cubicBezTo>
                  <a:cubicBezTo>
                    <a:pt x="18003" y="10704"/>
                    <a:pt x="18007" y="10704"/>
                    <a:pt x="18011" y="10704"/>
                  </a:cubicBezTo>
                  <a:cubicBezTo>
                    <a:pt x="18143" y="10704"/>
                    <a:pt x="18178" y="11152"/>
                    <a:pt x="18051" y="11152"/>
                  </a:cubicBezTo>
                  <a:cubicBezTo>
                    <a:pt x="18026" y="11152"/>
                    <a:pt x="17996" y="11135"/>
                    <a:pt x="17960" y="11096"/>
                  </a:cubicBezTo>
                  <a:cubicBezTo>
                    <a:pt x="17917" y="11051"/>
                    <a:pt x="17882" y="11033"/>
                    <a:pt x="17852" y="11033"/>
                  </a:cubicBezTo>
                  <a:cubicBezTo>
                    <a:pt x="17740" y="11033"/>
                    <a:pt x="17705" y="11298"/>
                    <a:pt x="17610" y="11298"/>
                  </a:cubicBezTo>
                  <a:cubicBezTo>
                    <a:pt x="17595" y="11298"/>
                    <a:pt x="17578" y="11292"/>
                    <a:pt x="17558" y="11275"/>
                  </a:cubicBezTo>
                  <a:cubicBezTo>
                    <a:pt x="17502" y="11239"/>
                    <a:pt x="17440" y="11220"/>
                    <a:pt x="17387" y="11220"/>
                  </a:cubicBezTo>
                  <a:cubicBezTo>
                    <a:pt x="17280" y="11220"/>
                    <a:pt x="17209" y="11300"/>
                    <a:pt x="17286" y="11489"/>
                  </a:cubicBezTo>
                  <a:cubicBezTo>
                    <a:pt x="17389" y="11775"/>
                    <a:pt x="17571" y="12024"/>
                    <a:pt x="17571" y="12667"/>
                  </a:cubicBezTo>
                  <a:cubicBezTo>
                    <a:pt x="17571" y="12968"/>
                    <a:pt x="17643" y="13097"/>
                    <a:pt x="17718" y="13097"/>
                  </a:cubicBezTo>
                  <a:cubicBezTo>
                    <a:pt x="17804" y="13097"/>
                    <a:pt x="17895" y="12932"/>
                    <a:pt x="17895" y="12667"/>
                  </a:cubicBezTo>
                  <a:cubicBezTo>
                    <a:pt x="17895" y="12534"/>
                    <a:pt x="17907" y="12481"/>
                    <a:pt x="17930" y="12481"/>
                  </a:cubicBezTo>
                  <a:cubicBezTo>
                    <a:pt x="17996" y="12481"/>
                    <a:pt x="18150" y="12875"/>
                    <a:pt x="18388" y="13059"/>
                  </a:cubicBezTo>
                  <a:cubicBezTo>
                    <a:pt x="18712" y="13308"/>
                    <a:pt x="18478" y="13665"/>
                    <a:pt x="18802" y="13701"/>
                  </a:cubicBezTo>
                  <a:cubicBezTo>
                    <a:pt x="19269" y="13844"/>
                    <a:pt x="19722" y="14308"/>
                    <a:pt x="20111" y="14985"/>
                  </a:cubicBezTo>
                  <a:cubicBezTo>
                    <a:pt x="20396" y="15592"/>
                    <a:pt x="20202" y="15984"/>
                    <a:pt x="20383" y="16520"/>
                  </a:cubicBezTo>
                  <a:cubicBezTo>
                    <a:pt x="20565" y="17090"/>
                    <a:pt x="20616" y="17697"/>
                    <a:pt x="20370" y="17697"/>
                  </a:cubicBezTo>
                  <a:cubicBezTo>
                    <a:pt x="20124" y="17697"/>
                    <a:pt x="19852" y="18410"/>
                    <a:pt x="19930" y="18766"/>
                  </a:cubicBezTo>
                  <a:cubicBezTo>
                    <a:pt x="19947" y="18861"/>
                    <a:pt x="20016" y="18895"/>
                    <a:pt x="20112" y="18895"/>
                  </a:cubicBezTo>
                  <a:cubicBezTo>
                    <a:pt x="20381" y="18895"/>
                    <a:pt x="20862" y="18625"/>
                    <a:pt x="21005" y="18625"/>
                  </a:cubicBezTo>
                  <a:cubicBezTo>
                    <a:pt x="21135" y="18625"/>
                    <a:pt x="21264" y="19266"/>
                    <a:pt x="21510" y="19730"/>
                  </a:cubicBezTo>
                  <a:lnTo>
                    <a:pt x="21510" y="11347"/>
                  </a:lnTo>
                  <a:cubicBezTo>
                    <a:pt x="20912" y="10751"/>
                    <a:pt x="20087" y="9740"/>
                    <a:pt x="19899" y="9740"/>
                  </a:cubicBezTo>
                  <a:cubicBezTo>
                    <a:pt x="19896" y="9740"/>
                    <a:pt x="19893" y="9740"/>
                    <a:pt x="19891" y="9742"/>
                  </a:cubicBezTo>
                  <a:cubicBezTo>
                    <a:pt x="19683" y="9778"/>
                    <a:pt x="19658" y="10776"/>
                    <a:pt x="19476" y="10776"/>
                  </a:cubicBezTo>
                  <a:cubicBezTo>
                    <a:pt x="19295" y="10776"/>
                    <a:pt x="19049" y="11847"/>
                    <a:pt x="18712" y="12167"/>
                  </a:cubicBezTo>
                  <a:cubicBezTo>
                    <a:pt x="18694" y="12184"/>
                    <a:pt x="18678" y="12190"/>
                    <a:pt x="18663" y="12190"/>
                  </a:cubicBezTo>
                  <a:cubicBezTo>
                    <a:pt x="18373" y="12190"/>
                    <a:pt x="18354" y="9426"/>
                    <a:pt x="18206" y="8850"/>
                  </a:cubicBezTo>
                  <a:cubicBezTo>
                    <a:pt x="18113" y="8476"/>
                    <a:pt x="17718" y="8147"/>
                    <a:pt x="17435" y="8147"/>
                  </a:cubicBezTo>
                  <a:close/>
                  <a:moveTo>
                    <a:pt x="10517" y="18533"/>
                  </a:moveTo>
                  <a:cubicBezTo>
                    <a:pt x="10446" y="18533"/>
                    <a:pt x="10392" y="18572"/>
                    <a:pt x="10379" y="18659"/>
                  </a:cubicBezTo>
                  <a:cubicBezTo>
                    <a:pt x="10340" y="18877"/>
                    <a:pt x="10239" y="19001"/>
                    <a:pt x="10136" y="19001"/>
                  </a:cubicBezTo>
                  <a:cubicBezTo>
                    <a:pt x="10070" y="19001"/>
                    <a:pt x="10003" y="18950"/>
                    <a:pt x="9952" y="18838"/>
                  </a:cubicBezTo>
                  <a:cubicBezTo>
                    <a:pt x="9927" y="18787"/>
                    <a:pt x="9902" y="18766"/>
                    <a:pt x="9877" y="18766"/>
                  </a:cubicBezTo>
                  <a:cubicBezTo>
                    <a:pt x="9759" y="18766"/>
                    <a:pt x="9655" y="19251"/>
                    <a:pt x="9719" y="19515"/>
                  </a:cubicBezTo>
                  <a:cubicBezTo>
                    <a:pt x="9835" y="19834"/>
                    <a:pt x="9987" y="20008"/>
                    <a:pt x="10144" y="20008"/>
                  </a:cubicBezTo>
                  <a:cubicBezTo>
                    <a:pt x="10232" y="20008"/>
                    <a:pt x="10322" y="19953"/>
                    <a:pt x="10405" y="19837"/>
                  </a:cubicBezTo>
                  <a:cubicBezTo>
                    <a:pt x="10756" y="19373"/>
                    <a:pt x="10988" y="19801"/>
                    <a:pt x="11067" y="19302"/>
                  </a:cubicBezTo>
                  <a:cubicBezTo>
                    <a:pt x="11135" y="18898"/>
                    <a:pt x="10738" y="18533"/>
                    <a:pt x="10517" y="18533"/>
                  </a:cubicBezTo>
                  <a:close/>
                  <a:moveTo>
                    <a:pt x="11185" y="20430"/>
                  </a:moveTo>
                  <a:cubicBezTo>
                    <a:pt x="11094" y="20430"/>
                    <a:pt x="11042" y="20478"/>
                    <a:pt x="11067" y="20586"/>
                  </a:cubicBezTo>
                  <a:cubicBezTo>
                    <a:pt x="11157" y="20942"/>
                    <a:pt x="11391" y="20942"/>
                    <a:pt x="11481" y="21191"/>
                  </a:cubicBezTo>
                  <a:cubicBezTo>
                    <a:pt x="11539" y="21328"/>
                    <a:pt x="11702" y="21595"/>
                    <a:pt x="11813" y="21595"/>
                  </a:cubicBezTo>
                  <a:cubicBezTo>
                    <a:pt x="11876" y="21595"/>
                    <a:pt x="11921" y="21509"/>
                    <a:pt x="11921" y="21263"/>
                  </a:cubicBezTo>
                  <a:cubicBezTo>
                    <a:pt x="11921" y="20771"/>
                    <a:pt x="11423" y="20430"/>
                    <a:pt x="11185" y="20430"/>
                  </a:cubicBezTo>
                  <a:close/>
                  <a:moveTo>
                    <a:pt x="13891" y="19694"/>
                  </a:moveTo>
                  <a:cubicBezTo>
                    <a:pt x="13840" y="19801"/>
                    <a:pt x="13788" y="19837"/>
                    <a:pt x="13735" y="19873"/>
                  </a:cubicBezTo>
                  <a:cubicBezTo>
                    <a:pt x="13723" y="20015"/>
                    <a:pt x="13697" y="20158"/>
                    <a:pt x="13671" y="20265"/>
                  </a:cubicBezTo>
                  <a:cubicBezTo>
                    <a:pt x="13663" y="20286"/>
                    <a:pt x="13653" y="20296"/>
                    <a:pt x="13642" y="20296"/>
                  </a:cubicBezTo>
                  <a:cubicBezTo>
                    <a:pt x="13601" y="20296"/>
                    <a:pt x="13543" y="20156"/>
                    <a:pt x="13503" y="20015"/>
                  </a:cubicBezTo>
                  <a:cubicBezTo>
                    <a:pt x="13244" y="20335"/>
                    <a:pt x="13101" y="21263"/>
                    <a:pt x="13282" y="21550"/>
                  </a:cubicBezTo>
                  <a:cubicBezTo>
                    <a:pt x="13308" y="21584"/>
                    <a:pt x="13335" y="21600"/>
                    <a:pt x="13364" y="21600"/>
                  </a:cubicBezTo>
                  <a:cubicBezTo>
                    <a:pt x="13535" y="21600"/>
                    <a:pt x="13743" y="21014"/>
                    <a:pt x="13866" y="20586"/>
                  </a:cubicBezTo>
                  <a:cubicBezTo>
                    <a:pt x="13891" y="20514"/>
                    <a:pt x="13917" y="20407"/>
                    <a:pt x="13930" y="20371"/>
                  </a:cubicBezTo>
                  <a:cubicBezTo>
                    <a:pt x="13943" y="20301"/>
                    <a:pt x="13956" y="20265"/>
                    <a:pt x="13982" y="20229"/>
                  </a:cubicBezTo>
                  <a:cubicBezTo>
                    <a:pt x="13995" y="20194"/>
                    <a:pt x="14008" y="20158"/>
                    <a:pt x="14021" y="20158"/>
                  </a:cubicBezTo>
                  <a:cubicBezTo>
                    <a:pt x="13982" y="19979"/>
                    <a:pt x="13943" y="19837"/>
                    <a:pt x="13891" y="1969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0" name="Google Shape;1800;p133"/>
            <p:cNvSpPr/>
            <p:nvPr/>
          </p:nvSpPr>
          <p:spPr>
            <a:xfrm>
              <a:off x="5874225" y="2556410"/>
              <a:ext cx="64567" cy="23916"/>
            </a:xfrm>
            <a:custGeom>
              <a:avLst/>
              <a:gdLst/>
              <a:ahLst/>
              <a:cxnLst/>
              <a:rect l="l" t="t" r="r" b="b"/>
              <a:pathLst>
                <a:path w="21473" h="21600" extrusionOk="0">
                  <a:moveTo>
                    <a:pt x="20385" y="0"/>
                  </a:moveTo>
                  <a:cubicBezTo>
                    <a:pt x="18589" y="0"/>
                    <a:pt x="14945" y="2107"/>
                    <a:pt x="12230" y="2107"/>
                  </a:cubicBezTo>
                  <a:cubicBezTo>
                    <a:pt x="12027" y="2107"/>
                    <a:pt x="11833" y="2107"/>
                    <a:pt x="11648" y="2084"/>
                  </a:cubicBezTo>
                  <a:cubicBezTo>
                    <a:pt x="11538" y="2062"/>
                    <a:pt x="11428" y="2062"/>
                    <a:pt x="11327" y="2062"/>
                  </a:cubicBezTo>
                  <a:cubicBezTo>
                    <a:pt x="8797" y="2062"/>
                    <a:pt x="7869" y="7788"/>
                    <a:pt x="5912" y="12117"/>
                  </a:cubicBezTo>
                  <a:lnTo>
                    <a:pt x="5356" y="13125"/>
                  </a:lnTo>
                  <a:cubicBezTo>
                    <a:pt x="6098" y="15141"/>
                    <a:pt x="6840" y="17133"/>
                    <a:pt x="7388" y="19653"/>
                  </a:cubicBezTo>
                  <a:cubicBezTo>
                    <a:pt x="11277" y="13125"/>
                    <a:pt x="21069" y="5085"/>
                    <a:pt x="21440" y="1580"/>
                  </a:cubicBezTo>
                  <a:cubicBezTo>
                    <a:pt x="21600" y="412"/>
                    <a:pt x="21170" y="0"/>
                    <a:pt x="20385" y="0"/>
                  </a:cubicBezTo>
                  <a:close/>
                  <a:moveTo>
                    <a:pt x="3323" y="15645"/>
                  </a:moveTo>
                  <a:lnTo>
                    <a:pt x="2404" y="16126"/>
                  </a:lnTo>
                  <a:lnTo>
                    <a:pt x="2033" y="16126"/>
                  </a:lnTo>
                  <a:cubicBezTo>
                    <a:pt x="1290" y="16629"/>
                    <a:pt x="557" y="17133"/>
                    <a:pt x="0" y="17637"/>
                  </a:cubicBezTo>
                  <a:cubicBezTo>
                    <a:pt x="439" y="19630"/>
                    <a:pt x="1223" y="21600"/>
                    <a:pt x="1805" y="21600"/>
                  </a:cubicBezTo>
                  <a:cubicBezTo>
                    <a:pt x="1957" y="21600"/>
                    <a:pt x="2100" y="21463"/>
                    <a:pt x="2218" y="21165"/>
                  </a:cubicBezTo>
                  <a:cubicBezTo>
                    <a:pt x="2775" y="19653"/>
                    <a:pt x="3138" y="17637"/>
                    <a:pt x="3323" y="1564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1" name="Google Shape;1801;p133"/>
            <p:cNvSpPr/>
            <p:nvPr/>
          </p:nvSpPr>
          <p:spPr>
            <a:xfrm>
              <a:off x="3537896" y="1314331"/>
              <a:ext cx="229389" cy="260148"/>
            </a:xfrm>
            <a:custGeom>
              <a:avLst/>
              <a:gdLst/>
              <a:ahLst/>
              <a:cxnLst/>
              <a:rect l="l" t="t" r="r" b="b"/>
              <a:pathLst>
                <a:path w="21378" h="21600" extrusionOk="0">
                  <a:moveTo>
                    <a:pt x="4809" y="12735"/>
                  </a:moveTo>
                  <a:cubicBezTo>
                    <a:pt x="4542" y="12735"/>
                    <a:pt x="4272" y="12807"/>
                    <a:pt x="4076" y="12967"/>
                  </a:cubicBezTo>
                  <a:cubicBezTo>
                    <a:pt x="3866" y="13125"/>
                    <a:pt x="3665" y="13165"/>
                    <a:pt x="3485" y="13165"/>
                  </a:cubicBezTo>
                  <a:cubicBezTo>
                    <a:pt x="3306" y="13165"/>
                    <a:pt x="3147" y="13125"/>
                    <a:pt x="3015" y="13125"/>
                  </a:cubicBezTo>
                  <a:cubicBezTo>
                    <a:pt x="2894" y="13125"/>
                    <a:pt x="2795" y="13158"/>
                    <a:pt x="2731" y="13291"/>
                  </a:cubicBezTo>
                  <a:cubicBezTo>
                    <a:pt x="2419" y="13752"/>
                    <a:pt x="3663" y="14489"/>
                    <a:pt x="3405" y="15460"/>
                  </a:cubicBezTo>
                  <a:cubicBezTo>
                    <a:pt x="3192" y="16292"/>
                    <a:pt x="3431" y="17277"/>
                    <a:pt x="3866" y="17277"/>
                  </a:cubicBezTo>
                  <a:cubicBezTo>
                    <a:pt x="3963" y="17277"/>
                    <a:pt x="4069" y="17229"/>
                    <a:pt x="4180" y="17121"/>
                  </a:cubicBezTo>
                  <a:cubicBezTo>
                    <a:pt x="4802" y="16567"/>
                    <a:pt x="5114" y="16843"/>
                    <a:pt x="5475" y="16382"/>
                  </a:cubicBezTo>
                  <a:cubicBezTo>
                    <a:pt x="5839" y="15967"/>
                    <a:pt x="5527" y="14352"/>
                    <a:pt x="5787" y="13613"/>
                  </a:cubicBezTo>
                  <a:cubicBezTo>
                    <a:pt x="5965" y="13076"/>
                    <a:pt x="5388" y="12735"/>
                    <a:pt x="4809" y="12735"/>
                  </a:cubicBezTo>
                  <a:close/>
                  <a:moveTo>
                    <a:pt x="10344" y="0"/>
                  </a:moveTo>
                  <a:cubicBezTo>
                    <a:pt x="10188" y="0"/>
                    <a:pt x="9049" y="0"/>
                    <a:pt x="8843" y="185"/>
                  </a:cubicBezTo>
                  <a:cubicBezTo>
                    <a:pt x="8676" y="335"/>
                    <a:pt x="8236" y="604"/>
                    <a:pt x="7881" y="604"/>
                  </a:cubicBezTo>
                  <a:cubicBezTo>
                    <a:pt x="7799" y="604"/>
                    <a:pt x="7721" y="590"/>
                    <a:pt x="7652" y="554"/>
                  </a:cubicBezTo>
                  <a:lnTo>
                    <a:pt x="7444" y="415"/>
                  </a:lnTo>
                  <a:lnTo>
                    <a:pt x="7080" y="739"/>
                  </a:lnTo>
                  <a:cubicBezTo>
                    <a:pt x="7080" y="739"/>
                    <a:pt x="7031" y="1154"/>
                    <a:pt x="6823" y="1154"/>
                  </a:cubicBezTo>
                  <a:cubicBezTo>
                    <a:pt x="6693" y="1154"/>
                    <a:pt x="6551" y="1108"/>
                    <a:pt x="6440" y="1108"/>
                  </a:cubicBezTo>
                  <a:cubicBezTo>
                    <a:pt x="6331" y="1108"/>
                    <a:pt x="6253" y="1154"/>
                    <a:pt x="6253" y="1339"/>
                  </a:cubicBezTo>
                  <a:cubicBezTo>
                    <a:pt x="6253" y="1543"/>
                    <a:pt x="6062" y="1605"/>
                    <a:pt x="5849" y="1605"/>
                  </a:cubicBezTo>
                  <a:cubicBezTo>
                    <a:pt x="5676" y="1605"/>
                    <a:pt x="5487" y="1565"/>
                    <a:pt x="5371" y="1522"/>
                  </a:cubicBezTo>
                  <a:cubicBezTo>
                    <a:pt x="5334" y="1518"/>
                    <a:pt x="5293" y="1514"/>
                    <a:pt x="5251" y="1514"/>
                  </a:cubicBezTo>
                  <a:cubicBezTo>
                    <a:pt x="4974" y="1514"/>
                    <a:pt x="4698" y="1651"/>
                    <a:pt x="4698" y="1893"/>
                  </a:cubicBezTo>
                  <a:cubicBezTo>
                    <a:pt x="4698" y="2148"/>
                    <a:pt x="4667" y="2603"/>
                    <a:pt x="4450" y="2603"/>
                  </a:cubicBezTo>
                  <a:cubicBezTo>
                    <a:pt x="4391" y="2603"/>
                    <a:pt x="4320" y="2571"/>
                    <a:pt x="4232" y="2493"/>
                  </a:cubicBezTo>
                  <a:cubicBezTo>
                    <a:pt x="3788" y="2184"/>
                    <a:pt x="3344" y="1333"/>
                    <a:pt x="3169" y="1333"/>
                  </a:cubicBezTo>
                  <a:cubicBezTo>
                    <a:pt x="3159" y="1333"/>
                    <a:pt x="3152" y="1335"/>
                    <a:pt x="3145" y="1339"/>
                  </a:cubicBezTo>
                  <a:cubicBezTo>
                    <a:pt x="2989" y="1476"/>
                    <a:pt x="2575" y="2584"/>
                    <a:pt x="2211" y="2584"/>
                  </a:cubicBezTo>
                  <a:cubicBezTo>
                    <a:pt x="1954" y="2584"/>
                    <a:pt x="1176" y="2630"/>
                    <a:pt x="607" y="2676"/>
                  </a:cubicBezTo>
                  <a:cubicBezTo>
                    <a:pt x="451" y="3137"/>
                    <a:pt x="607" y="3369"/>
                    <a:pt x="815" y="3508"/>
                  </a:cubicBezTo>
                  <a:cubicBezTo>
                    <a:pt x="1020" y="3599"/>
                    <a:pt x="711" y="4062"/>
                    <a:pt x="451" y="4199"/>
                  </a:cubicBezTo>
                  <a:cubicBezTo>
                    <a:pt x="193" y="4291"/>
                    <a:pt x="-171" y="4199"/>
                    <a:pt x="89" y="4616"/>
                  </a:cubicBezTo>
                  <a:cubicBezTo>
                    <a:pt x="349" y="5030"/>
                    <a:pt x="919" y="5077"/>
                    <a:pt x="607" y="5492"/>
                  </a:cubicBezTo>
                  <a:cubicBezTo>
                    <a:pt x="349" y="5814"/>
                    <a:pt x="555" y="6277"/>
                    <a:pt x="1020" y="6321"/>
                  </a:cubicBezTo>
                  <a:cubicBezTo>
                    <a:pt x="1436" y="6368"/>
                    <a:pt x="2058" y="6277"/>
                    <a:pt x="1902" y="6599"/>
                  </a:cubicBezTo>
                  <a:cubicBezTo>
                    <a:pt x="1798" y="6784"/>
                    <a:pt x="1746" y="6968"/>
                    <a:pt x="1694" y="7153"/>
                  </a:cubicBezTo>
                  <a:cubicBezTo>
                    <a:pt x="2006" y="7107"/>
                    <a:pt x="2315" y="7014"/>
                    <a:pt x="2575" y="6921"/>
                  </a:cubicBezTo>
                  <a:cubicBezTo>
                    <a:pt x="3197" y="6646"/>
                    <a:pt x="2937" y="6138"/>
                    <a:pt x="3871" y="5906"/>
                  </a:cubicBezTo>
                  <a:cubicBezTo>
                    <a:pt x="4017" y="5866"/>
                    <a:pt x="4171" y="5847"/>
                    <a:pt x="4329" y="5847"/>
                  </a:cubicBezTo>
                  <a:cubicBezTo>
                    <a:pt x="5220" y="5847"/>
                    <a:pt x="6203" y="6452"/>
                    <a:pt x="6511" y="6921"/>
                  </a:cubicBezTo>
                  <a:cubicBezTo>
                    <a:pt x="6927" y="7475"/>
                    <a:pt x="7031" y="7521"/>
                    <a:pt x="7080" y="7936"/>
                  </a:cubicBezTo>
                  <a:cubicBezTo>
                    <a:pt x="7340" y="8814"/>
                    <a:pt x="8014" y="9598"/>
                    <a:pt x="8945" y="10015"/>
                  </a:cubicBezTo>
                  <a:cubicBezTo>
                    <a:pt x="10240" y="10844"/>
                    <a:pt x="10758" y="11722"/>
                    <a:pt x="11483" y="12044"/>
                  </a:cubicBezTo>
                  <a:cubicBezTo>
                    <a:pt x="12157" y="12367"/>
                    <a:pt x="12883" y="12320"/>
                    <a:pt x="13296" y="12737"/>
                  </a:cubicBezTo>
                  <a:cubicBezTo>
                    <a:pt x="13712" y="13198"/>
                    <a:pt x="14282" y="13521"/>
                    <a:pt x="14903" y="13752"/>
                  </a:cubicBezTo>
                  <a:cubicBezTo>
                    <a:pt x="15577" y="14028"/>
                    <a:pt x="15627" y="14674"/>
                    <a:pt x="16199" y="14767"/>
                  </a:cubicBezTo>
                  <a:cubicBezTo>
                    <a:pt x="16820" y="14860"/>
                    <a:pt x="16404" y="15367"/>
                    <a:pt x="16820" y="15782"/>
                  </a:cubicBezTo>
                  <a:cubicBezTo>
                    <a:pt x="17234" y="16336"/>
                    <a:pt x="17286" y="17075"/>
                    <a:pt x="16922" y="17629"/>
                  </a:cubicBezTo>
                  <a:cubicBezTo>
                    <a:pt x="16508" y="18136"/>
                    <a:pt x="16716" y="19012"/>
                    <a:pt x="16974" y="19012"/>
                  </a:cubicBezTo>
                  <a:cubicBezTo>
                    <a:pt x="17286" y="19012"/>
                    <a:pt x="17855" y="18090"/>
                    <a:pt x="17907" y="17582"/>
                  </a:cubicBezTo>
                  <a:cubicBezTo>
                    <a:pt x="18011" y="17075"/>
                    <a:pt x="18581" y="17121"/>
                    <a:pt x="18995" y="16567"/>
                  </a:cubicBezTo>
                  <a:cubicBezTo>
                    <a:pt x="19408" y="16060"/>
                    <a:pt x="18373" y="15921"/>
                    <a:pt x="18165" y="15228"/>
                  </a:cubicBezTo>
                  <a:cubicBezTo>
                    <a:pt x="18016" y="14727"/>
                    <a:pt x="18520" y="14272"/>
                    <a:pt x="19162" y="14272"/>
                  </a:cubicBezTo>
                  <a:cubicBezTo>
                    <a:pt x="19406" y="14272"/>
                    <a:pt x="19671" y="14338"/>
                    <a:pt x="19926" y="14489"/>
                  </a:cubicBezTo>
                  <a:cubicBezTo>
                    <a:pt x="20495" y="14811"/>
                    <a:pt x="20876" y="15068"/>
                    <a:pt x="21103" y="15068"/>
                  </a:cubicBezTo>
                  <a:cubicBezTo>
                    <a:pt x="21268" y="15068"/>
                    <a:pt x="21356" y="14931"/>
                    <a:pt x="21377" y="14582"/>
                  </a:cubicBezTo>
                  <a:cubicBezTo>
                    <a:pt x="21429" y="13706"/>
                    <a:pt x="18373" y="12552"/>
                    <a:pt x="17647" y="12137"/>
                  </a:cubicBezTo>
                  <a:cubicBezTo>
                    <a:pt x="16945" y="11779"/>
                    <a:pt x="17359" y="11120"/>
                    <a:pt x="16402" y="11120"/>
                  </a:cubicBezTo>
                  <a:cubicBezTo>
                    <a:pt x="16369" y="11120"/>
                    <a:pt x="16336" y="11120"/>
                    <a:pt x="16300" y="11122"/>
                  </a:cubicBezTo>
                  <a:cubicBezTo>
                    <a:pt x="16281" y="11122"/>
                    <a:pt x="16262" y="11122"/>
                    <a:pt x="16241" y="11122"/>
                  </a:cubicBezTo>
                  <a:cubicBezTo>
                    <a:pt x="15114" y="11122"/>
                    <a:pt x="13755" y="9850"/>
                    <a:pt x="13348" y="8400"/>
                  </a:cubicBezTo>
                  <a:cubicBezTo>
                    <a:pt x="12935" y="6875"/>
                    <a:pt x="11174" y="6831"/>
                    <a:pt x="10758" y="5906"/>
                  </a:cubicBezTo>
                  <a:cubicBezTo>
                    <a:pt x="10292" y="5030"/>
                    <a:pt x="11174" y="4938"/>
                    <a:pt x="10758" y="4199"/>
                  </a:cubicBezTo>
                  <a:cubicBezTo>
                    <a:pt x="10500" y="3784"/>
                    <a:pt x="11018" y="3415"/>
                    <a:pt x="11587" y="3230"/>
                  </a:cubicBezTo>
                  <a:cubicBezTo>
                    <a:pt x="11535" y="2447"/>
                    <a:pt x="11535" y="1661"/>
                    <a:pt x="11639" y="922"/>
                  </a:cubicBezTo>
                  <a:cubicBezTo>
                    <a:pt x="11330" y="876"/>
                    <a:pt x="11018" y="832"/>
                    <a:pt x="10708" y="739"/>
                  </a:cubicBezTo>
                  <a:cubicBezTo>
                    <a:pt x="10500" y="600"/>
                    <a:pt x="10448" y="0"/>
                    <a:pt x="10344" y="0"/>
                  </a:cubicBezTo>
                  <a:close/>
                  <a:moveTo>
                    <a:pt x="15660" y="18637"/>
                  </a:moveTo>
                  <a:cubicBezTo>
                    <a:pt x="15433" y="18637"/>
                    <a:pt x="15149" y="18665"/>
                    <a:pt x="14799" y="18736"/>
                  </a:cubicBezTo>
                  <a:cubicBezTo>
                    <a:pt x="14183" y="18861"/>
                    <a:pt x="13764" y="18945"/>
                    <a:pt x="13403" y="18945"/>
                  </a:cubicBezTo>
                  <a:cubicBezTo>
                    <a:pt x="13095" y="18945"/>
                    <a:pt x="12828" y="18884"/>
                    <a:pt x="12521" y="18736"/>
                  </a:cubicBezTo>
                  <a:cubicBezTo>
                    <a:pt x="12386" y="18671"/>
                    <a:pt x="12235" y="18644"/>
                    <a:pt x="12084" y="18644"/>
                  </a:cubicBezTo>
                  <a:cubicBezTo>
                    <a:pt x="11464" y="18644"/>
                    <a:pt x="10800" y="19094"/>
                    <a:pt x="10966" y="19427"/>
                  </a:cubicBezTo>
                  <a:cubicBezTo>
                    <a:pt x="11070" y="19705"/>
                    <a:pt x="11483" y="20073"/>
                    <a:pt x="12883" y="20398"/>
                  </a:cubicBezTo>
                  <a:cubicBezTo>
                    <a:pt x="14282" y="20720"/>
                    <a:pt x="14435" y="21596"/>
                    <a:pt x="15005" y="21596"/>
                  </a:cubicBezTo>
                  <a:cubicBezTo>
                    <a:pt x="15031" y="21598"/>
                    <a:pt x="15055" y="21600"/>
                    <a:pt x="15076" y="21600"/>
                  </a:cubicBezTo>
                  <a:cubicBezTo>
                    <a:pt x="15584" y="21600"/>
                    <a:pt x="15674" y="21105"/>
                    <a:pt x="15525" y="20442"/>
                  </a:cubicBezTo>
                  <a:cubicBezTo>
                    <a:pt x="15369" y="19798"/>
                    <a:pt x="16199" y="18966"/>
                    <a:pt x="16300" y="18873"/>
                  </a:cubicBezTo>
                  <a:cubicBezTo>
                    <a:pt x="16373" y="18778"/>
                    <a:pt x="16170" y="18637"/>
                    <a:pt x="15660" y="1863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2" name="Google Shape;1802;p133"/>
            <p:cNvSpPr/>
            <p:nvPr/>
          </p:nvSpPr>
          <p:spPr>
            <a:xfrm>
              <a:off x="3767277" y="1409914"/>
              <a:ext cx="23891" cy="33350"/>
            </a:xfrm>
            <a:custGeom>
              <a:avLst/>
              <a:gdLst/>
              <a:ahLst/>
              <a:cxnLst/>
              <a:rect l="l" t="t" r="r" b="b"/>
              <a:pathLst>
                <a:path w="21600" h="21600" extrusionOk="0">
                  <a:moveTo>
                    <a:pt x="8048" y="0"/>
                  </a:moveTo>
                  <a:cubicBezTo>
                    <a:pt x="4517" y="2891"/>
                    <a:pt x="2018" y="6488"/>
                    <a:pt x="1009" y="10085"/>
                  </a:cubicBezTo>
                  <a:cubicBezTo>
                    <a:pt x="1009" y="11531"/>
                    <a:pt x="504" y="12960"/>
                    <a:pt x="0" y="14405"/>
                  </a:cubicBezTo>
                  <a:cubicBezTo>
                    <a:pt x="4013" y="16919"/>
                    <a:pt x="8048" y="19087"/>
                    <a:pt x="12566" y="21239"/>
                  </a:cubicBezTo>
                  <a:lnTo>
                    <a:pt x="13575" y="21600"/>
                  </a:lnTo>
                  <a:cubicBezTo>
                    <a:pt x="14583" y="17280"/>
                    <a:pt x="19101" y="12615"/>
                    <a:pt x="21600" y="12254"/>
                  </a:cubicBezTo>
                  <a:cubicBezTo>
                    <a:pt x="18092" y="8295"/>
                    <a:pt x="12061" y="3252"/>
                    <a:pt x="80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03" name="Google Shape;1803;p133"/>
            <p:cNvSpPr/>
            <p:nvPr/>
          </p:nvSpPr>
          <p:spPr>
            <a:xfrm>
              <a:off x="3773389" y="1336014"/>
              <a:ext cx="81023" cy="103928"/>
            </a:xfrm>
            <a:custGeom>
              <a:avLst/>
              <a:gdLst/>
              <a:ahLst/>
              <a:cxnLst/>
              <a:rect l="l" t="t" r="r" b="b"/>
              <a:pathLst>
                <a:path w="20855" h="21600" extrusionOk="0">
                  <a:moveTo>
                    <a:pt x="5438" y="0"/>
                  </a:moveTo>
                  <a:cubicBezTo>
                    <a:pt x="5438" y="0"/>
                    <a:pt x="2148" y="922"/>
                    <a:pt x="0" y="1502"/>
                  </a:cubicBezTo>
                  <a:cubicBezTo>
                    <a:pt x="144" y="2541"/>
                    <a:pt x="574" y="3811"/>
                    <a:pt x="1430" y="4043"/>
                  </a:cubicBezTo>
                  <a:cubicBezTo>
                    <a:pt x="3003" y="4617"/>
                    <a:pt x="2435" y="6004"/>
                    <a:pt x="3003" y="7163"/>
                  </a:cubicBezTo>
                  <a:cubicBezTo>
                    <a:pt x="3577" y="8317"/>
                    <a:pt x="3434" y="13862"/>
                    <a:pt x="2578" y="13862"/>
                  </a:cubicBezTo>
                  <a:cubicBezTo>
                    <a:pt x="2291" y="13862"/>
                    <a:pt x="1430" y="14553"/>
                    <a:pt x="718" y="15475"/>
                  </a:cubicBezTo>
                  <a:cubicBezTo>
                    <a:pt x="1860" y="16403"/>
                    <a:pt x="3577" y="18132"/>
                    <a:pt x="4719" y="19291"/>
                  </a:cubicBezTo>
                  <a:lnTo>
                    <a:pt x="4863" y="19291"/>
                  </a:lnTo>
                  <a:cubicBezTo>
                    <a:pt x="5868" y="19291"/>
                    <a:pt x="9726" y="21600"/>
                    <a:pt x="9726" y="21600"/>
                  </a:cubicBezTo>
                  <a:cubicBezTo>
                    <a:pt x="9726" y="21600"/>
                    <a:pt x="15020" y="20678"/>
                    <a:pt x="18597" y="20214"/>
                  </a:cubicBezTo>
                  <a:cubicBezTo>
                    <a:pt x="18741" y="19750"/>
                    <a:pt x="18741" y="19407"/>
                    <a:pt x="18741" y="18943"/>
                  </a:cubicBezTo>
                  <a:cubicBezTo>
                    <a:pt x="18597" y="18364"/>
                    <a:pt x="19459" y="17209"/>
                    <a:pt x="20458" y="17209"/>
                  </a:cubicBezTo>
                  <a:cubicBezTo>
                    <a:pt x="21600" y="17209"/>
                    <a:pt x="20027" y="15249"/>
                    <a:pt x="18884" y="14321"/>
                  </a:cubicBezTo>
                  <a:cubicBezTo>
                    <a:pt x="17742" y="13630"/>
                    <a:pt x="17742" y="12244"/>
                    <a:pt x="18884" y="11433"/>
                  </a:cubicBezTo>
                  <a:cubicBezTo>
                    <a:pt x="19883" y="10858"/>
                    <a:pt x="18884" y="10046"/>
                    <a:pt x="18884" y="9124"/>
                  </a:cubicBezTo>
                  <a:cubicBezTo>
                    <a:pt x="18884" y="8201"/>
                    <a:pt x="14021" y="7854"/>
                    <a:pt x="13160" y="7622"/>
                  </a:cubicBezTo>
                  <a:cubicBezTo>
                    <a:pt x="12448" y="7506"/>
                    <a:pt x="13734" y="4965"/>
                    <a:pt x="12448" y="4965"/>
                  </a:cubicBezTo>
                  <a:cubicBezTo>
                    <a:pt x="12383" y="4976"/>
                    <a:pt x="12318" y="4976"/>
                    <a:pt x="12252" y="4976"/>
                  </a:cubicBezTo>
                  <a:cubicBezTo>
                    <a:pt x="11339" y="4976"/>
                    <a:pt x="10594" y="4222"/>
                    <a:pt x="10731" y="3463"/>
                  </a:cubicBezTo>
                  <a:cubicBezTo>
                    <a:pt x="10731" y="2657"/>
                    <a:pt x="8727" y="1502"/>
                    <a:pt x="8871" y="922"/>
                  </a:cubicBezTo>
                  <a:cubicBezTo>
                    <a:pt x="9015" y="922"/>
                    <a:pt x="9015" y="806"/>
                    <a:pt x="9015" y="806"/>
                  </a:cubicBezTo>
                  <a:lnTo>
                    <a:pt x="7585" y="575"/>
                  </a:lnTo>
                  <a:cubicBezTo>
                    <a:pt x="6867" y="459"/>
                    <a:pt x="6149" y="232"/>
                    <a:pt x="54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804" name="Google Shape;1804;p13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69</a:t>
            </a:fld>
            <a:endParaRPr/>
          </a:p>
        </p:txBody>
      </p:sp>
      <p:sp>
        <p:nvSpPr>
          <p:cNvPr id="1805" name="Google Shape;1805;p133"/>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highlight specific countries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1"/>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503" name="Google Shape;503;p71"/>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504" name="Google Shape;504;p71"/>
          <p:cNvSpPr txBox="1">
            <a:spLocks noGrp="1"/>
          </p:cNvSpPr>
          <p:nvPr>
            <p:ph type="title" idx="4294967295"/>
          </p:nvPr>
        </p:nvSpPr>
        <p:spPr>
          <a:xfrm>
            <a:off x="3125659" y="1890805"/>
            <a:ext cx="2901466" cy="1366746"/>
          </a:xfrm>
          <a:prstGeom prst="rect">
            <a:avLst/>
          </a:prstGeom>
          <a:solidFill>
            <a:srgbClr val="595959"/>
          </a:solid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4100" b="0">
                <a:solidFill>
                  <a:schemeClr val="lt2"/>
                </a:solidFill>
              </a:rPr>
              <a:t>Cover slides</a:t>
            </a:r>
            <a:endParaRPr sz="4100" b="0">
              <a:solidFill>
                <a:schemeClr val="lt2"/>
              </a:solidFill>
            </a:endParaRPr>
          </a:p>
        </p:txBody>
      </p:sp>
      <p:sp>
        <p:nvSpPr>
          <p:cNvPr id="505" name="Google Shape;505;p71"/>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3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World map</a:t>
            </a:r>
            <a:endParaRPr/>
          </a:p>
        </p:txBody>
      </p:sp>
      <p:sp>
        <p:nvSpPr>
          <p:cNvPr id="1811" name="Google Shape;1811;p13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70</a:t>
            </a:fld>
            <a:endParaRPr/>
          </a:p>
        </p:txBody>
      </p:sp>
      <p:grpSp>
        <p:nvGrpSpPr>
          <p:cNvPr id="1812" name="Google Shape;1812;p134"/>
          <p:cNvGrpSpPr/>
          <p:nvPr/>
        </p:nvGrpSpPr>
        <p:grpSpPr>
          <a:xfrm>
            <a:off x="342900" y="935024"/>
            <a:ext cx="6440011" cy="3273452"/>
            <a:chOff x="0" y="0"/>
            <a:chExt cx="7246429" cy="3683354"/>
          </a:xfrm>
        </p:grpSpPr>
        <p:sp>
          <p:nvSpPr>
            <p:cNvPr id="1813" name="Google Shape;1813;p134"/>
            <p:cNvSpPr/>
            <p:nvPr/>
          </p:nvSpPr>
          <p:spPr>
            <a:xfrm>
              <a:off x="3637748" y="2737661"/>
              <a:ext cx="255699" cy="261645"/>
            </a:xfrm>
            <a:custGeom>
              <a:avLst/>
              <a:gdLst/>
              <a:ahLst/>
              <a:cxnLst/>
              <a:rect l="l" t="t" r="r" b="b"/>
              <a:pathLst>
                <a:path w="21556" h="21600" extrusionOk="0">
                  <a:moveTo>
                    <a:pt x="1128" y="0"/>
                  </a:moveTo>
                  <a:cubicBezTo>
                    <a:pt x="892" y="46"/>
                    <a:pt x="659" y="230"/>
                    <a:pt x="565" y="461"/>
                  </a:cubicBezTo>
                  <a:lnTo>
                    <a:pt x="3" y="597"/>
                  </a:lnTo>
                  <a:cubicBezTo>
                    <a:pt x="-44" y="1101"/>
                    <a:pt x="424" y="2066"/>
                    <a:pt x="987" y="2845"/>
                  </a:cubicBezTo>
                  <a:cubicBezTo>
                    <a:pt x="1690" y="3900"/>
                    <a:pt x="2252" y="5094"/>
                    <a:pt x="2626" y="6333"/>
                  </a:cubicBezTo>
                  <a:cubicBezTo>
                    <a:pt x="3000" y="7571"/>
                    <a:pt x="4078" y="8948"/>
                    <a:pt x="4360" y="9865"/>
                  </a:cubicBezTo>
                  <a:cubicBezTo>
                    <a:pt x="4640" y="10828"/>
                    <a:pt x="4172" y="12160"/>
                    <a:pt x="4454" y="12756"/>
                  </a:cubicBezTo>
                  <a:cubicBezTo>
                    <a:pt x="4734" y="13627"/>
                    <a:pt x="4923" y="14547"/>
                    <a:pt x="5017" y="15418"/>
                  </a:cubicBezTo>
                  <a:cubicBezTo>
                    <a:pt x="5156" y="16473"/>
                    <a:pt x="5250" y="18675"/>
                    <a:pt x="6188" y="19592"/>
                  </a:cubicBezTo>
                  <a:cubicBezTo>
                    <a:pt x="6609" y="20005"/>
                    <a:pt x="6937" y="20465"/>
                    <a:pt x="7266" y="20970"/>
                  </a:cubicBezTo>
                  <a:cubicBezTo>
                    <a:pt x="7407" y="20987"/>
                    <a:pt x="7542" y="21003"/>
                    <a:pt x="7655" y="21003"/>
                  </a:cubicBezTo>
                  <a:cubicBezTo>
                    <a:pt x="7841" y="21003"/>
                    <a:pt x="7967" y="20957"/>
                    <a:pt x="7967" y="20786"/>
                  </a:cubicBezTo>
                  <a:cubicBezTo>
                    <a:pt x="7967" y="20515"/>
                    <a:pt x="8298" y="20095"/>
                    <a:pt x="8604" y="20095"/>
                  </a:cubicBezTo>
                  <a:cubicBezTo>
                    <a:pt x="8713" y="20095"/>
                    <a:pt x="8818" y="20149"/>
                    <a:pt x="8906" y="20281"/>
                  </a:cubicBezTo>
                  <a:cubicBezTo>
                    <a:pt x="9280" y="20786"/>
                    <a:pt x="9139" y="21520"/>
                    <a:pt x="9842" y="21520"/>
                  </a:cubicBezTo>
                  <a:cubicBezTo>
                    <a:pt x="10255" y="21520"/>
                    <a:pt x="10847" y="21600"/>
                    <a:pt x="11313" y="21600"/>
                  </a:cubicBezTo>
                  <a:cubicBezTo>
                    <a:pt x="11638" y="21600"/>
                    <a:pt x="11901" y="21560"/>
                    <a:pt x="11997" y="21428"/>
                  </a:cubicBezTo>
                  <a:cubicBezTo>
                    <a:pt x="12185" y="21152"/>
                    <a:pt x="13075" y="20878"/>
                    <a:pt x="13075" y="20327"/>
                  </a:cubicBezTo>
                  <a:lnTo>
                    <a:pt x="13075" y="9040"/>
                  </a:lnTo>
                  <a:cubicBezTo>
                    <a:pt x="13075" y="8626"/>
                    <a:pt x="14809" y="9040"/>
                    <a:pt x="14809" y="8398"/>
                  </a:cubicBezTo>
                  <a:lnTo>
                    <a:pt x="14809" y="2525"/>
                  </a:lnTo>
                  <a:cubicBezTo>
                    <a:pt x="15324" y="2479"/>
                    <a:pt x="15886" y="2433"/>
                    <a:pt x="16401" y="2341"/>
                  </a:cubicBezTo>
                  <a:cubicBezTo>
                    <a:pt x="16690" y="2219"/>
                    <a:pt x="17697" y="1713"/>
                    <a:pt x="18131" y="1713"/>
                  </a:cubicBezTo>
                  <a:cubicBezTo>
                    <a:pt x="18191" y="1713"/>
                    <a:pt x="18240" y="1721"/>
                    <a:pt x="18276" y="1744"/>
                  </a:cubicBezTo>
                  <a:cubicBezTo>
                    <a:pt x="18552" y="1899"/>
                    <a:pt x="18896" y="2447"/>
                    <a:pt x="19110" y="2447"/>
                  </a:cubicBezTo>
                  <a:cubicBezTo>
                    <a:pt x="19149" y="2447"/>
                    <a:pt x="19183" y="2429"/>
                    <a:pt x="19213" y="2387"/>
                  </a:cubicBezTo>
                  <a:cubicBezTo>
                    <a:pt x="19493" y="2020"/>
                    <a:pt x="19916" y="1744"/>
                    <a:pt x="20384" y="1652"/>
                  </a:cubicBezTo>
                  <a:cubicBezTo>
                    <a:pt x="20806" y="1606"/>
                    <a:pt x="21180" y="1516"/>
                    <a:pt x="21556" y="1424"/>
                  </a:cubicBezTo>
                  <a:cubicBezTo>
                    <a:pt x="21462" y="1285"/>
                    <a:pt x="21415" y="1147"/>
                    <a:pt x="21415" y="1011"/>
                  </a:cubicBezTo>
                  <a:cubicBezTo>
                    <a:pt x="21415" y="896"/>
                    <a:pt x="21182" y="852"/>
                    <a:pt x="20833" y="852"/>
                  </a:cubicBezTo>
                  <a:cubicBezTo>
                    <a:pt x="19923" y="852"/>
                    <a:pt x="18227" y="1154"/>
                    <a:pt x="17853" y="1285"/>
                  </a:cubicBezTo>
                  <a:cubicBezTo>
                    <a:pt x="17494" y="1415"/>
                    <a:pt x="16602" y="1566"/>
                    <a:pt x="15925" y="1566"/>
                  </a:cubicBezTo>
                  <a:cubicBezTo>
                    <a:pt x="15636" y="1566"/>
                    <a:pt x="15384" y="1539"/>
                    <a:pt x="15230" y="1470"/>
                  </a:cubicBezTo>
                  <a:cubicBezTo>
                    <a:pt x="15059" y="1378"/>
                    <a:pt x="14584" y="1346"/>
                    <a:pt x="14030" y="1346"/>
                  </a:cubicBezTo>
                  <a:cubicBezTo>
                    <a:pt x="12919" y="1346"/>
                    <a:pt x="11482" y="1470"/>
                    <a:pt x="11482" y="1470"/>
                  </a:cubicBezTo>
                  <a:lnTo>
                    <a:pt x="10920" y="873"/>
                  </a:lnTo>
                  <a:lnTo>
                    <a:pt x="5064" y="873"/>
                  </a:lnTo>
                  <a:cubicBezTo>
                    <a:pt x="5006" y="877"/>
                    <a:pt x="4946" y="879"/>
                    <a:pt x="4888" y="879"/>
                  </a:cubicBezTo>
                  <a:cubicBezTo>
                    <a:pt x="4386" y="879"/>
                    <a:pt x="3894" y="708"/>
                    <a:pt x="3516" y="461"/>
                  </a:cubicBezTo>
                  <a:cubicBezTo>
                    <a:pt x="3255" y="281"/>
                    <a:pt x="2951" y="186"/>
                    <a:pt x="2643" y="186"/>
                  </a:cubicBezTo>
                  <a:cubicBezTo>
                    <a:pt x="2398" y="186"/>
                    <a:pt x="2152" y="247"/>
                    <a:pt x="1923" y="368"/>
                  </a:cubicBezTo>
                  <a:cubicBezTo>
                    <a:pt x="1825" y="404"/>
                    <a:pt x="1750" y="421"/>
                    <a:pt x="1688" y="421"/>
                  </a:cubicBezTo>
                  <a:cubicBezTo>
                    <a:pt x="1373" y="421"/>
                    <a:pt x="1480" y="0"/>
                    <a:pt x="112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4" name="Google Shape;1814;p134"/>
            <p:cNvSpPr/>
            <p:nvPr/>
          </p:nvSpPr>
          <p:spPr>
            <a:xfrm>
              <a:off x="3893446" y="2708776"/>
              <a:ext cx="157423" cy="143946"/>
            </a:xfrm>
            <a:custGeom>
              <a:avLst/>
              <a:gdLst/>
              <a:ahLst/>
              <a:cxnLst/>
              <a:rect l="l" t="t" r="r" b="b"/>
              <a:pathLst>
                <a:path w="21245" h="21600" extrusionOk="0">
                  <a:moveTo>
                    <a:pt x="13950" y="0"/>
                  </a:moveTo>
                  <a:lnTo>
                    <a:pt x="11627" y="84"/>
                  </a:lnTo>
                  <a:cubicBezTo>
                    <a:pt x="10124" y="499"/>
                    <a:pt x="10124" y="1085"/>
                    <a:pt x="10124" y="1583"/>
                  </a:cubicBezTo>
                  <a:cubicBezTo>
                    <a:pt x="10124" y="2169"/>
                    <a:pt x="8700" y="3417"/>
                    <a:pt x="7650" y="3836"/>
                  </a:cubicBezTo>
                  <a:cubicBezTo>
                    <a:pt x="6599" y="4171"/>
                    <a:pt x="5476" y="6922"/>
                    <a:pt x="4798" y="7337"/>
                  </a:cubicBezTo>
                  <a:cubicBezTo>
                    <a:pt x="4709" y="7390"/>
                    <a:pt x="4579" y="7413"/>
                    <a:pt x="4425" y="7413"/>
                  </a:cubicBezTo>
                  <a:cubicBezTo>
                    <a:pt x="3570" y="7413"/>
                    <a:pt x="1920" y="6743"/>
                    <a:pt x="1349" y="6671"/>
                  </a:cubicBezTo>
                  <a:cubicBezTo>
                    <a:pt x="900" y="6671"/>
                    <a:pt x="448" y="6755"/>
                    <a:pt x="0" y="6922"/>
                  </a:cubicBezTo>
                  <a:cubicBezTo>
                    <a:pt x="373" y="7756"/>
                    <a:pt x="1198" y="8673"/>
                    <a:pt x="1499" y="8673"/>
                  </a:cubicBezTo>
                  <a:cubicBezTo>
                    <a:pt x="1800" y="8673"/>
                    <a:pt x="2098" y="11926"/>
                    <a:pt x="2998" y="12425"/>
                  </a:cubicBezTo>
                  <a:cubicBezTo>
                    <a:pt x="3974" y="12927"/>
                    <a:pt x="5774" y="14012"/>
                    <a:pt x="5774" y="14594"/>
                  </a:cubicBezTo>
                  <a:cubicBezTo>
                    <a:pt x="5774" y="15260"/>
                    <a:pt x="6825" y="16014"/>
                    <a:pt x="6825" y="16931"/>
                  </a:cubicBezTo>
                  <a:cubicBezTo>
                    <a:pt x="6975" y="18015"/>
                    <a:pt x="7725" y="18932"/>
                    <a:pt x="8700" y="19096"/>
                  </a:cubicBezTo>
                  <a:cubicBezTo>
                    <a:pt x="8782" y="19092"/>
                    <a:pt x="8858" y="19092"/>
                    <a:pt x="8933" y="19092"/>
                  </a:cubicBezTo>
                  <a:cubicBezTo>
                    <a:pt x="10439" y="19092"/>
                    <a:pt x="10576" y="19876"/>
                    <a:pt x="10576" y="20432"/>
                  </a:cubicBezTo>
                  <a:cubicBezTo>
                    <a:pt x="10576" y="20683"/>
                    <a:pt x="11158" y="20683"/>
                    <a:pt x="11774" y="20683"/>
                  </a:cubicBezTo>
                  <a:cubicBezTo>
                    <a:pt x="12393" y="20683"/>
                    <a:pt x="13050" y="20683"/>
                    <a:pt x="13201" y="20934"/>
                  </a:cubicBezTo>
                  <a:cubicBezTo>
                    <a:pt x="13499" y="21516"/>
                    <a:pt x="15675" y="21265"/>
                    <a:pt x="16274" y="21600"/>
                  </a:cubicBezTo>
                  <a:cubicBezTo>
                    <a:pt x="17250" y="20599"/>
                    <a:pt x="18150" y="19598"/>
                    <a:pt x="18975" y="18514"/>
                  </a:cubicBezTo>
                  <a:cubicBezTo>
                    <a:pt x="19724" y="17429"/>
                    <a:pt x="19125" y="15846"/>
                    <a:pt x="19724" y="15427"/>
                  </a:cubicBezTo>
                  <a:cubicBezTo>
                    <a:pt x="20327" y="15013"/>
                    <a:pt x="21600" y="13258"/>
                    <a:pt x="21152" y="13095"/>
                  </a:cubicBezTo>
                  <a:cubicBezTo>
                    <a:pt x="20775" y="13011"/>
                    <a:pt x="21076" y="11592"/>
                    <a:pt x="20327" y="10758"/>
                  </a:cubicBezTo>
                  <a:cubicBezTo>
                    <a:pt x="19577" y="9925"/>
                    <a:pt x="21152" y="9506"/>
                    <a:pt x="21076" y="8007"/>
                  </a:cubicBezTo>
                  <a:cubicBezTo>
                    <a:pt x="20926" y="6504"/>
                    <a:pt x="21302" y="3417"/>
                    <a:pt x="20926" y="3170"/>
                  </a:cubicBezTo>
                  <a:cubicBezTo>
                    <a:pt x="20549" y="2919"/>
                    <a:pt x="18900" y="2751"/>
                    <a:pt x="17777" y="1918"/>
                  </a:cubicBezTo>
                  <a:cubicBezTo>
                    <a:pt x="16726" y="1336"/>
                    <a:pt x="15525" y="1085"/>
                    <a:pt x="14399" y="1001"/>
                  </a:cubicBezTo>
                  <a:lnTo>
                    <a:pt x="13950"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5" name="Google Shape;1815;p134"/>
            <p:cNvSpPr/>
            <p:nvPr/>
          </p:nvSpPr>
          <p:spPr>
            <a:xfrm>
              <a:off x="3793399" y="2754906"/>
              <a:ext cx="179527" cy="198726"/>
            </a:xfrm>
            <a:custGeom>
              <a:avLst/>
              <a:gdLst/>
              <a:ahLst/>
              <a:cxnLst/>
              <a:rect l="l" t="t" r="r" b="b"/>
              <a:pathLst>
                <a:path w="21600" h="21600" extrusionOk="0">
                  <a:moveTo>
                    <a:pt x="12037" y="0"/>
                  </a:moveTo>
                  <a:cubicBezTo>
                    <a:pt x="11500" y="182"/>
                    <a:pt x="10966" y="240"/>
                    <a:pt x="10432" y="300"/>
                  </a:cubicBezTo>
                  <a:cubicBezTo>
                    <a:pt x="9697" y="422"/>
                    <a:pt x="9093" y="786"/>
                    <a:pt x="8693" y="1329"/>
                  </a:cubicBezTo>
                  <a:cubicBezTo>
                    <a:pt x="8656" y="1370"/>
                    <a:pt x="8614" y="1389"/>
                    <a:pt x="8565" y="1389"/>
                  </a:cubicBezTo>
                  <a:cubicBezTo>
                    <a:pt x="8278" y="1389"/>
                    <a:pt x="7827" y="684"/>
                    <a:pt x="7424" y="422"/>
                  </a:cubicBezTo>
                  <a:cubicBezTo>
                    <a:pt x="7366" y="391"/>
                    <a:pt x="7286" y="380"/>
                    <a:pt x="7195" y="380"/>
                  </a:cubicBezTo>
                  <a:cubicBezTo>
                    <a:pt x="6545" y="380"/>
                    <a:pt x="5151" y="1047"/>
                    <a:pt x="4681" y="1207"/>
                  </a:cubicBezTo>
                  <a:cubicBezTo>
                    <a:pt x="3945" y="1329"/>
                    <a:pt x="3143" y="1389"/>
                    <a:pt x="2407" y="1450"/>
                  </a:cubicBezTo>
                  <a:lnTo>
                    <a:pt x="2407" y="9182"/>
                  </a:lnTo>
                  <a:cubicBezTo>
                    <a:pt x="2407" y="10028"/>
                    <a:pt x="0" y="9543"/>
                    <a:pt x="0" y="10028"/>
                  </a:cubicBezTo>
                  <a:lnTo>
                    <a:pt x="0" y="16671"/>
                  </a:lnTo>
                  <a:cubicBezTo>
                    <a:pt x="467" y="16853"/>
                    <a:pt x="1004" y="17096"/>
                    <a:pt x="1138" y="17396"/>
                  </a:cubicBezTo>
                  <a:cubicBezTo>
                    <a:pt x="1404" y="18061"/>
                    <a:pt x="2072" y="19511"/>
                    <a:pt x="1941" y="19935"/>
                  </a:cubicBezTo>
                  <a:cubicBezTo>
                    <a:pt x="1739" y="20296"/>
                    <a:pt x="1404" y="20056"/>
                    <a:pt x="1404" y="20478"/>
                  </a:cubicBezTo>
                  <a:cubicBezTo>
                    <a:pt x="1404" y="20842"/>
                    <a:pt x="1138" y="21446"/>
                    <a:pt x="1806" y="21446"/>
                  </a:cubicBezTo>
                  <a:cubicBezTo>
                    <a:pt x="2252" y="21446"/>
                    <a:pt x="2874" y="21600"/>
                    <a:pt x="3411" y="21600"/>
                  </a:cubicBezTo>
                  <a:cubicBezTo>
                    <a:pt x="3759" y="21600"/>
                    <a:pt x="4070" y="21537"/>
                    <a:pt x="4281" y="21324"/>
                  </a:cubicBezTo>
                  <a:cubicBezTo>
                    <a:pt x="4748" y="20781"/>
                    <a:pt x="6420" y="19571"/>
                    <a:pt x="6487" y="18968"/>
                  </a:cubicBezTo>
                  <a:cubicBezTo>
                    <a:pt x="6539" y="18496"/>
                    <a:pt x="6756" y="17578"/>
                    <a:pt x="7454" y="17578"/>
                  </a:cubicBezTo>
                  <a:cubicBezTo>
                    <a:pt x="7650" y="17578"/>
                    <a:pt x="7881" y="17650"/>
                    <a:pt x="8159" y="17821"/>
                  </a:cubicBezTo>
                  <a:cubicBezTo>
                    <a:pt x="9428" y="18546"/>
                    <a:pt x="9428" y="18667"/>
                    <a:pt x="11033" y="18667"/>
                  </a:cubicBezTo>
                  <a:cubicBezTo>
                    <a:pt x="12571" y="18667"/>
                    <a:pt x="13038" y="18606"/>
                    <a:pt x="13307" y="17639"/>
                  </a:cubicBezTo>
                  <a:cubicBezTo>
                    <a:pt x="13575" y="16732"/>
                    <a:pt x="13307" y="16007"/>
                    <a:pt x="14243" y="16007"/>
                  </a:cubicBezTo>
                  <a:cubicBezTo>
                    <a:pt x="15180" y="16007"/>
                    <a:pt x="16315" y="15161"/>
                    <a:pt x="16315" y="14557"/>
                  </a:cubicBezTo>
                  <a:cubicBezTo>
                    <a:pt x="16315" y="13953"/>
                    <a:pt x="16718" y="13047"/>
                    <a:pt x="17319" y="13047"/>
                  </a:cubicBezTo>
                  <a:cubicBezTo>
                    <a:pt x="18189" y="12989"/>
                    <a:pt x="18924" y="12443"/>
                    <a:pt x="19260" y="11718"/>
                  </a:cubicBezTo>
                  <a:cubicBezTo>
                    <a:pt x="19391" y="11054"/>
                    <a:pt x="20395" y="11357"/>
                    <a:pt x="20730" y="10932"/>
                  </a:cubicBezTo>
                  <a:cubicBezTo>
                    <a:pt x="20929" y="10753"/>
                    <a:pt x="21264" y="10268"/>
                    <a:pt x="21600" y="9846"/>
                  </a:cubicBezTo>
                  <a:cubicBezTo>
                    <a:pt x="21536" y="9458"/>
                    <a:pt x="21362" y="8865"/>
                    <a:pt x="20141" y="8865"/>
                  </a:cubicBezTo>
                  <a:cubicBezTo>
                    <a:pt x="20035" y="8865"/>
                    <a:pt x="19919" y="8870"/>
                    <a:pt x="19794" y="8879"/>
                  </a:cubicBezTo>
                  <a:cubicBezTo>
                    <a:pt x="18924" y="8700"/>
                    <a:pt x="18256" y="8093"/>
                    <a:pt x="18122" y="7250"/>
                  </a:cubicBezTo>
                  <a:cubicBezTo>
                    <a:pt x="18122" y="6585"/>
                    <a:pt x="17185" y="6040"/>
                    <a:pt x="17185" y="5618"/>
                  </a:cubicBezTo>
                  <a:cubicBezTo>
                    <a:pt x="17185" y="5135"/>
                    <a:pt x="15580" y="4350"/>
                    <a:pt x="14777" y="3986"/>
                  </a:cubicBezTo>
                  <a:cubicBezTo>
                    <a:pt x="13908" y="3685"/>
                    <a:pt x="13777" y="1329"/>
                    <a:pt x="13441" y="1329"/>
                  </a:cubicBezTo>
                  <a:cubicBezTo>
                    <a:pt x="13038" y="1329"/>
                    <a:pt x="12437" y="604"/>
                    <a:pt x="1203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6" name="Google Shape;1816;p134"/>
            <p:cNvSpPr/>
            <p:nvPr/>
          </p:nvSpPr>
          <p:spPr>
            <a:xfrm>
              <a:off x="4004043" y="2927738"/>
              <a:ext cx="27238" cy="34643"/>
            </a:xfrm>
            <a:custGeom>
              <a:avLst/>
              <a:gdLst/>
              <a:ahLst/>
              <a:cxnLst/>
              <a:rect l="l" t="t" r="r" b="b"/>
              <a:pathLst>
                <a:path w="21600" h="21600" extrusionOk="0">
                  <a:moveTo>
                    <a:pt x="11021" y="0"/>
                  </a:moveTo>
                  <a:cubicBezTo>
                    <a:pt x="7039" y="0"/>
                    <a:pt x="0" y="7970"/>
                    <a:pt x="0" y="9361"/>
                  </a:cubicBezTo>
                  <a:cubicBezTo>
                    <a:pt x="0" y="11100"/>
                    <a:pt x="4847" y="21141"/>
                    <a:pt x="10136" y="21489"/>
                  </a:cubicBezTo>
                  <a:cubicBezTo>
                    <a:pt x="11082" y="21553"/>
                    <a:pt x="11966" y="21600"/>
                    <a:pt x="12791" y="21600"/>
                  </a:cubicBezTo>
                  <a:cubicBezTo>
                    <a:pt x="16230" y="21600"/>
                    <a:pt x="18603" y="20888"/>
                    <a:pt x="18945" y="18374"/>
                  </a:cubicBezTo>
                  <a:cubicBezTo>
                    <a:pt x="18945" y="16983"/>
                    <a:pt x="19830" y="15939"/>
                    <a:pt x="21600" y="15259"/>
                  </a:cubicBezTo>
                  <a:cubicBezTo>
                    <a:pt x="21158" y="12476"/>
                    <a:pt x="20273" y="7290"/>
                    <a:pt x="19830" y="3811"/>
                  </a:cubicBezTo>
                  <a:cubicBezTo>
                    <a:pt x="17618" y="2087"/>
                    <a:pt x="14541" y="696"/>
                    <a:pt x="110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7" name="Google Shape;1817;p134"/>
            <p:cNvSpPr/>
            <p:nvPr/>
          </p:nvSpPr>
          <p:spPr>
            <a:xfrm>
              <a:off x="3931791" y="2990682"/>
              <a:ext cx="45016" cy="46563"/>
            </a:xfrm>
            <a:custGeom>
              <a:avLst/>
              <a:gdLst/>
              <a:ahLst/>
              <a:cxnLst/>
              <a:rect l="l" t="t" r="r" b="b"/>
              <a:pathLst>
                <a:path w="21600" h="21600" extrusionOk="0">
                  <a:moveTo>
                    <a:pt x="13739" y="0"/>
                  </a:moveTo>
                  <a:cubicBezTo>
                    <a:pt x="11195" y="0"/>
                    <a:pt x="6437" y="2765"/>
                    <a:pt x="5598" y="4576"/>
                  </a:cubicBezTo>
                  <a:cubicBezTo>
                    <a:pt x="4527" y="6894"/>
                    <a:pt x="0" y="13082"/>
                    <a:pt x="0" y="13082"/>
                  </a:cubicBezTo>
                  <a:lnTo>
                    <a:pt x="5598" y="21082"/>
                  </a:lnTo>
                  <a:lnTo>
                    <a:pt x="9601" y="21600"/>
                  </a:lnTo>
                  <a:cubicBezTo>
                    <a:pt x="9601" y="21600"/>
                    <a:pt x="10660" y="18765"/>
                    <a:pt x="11999" y="16435"/>
                  </a:cubicBezTo>
                  <a:cubicBezTo>
                    <a:pt x="12352" y="15671"/>
                    <a:pt x="13155" y="15471"/>
                    <a:pt x="14067" y="15471"/>
                  </a:cubicBezTo>
                  <a:cubicBezTo>
                    <a:pt x="15041" y="15471"/>
                    <a:pt x="16148" y="15694"/>
                    <a:pt x="16964" y="15694"/>
                  </a:cubicBezTo>
                  <a:cubicBezTo>
                    <a:pt x="17657" y="15694"/>
                    <a:pt x="18132" y="15529"/>
                    <a:pt x="18132" y="14894"/>
                  </a:cubicBezTo>
                  <a:cubicBezTo>
                    <a:pt x="18132" y="12576"/>
                    <a:pt x="21600" y="10247"/>
                    <a:pt x="21600" y="7929"/>
                  </a:cubicBezTo>
                  <a:cubicBezTo>
                    <a:pt x="21600" y="5612"/>
                    <a:pt x="16538" y="2776"/>
                    <a:pt x="15199" y="718"/>
                  </a:cubicBezTo>
                  <a:cubicBezTo>
                    <a:pt x="14968" y="212"/>
                    <a:pt x="14432" y="0"/>
                    <a:pt x="1373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8" name="Google Shape;1818;p134"/>
            <p:cNvSpPr/>
            <p:nvPr/>
          </p:nvSpPr>
          <p:spPr>
            <a:xfrm>
              <a:off x="3723936" y="2844936"/>
              <a:ext cx="322891" cy="291469"/>
            </a:xfrm>
            <a:custGeom>
              <a:avLst/>
              <a:gdLst/>
              <a:ahLst/>
              <a:cxnLst/>
              <a:rect l="l" t="t" r="r" b="b"/>
              <a:pathLst>
                <a:path w="21600" h="21600" extrusionOk="0">
                  <a:moveTo>
                    <a:pt x="15830" y="10763"/>
                  </a:moveTo>
                  <a:cubicBezTo>
                    <a:pt x="15923" y="10763"/>
                    <a:pt x="15993" y="10795"/>
                    <a:pt x="16024" y="10874"/>
                  </a:cubicBezTo>
                  <a:cubicBezTo>
                    <a:pt x="16210" y="11244"/>
                    <a:pt x="16916" y="11697"/>
                    <a:pt x="16916" y="12068"/>
                  </a:cubicBezTo>
                  <a:cubicBezTo>
                    <a:pt x="16916" y="12397"/>
                    <a:pt x="16432" y="12810"/>
                    <a:pt x="16432" y="13180"/>
                  </a:cubicBezTo>
                  <a:lnTo>
                    <a:pt x="16432" y="13139"/>
                  </a:lnTo>
                  <a:cubicBezTo>
                    <a:pt x="16432" y="13265"/>
                    <a:pt x="16349" y="13297"/>
                    <a:pt x="16236" y="13297"/>
                  </a:cubicBezTo>
                  <a:cubicBezTo>
                    <a:pt x="16129" y="13297"/>
                    <a:pt x="15996" y="13270"/>
                    <a:pt x="15874" y="13270"/>
                  </a:cubicBezTo>
                  <a:cubicBezTo>
                    <a:pt x="15744" y="13270"/>
                    <a:pt x="15628" y="13301"/>
                    <a:pt x="15577" y="13426"/>
                  </a:cubicBezTo>
                  <a:cubicBezTo>
                    <a:pt x="15391" y="13799"/>
                    <a:pt x="15243" y="14252"/>
                    <a:pt x="15243" y="14252"/>
                  </a:cubicBezTo>
                  <a:lnTo>
                    <a:pt x="14685" y="14127"/>
                  </a:lnTo>
                  <a:lnTo>
                    <a:pt x="13905" y="12891"/>
                  </a:lnTo>
                  <a:cubicBezTo>
                    <a:pt x="13905" y="12891"/>
                    <a:pt x="14536" y="11863"/>
                    <a:pt x="14685" y="11491"/>
                  </a:cubicBezTo>
                  <a:cubicBezTo>
                    <a:pt x="14802" y="11231"/>
                    <a:pt x="15479" y="10763"/>
                    <a:pt x="15830" y="10763"/>
                  </a:cubicBezTo>
                  <a:close/>
                  <a:moveTo>
                    <a:pt x="16656" y="0"/>
                  </a:moveTo>
                  <a:cubicBezTo>
                    <a:pt x="16470" y="288"/>
                    <a:pt x="16283" y="618"/>
                    <a:pt x="16210" y="742"/>
                  </a:cubicBezTo>
                  <a:cubicBezTo>
                    <a:pt x="15986" y="1030"/>
                    <a:pt x="15428" y="823"/>
                    <a:pt x="15355" y="1276"/>
                  </a:cubicBezTo>
                  <a:cubicBezTo>
                    <a:pt x="15169" y="1770"/>
                    <a:pt x="14760" y="2101"/>
                    <a:pt x="14276" y="2184"/>
                  </a:cubicBezTo>
                  <a:cubicBezTo>
                    <a:pt x="13979" y="2184"/>
                    <a:pt x="13718" y="2842"/>
                    <a:pt x="13718" y="3212"/>
                  </a:cubicBezTo>
                  <a:cubicBezTo>
                    <a:pt x="13718" y="3625"/>
                    <a:pt x="13087" y="4200"/>
                    <a:pt x="12566" y="4200"/>
                  </a:cubicBezTo>
                  <a:cubicBezTo>
                    <a:pt x="12045" y="4200"/>
                    <a:pt x="12195" y="4695"/>
                    <a:pt x="12045" y="5313"/>
                  </a:cubicBezTo>
                  <a:cubicBezTo>
                    <a:pt x="11896" y="5931"/>
                    <a:pt x="11674" y="6014"/>
                    <a:pt x="10781" y="6014"/>
                  </a:cubicBezTo>
                  <a:cubicBezTo>
                    <a:pt x="9889" y="6014"/>
                    <a:pt x="9852" y="5931"/>
                    <a:pt x="9183" y="5396"/>
                  </a:cubicBezTo>
                  <a:cubicBezTo>
                    <a:pt x="9046" y="5294"/>
                    <a:pt x="8929" y="5251"/>
                    <a:pt x="8829" y="5251"/>
                  </a:cubicBezTo>
                  <a:cubicBezTo>
                    <a:pt x="8442" y="5251"/>
                    <a:pt x="8313" y="5892"/>
                    <a:pt x="8254" y="6219"/>
                  </a:cubicBezTo>
                  <a:cubicBezTo>
                    <a:pt x="8216" y="6631"/>
                    <a:pt x="7287" y="7456"/>
                    <a:pt x="7027" y="7826"/>
                  </a:cubicBezTo>
                  <a:cubicBezTo>
                    <a:pt x="6910" y="7971"/>
                    <a:pt x="6737" y="8016"/>
                    <a:pt x="6547" y="8016"/>
                  </a:cubicBezTo>
                  <a:cubicBezTo>
                    <a:pt x="6250" y="8016"/>
                    <a:pt x="5914" y="7909"/>
                    <a:pt x="5688" y="7909"/>
                  </a:cubicBezTo>
                  <a:cubicBezTo>
                    <a:pt x="5280" y="7909"/>
                    <a:pt x="5427" y="7497"/>
                    <a:pt x="5427" y="7249"/>
                  </a:cubicBezTo>
                  <a:cubicBezTo>
                    <a:pt x="5427" y="6961"/>
                    <a:pt x="5651" y="7125"/>
                    <a:pt x="5726" y="6879"/>
                  </a:cubicBezTo>
                  <a:cubicBezTo>
                    <a:pt x="5799" y="6589"/>
                    <a:pt x="5427" y="5601"/>
                    <a:pt x="5280" y="5148"/>
                  </a:cubicBezTo>
                  <a:cubicBezTo>
                    <a:pt x="5205" y="4943"/>
                    <a:pt x="4944" y="4777"/>
                    <a:pt x="4647" y="4653"/>
                  </a:cubicBezTo>
                  <a:lnTo>
                    <a:pt x="4647" y="10256"/>
                  </a:lnTo>
                  <a:cubicBezTo>
                    <a:pt x="4647" y="10792"/>
                    <a:pt x="3941" y="10996"/>
                    <a:pt x="3754" y="11286"/>
                  </a:cubicBezTo>
                  <a:cubicBezTo>
                    <a:pt x="3698" y="11378"/>
                    <a:pt x="3522" y="11406"/>
                    <a:pt x="3295" y="11406"/>
                  </a:cubicBezTo>
                  <a:cubicBezTo>
                    <a:pt x="2916" y="11406"/>
                    <a:pt x="2392" y="11327"/>
                    <a:pt x="2044" y="11327"/>
                  </a:cubicBezTo>
                  <a:cubicBezTo>
                    <a:pt x="1486" y="11327"/>
                    <a:pt x="1598" y="10668"/>
                    <a:pt x="1339" y="10215"/>
                  </a:cubicBezTo>
                  <a:cubicBezTo>
                    <a:pt x="1262" y="10100"/>
                    <a:pt x="1177" y="10053"/>
                    <a:pt x="1093" y="10053"/>
                  </a:cubicBezTo>
                  <a:cubicBezTo>
                    <a:pt x="843" y="10053"/>
                    <a:pt x="594" y="10453"/>
                    <a:pt x="594" y="10668"/>
                  </a:cubicBezTo>
                  <a:cubicBezTo>
                    <a:pt x="594" y="10822"/>
                    <a:pt x="494" y="10863"/>
                    <a:pt x="338" y="10863"/>
                  </a:cubicBezTo>
                  <a:cubicBezTo>
                    <a:pt x="243" y="10863"/>
                    <a:pt x="126" y="10848"/>
                    <a:pt x="0" y="10833"/>
                  </a:cubicBezTo>
                  <a:cubicBezTo>
                    <a:pt x="446" y="11615"/>
                    <a:pt x="780" y="12438"/>
                    <a:pt x="1003" y="13304"/>
                  </a:cubicBezTo>
                  <a:cubicBezTo>
                    <a:pt x="1339" y="14498"/>
                    <a:pt x="2119" y="15652"/>
                    <a:pt x="2304" y="16351"/>
                  </a:cubicBezTo>
                  <a:cubicBezTo>
                    <a:pt x="2528" y="17052"/>
                    <a:pt x="2713" y="17712"/>
                    <a:pt x="2304" y="17751"/>
                  </a:cubicBezTo>
                  <a:cubicBezTo>
                    <a:pt x="1895" y="17834"/>
                    <a:pt x="1895" y="18245"/>
                    <a:pt x="2304" y="19029"/>
                  </a:cubicBezTo>
                  <a:cubicBezTo>
                    <a:pt x="2713" y="19811"/>
                    <a:pt x="2379" y="20264"/>
                    <a:pt x="2750" y="20346"/>
                  </a:cubicBezTo>
                  <a:cubicBezTo>
                    <a:pt x="3123" y="20429"/>
                    <a:pt x="3011" y="20717"/>
                    <a:pt x="3308" y="20717"/>
                  </a:cubicBezTo>
                  <a:cubicBezTo>
                    <a:pt x="3605" y="20758"/>
                    <a:pt x="3829" y="21089"/>
                    <a:pt x="4014" y="21376"/>
                  </a:cubicBezTo>
                  <a:cubicBezTo>
                    <a:pt x="4133" y="21527"/>
                    <a:pt x="4284" y="21600"/>
                    <a:pt x="4431" y="21600"/>
                  </a:cubicBezTo>
                  <a:cubicBezTo>
                    <a:pt x="4609" y="21600"/>
                    <a:pt x="4786" y="21495"/>
                    <a:pt x="4906" y="21294"/>
                  </a:cubicBezTo>
                  <a:cubicBezTo>
                    <a:pt x="5130" y="20965"/>
                    <a:pt x="5799" y="20841"/>
                    <a:pt x="6506" y="20841"/>
                  </a:cubicBezTo>
                  <a:cubicBezTo>
                    <a:pt x="7175" y="20841"/>
                    <a:pt x="7064" y="20512"/>
                    <a:pt x="7733" y="20264"/>
                  </a:cubicBezTo>
                  <a:cubicBezTo>
                    <a:pt x="8067" y="20160"/>
                    <a:pt x="8411" y="20110"/>
                    <a:pt x="8756" y="20110"/>
                  </a:cubicBezTo>
                  <a:cubicBezTo>
                    <a:pt x="9098" y="20110"/>
                    <a:pt x="9443" y="20160"/>
                    <a:pt x="9777" y="20264"/>
                  </a:cubicBezTo>
                  <a:cubicBezTo>
                    <a:pt x="9950" y="20328"/>
                    <a:pt x="10126" y="20361"/>
                    <a:pt x="10301" y="20361"/>
                  </a:cubicBezTo>
                  <a:cubicBezTo>
                    <a:pt x="10579" y="20361"/>
                    <a:pt x="10851" y="20277"/>
                    <a:pt x="11078" y="20100"/>
                  </a:cubicBezTo>
                  <a:cubicBezTo>
                    <a:pt x="11136" y="20061"/>
                    <a:pt x="11200" y="20046"/>
                    <a:pt x="11268" y="20046"/>
                  </a:cubicBezTo>
                  <a:cubicBezTo>
                    <a:pt x="11428" y="20046"/>
                    <a:pt x="11606" y="20121"/>
                    <a:pt x="11736" y="20121"/>
                  </a:cubicBezTo>
                  <a:cubicBezTo>
                    <a:pt x="11843" y="20121"/>
                    <a:pt x="11920" y="20072"/>
                    <a:pt x="11933" y="19894"/>
                  </a:cubicBezTo>
                  <a:cubicBezTo>
                    <a:pt x="11962" y="19484"/>
                    <a:pt x="12295" y="19437"/>
                    <a:pt x="12683" y="19437"/>
                  </a:cubicBezTo>
                  <a:cubicBezTo>
                    <a:pt x="12802" y="19437"/>
                    <a:pt x="12927" y="19441"/>
                    <a:pt x="13050" y="19441"/>
                  </a:cubicBezTo>
                  <a:cubicBezTo>
                    <a:pt x="13570" y="19441"/>
                    <a:pt x="14834" y="18535"/>
                    <a:pt x="15837" y="17463"/>
                  </a:cubicBezTo>
                  <a:cubicBezTo>
                    <a:pt x="17028" y="16063"/>
                    <a:pt x="18105" y="14580"/>
                    <a:pt x="19035" y="12974"/>
                  </a:cubicBezTo>
                  <a:cubicBezTo>
                    <a:pt x="19556" y="12068"/>
                    <a:pt x="20189" y="11244"/>
                    <a:pt x="20969" y="10502"/>
                  </a:cubicBezTo>
                  <a:cubicBezTo>
                    <a:pt x="21303" y="10173"/>
                    <a:pt x="21490" y="8897"/>
                    <a:pt x="21600" y="7991"/>
                  </a:cubicBezTo>
                  <a:cubicBezTo>
                    <a:pt x="21266" y="7991"/>
                    <a:pt x="20932" y="8031"/>
                    <a:pt x="20597" y="8072"/>
                  </a:cubicBezTo>
                  <a:lnTo>
                    <a:pt x="20597" y="7909"/>
                  </a:lnTo>
                  <a:cubicBezTo>
                    <a:pt x="20448" y="7991"/>
                    <a:pt x="20373" y="8155"/>
                    <a:pt x="20336" y="8320"/>
                  </a:cubicBezTo>
                  <a:cubicBezTo>
                    <a:pt x="20336" y="8583"/>
                    <a:pt x="20146" y="8662"/>
                    <a:pt x="19841" y="8662"/>
                  </a:cubicBezTo>
                  <a:cubicBezTo>
                    <a:pt x="19766" y="8662"/>
                    <a:pt x="19681" y="8658"/>
                    <a:pt x="19593" y="8649"/>
                  </a:cubicBezTo>
                  <a:cubicBezTo>
                    <a:pt x="19184" y="8649"/>
                    <a:pt x="18775" y="7414"/>
                    <a:pt x="18775" y="7249"/>
                  </a:cubicBezTo>
                  <a:cubicBezTo>
                    <a:pt x="18775" y="7044"/>
                    <a:pt x="19369" y="6136"/>
                    <a:pt x="19705" y="6136"/>
                  </a:cubicBezTo>
                  <a:cubicBezTo>
                    <a:pt x="20002" y="6219"/>
                    <a:pt x="20261" y="6384"/>
                    <a:pt x="20485" y="6589"/>
                  </a:cubicBezTo>
                  <a:cubicBezTo>
                    <a:pt x="20448" y="6508"/>
                    <a:pt x="20448" y="6384"/>
                    <a:pt x="20485" y="6302"/>
                  </a:cubicBezTo>
                  <a:cubicBezTo>
                    <a:pt x="20485" y="6095"/>
                    <a:pt x="20708" y="3706"/>
                    <a:pt x="20336" y="3501"/>
                  </a:cubicBezTo>
                  <a:cubicBezTo>
                    <a:pt x="20002" y="3295"/>
                    <a:pt x="19630" y="865"/>
                    <a:pt x="19518" y="660"/>
                  </a:cubicBezTo>
                  <a:cubicBezTo>
                    <a:pt x="19406" y="412"/>
                    <a:pt x="18068" y="536"/>
                    <a:pt x="17920" y="248"/>
                  </a:cubicBezTo>
                  <a:cubicBezTo>
                    <a:pt x="17846" y="124"/>
                    <a:pt x="17539" y="124"/>
                    <a:pt x="17247" y="124"/>
                  </a:cubicBezTo>
                  <a:cubicBezTo>
                    <a:pt x="16953" y="124"/>
                    <a:pt x="16675" y="124"/>
                    <a:pt x="1665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19" name="Google Shape;1819;p134"/>
            <p:cNvSpPr/>
            <p:nvPr/>
          </p:nvSpPr>
          <p:spPr>
            <a:xfrm>
              <a:off x="3638345" y="2501530"/>
              <a:ext cx="235092" cy="255102"/>
            </a:xfrm>
            <a:custGeom>
              <a:avLst/>
              <a:gdLst/>
              <a:ahLst/>
              <a:cxnLst/>
              <a:rect l="l" t="t" r="r" b="b"/>
              <a:pathLst>
                <a:path w="21600" h="21600" extrusionOk="0">
                  <a:moveTo>
                    <a:pt x="4199" y="0"/>
                  </a:moveTo>
                  <a:cubicBezTo>
                    <a:pt x="3313" y="0"/>
                    <a:pt x="2586" y="11"/>
                    <a:pt x="2400" y="41"/>
                  </a:cubicBezTo>
                  <a:cubicBezTo>
                    <a:pt x="2041" y="183"/>
                    <a:pt x="1685" y="324"/>
                    <a:pt x="1377" y="560"/>
                  </a:cubicBezTo>
                  <a:cubicBezTo>
                    <a:pt x="1787" y="1830"/>
                    <a:pt x="2349" y="3054"/>
                    <a:pt x="2962" y="4230"/>
                  </a:cubicBezTo>
                  <a:cubicBezTo>
                    <a:pt x="3216" y="4748"/>
                    <a:pt x="2654" y="5171"/>
                    <a:pt x="2654" y="6066"/>
                  </a:cubicBezTo>
                  <a:cubicBezTo>
                    <a:pt x="2654" y="7007"/>
                    <a:pt x="3728" y="8654"/>
                    <a:pt x="3828" y="9783"/>
                  </a:cubicBezTo>
                  <a:cubicBezTo>
                    <a:pt x="3931" y="10913"/>
                    <a:pt x="3164" y="11572"/>
                    <a:pt x="2554" y="12324"/>
                  </a:cubicBezTo>
                  <a:cubicBezTo>
                    <a:pt x="1787" y="13313"/>
                    <a:pt x="1328" y="14488"/>
                    <a:pt x="1226" y="15712"/>
                  </a:cubicBezTo>
                  <a:cubicBezTo>
                    <a:pt x="1226" y="16700"/>
                    <a:pt x="203" y="17690"/>
                    <a:pt x="254" y="18160"/>
                  </a:cubicBezTo>
                  <a:cubicBezTo>
                    <a:pt x="254" y="18959"/>
                    <a:pt x="154" y="19712"/>
                    <a:pt x="0" y="20513"/>
                  </a:cubicBezTo>
                  <a:cubicBezTo>
                    <a:pt x="0" y="20513"/>
                    <a:pt x="0" y="20559"/>
                    <a:pt x="0" y="20606"/>
                  </a:cubicBezTo>
                  <a:lnTo>
                    <a:pt x="613" y="20419"/>
                  </a:lnTo>
                  <a:cubicBezTo>
                    <a:pt x="715" y="20183"/>
                    <a:pt x="918" y="20041"/>
                    <a:pt x="1174" y="19994"/>
                  </a:cubicBezTo>
                  <a:cubicBezTo>
                    <a:pt x="1559" y="19994"/>
                    <a:pt x="1442" y="20425"/>
                    <a:pt x="1785" y="20425"/>
                  </a:cubicBezTo>
                  <a:cubicBezTo>
                    <a:pt x="1852" y="20425"/>
                    <a:pt x="1934" y="20408"/>
                    <a:pt x="2041" y="20372"/>
                  </a:cubicBezTo>
                  <a:cubicBezTo>
                    <a:pt x="2290" y="20247"/>
                    <a:pt x="2558" y="20185"/>
                    <a:pt x="2826" y="20185"/>
                  </a:cubicBezTo>
                  <a:cubicBezTo>
                    <a:pt x="3162" y="20185"/>
                    <a:pt x="3493" y="20282"/>
                    <a:pt x="3777" y="20466"/>
                  </a:cubicBezTo>
                  <a:cubicBezTo>
                    <a:pt x="4190" y="20720"/>
                    <a:pt x="4725" y="20896"/>
                    <a:pt x="5273" y="20896"/>
                  </a:cubicBezTo>
                  <a:cubicBezTo>
                    <a:pt x="5336" y="20896"/>
                    <a:pt x="5401" y="20894"/>
                    <a:pt x="5464" y="20889"/>
                  </a:cubicBezTo>
                  <a:lnTo>
                    <a:pt x="11846" y="20889"/>
                  </a:lnTo>
                  <a:lnTo>
                    <a:pt x="12459" y="21501"/>
                  </a:lnTo>
                  <a:cubicBezTo>
                    <a:pt x="12459" y="21501"/>
                    <a:pt x="14025" y="21375"/>
                    <a:pt x="15237" y="21375"/>
                  </a:cubicBezTo>
                  <a:cubicBezTo>
                    <a:pt x="15840" y="21375"/>
                    <a:pt x="16357" y="21407"/>
                    <a:pt x="16544" y="21501"/>
                  </a:cubicBezTo>
                  <a:cubicBezTo>
                    <a:pt x="16711" y="21572"/>
                    <a:pt x="16986" y="21600"/>
                    <a:pt x="17301" y="21600"/>
                  </a:cubicBezTo>
                  <a:cubicBezTo>
                    <a:pt x="18040" y="21600"/>
                    <a:pt x="19011" y="21445"/>
                    <a:pt x="19403" y="21312"/>
                  </a:cubicBezTo>
                  <a:cubicBezTo>
                    <a:pt x="19557" y="21265"/>
                    <a:pt x="19710" y="21218"/>
                    <a:pt x="19915" y="21171"/>
                  </a:cubicBezTo>
                  <a:lnTo>
                    <a:pt x="17769" y="18441"/>
                  </a:lnTo>
                  <a:lnTo>
                    <a:pt x="17974" y="12607"/>
                  </a:lnTo>
                  <a:lnTo>
                    <a:pt x="20731" y="12701"/>
                  </a:lnTo>
                  <a:lnTo>
                    <a:pt x="21190" y="12276"/>
                  </a:lnTo>
                  <a:lnTo>
                    <a:pt x="21600" y="8748"/>
                  </a:lnTo>
                  <a:cubicBezTo>
                    <a:pt x="21523" y="8725"/>
                    <a:pt x="21435" y="8712"/>
                    <a:pt x="21344" y="8712"/>
                  </a:cubicBezTo>
                  <a:cubicBezTo>
                    <a:pt x="21255" y="8712"/>
                    <a:pt x="21167" y="8725"/>
                    <a:pt x="21090" y="8748"/>
                  </a:cubicBezTo>
                  <a:cubicBezTo>
                    <a:pt x="20698" y="8892"/>
                    <a:pt x="20279" y="8952"/>
                    <a:pt x="19852" y="8952"/>
                  </a:cubicBezTo>
                  <a:cubicBezTo>
                    <a:pt x="19720" y="8952"/>
                    <a:pt x="19587" y="8948"/>
                    <a:pt x="19454" y="8935"/>
                  </a:cubicBezTo>
                  <a:cubicBezTo>
                    <a:pt x="18918" y="8935"/>
                    <a:pt x="18848" y="9410"/>
                    <a:pt x="18529" y="9410"/>
                  </a:cubicBezTo>
                  <a:cubicBezTo>
                    <a:pt x="18515" y="9410"/>
                    <a:pt x="18501" y="9410"/>
                    <a:pt x="18485" y="9407"/>
                  </a:cubicBezTo>
                  <a:cubicBezTo>
                    <a:pt x="18128" y="9313"/>
                    <a:pt x="18382" y="8370"/>
                    <a:pt x="18485" y="7995"/>
                  </a:cubicBezTo>
                  <a:cubicBezTo>
                    <a:pt x="18536" y="7571"/>
                    <a:pt x="17974" y="6912"/>
                    <a:pt x="17567" y="6584"/>
                  </a:cubicBezTo>
                  <a:cubicBezTo>
                    <a:pt x="17157" y="6253"/>
                    <a:pt x="18077" y="4325"/>
                    <a:pt x="17821" y="4089"/>
                  </a:cubicBezTo>
                  <a:cubicBezTo>
                    <a:pt x="17567" y="3665"/>
                    <a:pt x="17413" y="3195"/>
                    <a:pt x="17464" y="2678"/>
                  </a:cubicBezTo>
                  <a:cubicBezTo>
                    <a:pt x="17464" y="2429"/>
                    <a:pt x="17371" y="2364"/>
                    <a:pt x="17182" y="2364"/>
                  </a:cubicBezTo>
                  <a:cubicBezTo>
                    <a:pt x="16979" y="2364"/>
                    <a:pt x="16665" y="2442"/>
                    <a:pt x="16238" y="2442"/>
                  </a:cubicBezTo>
                  <a:cubicBezTo>
                    <a:pt x="15421" y="2442"/>
                    <a:pt x="15369" y="2066"/>
                    <a:pt x="15369" y="2066"/>
                  </a:cubicBezTo>
                  <a:cubicBezTo>
                    <a:pt x="15115" y="1995"/>
                    <a:pt x="14859" y="1961"/>
                    <a:pt x="14610" y="1961"/>
                  </a:cubicBezTo>
                  <a:cubicBezTo>
                    <a:pt x="14360" y="1961"/>
                    <a:pt x="14118" y="1995"/>
                    <a:pt x="13890" y="2066"/>
                  </a:cubicBezTo>
                  <a:cubicBezTo>
                    <a:pt x="13396" y="2293"/>
                    <a:pt x="13475" y="3623"/>
                    <a:pt x="13156" y="3623"/>
                  </a:cubicBezTo>
                  <a:cubicBezTo>
                    <a:pt x="13146" y="3623"/>
                    <a:pt x="13135" y="3620"/>
                    <a:pt x="13123" y="3618"/>
                  </a:cubicBezTo>
                  <a:cubicBezTo>
                    <a:pt x="12408" y="3618"/>
                    <a:pt x="11692" y="3713"/>
                    <a:pt x="11028" y="3947"/>
                  </a:cubicBezTo>
                  <a:cubicBezTo>
                    <a:pt x="10879" y="3992"/>
                    <a:pt x="10744" y="4011"/>
                    <a:pt x="10623" y="4011"/>
                  </a:cubicBezTo>
                  <a:cubicBezTo>
                    <a:pt x="10080" y="4011"/>
                    <a:pt x="9779" y="3595"/>
                    <a:pt x="9446" y="2865"/>
                  </a:cubicBezTo>
                  <a:cubicBezTo>
                    <a:pt x="9038" y="1924"/>
                    <a:pt x="8577" y="2207"/>
                    <a:pt x="8731" y="1501"/>
                  </a:cubicBezTo>
                  <a:cubicBezTo>
                    <a:pt x="8782" y="1031"/>
                    <a:pt x="8680" y="513"/>
                    <a:pt x="8374" y="41"/>
                  </a:cubicBezTo>
                  <a:cubicBezTo>
                    <a:pt x="8374" y="41"/>
                    <a:pt x="5967" y="0"/>
                    <a:pt x="419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0" name="Google Shape;1820;p134"/>
            <p:cNvSpPr/>
            <p:nvPr/>
          </p:nvSpPr>
          <p:spPr>
            <a:xfrm>
              <a:off x="3832302" y="2549816"/>
              <a:ext cx="231212" cy="208591"/>
            </a:xfrm>
            <a:custGeom>
              <a:avLst/>
              <a:gdLst/>
              <a:ahLst/>
              <a:cxnLst/>
              <a:rect l="l" t="t" r="r" b="b"/>
              <a:pathLst>
                <a:path w="21600" h="21600" extrusionOk="0">
                  <a:moveTo>
                    <a:pt x="15265" y="0"/>
                  </a:moveTo>
                  <a:cubicBezTo>
                    <a:pt x="14973" y="368"/>
                    <a:pt x="14085" y="404"/>
                    <a:pt x="13422" y="404"/>
                  </a:cubicBezTo>
                  <a:cubicBezTo>
                    <a:pt x="13256" y="404"/>
                    <a:pt x="13104" y="404"/>
                    <a:pt x="12981" y="404"/>
                  </a:cubicBezTo>
                  <a:cubicBezTo>
                    <a:pt x="12358" y="404"/>
                    <a:pt x="12929" y="1439"/>
                    <a:pt x="12514" y="1841"/>
                  </a:cubicBezTo>
                  <a:cubicBezTo>
                    <a:pt x="12097" y="2245"/>
                    <a:pt x="11891" y="2820"/>
                    <a:pt x="12254" y="2994"/>
                  </a:cubicBezTo>
                  <a:cubicBezTo>
                    <a:pt x="12566" y="3167"/>
                    <a:pt x="12149" y="4777"/>
                    <a:pt x="12149" y="5352"/>
                  </a:cubicBezTo>
                  <a:cubicBezTo>
                    <a:pt x="12149" y="5927"/>
                    <a:pt x="11526" y="7138"/>
                    <a:pt x="11735" y="7366"/>
                  </a:cubicBezTo>
                  <a:cubicBezTo>
                    <a:pt x="11993" y="7540"/>
                    <a:pt x="12410" y="8863"/>
                    <a:pt x="12981" y="9094"/>
                  </a:cubicBezTo>
                  <a:cubicBezTo>
                    <a:pt x="13050" y="9113"/>
                    <a:pt x="13116" y="9121"/>
                    <a:pt x="13180" y="9121"/>
                  </a:cubicBezTo>
                  <a:cubicBezTo>
                    <a:pt x="13694" y="9121"/>
                    <a:pt x="14042" y="8577"/>
                    <a:pt x="14227" y="8577"/>
                  </a:cubicBezTo>
                  <a:cubicBezTo>
                    <a:pt x="14485" y="8577"/>
                    <a:pt x="14485" y="9438"/>
                    <a:pt x="14485" y="10129"/>
                  </a:cubicBezTo>
                  <a:cubicBezTo>
                    <a:pt x="14537" y="10476"/>
                    <a:pt x="14383" y="10820"/>
                    <a:pt x="14175" y="11051"/>
                  </a:cubicBezTo>
                  <a:cubicBezTo>
                    <a:pt x="14175" y="11051"/>
                    <a:pt x="13760" y="11229"/>
                    <a:pt x="13360" y="11229"/>
                  </a:cubicBezTo>
                  <a:cubicBezTo>
                    <a:pt x="13159" y="11229"/>
                    <a:pt x="12964" y="11185"/>
                    <a:pt x="12824" y="11051"/>
                  </a:cubicBezTo>
                  <a:cubicBezTo>
                    <a:pt x="12410" y="10591"/>
                    <a:pt x="12149" y="9956"/>
                    <a:pt x="12097" y="9265"/>
                  </a:cubicBezTo>
                  <a:cubicBezTo>
                    <a:pt x="12097" y="8863"/>
                    <a:pt x="11059" y="8863"/>
                    <a:pt x="10645" y="8863"/>
                  </a:cubicBezTo>
                  <a:cubicBezTo>
                    <a:pt x="10228" y="8863"/>
                    <a:pt x="9813" y="7999"/>
                    <a:pt x="9657" y="7655"/>
                  </a:cubicBezTo>
                  <a:cubicBezTo>
                    <a:pt x="9614" y="7542"/>
                    <a:pt x="9546" y="7498"/>
                    <a:pt x="9470" y="7498"/>
                  </a:cubicBezTo>
                  <a:cubicBezTo>
                    <a:pt x="9275" y="7498"/>
                    <a:pt x="9034" y="7794"/>
                    <a:pt x="9034" y="7999"/>
                  </a:cubicBezTo>
                  <a:cubicBezTo>
                    <a:pt x="9034" y="8288"/>
                    <a:pt x="8567" y="8288"/>
                    <a:pt x="8152" y="8288"/>
                  </a:cubicBezTo>
                  <a:cubicBezTo>
                    <a:pt x="7780" y="8288"/>
                    <a:pt x="7072" y="7687"/>
                    <a:pt x="6707" y="7687"/>
                  </a:cubicBezTo>
                  <a:cubicBezTo>
                    <a:pt x="6665" y="7687"/>
                    <a:pt x="6627" y="7695"/>
                    <a:pt x="6593" y="7713"/>
                  </a:cubicBezTo>
                  <a:cubicBezTo>
                    <a:pt x="6553" y="7739"/>
                    <a:pt x="6511" y="7750"/>
                    <a:pt x="6473" y="7750"/>
                  </a:cubicBezTo>
                  <a:cubicBezTo>
                    <a:pt x="6165" y="7750"/>
                    <a:pt x="5930" y="7033"/>
                    <a:pt x="6023" y="6676"/>
                  </a:cubicBezTo>
                  <a:cubicBezTo>
                    <a:pt x="6041" y="6557"/>
                    <a:pt x="5949" y="6515"/>
                    <a:pt x="5807" y="6515"/>
                  </a:cubicBezTo>
                  <a:cubicBezTo>
                    <a:pt x="5532" y="6515"/>
                    <a:pt x="5068" y="6678"/>
                    <a:pt x="4828" y="6791"/>
                  </a:cubicBezTo>
                  <a:cubicBezTo>
                    <a:pt x="4791" y="6812"/>
                    <a:pt x="4757" y="6823"/>
                    <a:pt x="4724" y="6823"/>
                  </a:cubicBezTo>
                  <a:cubicBezTo>
                    <a:pt x="4483" y="6823"/>
                    <a:pt x="4362" y="6332"/>
                    <a:pt x="4362" y="6332"/>
                  </a:cubicBezTo>
                  <a:cubicBezTo>
                    <a:pt x="4205" y="6101"/>
                    <a:pt x="4049" y="5872"/>
                    <a:pt x="3843" y="5756"/>
                  </a:cubicBezTo>
                  <a:lnTo>
                    <a:pt x="3426" y="10013"/>
                  </a:lnTo>
                  <a:lnTo>
                    <a:pt x="2959" y="10591"/>
                  </a:lnTo>
                  <a:lnTo>
                    <a:pt x="208" y="10476"/>
                  </a:lnTo>
                  <a:lnTo>
                    <a:pt x="0" y="17611"/>
                  </a:lnTo>
                  <a:lnTo>
                    <a:pt x="2130" y="20949"/>
                  </a:lnTo>
                  <a:cubicBezTo>
                    <a:pt x="2890" y="20796"/>
                    <a:pt x="4160" y="20565"/>
                    <a:pt x="4921" y="20565"/>
                  </a:cubicBezTo>
                  <a:cubicBezTo>
                    <a:pt x="5302" y="20565"/>
                    <a:pt x="5556" y="20623"/>
                    <a:pt x="5556" y="20778"/>
                  </a:cubicBezTo>
                  <a:cubicBezTo>
                    <a:pt x="5556" y="20949"/>
                    <a:pt x="5608" y="21122"/>
                    <a:pt x="5712" y="21295"/>
                  </a:cubicBezTo>
                  <a:cubicBezTo>
                    <a:pt x="6023" y="21180"/>
                    <a:pt x="6335" y="21122"/>
                    <a:pt x="6698" y="21122"/>
                  </a:cubicBezTo>
                  <a:cubicBezTo>
                    <a:pt x="7037" y="21169"/>
                    <a:pt x="8103" y="21600"/>
                    <a:pt x="8738" y="21600"/>
                  </a:cubicBezTo>
                  <a:cubicBezTo>
                    <a:pt x="8880" y="21600"/>
                    <a:pt x="9001" y="21579"/>
                    <a:pt x="9086" y="21524"/>
                  </a:cubicBezTo>
                  <a:cubicBezTo>
                    <a:pt x="9503" y="21295"/>
                    <a:pt x="10280" y="19397"/>
                    <a:pt x="11007" y="19108"/>
                  </a:cubicBezTo>
                  <a:cubicBezTo>
                    <a:pt x="11735" y="18877"/>
                    <a:pt x="12720" y="18015"/>
                    <a:pt x="12720" y="17611"/>
                  </a:cubicBezTo>
                  <a:cubicBezTo>
                    <a:pt x="12720" y="17209"/>
                    <a:pt x="12720" y="16862"/>
                    <a:pt x="13810" y="16518"/>
                  </a:cubicBezTo>
                  <a:lnTo>
                    <a:pt x="15421" y="16461"/>
                  </a:lnTo>
                  <a:lnTo>
                    <a:pt x="15525" y="16461"/>
                  </a:lnTo>
                  <a:lnTo>
                    <a:pt x="15108" y="14906"/>
                  </a:lnTo>
                  <a:cubicBezTo>
                    <a:pt x="15108" y="14906"/>
                    <a:pt x="20041" y="12776"/>
                    <a:pt x="20302" y="12718"/>
                  </a:cubicBezTo>
                  <a:cubicBezTo>
                    <a:pt x="20093" y="12201"/>
                    <a:pt x="19887" y="11857"/>
                    <a:pt x="19989" y="11799"/>
                  </a:cubicBezTo>
                  <a:cubicBezTo>
                    <a:pt x="20093" y="11741"/>
                    <a:pt x="20250" y="10129"/>
                    <a:pt x="20250" y="9727"/>
                  </a:cubicBezTo>
                  <a:cubicBezTo>
                    <a:pt x="20250" y="9265"/>
                    <a:pt x="21444" y="9612"/>
                    <a:pt x="21029" y="9152"/>
                  </a:cubicBezTo>
                  <a:cubicBezTo>
                    <a:pt x="20664" y="8690"/>
                    <a:pt x="20768" y="6158"/>
                    <a:pt x="20925" y="5641"/>
                  </a:cubicBezTo>
                  <a:cubicBezTo>
                    <a:pt x="21010" y="5405"/>
                    <a:pt x="21138" y="5363"/>
                    <a:pt x="21259" y="5363"/>
                  </a:cubicBezTo>
                  <a:cubicBezTo>
                    <a:pt x="21330" y="5363"/>
                    <a:pt x="21399" y="5376"/>
                    <a:pt x="21455" y="5376"/>
                  </a:cubicBezTo>
                  <a:cubicBezTo>
                    <a:pt x="21541" y="5376"/>
                    <a:pt x="21600" y="5344"/>
                    <a:pt x="21600" y="5181"/>
                  </a:cubicBezTo>
                  <a:cubicBezTo>
                    <a:pt x="21444" y="4375"/>
                    <a:pt x="21133" y="3627"/>
                    <a:pt x="20716" y="2878"/>
                  </a:cubicBezTo>
                  <a:cubicBezTo>
                    <a:pt x="19989" y="2361"/>
                    <a:pt x="19160" y="1956"/>
                    <a:pt x="18328" y="1670"/>
                  </a:cubicBezTo>
                  <a:cubicBezTo>
                    <a:pt x="17861" y="1555"/>
                    <a:pt x="17082" y="922"/>
                    <a:pt x="16615" y="922"/>
                  </a:cubicBezTo>
                  <a:cubicBezTo>
                    <a:pt x="16096" y="691"/>
                    <a:pt x="15630" y="404"/>
                    <a:pt x="152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1" name="Google Shape;1821;p134"/>
            <p:cNvSpPr/>
            <p:nvPr/>
          </p:nvSpPr>
          <p:spPr>
            <a:xfrm>
              <a:off x="3969578" y="2400874"/>
              <a:ext cx="38904" cy="33731"/>
            </a:xfrm>
            <a:custGeom>
              <a:avLst/>
              <a:gdLst/>
              <a:ahLst/>
              <a:cxnLst/>
              <a:rect l="l" t="t" r="r" b="b"/>
              <a:pathLst>
                <a:path w="21600" h="21600" extrusionOk="0">
                  <a:moveTo>
                    <a:pt x="17897" y="0"/>
                  </a:moveTo>
                  <a:cubicBezTo>
                    <a:pt x="15742" y="715"/>
                    <a:pt x="13884" y="1429"/>
                    <a:pt x="11729" y="2485"/>
                  </a:cubicBezTo>
                  <a:cubicBezTo>
                    <a:pt x="10575" y="3297"/>
                    <a:pt x="9068" y="3687"/>
                    <a:pt x="7604" y="3687"/>
                  </a:cubicBezTo>
                  <a:cubicBezTo>
                    <a:pt x="7125" y="3687"/>
                    <a:pt x="6632" y="3654"/>
                    <a:pt x="6167" y="3557"/>
                  </a:cubicBezTo>
                  <a:cubicBezTo>
                    <a:pt x="5858" y="3914"/>
                    <a:pt x="5252" y="4629"/>
                    <a:pt x="4633" y="4629"/>
                  </a:cubicBezTo>
                  <a:cubicBezTo>
                    <a:pt x="2168" y="6058"/>
                    <a:pt x="2464" y="13171"/>
                    <a:pt x="2464" y="13171"/>
                  </a:cubicBezTo>
                  <a:cubicBezTo>
                    <a:pt x="929" y="13528"/>
                    <a:pt x="0" y="15299"/>
                    <a:pt x="0" y="17085"/>
                  </a:cubicBezTo>
                  <a:cubicBezTo>
                    <a:pt x="0" y="18855"/>
                    <a:pt x="929" y="20285"/>
                    <a:pt x="2168" y="20999"/>
                  </a:cubicBezTo>
                  <a:cubicBezTo>
                    <a:pt x="3703" y="20999"/>
                    <a:pt x="4942" y="20999"/>
                    <a:pt x="6167" y="21356"/>
                  </a:cubicBezTo>
                  <a:cubicBezTo>
                    <a:pt x="6900" y="21519"/>
                    <a:pt x="7533" y="21600"/>
                    <a:pt x="8082" y="21600"/>
                  </a:cubicBezTo>
                  <a:cubicBezTo>
                    <a:pt x="12208" y="21600"/>
                    <a:pt x="11729" y="17442"/>
                    <a:pt x="11729" y="17442"/>
                  </a:cubicBezTo>
                  <a:cubicBezTo>
                    <a:pt x="11729" y="17442"/>
                    <a:pt x="12490" y="17491"/>
                    <a:pt x="13574" y="17491"/>
                  </a:cubicBezTo>
                  <a:cubicBezTo>
                    <a:pt x="16306" y="17491"/>
                    <a:pt x="21163" y="17134"/>
                    <a:pt x="21600" y="14584"/>
                  </a:cubicBezTo>
                  <a:cubicBezTo>
                    <a:pt x="21600" y="11385"/>
                    <a:pt x="20980" y="8543"/>
                    <a:pt x="19755" y="5700"/>
                  </a:cubicBezTo>
                  <a:lnTo>
                    <a:pt x="17897"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2" name="Google Shape;1822;p134"/>
            <p:cNvSpPr/>
            <p:nvPr/>
          </p:nvSpPr>
          <p:spPr>
            <a:xfrm>
              <a:off x="4211897" y="2125206"/>
              <a:ext cx="207383" cy="286219"/>
            </a:xfrm>
            <a:custGeom>
              <a:avLst/>
              <a:gdLst/>
              <a:ahLst/>
              <a:cxnLst/>
              <a:rect l="l" t="t" r="r" b="b"/>
              <a:pathLst>
                <a:path w="21538" h="21600" extrusionOk="0">
                  <a:moveTo>
                    <a:pt x="20855" y="0"/>
                  </a:moveTo>
                  <a:cubicBezTo>
                    <a:pt x="20602" y="0"/>
                    <a:pt x="20341" y="117"/>
                    <a:pt x="20201" y="335"/>
                  </a:cubicBezTo>
                  <a:cubicBezTo>
                    <a:pt x="19856" y="880"/>
                    <a:pt x="17202" y="1259"/>
                    <a:pt x="15468" y="1300"/>
                  </a:cubicBezTo>
                  <a:cubicBezTo>
                    <a:pt x="13796" y="1300"/>
                    <a:pt x="12756" y="1426"/>
                    <a:pt x="12179" y="1845"/>
                  </a:cubicBezTo>
                  <a:cubicBezTo>
                    <a:pt x="11952" y="2010"/>
                    <a:pt x="11610" y="2046"/>
                    <a:pt x="11236" y="2046"/>
                  </a:cubicBezTo>
                  <a:cubicBezTo>
                    <a:pt x="10933" y="2046"/>
                    <a:pt x="10609" y="2023"/>
                    <a:pt x="10311" y="2023"/>
                  </a:cubicBezTo>
                  <a:cubicBezTo>
                    <a:pt x="9943" y="2023"/>
                    <a:pt x="9613" y="2059"/>
                    <a:pt x="9408" y="2224"/>
                  </a:cubicBezTo>
                  <a:cubicBezTo>
                    <a:pt x="9131" y="2490"/>
                    <a:pt x="8383" y="2735"/>
                    <a:pt x="7641" y="2735"/>
                  </a:cubicBezTo>
                  <a:cubicBezTo>
                    <a:pt x="6982" y="2735"/>
                    <a:pt x="6329" y="2544"/>
                    <a:pt x="6002" y="2013"/>
                  </a:cubicBezTo>
                  <a:cubicBezTo>
                    <a:pt x="5773" y="1636"/>
                    <a:pt x="5368" y="1342"/>
                    <a:pt x="4907" y="1133"/>
                  </a:cubicBezTo>
                  <a:cubicBezTo>
                    <a:pt x="4330" y="1594"/>
                    <a:pt x="3579" y="2266"/>
                    <a:pt x="3695" y="2475"/>
                  </a:cubicBezTo>
                  <a:cubicBezTo>
                    <a:pt x="4040" y="3020"/>
                    <a:pt x="4501" y="3481"/>
                    <a:pt x="5023" y="3900"/>
                  </a:cubicBezTo>
                  <a:cubicBezTo>
                    <a:pt x="5426" y="4069"/>
                    <a:pt x="6002" y="4781"/>
                    <a:pt x="6408" y="4865"/>
                  </a:cubicBezTo>
                  <a:cubicBezTo>
                    <a:pt x="6811" y="4907"/>
                    <a:pt x="9179" y="5495"/>
                    <a:pt x="10678" y="5956"/>
                  </a:cubicBezTo>
                  <a:cubicBezTo>
                    <a:pt x="11544" y="6249"/>
                    <a:pt x="12526" y="6417"/>
                    <a:pt x="13564" y="6459"/>
                  </a:cubicBezTo>
                  <a:cubicBezTo>
                    <a:pt x="14025" y="6459"/>
                    <a:pt x="14718" y="6544"/>
                    <a:pt x="14257" y="6794"/>
                  </a:cubicBezTo>
                  <a:cubicBezTo>
                    <a:pt x="13854" y="7047"/>
                    <a:pt x="9292" y="10486"/>
                    <a:pt x="8715" y="10947"/>
                  </a:cubicBezTo>
                  <a:cubicBezTo>
                    <a:pt x="8336" y="11250"/>
                    <a:pt x="8057" y="11309"/>
                    <a:pt x="7599" y="11309"/>
                  </a:cubicBezTo>
                  <a:cubicBezTo>
                    <a:pt x="7290" y="11309"/>
                    <a:pt x="6903" y="11282"/>
                    <a:pt x="6350" y="11282"/>
                  </a:cubicBezTo>
                  <a:cubicBezTo>
                    <a:pt x="5046" y="11282"/>
                    <a:pt x="4077" y="12333"/>
                    <a:pt x="3661" y="12333"/>
                  </a:cubicBezTo>
                  <a:cubicBezTo>
                    <a:pt x="3653" y="12333"/>
                    <a:pt x="3645" y="12333"/>
                    <a:pt x="3637" y="12331"/>
                  </a:cubicBezTo>
                  <a:cubicBezTo>
                    <a:pt x="3061" y="12373"/>
                    <a:pt x="2481" y="12415"/>
                    <a:pt x="1962" y="12542"/>
                  </a:cubicBezTo>
                  <a:lnTo>
                    <a:pt x="924" y="13631"/>
                  </a:lnTo>
                  <a:lnTo>
                    <a:pt x="0" y="14764"/>
                  </a:lnTo>
                  <a:lnTo>
                    <a:pt x="116" y="20385"/>
                  </a:lnTo>
                  <a:lnTo>
                    <a:pt x="1154" y="21600"/>
                  </a:lnTo>
                  <a:cubicBezTo>
                    <a:pt x="1962" y="20762"/>
                    <a:pt x="4156" y="19210"/>
                    <a:pt x="5773" y="17910"/>
                  </a:cubicBezTo>
                  <a:cubicBezTo>
                    <a:pt x="6753" y="17030"/>
                    <a:pt x="7965" y="16316"/>
                    <a:pt x="9408" y="15812"/>
                  </a:cubicBezTo>
                  <a:cubicBezTo>
                    <a:pt x="10390" y="15435"/>
                    <a:pt x="12872" y="13631"/>
                    <a:pt x="14547" y="11996"/>
                  </a:cubicBezTo>
                  <a:cubicBezTo>
                    <a:pt x="15642" y="10947"/>
                    <a:pt x="16796" y="9856"/>
                    <a:pt x="16970" y="9102"/>
                  </a:cubicBezTo>
                  <a:cubicBezTo>
                    <a:pt x="17144" y="8389"/>
                    <a:pt x="18123" y="7424"/>
                    <a:pt x="18874" y="6670"/>
                  </a:cubicBezTo>
                  <a:cubicBezTo>
                    <a:pt x="19625" y="5956"/>
                    <a:pt x="20836" y="4153"/>
                    <a:pt x="20836" y="3608"/>
                  </a:cubicBezTo>
                  <a:cubicBezTo>
                    <a:pt x="20778" y="3020"/>
                    <a:pt x="21416" y="1845"/>
                    <a:pt x="21529" y="838"/>
                  </a:cubicBezTo>
                  <a:cubicBezTo>
                    <a:pt x="21600" y="262"/>
                    <a:pt x="21234" y="0"/>
                    <a:pt x="2085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3" name="Google Shape;1823;p134"/>
            <p:cNvSpPr/>
            <p:nvPr/>
          </p:nvSpPr>
          <p:spPr>
            <a:xfrm>
              <a:off x="3137019" y="1596745"/>
              <a:ext cx="241899" cy="196671"/>
            </a:xfrm>
            <a:custGeom>
              <a:avLst/>
              <a:gdLst/>
              <a:ahLst/>
              <a:cxnLst/>
              <a:rect l="l" t="t" r="r" b="b"/>
              <a:pathLst>
                <a:path w="21562" h="21600" extrusionOk="0">
                  <a:moveTo>
                    <a:pt x="13491" y="0"/>
                  </a:moveTo>
                  <a:cubicBezTo>
                    <a:pt x="13371" y="0"/>
                    <a:pt x="13252" y="39"/>
                    <a:pt x="13130" y="114"/>
                  </a:cubicBezTo>
                  <a:cubicBezTo>
                    <a:pt x="12634" y="418"/>
                    <a:pt x="11692" y="3777"/>
                    <a:pt x="11147" y="4752"/>
                  </a:cubicBezTo>
                  <a:cubicBezTo>
                    <a:pt x="10453" y="5729"/>
                    <a:pt x="9463" y="6339"/>
                    <a:pt x="8423" y="6401"/>
                  </a:cubicBezTo>
                  <a:cubicBezTo>
                    <a:pt x="7679" y="6401"/>
                    <a:pt x="7630" y="7804"/>
                    <a:pt x="7085" y="8353"/>
                  </a:cubicBezTo>
                  <a:cubicBezTo>
                    <a:pt x="6490" y="8963"/>
                    <a:pt x="6739" y="9818"/>
                    <a:pt x="6045" y="10489"/>
                  </a:cubicBezTo>
                  <a:cubicBezTo>
                    <a:pt x="5401" y="11161"/>
                    <a:pt x="5699" y="13236"/>
                    <a:pt x="6045" y="13968"/>
                  </a:cubicBezTo>
                  <a:cubicBezTo>
                    <a:pt x="6391" y="14701"/>
                    <a:pt x="4806" y="17021"/>
                    <a:pt x="3965" y="17754"/>
                  </a:cubicBezTo>
                  <a:cubicBezTo>
                    <a:pt x="3072" y="18425"/>
                    <a:pt x="2726" y="19706"/>
                    <a:pt x="1338" y="19951"/>
                  </a:cubicBezTo>
                  <a:cubicBezTo>
                    <a:pt x="843" y="20074"/>
                    <a:pt x="398" y="20380"/>
                    <a:pt x="0" y="20806"/>
                  </a:cubicBezTo>
                  <a:lnTo>
                    <a:pt x="6689" y="20806"/>
                  </a:lnTo>
                  <a:cubicBezTo>
                    <a:pt x="6791" y="20801"/>
                    <a:pt x="6884" y="20801"/>
                    <a:pt x="6967" y="20801"/>
                  </a:cubicBezTo>
                  <a:cubicBezTo>
                    <a:pt x="8027" y="20801"/>
                    <a:pt x="7747" y="21146"/>
                    <a:pt x="7978" y="21600"/>
                  </a:cubicBezTo>
                  <a:cubicBezTo>
                    <a:pt x="7978" y="20074"/>
                    <a:pt x="7928" y="18670"/>
                    <a:pt x="7928" y="18547"/>
                  </a:cubicBezTo>
                  <a:cubicBezTo>
                    <a:pt x="7978" y="18244"/>
                    <a:pt x="10406" y="16472"/>
                    <a:pt x="10801" y="16166"/>
                  </a:cubicBezTo>
                  <a:cubicBezTo>
                    <a:pt x="11197" y="15862"/>
                    <a:pt x="11990" y="16288"/>
                    <a:pt x="11990" y="15678"/>
                  </a:cubicBezTo>
                  <a:cubicBezTo>
                    <a:pt x="11990" y="15130"/>
                    <a:pt x="12980" y="15433"/>
                    <a:pt x="13525" y="15252"/>
                  </a:cubicBezTo>
                  <a:cubicBezTo>
                    <a:pt x="14070" y="15130"/>
                    <a:pt x="14468" y="14581"/>
                    <a:pt x="14468" y="13910"/>
                  </a:cubicBezTo>
                  <a:cubicBezTo>
                    <a:pt x="14468" y="13236"/>
                    <a:pt x="15309" y="13420"/>
                    <a:pt x="15804" y="13297"/>
                  </a:cubicBezTo>
                  <a:cubicBezTo>
                    <a:pt x="16349" y="13236"/>
                    <a:pt x="16299" y="12687"/>
                    <a:pt x="16647" y="12687"/>
                  </a:cubicBezTo>
                  <a:cubicBezTo>
                    <a:pt x="16993" y="12687"/>
                    <a:pt x="16846" y="12016"/>
                    <a:pt x="16893" y="11222"/>
                  </a:cubicBezTo>
                  <a:cubicBezTo>
                    <a:pt x="16927" y="10735"/>
                    <a:pt x="16939" y="10654"/>
                    <a:pt x="17088" y="10654"/>
                  </a:cubicBezTo>
                  <a:cubicBezTo>
                    <a:pt x="17165" y="10654"/>
                    <a:pt x="17273" y="10673"/>
                    <a:pt x="17438" y="10673"/>
                  </a:cubicBezTo>
                  <a:cubicBezTo>
                    <a:pt x="17985" y="10673"/>
                    <a:pt x="18530" y="10308"/>
                    <a:pt x="18530" y="9818"/>
                  </a:cubicBezTo>
                  <a:cubicBezTo>
                    <a:pt x="18530" y="9643"/>
                    <a:pt x="18917" y="9590"/>
                    <a:pt x="19394" y="9590"/>
                  </a:cubicBezTo>
                  <a:cubicBezTo>
                    <a:pt x="20079" y="9590"/>
                    <a:pt x="20951" y="9696"/>
                    <a:pt x="21155" y="9696"/>
                  </a:cubicBezTo>
                  <a:cubicBezTo>
                    <a:pt x="21503" y="9696"/>
                    <a:pt x="21600" y="9147"/>
                    <a:pt x="21550" y="8782"/>
                  </a:cubicBezTo>
                  <a:cubicBezTo>
                    <a:pt x="21503" y="8414"/>
                    <a:pt x="21204" y="7256"/>
                    <a:pt x="20859" y="7256"/>
                  </a:cubicBezTo>
                  <a:cubicBezTo>
                    <a:pt x="20510" y="7256"/>
                    <a:pt x="20709" y="6094"/>
                    <a:pt x="20709" y="5181"/>
                  </a:cubicBezTo>
                  <a:cubicBezTo>
                    <a:pt x="20759" y="4326"/>
                    <a:pt x="20610" y="3532"/>
                    <a:pt x="20214" y="2799"/>
                  </a:cubicBezTo>
                  <a:cubicBezTo>
                    <a:pt x="20115" y="2615"/>
                    <a:pt x="20015" y="2373"/>
                    <a:pt x="19916" y="2128"/>
                  </a:cubicBezTo>
                  <a:cubicBezTo>
                    <a:pt x="19272" y="2128"/>
                    <a:pt x="18480" y="1518"/>
                    <a:pt x="17836" y="1518"/>
                  </a:cubicBezTo>
                  <a:cubicBezTo>
                    <a:pt x="17337" y="1518"/>
                    <a:pt x="16701" y="1671"/>
                    <a:pt x="16109" y="1671"/>
                  </a:cubicBezTo>
                  <a:cubicBezTo>
                    <a:pt x="15582" y="1671"/>
                    <a:pt x="15089" y="1549"/>
                    <a:pt x="14764" y="1089"/>
                  </a:cubicBezTo>
                  <a:cubicBezTo>
                    <a:pt x="14242" y="354"/>
                    <a:pt x="13860" y="0"/>
                    <a:pt x="1349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4" name="Google Shape;1824;p134"/>
            <p:cNvSpPr/>
            <p:nvPr/>
          </p:nvSpPr>
          <p:spPr>
            <a:xfrm>
              <a:off x="3552664" y="1561671"/>
              <a:ext cx="83450" cy="165605"/>
            </a:xfrm>
            <a:custGeom>
              <a:avLst/>
              <a:gdLst/>
              <a:ahLst/>
              <a:cxnLst/>
              <a:rect l="l" t="t" r="r" b="b"/>
              <a:pathLst>
                <a:path w="20923" h="21600" extrusionOk="0">
                  <a:moveTo>
                    <a:pt x="11633" y="0"/>
                  </a:moveTo>
                  <a:cubicBezTo>
                    <a:pt x="10285" y="0"/>
                    <a:pt x="8842" y="185"/>
                    <a:pt x="7964" y="579"/>
                  </a:cubicBezTo>
                  <a:cubicBezTo>
                    <a:pt x="7265" y="880"/>
                    <a:pt x="6476" y="1032"/>
                    <a:pt x="5662" y="1032"/>
                  </a:cubicBezTo>
                  <a:cubicBezTo>
                    <a:pt x="5504" y="1032"/>
                    <a:pt x="5338" y="1025"/>
                    <a:pt x="5179" y="1012"/>
                  </a:cubicBezTo>
                  <a:cubicBezTo>
                    <a:pt x="4899" y="2607"/>
                    <a:pt x="4480" y="4565"/>
                    <a:pt x="5179" y="5216"/>
                  </a:cubicBezTo>
                  <a:cubicBezTo>
                    <a:pt x="6012" y="6232"/>
                    <a:pt x="5459" y="7393"/>
                    <a:pt x="3787" y="8117"/>
                  </a:cubicBezTo>
                  <a:cubicBezTo>
                    <a:pt x="2528" y="8405"/>
                    <a:pt x="1695" y="9857"/>
                    <a:pt x="442" y="9857"/>
                  </a:cubicBezTo>
                  <a:cubicBezTo>
                    <a:pt x="-677" y="9857"/>
                    <a:pt x="442" y="12249"/>
                    <a:pt x="2528" y="12755"/>
                  </a:cubicBezTo>
                  <a:cubicBezTo>
                    <a:pt x="3920" y="12973"/>
                    <a:pt x="4760" y="13698"/>
                    <a:pt x="4620" y="14495"/>
                  </a:cubicBezTo>
                  <a:cubicBezTo>
                    <a:pt x="4620" y="14931"/>
                    <a:pt x="7684" y="15438"/>
                    <a:pt x="8524" y="16089"/>
                  </a:cubicBezTo>
                  <a:cubicBezTo>
                    <a:pt x="9776" y="17614"/>
                    <a:pt x="10609" y="19208"/>
                    <a:pt x="10889" y="20876"/>
                  </a:cubicBezTo>
                  <a:cubicBezTo>
                    <a:pt x="10889" y="21163"/>
                    <a:pt x="11029" y="21382"/>
                    <a:pt x="11309" y="21600"/>
                  </a:cubicBezTo>
                  <a:cubicBezTo>
                    <a:pt x="12142" y="21309"/>
                    <a:pt x="12841" y="21021"/>
                    <a:pt x="13401" y="20585"/>
                  </a:cubicBezTo>
                  <a:cubicBezTo>
                    <a:pt x="14094" y="19933"/>
                    <a:pt x="14374" y="19208"/>
                    <a:pt x="14374" y="18411"/>
                  </a:cubicBezTo>
                  <a:cubicBezTo>
                    <a:pt x="13954" y="18047"/>
                    <a:pt x="14234" y="17541"/>
                    <a:pt x="14793" y="17250"/>
                  </a:cubicBezTo>
                  <a:cubicBezTo>
                    <a:pt x="15486" y="16886"/>
                    <a:pt x="18138" y="15438"/>
                    <a:pt x="18691" y="15292"/>
                  </a:cubicBezTo>
                  <a:cubicBezTo>
                    <a:pt x="19111" y="15150"/>
                    <a:pt x="20923" y="15292"/>
                    <a:pt x="20783" y="14422"/>
                  </a:cubicBezTo>
                  <a:cubicBezTo>
                    <a:pt x="20783" y="13989"/>
                    <a:pt x="20923" y="13479"/>
                    <a:pt x="20923" y="13046"/>
                  </a:cubicBezTo>
                  <a:cubicBezTo>
                    <a:pt x="19810" y="12609"/>
                    <a:pt x="18971" y="12103"/>
                    <a:pt x="18971" y="11885"/>
                  </a:cubicBezTo>
                  <a:cubicBezTo>
                    <a:pt x="18971" y="11475"/>
                    <a:pt x="18151" y="10826"/>
                    <a:pt x="17394" y="10826"/>
                  </a:cubicBezTo>
                  <a:cubicBezTo>
                    <a:pt x="17216" y="10826"/>
                    <a:pt x="17038" y="10863"/>
                    <a:pt x="16885" y="10942"/>
                  </a:cubicBezTo>
                  <a:cubicBezTo>
                    <a:pt x="16669" y="11098"/>
                    <a:pt x="16269" y="11170"/>
                    <a:pt x="15798" y="11170"/>
                  </a:cubicBezTo>
                  <a:cubicBezTo>
                    <a:pt x="14711" y="11170"/>
                    <a:pt x="13274" y="10780"/>
                    <a:pt x="12981" y="10072"/>
                  </a:cubicBezTo>
                  <a:cubicBezTo>
                    <a:pt x="12562" y="9060"/>
                    <a:pt x="14793" y="9133"/>
                    <a:pt x="16885" y="8190"/>
                  </a:cubicBezTo>
                  <a:cubicBezTo>
                    <a:pt x="19111" y="7247"/>
                    <a:pt x="19251" y="5508"/>
                    <a:pt x="17019" y="4565"/>
                  </a:cubicBezTo>
                  <a:cubicBezTo>
                    <a:pt x="14793" y="3622"/>
                    <a:pt x="16466" y="3116"/>
                    <a:pt x="17998" y="2173"/>
                  </a:cubicBezTo>
                  <a:cubicBezTo>
                    <a:pt x="19162" y="1512"/>
                    <a:pt x="18640" y="1102"/>
                    <a:pt x="17954" y="1102"/>
                  </a:cubicBezTo>
                  <a:cubicBezTo>
                    <a:pt x="17737" y="1102"/>
                    <a:pt x="17502" y="1141"/>
                    <a:pt x="17299" y="1231"/>
                  </a:cubicBezTo>
                  <a:cubicBezTo>
                    <a:pt x="16936" y="1419"/>
                    <a:pt x="16497" y="1538"/>
                    <a:pt x="16097" y="1538"/>
                  </a:cubicBezTo>
                  <a:cubicBezTo>
                    <a:pt x="15563" y="1538"/>
                    <a:pt x="15092" y="1330"/>
                    <a:pt x="14933" y="794"/>
                  </a:cubicBezTo>
                  <a:cubicBezTo>
                    <a:pt x="14781" y="278"/>
                    <a:pt x="13280" y="0"/>
                    <a:pt x="116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5" name="Google Shape;1825;p134"/>
            <p:cNvSpPr/>
            <p:nvPr/>
          </p:nvSpPr>
          <p:spPr>
            <a:xfrm>
              <a:off x="3225958" y="1564512"/>
              <a:ext cx="419058" cy="414517"/>
            </a:xfrm>
            <a:custGeom>
              <a:avLst/>
              <a:gdLst/>
              <a:ahLst/>
              <a:cxnLst/>
              <a:rect l="l" t="t" r="r" b="b"/>
              <a:pathLst>
                <a:path w="21600" h="21600" extrusionOk="0">
                  <a:moveTo>
                    <a:pt x="16787" y="0"/>
                  </a:moveTo>
                  <a:cubicBezTo>
                    <a:pt x="16549" y="0"/>
                    <a:pt x="16145" y="112"/>
                    <a:pt x="15871" y="112"/>
                  </a:cubicBezTo>
                  <a:cubicBezTo>
                    <a:pt x="15592" y="135"/>
                    <a:pt x="15013" y="500"/>
                    <a:pt x="14651" y="500"/>
                  </a:cubicBezTo>
                  <a:cubicBezTo>
                    <a:pt x="14566" y="500"/>
                    <a:pt x="14493" y="480"/>
                    <a:pt x="14438" y="431"/>
                  </a:cubicBezTo>
                  <a:cubicBezTo>
                    <a:pt x="14382" y="374"/>
                    <a:pt x="14203" y="352"/>
                    <a:pt x="13949" y="352"/>
                  </a:cubicBezTo>
                  <a:cubicBezTo>
                    <a:pt x="13041" y="352"/>
                    <a:pt x="11169" y="640"/>
                    <a:pt x="10542" y="662"/>
                  </a:cubicBezTo>
                  <a:cubicBezTo>
                    <a:pt x="9769" y="691"/>
                    <a:pt x="9425" y="1559"/>
                    <a:pt x="8937" y="1559"/>
                  </a:cubicBezTo>
                  <a:cubicBezTo>
                    <a:pt x="8307" y="1647"/>
                    <a:pt x="7735" y="1965"/>
                    <a:pt x="7333" y="2429"/>
                  </a:cubicBezTo>
                  <a:cubicBezTo>
                    <a:pt x="7218" y="2544"/>
                    <a:pt x="7076" y="2631"/>
                    <a:pt x="6932" y="2631"/>
                  </a:cubicBezTo>
                  <a:cubicBezTo>
                    <a:pt x="6990" y="2747"/>
                    <a:pt x="7047" y="2862"/>
                    <a:pt x="7105" y="2950"/>
                  </a:cubicBezTo>
                  <a:cubicBezTo>
                    <a:pt x="7333" y="3297"/>
                    <a:pt x="7448" y="3703"/>
                    <a:pt x="7420" y="4109"/>
                  </a:cubicBezTo>
                  <a:cubicBezTo>
                    <a:pt x="7420" y="4543"/>
                    <a:pt x="7276" y="5064"/>
                    <a:pt x="7477" y="5093"/>
                  </a:cubicBezTo>
                  <a:cubicBezTo>
                    <a:pt x="7677" y="5151"/>
                    <a:pt x="7821" y="5672"/>
                    <a:pt x="7877" y="5817"/>
                  </a:cubicBezTo>
                  <a:cubicBezTo>
                    <a:pt x="7935" y="5990"/>
                    <a:pt x="7850" y="6251"/>
                    <a:pt x="7648" y="6251"/>
                  </a:cubicBezTo>
                  <a:cubicBezTo>
                    <a:pt x="7531" y="6251"/>
                    <a:pt x="7026" y="6202"/>
                    <a:pt x="6630" y="6202"/>
                  </a:cubicBezTo>
                  <a:cubicBezTo>
                    <a:pt x="6354" y="6202"/>
                    <a:pt x="6131" y="6226"/>
                    <a:pt x="6131" y="6309"/>
                  </a:cubicBezTo>
                  <a:cubicBezTo>
                    <a:pt x="6131" y="6541"/>
                    <a:pt x="5816" y="6715"/>
                    <a:pt x="5499" y="6715"/>
                  </a:cubicBezTo>
                  <a:cubicBezTo>
                    <a:pt x="5409" y="6715"/>
                    <a:pt x="5348" y="6707"/>
                    <a:pt x="5305" y="6707"/>
                  </a:cubicBezTo>
                  <a:cubicBezTo>
                    <a:pt x="5210" y="6707"/>
                    <a:pt x="5204" y="6746"/>
                    <a:pt x="5184" y="7004"/>
                  </a:cubicBezTo>
                  <a:cubicBezTo>
                    <a:pt x="5128" y="7352"/>
                    <a:pt x="5242" y="7670"/>
                    <a:pt x="5042" y="7670"/>
                  </a:cubicBezTo>
                  <a:cubicBezTo>
                    <a:pt x="4841" y="7670"/>
                    <a:pt x="4869" y="7932"/>
                    <a:pt x="4554" y="7988"/>
                  </a:cubicBezTo>
                  <a:cubicBezTo>
                    <a:pt x="4268" y="8018"/>
                    <a:pt x="3782" y="7932"/>
                    <a:pt x="3782" y="8250"/>
                  </a:cubicBezTo>
                  <a:cubicBezTo>
                    <a:pt x="3782" y="8569"/>
                    <a:pt x="3552" y="8858"/>
                    <a:pt x="3237" y="8887"/>
                  </a:cubicBezTo>
                  <a:cubicBezTo>
                    <a:pt x="2922" y="8974"/>
                    <a:pt x="2349" y="8829"/>
                    <a:pt x="2349" y="9089"/>
                  </a:cubicBezTo>
                  <a:cubicBezTo>
                    <a:pt x="2349" y="9379"/>
                    <a:pt x="1890" y="9177"/>
                    <a:pt x="1661" y="9321"/>
                  </a:cubicBezTo>
                  <a:cubicBezTo>
                    <a:pt x="1433" y="9466"/>
                    <a:pt x="29" y="10306"/>
                    <a:pt x="0" y="10450"/>
                  </a:cubicBezTo>
                  <a:cubicBezTo>
                    <a:pt x="0" y="10509"/>
                    <a:pt x="0" y="11204"/>
                    <a:pt x="29" y="11899"/>
                  </a:cubicBezTo>
                  <a:cubicBezTo>
                    <a:pt x="86" y="11986"/>
                    <a:pt x="142" y="12072"/>
                    <a:pt x="229" y="12101"/>
                  </a:cubicBezTo>
                  <a:cubicBezTo>
                    <a:pt x="745" y="12420"/>
                    <a:pt x="9997" y="18792"/>
                    <a:pt x="10284" y="19110"/>
                  </a:cubicBezTo>
                  <a:cubicBezTo>
                    <a:pt x="10542" y="19400"/>
                    <a:pt x="10771" y="19747"/>
                    <a:pt x="10942" y="20095"/>
                  </a:cubicBezTo>
                  <a:cubicBezTo>
                    <a:pt x="11344" y="20124"/>
                    <a:pt x="11745" y="20268"/>
                    <a:pt x="12118" y="20442"/>
                  </a:cubicBezTo>
                  <a:cubicBezTo>
                    <a:pt x="12633" y="20761"/>
                    <a:pt x="12633" y="21600"/>
                    <a:pt x="12633" y="21600"/>
                  </a:cubicBezTo>
                  <a:cubicBezTo>
                    <a:pt x="12633" y="21600"/>
                    <a:pt x="13292" y="21427"/>
                    <a:pt x="13635" y="21369"/>
                  </a:cubicBezTo>
                  <a:cubicBezTo>
                    <a:pt x="14008" y="21282"/>
                    <a:pt x="15241" y="20819"/>
                    <a:pt x="15241" y="20819"/>
                  </a:cubicBezTo>
                  <a:lnTo>
                    <a:pt x="17131" y="19225"/>
                  </a:lnTo>
                  <a:lnTo>
                    <a:pt x="21600" y="16330"/>
                  </a:lnTo>
                  <a:cubicBezTo>
                    <a:pt x="21456" y="15808"/>
                    <a:pt x="21314" y="15403"/>
                    <a:pt x="21055" y="15403"/>
                  </a:cubicBezTo>
                  <a:cubicBezTo>
                    <a:pt x="20826" y="15403"/>
                    <a:pt x="20597" y="15171"/>
                    <a:pt x="20311" y="15171"/>
                  </a:cubicBezTo>
                  <a:cubicBezTo>
                    <a:pt x="19995" y="15171"/>
                    <a:pt x="19624" y="14998"/>
                    <a:pt x="19595" y="14737"/>
                  </a:cubicBezTo>
                  <a:cubicBezTo>
                    <a:pt x="19566" y="14447"/>
                    <a:pt x="19708" y="14245"/>
                    <a:pt x="19451" y="13897"/>
                  </a:cubicBezTo>
                  <a:cubicBezTo>
                    <a:pt x="19222" y="13549"/>
                    <a:pt x="19021" y="13376"/>
                    <a:pt x="19021" y="13231"/>
                  </a:cubicBezTo>
                  <a:cubicBezTo>
                    <a:pt x="19021" y="13058"/>
                    <a:pt x="19393" y="12738"/>
                    <a:pt x="19451" y="12681"/>
                  </a:cubicBezTo>
                  <a:cubicBezTo>
                    <a:pt x="19508" y="12623"/>
                    <a:pt x="19308" y="12363"/>
                    <a:pt x="19308" y="12188"/>
                  </a:cubicBezTo>
                  <a:cubicBezTo>
                    <a:pt x="19308" y="12015"/>
                    <a:pt x="19165" y="11697"/>
                    <a:pt x="19308" y="11522"/>
                  </a:cubicBezTo>
                  <a:cubicBezTo>
                    <a:pt x="19480" y="11320"/>
                    <a:pt x="19537" y="11029"/>
                    <a:pt x="19393" y="10798"/>
                  </a:cubicBezTo>
                  <a:cubicBezTo>
                    <a:pt x="19222" y="10421"/>
                    <a:pt x="19624" y="10132"/>
                    <a:pt x="19422" y="9668"/>
                  </a:cubicBezTo>
                  <a:cubicBezTo>
                    <a:pt x="19222" y="9206"/>
                    <a:pt x="18907" y="8829"/>
                    <a:pt x="18936" y="8684"/>
                  </a:cubicBezTo>
                  <a:cubicBezTo>
                    <a:pt x="18936" y="8598"/>
                    <a:pt x="19050" y="8540"/>
                    <a:pt x="19165" y="8452"/>
                  </a:cubicBezTo>
                  <a:cubicBezTo>
                    <a:pt x="19107" y="8365"/>
                    <a:pt x="19078" y="8279"/>
                    <a:pt x="19078" y="8163"/>
                  </a:cubicBezTo>
                  <a:cubicBezTo>
                    <a:pt x="19021" y="7497"/>
                    <a:pt x="18850" y="6860"/>
                    <a:pt x="18592" y="6251"/>
                  </a:cubicBezTo>
                  <a:cubicBezTo>
                    <a:pt x="18391" y="5990"/>
                    <a:pt x="17790" y="5788"/>
                    <a:pt x="17790" y="5614"/>
                  </a:cubicBezTo>
                  <a:cubicBezTo>
                    <a:pt x="17818" y="5295"/>
                    <a:pt x="17646" y="5006"/>
                    <a:pt x="17359" y="4890"/>
                  </a:cubicBezTo>
                  <a:cubicBezTo>
                    <a:pt x="16931" y="4716"/>
                    <a:pt x="16672" y="3761"/>
                    <a:pt x="16931" y="3761"/>
                  </a:cubicBezTo>
                  <a:cubicBezTo>
                    <a:pt x="17188" y="3761"/>
                    <a:pt x="17359" y="3182"/>
                    <a:pt x="17590" y="3037"/>
                  </a:cubicBezTo>
                  <a:cubicBezTo>
                    <a:pt x="17962" y="2776"/>
                    <a:pt x="18076" y="2313"/>
                    <a:pt x="17905" y="1907"/>
                  </a:cubicBezTo>
                  <a:cubicBezTo>
                    <a:pt x="17732" y="1647"/>
                    <a:pt x="17818" y="835"/>
                    <a:pt x="17905" y="198"/>
                  </a:cubicBezTo>
                  <a:cubicBezTo>
                    <a:pt x="17590" y="198"/>
                    <a:pt x="17246" y="140"/>
                    <a:pt x="16931" y="25"/>
                  </a:cubicBezTo>
                  <a:cubicBezTo>
                    <a:pt x="16895" y="8"/>
                    <a:pt x="16847" y="0"/>
                    <a:pt x="167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6" name="Google Shape;1826;p134"/>
            <p:cNvSpPr/>
            <p:nvPr/>
          </p:nvSpPr>
          <p:spPr>
            <a:xfrm>
              <a:off x="3593294" y="1661135"/>
              <a:ext cx="304033" cy="302348"/>
            </a:xfrm>
            <a:custGeom>
              <a:avLst/>
              <a:gdLst/>
              <a:ahLst/>
              <a:cxnLst/>
              <a:rect l="l" t="t" r="r" b="b"/>
              <a:pathLst>
                <a:path w="21406" h="21600" extrusionOk="0">
                  <a:moveTo>
                    <a:pt x="3015" y="0"/>
                  </a:moveTo>
                  <a:cubicBezTo>
                    <a:pt x="2975" y="277"/>
                    <a:pt x="2975" y="516"/>
                    <a:pt x="2975" y="794"/>
                  </a:cubicBezTo>
                  <a:cubicBezTo>
                    <a:pt x="3015" y="1270"/>
                    <a:pt x="2506" y="1192"/>
                    <a:pt x="2388" y="1270"/>
                  </a:cubicBezTo>
                  <a:cubicBezTo>
                    <a:pt x="2232" y="1350"/>
                    <a:pt x="1488" y="2183"/>
                    <a:pt x="1293" y="2343"/>
                  </a:cubicBezTo>
                  <a:cubicBezTo>
                    <a:pt x="1136" y="2502"/>
                    <a:pt x="1058" y="2779"/>
                    <a:pt x="1175" y="2979"/>
                  </a:cubicBezTo>
                  <a:cubicBezTo>
                    <a:pt x="1175" y="3415"/>
                    <a:pt x="1097" y="3812"/>
                    <a:pt x="902" y="4169"/>
                  </a:cubicBezTo>
                  <a:cubicBezTo>
                    <a:pt x="706" y="4566"/>
                    <a:pt x="42" y="4805"/>
                    <a:pt x="2" y="5042"/>
                  </a:cubicBezTo>
                  <a:cubicBezTo>
                    <a:pt x="-37" y="5241"/>
                    <a:pt x="393" y="5758"/>
                    <a:pt x="667" y="6392"/>
                  </a:cubicBezTo>
                  <a:cubicBezTo>
                    <a:pt x="941" y="7028"/>
                    <a:pt x="393" y="7465"/>
                    <a:pt x="627" y="7941"/>
                  </a:cubicBezTo>
                  <a:cubicBezTo>
                    <a:pt x="824" y="8258"/>
                    <a:pt x="784" y="8657"/>
                    <a:pt x="511" y="8934"/>
                  </a:cubicBezTo>
                  <a:cubicBezTo>
                    <a:pt x="315" y="9211"/>
                    <a:pt x="511" y="9610"/>
                    <a:pt x="511" y="9847"/>
                  </a:cubicBezTo>
                  <a:cubicBezTo>
                    <a:pt x="511" y="10084"/>
                    <a:pt x="784" y="10443"/>
                    <a:pt x="706" y="10523"/>
                  </a:cubicBezTo>
                  <a:cubicBezTo>
                    <a:pt x="627" y="10601"/>
                    <a:pt x="118" y="11037"/>
                    <a:pt x="118" y="11276"/>
                  </a:cubicBezTo>
                  <a:cubicBezTo>
                    <a:pt x="118" y="11514"/>
                    <a:pt x="433" y="11713"/>
                    <a:pt x="745" y="12190"/>
                  </a:cubicBezTo>
                  <a:cubicBezTo>
                    <a:pt x="1058" y="12706"/>
                    <a:pt x="824" y="12943"/>
                    <a:pt x="902" y="13342"/>
                  </a:cubicBezTo>
                  <a:cubicBezTo>
                    <a:pt x="941" y="13739"/>
                    <a:pt x="1449" y="13936"/>
                    <a:pt x="1881" y="13936"/>
                  </a:cubicBezTo>
                  <a:cubicBezTo>
                    <a:pt x="2272" y="13936"/>
                    <a:pt x="2545" y="14255"/>
                    <a:pt x="2897" y="14255"/>
                  </a:cubicBezTo>
                  <a:cubicBezTo>
                    <a:pt x="3290" y="14255"/>
                    <a:pt x="3445" y="14849"/>
                    <a:pt x="3641" y="15525"/>
                  </a:cubicBezTo>
                  <a:cubicBezTo>
                    <a:pt x="3797" y="15525"/>
                    <a:pt x="5129" y="15565"/>
                    <a:pt x="5714" y="15962"/>
                  </a:cubicBezTo>
                  <a:cubicBezTo>
                    <a:pt x="6066" y="16199"/>
                    <a:pt x="6380" y="16518"/>
                    <a:pt x="6614" y="16875"/>
                  </a:cubicBezTo>
                  <a:lnTo>
                    <a:pt x="9002" y="15525"/>
                  </a:lnTo>
                  <a:lnTo>
                    <a:pt x="19802" y="21600"/>
                  </a:lnTo>
                  <a:lnTo>
                    <a:pt x="19802" y="20844"/>
                  </a:lnTo>
                  <a:lnTo>
                    <a:pt x="21093" y="20844"/>
                  </a:lnTo>
                  <a:lnTo>
                    <a:pt x="21093" y="6314"/>
                  </a:lnTo>
                  <a:cubicBezTo>
                    <a:pt x="21093" y="5321"/>
                    <a:pt x="20663" y="4685"/>
                    <a:pt x="21093" y="4129"/>
                  </a:cubicBezTo>
                  <a:cubicBezTo>
                    <a:pt x="21563" y="3573"/>
                    <a:pt x="20936" y="3296"/>
                    <a:pt x="21288" y="2303"/>
                  </a:cubicBezTo>
                  <a:cubicBezTo>
                    <a:pt x="21327" y="2183"/>
                    <a:pt x="21367" y="2065"/>
                    <a:pt x="21406" y="1946"/>
                  </a:cubicBezTo>
                  <a:cubicBezTo>
                    <a:pt x="21406" y="1906"/>
                    <a:pt x="21367" y="1906"/>
                    <a:pt x="21367" y="1866"/>
                  </a:cubicBezTo>
                  <a:cubicBezTo>
                    <a:pt x="21249" y="1589"/>
                    <a:pt x="20702" y="1549"/>
                    <a:pt x="19449" y="1350"/>
                  </a:cubicBezTo>
                  <a:cubicBezTo>
                    <a:pt x="18236" y="1152"/>
                    <a:pt x="18706" y="277"/>
                    <a:pt x="17297" y="199"/>
                  </a:cubicBezTo>
                  <a:cubicBezTo>
                    <a:pt x="17253" y="196"/>
                    <a:pt x="17206" y="194"/>
                    <a:pt x="17160" y="194"/>
                  </a:cubicBezTo>
                  <a:cubicBezTo>
                    <a:pt x="15813" y="194"/>
                    <a:pt x="14167" y="1290"/>
                    <a:pt x="14167" y="1866"/>
                  </a:cubicBezTo>
                  <a:cubicBezTo>
                    <a:pt x="14128" y="2502"/>
                    <a:pt x="14794" y="3176"/>
                    <a:pt x="14324" y="3812"/>
                  </a:cubicBezTo>
                  <a:cubicBezTo>
                    <a:pt x="14049" y="4129"/>
                    <a:pt x="13658" y="4288"/>
                    <a:pt x="13262" y="4288"/>
                  </a:cubicBezTo>
                  <a:cubicBezTo>
                    <a:pt x="12866" y="4288"/>
                    <a:pt x="12466" y="4129"/>
                    <a:pt x="12171" y="3812"/>
                  </a:cubicBezTo>
                  <a:cubicBezTo>
                    <a:pt x="11428" y="3176"/>
                    <a:pt x="10489" y="2819"/>
                    <a:pt x="9550" y="2819"/>
                  </a:cubicBezTo>
                  <a:cubicBezTo>
                    <a:pt x="8689" y="2819"/>
                    <a:pt x="8062" y="2263"/>
                    <a:pt x="8141" y="1747"/>
                  </a:cubicBezTo>
                  <a:cubicBezTo>
                    <a:pt x="8219" y="1270"/>
                    <a:pt x="7944" y="1073"/>
                    <a:pt x="7202" y="913"/>
                  </a:cubicBezTo>
                  <a:cubicBezTo>
                    <a:pt x="6596" y="777"/>
                    <a:pt x="6077" y="317"/>
                    <a:pt x="5148" y="317"/>
                  </a:cubicBezTo>
                  <a:cubicBezTo>
                    <a:pt x="4997" y="317"/>
                    <a:pt x="4834" y="330"/>
                    <a:pt x="4659" y="357"/>
                  </a:cubicBezTo>
                  <a:cubicBezTo>
                    <a:pt x="4527" y="384"/>
                    <a:pt x="4395" y="397"/>
                    <a:pt x="4263" y="397"/>
                  </a:cubicBezTo>
                  <a:cubicBezTo>
                    <a:pt x="3813" y="397"/>
                    <a:pt x="3379" y="246"/>
                    <a:pt x="301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7" name="Google Shape;1827;p134"/>
            <p:cNvSpPr/>
            <p:nvPr/>
          </p:nvSpPr>
          <p:spPr>
            <a:xfrm>
              <a:off x="3065325" y="2086988"/>
              <a:ext cx="58356" cy="17652"/>
            </a:xfrm>
            <a:custGeom>
              <a:avLst/>
              <a:gdLst/>
              <a:ahLst/>
              <a:cxnLst/>
              <a:rect l="l" t="t" r="r" b="b"/>
              <a:pathLst>
                <a:path w="21600" h="21600" extrusionOk="0">
                  <a:moveTo>
                    <a:pt x="11743" y="0"/>
                  </a:moveTo>
                  <a:cubicBezTo>
                    <a:pt x="11377" y="0"/>
                    <a:pt x="10964" y="372"/>
                    <a:pt x="10495" y="1210"/>
                  </a:cubicBezTo>
                  <a:cubicBezTo>
                    <a:pt x="8298" y="5369"/>
                    <a:pt x="5736" y="7138"/>
                    <a:pt x="3276" y="7138"/>
                  </a:cubicBezTo>
                  <a:cubicBezTo>
                    <a:pt x="2516" y="7138"/>
                    <a:pt x="1765" y="6952"/>
                    <a:pt x="1033" y="6641"/>
                  </a:cubicBezTo>
                  <a:cubicBezTo>
                    <a:pt x="1033" y="10738"/>
                    <a:pt x="207" y="16169"/>
                    <a:pt x="0" y="21600"/>
                  </a:cubicBezTo>
                  <a:cubicBezTo>
                    <a:pt x="620" y="20917"/>
                    <a:pt x="1446" y="20234"/>
                    <a:pt x="2262" y="20234"/>
                  </a:cubicBezTo>
                  <a:cubicBezTo>
                    <a:pt x="5144" y="19583"/>
                    <a:pt x="8026" y="16852"/>
                    <a:pt x="10701" y="12072"/>
                  </a:cubicBezTo>
                  <a:cubicBezTo>
                    <a:pt x="10983" y="11141"/>
                    <a:pt x="11321" y="10769"/>
                    <a:pt x="11687" y="10769"/>
                  </a:cubicBezTo>
                  <a:cubicBezTo>
                    <a:pt x="13180" y="10769"/>
                    <a:pt x="15226" y="16976"/>
                    <a:pt x="16869" y="17534"/>
                  </a:cubicBezTo>
                  <a:cubicBezTo>
                    <a:pt x="17085" y="17628"/>
                    <a:pt x="17310" y="17659"/>
                    <a:pt x="17526" y="17659"/>
                  </a:cubicBezTo>
                  <a:cubicBezTo>
                    <a:pt x="18943" y="17659"/>
                    <a:pt x="20351" y="15797"/>
                    <a:pt x="21600" y="13438"/>
                  </a:cubicBezTo>
                  <a:cubicBezTo>
                    <a:pt x="20164" y="12072"/>
                    <a:pt x="18934" y="11421"/>
                    <a:pt x="17488" y="11421"/>
                  </a:cubicBezTo>
                  <a:cubicBezTo>
                    <a:pt x="14531" y="10831"/>
                    <a:pt x="13780" y="0"/>
                    <a:pt x="1174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8" name="Google Shape;1828;p134"/>
            <p:cNvSpPr/>
            <p:nvPr/>
          </p:nvSpPr>
          <p:spPr>
            <a:xfrm>
              <a:off x="3057462" y="2029267"/>
              <a:ext cx="114442" cy="92592"/>
            </a:xfrm>
            <a:custGeom>
              <a:avLst/>
              <a:gdLst/>
              <a:ahLst/>
              <a:cxnLst/>
              <a:rect l="l" t="t" r="r" b="b"/>
              <a:pathLst>
                <a:path w="20783" h="21600" extrusionOk="0">
                  <a:moveTo>
                    <a:pt x="8843" y="0"/>
                  </a:moveTo>
                  <a:cubicBezTo>
                    <a:pt x="7876" y="0"/>
                    <a:pt x="6881" y="598"/>
                    <a:pt x="6881" y="598"/>
                  </a:cubicBezTo>
                  <a:cubicBezTo>
                    <a:pt x="6324" y="663"/>
                    <a:pt x="5743" y="698"/>
                    <a:pt x="5177" y="698"/>
                  </a:cubicBezTo>
                  <a:cubicBezTo>
                    <a:pt x="4610" y="698"/>
                    <a:pt x="4053" y="663"/>
                    <a:pt x="3551" y="598"/>
                  </a:cubicBezTo>
                  <a:cubicBezTo>
                    <a:pt x="3454" y="574"/>
                    <a:pt x="3367" y="556"/>
                    <a:pt x="3284" y="556"/>
                  </a:cubicBezTo>
                  <a:cubicBezTo>
                    <a:pt x="2261" y="556"/>
                    <a:pt x="2367" y="2692"/>
                    <a:pt x="1428" y="2934"/>
                  </a:cubicBezTo>
                  <a:lnTo>
                    <a:pt x="1230" y="2934"/>
                  </a:lnTo>
                  <a:cubicBezTo>
                    <a:pt x="1230" y="4360"/>
                    <a:pt x="926" y="5656"/>
                    <a:pt x="419" y="6821"/>
                  </a:cubicBezTo>
                  <a:cubicBezTo>
                    <a:pt x="-792" y="9158"/>
                    <a:pt x="926" y="12655"/>
                    <a:pt x="1732" y="13696"/>
                  </a:cubicBezTo>
                  <a:cubicBezTo>
                    <a:pt x="1934" y="13956"/>
                    <a:pt x="2036" y="14341"/>
                    <a:pt x="2036" y="14601"/>
                  </a:cubicBezTo>
                  <a:cubicBezTo>
                    <a:pt x="2432" y="14702"/>
                    <a:pt x="2833" y="14755"/>
                    <a:pt x="3238" y="14755"/>
                  </a:cubicBezTo>
                  <a:cubicBezTo>
                    <a:pt x="4380" y="14755"/>
                    <a:pt x="5531" y="14365"/>
                    <a:pt x="6577" y="13696"/>
                  </a:cubicBezTo>
                  <a:cubicBezTo>
                    <a:pt x="6835" y="13530"/>
                    <a:pt x="7051" y="13459"/>
                    <a:pt x="7245" y="13459"/>
                  </a:cubicBezTo>
                  <a:cubicBezTo>
                    <a:pt x="8267" y="13459"/>
                    <a:pt x="8580" y="15424"/>
                    <a:pt x="10109" y="15642"/>
                  </a:cubicBezTo>
                  <a:cubicBezTo>
                    <a:pt x="10814" y="15642"/>
                    <a:pt x="11422" y="15767"/>
                    <a:pt x="12127" y="16027"/>
                  </a:cubicBezTo>
                  <a:cubicBezTo>
                    <a:pt x="11422" y="16548"/>
                    <a:pt x="10616" y="16808"/>
                    <a:pt x="9805" y="16808"/>
                  </a:cubicBezTo>
                  <a:cubicBezTo>
                    <a:pt x="8916" y="16701"/>
                    <a:pt x="7963" y="15518"/>
                    <a:pt x="7254" y="15518"/>
                  </a:cubicBezTo>
                  <a:cubicBezTo>
                    <a:pt x="7079" y="15518"/>
                    <a:pt x="6918" y="15589"/>
                    <a:pt x="6780" y="15767"/>
                  </a:cubicBezTo>
                  <a:cubicBezTo>
                    <a:pt x="5467" y="16678"/>
                    <a:pt x="4053" y="17198"/>
                    <a:pt x="2538" y="17323"/>
                  </a:cubicBezTo>
                  <a:cubicBezTo>
                    <a:pt x="2238" y="17453"/>
                    <a:pt x="1833" y="17453"/>
                    <a:pt x="1529" y="17583"/>
                  </a:cubicBezTo>
                  <a:cubicBezTo>
                    <a:pt x="1327" y="18364"/>
                    <a:pt x="1529" y="19269"/>
                    <a:pt x="1934" y="19920"/>
                  </a:cubicBezTo>
                  <a:lnTo>
                    <a:pt x="2340" y="20435"/>
                  </a:lnTo>
                  <a:cubicBezTo>
                    <a:pt x="2681" y="20304"/>
                    <a:pt x="2934" y="20257"/>
                    <a:pt x="3127" y="20257"/>
                  </a:cubicBezTo>
                  <a:cubicBezTo>
                    <a:pt x="3892" y="20257"/>
                    <a:pt x="3648" y="21085"/>
                    <a:pt x="4053" y="21085"/>
                  </a:cubicBezTo>
                  <a:cubicBezTo>
                    <a:pt x="4762" y="20955"/>
                    <a:pt x="5467" y="20565"/>
                    <a:pt x="6172" y="20050"/>
                  </a:cubicBezTo>
                  <a:cubicBezTo>
                    <a:pt x="6172" y="20050"/>
                    <a:pt x="10717" y="19529"/>
                    <a:pt x="11422" y="19529"/>
                  </a:cubicBezTo>
                  <a:cubicBezTo>
                    <a:pt x="11726" y="19529"/>
                    <a:pt x="12127" y="19529"/>
                    <a:pt x="12329" y="19790"/>
                  </a:cubicBezTo>
                  <a:lnTo>
                    <a:pt x="12329" y="19399"/>
                  </a:lnTo>
                  <a:cubicBezTo>
                    <a:pt x="12329" y="19399"/>
                    <a:pt x="14853" y="20050"/>
                    <a:pt x="14954" y="20695"/>
                  </a:cubicBezTo>
                  <a:cubicBezTo>
                    <a:pt x="15088" y="21204"/>
                    <a:pt x="16543" y="21600"/>
                    <a:pt x="18049" y="21600"/>
                  </a:cubicBezTo>
                  <a:cubicBezTo>
                    <a:pt x="18851" y="21600"/>
                    <a:pt x="19670" y="21488"/>
                    <a:pt x="20301" y="21215"/>
                  </a:cubicBezTo>
                  <a:lnTo>
                    <a:pt x="20707" y="20955"/>
                  </a:lnTo>
                  <a:cubicBezTo>
                    <a:pt x="20808" y="19920"/>
                    <a:pt x="20808" y="18879"/>
                    <a:pt x="20707" y="17973"/>
                  </a:cubicBezTo>
                  <a:cubicBezTo>
                    <a:pt x="20205" y="16678"/>
                    <a:pt x="19597" y="15642"/>
                    <a:pt x="18791" y="14731"/>
                  </a:cubicBezTo>
                  <a:cubicBezTo>
                    <a:pt x="18385" y="13826"/>
                    <a:pt x="18183" y="12785"/>
                    <a:pt x="18183" y="11750"/>
                  </a:cubicBezTo>
                  <a:lnTo>
                    <a:pt x="17580" y="10454"/>
                  </a:lnTo>
                  <a:cubicBezTo>
                    <a:pt x="17580" y="10454"/>
                    <a:pt x="17073" y="7732"/>
                    <a:pt x="15461" y="7082"/>
                  </a:cubicBezTo>
                  <a:cubicBezTo>
                    <a:pt x="13946" y="6437"/>
                    <a:pt x="12937" y="2674"/>
                    <a:pt x="12937" y="2674"/>
                  </a:cubicBezTo>
                  <a:lnTo>
                    <a:pt x="11726" y="2674"/>
                  </a:lnTo>
                  <a:cubicBezTo>
                    <a:pt x="11118" y="1639"/>
                    <a:pt x="10413" y="858"/>
                    <a:pt x="9704" y="213"/>
                  </a:cubicBezTo>
                  <a:cubicBezTo>
                    <a:pt x="9442" y="59"/>
                    <a:pt x="9142" y="0"/>
                    <a:pt x="884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29" name="Google Shape;1829;p134"/>
            <p:cNvSpPr/>
            <p:nvPr/>
          </p:nvSpPr>
          <p:spPr>
            <a:xfrm>
              <a:off x="3069231" y="2112982"/>
              <a:ext cx="56123" cy="33908"/>
            </a:xfrm>
            <a:custGeom>
              <a:avLst/>
              <a:gdLst/>
              <a:ahLst/>
              <a:cxnLst/>
              <a:rect l="l" t="t" r="r" b="b"/>
              <a:pathLst>
                <a:path w="21600" h="21600" extrusionOk="0">
                  <a:moveTo>
                    <a:pt x="19677" y="0"/>
                  </a:moveTo>
                  <a:cubicBezTo>
                    <a:pt x="17969" y="0"/>
                    <a:pt x="8335" y="1422"/>
                    <a:pt x="8335" y="1422"/>
                  </a:cubicBezTo>
                  <a:cubicBezTo>
                    <a:pt x="7057" y="2827"/>
                    <a:pt x="5563" y="3893"/>
                    <a:pt x="3846" y="4249"/>
                  </a:cubicBezTo>
                  <a:cubicBezTo>
                    <a:pt x="2996" y="4249"/>
                    <a:pt x="3504" y="1987"/>
                    <a:pt x="1776" y="1987"/>
                  </a:cubicBezTo>
                  <a:cubicBezTo>
                    <a:pt x="1337" y="1987"/>
                    <a:pt x="771" y="2116"/>
                    <a:pt x="0" y="2472"/>
                  </a:cubicBezTo>
                  <a:cubicBezTo>
                    <a:pt x="1923" y="6721"/>
                    <a:pt x="2352" y="8853"/>
                    <a:pt x="6198" y="10614"/>
                  </a:cubicBezTo>
                  <a:cubicBezTo>
                    <a:pt x="10698" y="12747"/>
                    <a:pt x="5983" y="16640"/>
                    <a:pt x="9624" y="20534"/>
                  </a:cubicBezTo>
                  <a:cubicBezTo>
                    <a:pt x="9839" y="20889"/>
                    <a:pt x="10268" y="21245"/>
                    <a:pt x="10483" y="21600"/>
                  </a:cubicBezTo>
                  <a:cubicBezTo>
                    <a:pt x="10698" y="21245"/>
                    <a:pt x="10902" y="20889"/>
                    <a:pt x="11332" y="20178"/>
                  </a:cubicBezTo>
                  <a:cubicBezTo>
                    <a:pt x="12942" y="18514"/>
                    <a:pt x="16056" y="13748"/>
                    <a:pt x="17491" y="13748"/>
                  </a:cubicBezTo>
                  <a:cubicBezTo>
                    <a:pt x="17588" y="13748"/>
                    <a:pt x="17676" y="13765"/>
                    <a:pt x="17754" y="13813"/>
                  </a:cubicBezTo>
                  <a:cubicBezTo>
                    <a:pt x="17979" y="14039"/>
                    <a:pt x="18223" y="14136"/>
                    <a:pt x="18477" y="14136"/>
                  </a:cubicBezTo>
                  <a:cubicBezTo>
                    <a:pt x="19394" y="14136"/>
                    <a:pt x="20321" y="12795"/>
                    <a:pt x="20321" y="11680"/>
                  </a:cubicBezTo>
                  <a:cubicBezTo>
                    <a:pt x="20321" y="10614"/>
                    <a:pt x="17969" y="6721"/>
                    <a:pt x="19892" y="5671"/>
                  </a:cubicBezTo>
                  <a:cubicBezTo>
                    <a:pt x="21171" y="4960"/>
                    <a:pt x="21385" y="2472"/>
                    <a:pt x="21600" y="711"/>
                  </a:cubicBezTo>
                  <a:cubicBezTo>
                    <a:pt x="20956" y="0"/>
                    <a:pt x="20321" y="0"/>
                    <a:pt x="1967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0" name="Google Shape;1830;p134"/>
            <p:cNvSpPr/>
            <p:nvPr/>
          </p:nvSpPr>
          <p:spPr>
            <a:xfrm>
              <a:off x="3692261" y="2145520"/>
              <a:ext cx="246758" cy="178107"/>
            </a:xfrm>
            <a:custGeom>
              <a:avLst/>
              <a:gdLst/>
              <a:ahLst/>
              <a:cxnLst/>
              <a:rect l="l" t="t" r="r" b="b"/>
              <a:pathLst>
                <a:path w="21600" h="21600" extrusionOk="0">
                  <a:moveTo>
                    <a:pt x="13402" y="0"/>
                  </a:moveTo>
                  <a:cubicBezTo>
                    <a:pt x="13004" y="0"/>
                    <a:pt x="12483" y="477"/>
                    <a:pt x="12210" y="907"/>
                  </a:cubicBezTo>
                  <a:cubicBezTo>
                    <a:pt x="11821" y="1446"/>
                    <a:pt x="12112" y="1784"/>
                    <a:pt x="11821" y="2119"/>
                  </a:cubicBezTo>
                  <a:cubicBezTo>
                    <a:pt x="11237" y="2860"/>
                    <a:pt x="10653" y="3737"/>
                    <a:pt x="10118" y="4613"/>
                  </a:cubicBezTo>
                  <a:cubicBezTo>
                    <a:pt x="9812" y="5179"/>
                    <a:pt x="9264" y="5262"/>
                    <a:pt x="8749" y="5262"/>
                  </a:cubicBezTo>
                  <a:cubicBezTo>
                    <a:pt x="8536" y="5262"/>
                    <a:pt x="8327" y="5250"/>
                    <a:pt x="8145" y="5250"/>
                  </a:cubicBezTo>
                  <a:cubicBezTo>
                    <a:pt x="7930" y="5250"/>
                    <a:pt x="7750" y="5269"/>
                    <a:pt x="7637" y="5355"/>
                  </a:cubicBezTo>
                  <a:cubicBezTo>
                    <a:pt x="7150" y="5761"/>
                    <a:pt x="7832" y="6367"/>
                    <a:pt x="7490" y="6705"/>
                  </a:cubicBezTo>
                  <a:cubicBezTo>
                    <a:pt x="7004" y="7175"/>
                    <a:pt x="6518" y="7578"/>
                    <a:pt x="5934" y="7917"/>
                  </a:cubicBezTo>
                  <a:cubicBezTo>
                    <a:pt x="5643" y="8120"/>
                    <a:pt x="4378" y="8052"/>
                    <a:pt x="4036" y="8726"/>
                  </a:cubicBezTo>
                  <a:cubicBezTo>
                    <a:pt x="3958" y="8864"/>
                    <a:pt x="3878" y="8913"/>
                    <a:pt x="3801" y="8913"/>
                  </a:cubicBezTo>
                  <a:cubicBezTo>
                    <a:pt x="3574" y="8913"/>
                    <a:pt x="3350" y="8504"/>
                    <a:pt x="3126" y="8504"/>
                  </a:cubicBezTo>
                  <a:cubicBezTo>
                    <a:pt x="3039" y="8504"/>
                    <a:pt x="2955" y="8562"/>
                    <a:pt x="2868" y="8726"/>
                  </a:cubicBezTo>
                  <a:cubicBezTo>
                    <a:pt x="2635" y="9236"/>
                    <a:pt x="2353" y="9461"/>
                    <a:pt x="2136" y="9461"/>
                  </a:cubicBezTo>
                  <a:cubicBezTo>
                    <a:pt x="2040" y="9461"/>
                    <a:pt x="1956" y="9414"/>
                    <a:pt x="1896" y="9331"/>
                  </a:cubicBezTo>
                  <a:cubicBezTo>
                    <a:pt x="1847" y="9264"/>
                    <a:pt x="1798" y="9196"/>
                    <a:pt x="1749" y="9064"/>
                  </a:cubicBezTo>
                  <a:cubicBezTo>
                    <a:pt x="1361" y="9467"/>
                    <a:pt x="1070" y="10005"/>
                    <a:pt x="826" y="10614"/>
                  </a:cubicBezTo>
                  <a:cubicBezTo>
                    <a:pt x="630" y="11690"/>
                    <a:pt x="0" y="12635"/>
                    <a:pt x="0" y="13173"/>
                  </a:cubicBezTo>
                  <a:cubicBezTo>
                    <a:pt x="0" y="13714"/>
                    <a:pt x="242" y="14320"/>
                    <a:pt x="242" y="15197"/>
                  </a:cubicBezTo>
                  <a:cubicBezTo>
                    <a:pt x="193" y="15938"/>
                    <a:pt x="388" y="16679"/>
                    <a:pt x="728" y="17217"/>
                  </a:cubicBezTo>
                  <a:cubicBezTo>
                    <a:pt x="923" y="17691"/>
                    <a:pt x="1021" y="18229"/>
                    <a:pt x="1021" y="18767"/>
                  </a:cubicBezTo>
                  <a:cubicBezTo>
                    <a:pt x="1119" y="19038"/>
                    <a:pt x="1263" y="19309"/>
                    <a:pt x="1410" y="19576"/>
                  </a:cubicBezTo>
                  <a:cubicBezTo>
                    <a:pt x="1654" y="20118"/>
                    <a:pt x="2431" y="20791"/>
                    <a:pt x="2529" y="21194"/>
                  </a:cubicBezTo>
                  <a:cubicBezTo>
                    <a:pt x="2577" y="21397"/>
                    <a:pt x="2675" y="21532"/>
                    <a:pt x="2822" y="21600"/>
                  </a:cubicBezTo>
                  <a:cubicBezTo>
                    <a:pt x="2868" y="21532"/>
                    <a:pt x="2917" y="21465"/>
                    <a:pt x="2966" y="21397"/>
                  </a:cubicBezTo>
                  <a:cubicBezTo>
                    <a:pt x="3210" y="20859"/>
                    <a:pt x="3308" y="20185"/>
                    <a:pt x="3259" y="19509"/>
                  </a:cubicBezTo>
                  <a:lnTo>
                    <a:pt x="4231" y="19241"/>
                  </a:lnTo>
                  <a:lnTo>
                    <a:pt x="5010" y="18903"/>
                  </a:lnTo>
                  <a:lnTo>
                    <a:pt x="6518" y="19241"/>
                  </a:lnTo>
                  <a:lnTo>
                    <a:pt x="6518" y="17556"/>
                  </a:lnTo>
                  <a:cubicBezTo>
                    <a:pt x="6518" y="17556"/>
                    <a:pt x="7588" y="15532"/>
                    <a:pt x="8367" y="15532"/>
                  </a:cubicBezTo>
                  <a:cubicBezTo>
                    <a:pt x="9097" y="15532"/>
                    <a:pt x="9777" y="16950"/>
                    <a:pt x="9777" y="16950"/>
                  </a:cubicBezTo>
                  <a:lnTo>
                    <a:pt x="13135" y="17826"/>
                  </a:lnTo>
                  <a:cubicBezTo>
                    <a:pt x="13135" y="17826"/>
                    <a:pt x="13329" y="16476"/>
                    <a:pt x="13670" y="16141"/>
                  </a:cubicBezTo>
                  <a:cubicBezTo>
                    <a:pt x="13735" y="16089"/>
                    <a:pt x="13810" y="16067"/>
                    <a:pt x="13895" y="16067"/>
                  </a:cubicBezTo>
                  <a:cubicBezTo>
                    <a:pt x="14145" y="16067"/>
                    <a:pt x="14465" y="16245"/>
                    <a:pt x="14754" y="16245"/>
                  </a:cubicBezTo>
                  <a:cubicBezTo>
                    <a:pt x="14869" y="16245"/>
                    <a:pt x="14980" y="16218"/>
                    <a:pt x="15080" y="16141"/>
                  </a:cubicBezTo>
                  <a:cubicBezTo>
                    <a:pt x="15615" y="15667"/>
                    <a:pt x="16248" y="15467"/>
                    <a:pt x="16929" y="15400"/>
                  </a:cubicBezTo>
                  <a:cubicBezTo>
                    <a:pt x="17340" y="15400"/>
                    <a:pt x="17626" y="15590"/>
                    <a:pt x="17859" y="15590"/>
                  </a:cubicBezTo>
                  <a:cubicBezTo>
                    <a:pt x="18041" y="15590"/>
                    <a:pt x="18190" y="15473"/>
                    <a:pt x="18339" y="15061"/>
                  </a:cubicBezTo>
                  <a:cubicBezTo>
                    <a:pt x="18419" y="14806"/>
                    <a:pt x="18596" y="14714"/>
                    <a:pt x="18814" y="14714"/>
                  </a:cubicBezTo>
                  <a:cubicBezTo>
                    <a:pt x="19402" y="14714"/>
                    <a:pt x="20286" y="15400"/>
                    <a:pt x="20286" y="15400"/>
                  </a:cubicBezTo>
                  <a:lnTo>
                    <a:pt x="21600" y="15061"/>
                  </a:lnTo>
                  <a:lnTo>
                    <a:pt x="21163" y="13511"/>
                  </a:lnTo>
                  <a:cubicBezTo>
                    <a:pt x="21163" y="13511"/>
                    <a:pt x="19995" y="12635"/>
                    <a:pt x="19995" y="12164"/>
                  </a:cubicBezTo>
                  <a:cubicBezTo>
                    <a:pt x="19995" y="11690"/>
                    <a:pt x="19995" y="11220"/>
                    <a:pt x="19313" y="10479"/>
                  </a:cubicBezTo>
                  <a:cubicBezTo>
                    <a:pt x="18681" y="9737"/>
                    <a:pt x="18243" y="9534"/>
                    <a:pt x="18243" y="9064"/>
                  </a:cubicBezTo>
                  <a:cubicBezTo>
                    <a:pt x="18243" y="8590"/>
                    <a:pt x="18048" y="8455"/>
                    <a:pt x="17464" y="7514"/>
                  </a:cubicBezTo>
                  <a:cubicBezTo>
                    <a:pt x="17125" y="6972"/>
                    <a:pt x="16636" y="6637"/>
                    <a:pt x="16052" y="6570"/>
                  </a:cubicBezTo>
                  <a:lnTo>
                    <a:pt x="15859" y="5828"/>
                  </a:lnTo>
                  <a:lnTo>
                    <a:pt x="15080" y="5625"/>
                  </a:lnTo>
                  <a:cubicBezTo>
                    <a:pt x="15080" y="5625"/>
                    <a:pt x="14643" y="5155"/>
                    <a:pt x="15324" y="4749"/>
                  </a:cubicBezTo>
                  <a:cubicBezTo>
                    <a:pt x="15957" y="4278"/>
                    <a:pt x="15324" y="3063"/>
                    <a:pt x="15227" y="2525"/>
                  </a:cubicBezTo>
                  <a:cubicBezTo>
                    <a:pt x="14838" y="1716"/>
                    <a:pt x="14447" y="907"/>
                    <a:pt x="13961" y="166"/>
                  </a:cubicBezTo>
                  <a:cubicBezTo>
                    <a:pt x="13864" y="166"/>
                    <a:pt x="13766" y="166"/>
                    <a:pt x="13670" y="98"/>
                  </a:cubicBezTo>
                  <a:cubicBezTo>
                    <a:pt x="13593" y="31"/>
                    <a:pt x="13499" y="0"/>
                    <a:pt x="134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1" name="Google Shape;1831;p134"/>
            <p:cNvSpPr/>
            <p:nvPr/>
          </p:nvSpPr>
          <p:spPr>
            <a:xfrm>
              <a:off x="3458400" y="2087546"/>
              <a:ext cx="236905" cy="199258"/>
            </a:xfrm>
            <a:custGeom>
              <a:avLst/>
              <a:gdLst/>
              <a:ahLst/>
              <a:cxnLst/>
              <a:rect l="l" t="t" r="r" b="b"/>
              <a:pathLst>
                <a:path w="21461" h="21600" extrusionOk="0">
                  <a:moveTo>
                    <a:pt x="5450" y="0"/>
                  </a:moveTo>
                  <a:cubicBezTo>
                    <a:pt x="5140" y="0"/>
                    <a:pt x="4917" y="591"/>
                    <a:pt x="4605" y="591"/>
                  </a:cubicBezTo>
                  <a:cubicBezTo>
                    <a:pt x="4593" y="591"/>
                    <a:pt x="4582" y="591"/>
                    <a:pt x="4570" y="588"/>
                  </a:cubicBezTo>
                  <a:cubicBezTo>
                    <a:pt x="4347" y="550"/>
                    <a:pt x="3863" y="440"/>
                    <a:pt x="3461" y="440"/>
                  </a:cubicBezTo>
                  <a:cubicBezTo>
                    <a:pt x="3226" y="440"/>
                    <a:pt x="3020" y="478"/>
                    <a:pt x="2907" y="588"/>
                  </a:cubicBezTo>
                  <a:cubicBezTo>
                    <a:pt x="2555" y="951"/>
                    <a:pt x="2657" y="2216"/>
                    <a:pt x="2454" y="2395"/>
                  </a:cubicBezTo>
                  <a:cubicBezTo>
                    <a:pt x="2303" y="2576"/>
                    <a:pt x="1648" y="3541"/>
                    <a:pt x="1648" y="3962"/>
                  </a:cubicBezTo>
                  <a:cubicBezTo>
                    <a:pt x="1648" y="4143"/>
                    <a:pt x="1600" y="4324"/>
                    <a:pt x="1499" y="4445"/>
                  </a:cubicBezTo>
                  <a:cubicBezTo>
                    <a:pt x="1549" y="4987"/>
                    <a:pt x="1648" y="5710"/>
                    <a:pt x="1699" y="5949"/>
                  </a:cubicBezTo>
                  <a:cubicBezTo>
                    <a:pt x="1699" y="6373"/>
                    <a:pt x="1901" y="8602"/>
                    <a:pt x="1499" y="9144"/>
                  </a:cubicBezTo>
                  <a:cubicBezTo>
                    <a:pt x="1195" y="9504"/>
                    <a:pt x="945" y="9927"/>
                    <a:pt x="793" y="10408"/>
                  </a:cubicBezTo>
                  <a:cubicBezTo>
                    <a:pt x="341" y="10832"/>
                    <a:pt x="88" y="11434"/>
                    <a:pt x="38" y="12096"/>
                  </a:cubicBezTo>
                  <a:cubicBezTo>
                    <a:pt x="-13" y="12940"/>
                    <a:pt x="-13" y="13842"/>
                    <a:pt x="38" y="14686"/>
                  </a:cubicBezTo>
                  <a:cubicBezTo>
                    <a:pt x="38" y="15288"/>
                    <a:pt x="442" y="15772"/>
                    <a:pt x="591" y="16495"/>
                  </a:cubicBezTo>
                  <a:cubicBezTo>
                    <a:pt x="945" y="17036"/>
                    <a:pt x="2505" y="17097"/>
                    <a:pt x="3311" y="17336"/>
                  </a:cubicBezTo>
                  <a:cubicBezTo>
                    <a:pt x="4166" y="17699"/>
                    <a:pt x="4821" y="18543"/>
                    <a:pt x="5073" y="19626"/>
                  </a:cubicBezTo>
                  <a:cubicBezTo>
                    <a:pt x="5174" y="20349"/>
                    <a:pt x="5526" y="21072"/>
                    <a:pt x="6029" y="21553"/>
                  </a:cubicBezTo>
                  <a:cubicBezTo>
                    <a:pt x="6082" y="21586"/>
                    <a:pt x="6149" y="21600"/>
                    <a:pt x="6220" y="21600"/>
                  </a:cubicBezTo>
                  <a:cubicBezTo>
                    <a:pt x="6691" y="21600"/>
                    <a:pt x="7499" y="21012"/>
                    <a:pt x="7892" y="21012"/>
                  </a:cubicBezTo>
                  <a:cubicBezTo>
                    <a:pt x="8395" y="21012"/>
                    <a:pt x="10006" y="21012"/>
                    <a:pt x="10360" y="20712"/>
                  </a:cubicBezTo>
                  <a:cubicBezTo>
                    <a:pt x="10385" y="20652"/>
                    <a:pt x="10436" y="20621"/>
                    <a:pt x="10486" y="20621"/>
                  </a:cubicBezTo>
                  <a:cubicBezTo>
                    <a:pt x="10534" y="20621"/>
                    <a:pt x="10585" y="20652"/>
                    <a:pt x="10610" y="20712"/>
                  </a:cubicBezTo>
                  <a:cubicBezTo>
                    <a:pt x="10863" y="19929"/>
                    <a:pt x="11065" y="19145"/>
                    <a:pt x="11164" y="18301"/>
                  </a:cubicBezTo>
                  <a:cubicBezTo>
                    <a:pt x="11819" y="17457"/>
                    <a:pt x="12524" y="16674"/>
                    <a:pt x="13229" y="15890"/>
                  </a:cubicBezTo>
                  <a:cubicBezTo>
                    <a:pt x="13264" y="15882"/>
                    <a:pt x="13305" y="15879"/>
                    <a:pt x="13353" y="15879"/>
                  </a:cubicBezTo>
                  <a:cubicBezTo>
                    <a:pt x="13450" y="15879"/>
                    <a:pt x="13571" y="15890"/>
                    <a:pt x="13700" y="15890"/>
                  </a:cubicBezTo>
                  <a:cubicBezTo>
                    <a:pt x="13895" y="15890"/>
                    <a:pt x="14109" y="15860"/>
                    <a:pt x="14286" y="15711"/>
                  </a:cubicBezTo>
                  <a:cubicBezTo>
                    <a:pt x="14353" y="15651"/>
                    <a:pt x="14431" y="15623"/>
                    <a:pt x="14516" y="15623"/>
                  </a:cubicBezTo>
                  <a:cubicBezTo>
                    <a:pt x="14936" y="15623"/>
                    <a:pt x="15510" y="16302"/>
                    <a:pt x="15595" y="16855"/>
                  </a:cubicBezTo>
                  <a:cubicBezTo>
                    <a:pt x="15618" y="17012"/>
                    <a:pt x="15657" y="17078"/>
                    <a:pt x="15703" y="17078"/>
                  </a:cubicBezTo>
                  <a:cubicBezTo>
                    <a:pt x="15860" y="17078"/>
                    <a:pt x="16119" y="16385"/>
                    <a:pt x="16351" y="15832"/>
                  </a:cubicBezTo>
                  <a:cubicBezTo>
                    <a:pt x="16703" y="15109"/>
                    <a:pt x="17709" y="12940"/>
                    <a:pt x="17709" y="12396"/>
                  </a:cubicBezTo>
                  <a:cubicBezTo>
                    <a:pt x="17709" y="11854"/>
                    <a:pt x="18566" y="11373"/>
                    <a:pt x="18566" y="11071"/>
                  </a:cubicBezTo>
                  <a:cubicBezTo>
                    <a:pt x="18566" y="10711"/>
                    <a:pt x="18515" y="9988"/>
                    <a:pt x="18768" y="9867"/>
                  </a:cubicBezTo>
                  <a:cubicBezTo>
                    <a:pt x="19069" y="9746"/>
                    <a:pt x="19271" y="8723"/>
                    <a:pt x="19221" y="8421"/>
                  </a:cubicBezTo>
                  <a:cubicBezTo>
                    <a:pt x="19170" y="8058"/>
                    <a:pt x="20126" y="6191"/>
                    <a:pt x="20277" y="5949"/>
                  </a:cubicBezTo>
                  <a:cubicBezTo>
                    <a:pt x="20429" y="5649"/>
                    <a:pt x="21334" y="5831"/>
                    <a:pt x="21385" y="5168"/>
                  </a:cubicBezTo>
                  <a:cubicBezTo>
                    <a:pt x="21435" y="4564"/>
                    <a:pt x="21587" y="3901"/>
                    <a:pt x="21233" y="3783"/>
                  </a:cubicBezTo>
                  <a:cubicBezTo>
                    <a:pt x="20932" y="3662"/>
                    <a:pt x="20530" y="3178"/>
                    <a:pt x="20530" y="2878"/>
                  </a:cubicBezTo>
                  <a:cubicBezTo>
                    <a:pt x="20530" y="2455"/>
                    <a:pt x="20530" y="2034"/>
                    <a:pt x="20629" y="1674"/>
                  </a:cubicBezTo>
                  <a:cubicBezTo>
                    <a:pt x="20176" y="1553"/>
                    <a:pt x="20176" y="1009"/>
                    <a:pt x="19926" y="709"/>
                  </a:cubicBezTo>
                  <a:cubicBezTo>
                    <a:pt x="19726" y="470"/>
                    <a:pt x="19653" y="234"/>
                    <a:pt x="19457" y="234"/>
                  </a:cubicBezTo>
                  <a:cubicBezTo>
                    <a:pt x="19404" y="234"/>
                    <a:pt x="19345" y="250"/>
                    <a:pt x="19271" y="286"/>
                  </a:cubicBezTo>
                  <a:cubicBezTo>
                    <a:pt x="18917" y="407"/>
                    <a:pt x="18465" y="1553"/>
                    <a:pt x="18012" y="1732"/>
                  </a:cubicBezTo>
                  <a:cubicBezTo>
                    <a:pt x="17934" y="1762"/>
                    <a:pt x="17854" y="1773"/>
                    <a:pt x="17769" y="1773"/>
                  </a:cubicBezTo>
                  <a:cubicBezTo>
                    <a:pt x="17302" y="1773"/>
                    <a:pt x="16758" y="1405"/>
                    <a:pt x="16501" y="1251"/>
                  </a:cubicBezTo>
                  <a:cubicBezTo>
                    <a:pt x="16377" y="1188"/>
                    <a:pt x="16105" y="1168"/>
                    <a:pt x="15788" y="1168"/>
                  </a:cubicBezTo>
                  <a:cubicBezTo>
                    <a:pt x="15350" y="1168"/>
                    <a:pt x="14821" y="1204"/>
                    <a:pt x="14465" y="1204"/>
                  </a:cubicBezTo>
                  <a:cubicBezTo>
                    <a:pt x="14353" y="1204"/>
                    <a:pt x="14256" y="1201"/>
                    <a:pt x="14185" y="1190"/>
                  </a:cubicBezTo>
                  <a:cubicBezTo>
                    <a:pt x="14169" y="1188"/>
                    <a:pt x="14150" y="1188"/>
                    <a:pt x="14134" y="1188"/>
                  </a:cubicBezTo>
                  <a:cubicBezTo>
                    <a:pt x="13647" y="1188"/>
                    <a:pt x="13167" y="1985"/>
                    <a:pt x="12827" y="2276"/>
                  </a:cubicBezTo>
                  <a:cubicBezTo>
                    <a:pt x="12524" y="2367"/>
                    <a:pt x="12223" y="2411"/>
                    <a:pt x="11920" y="2411"/>
                  </a:cubicBezTo>
                  <a:cubicBezTo>
                    <a:pt x="11619" y="2411"/>
                    <a:pt x="11315" y="2367"/>
                    <a:pt x="11014" y="2276"/>
                  </a:cubicBezTo>
                  <a:cubicBezTo>
                    <a:pt x="10711" y="2155"/>
                    <a:pt x="9955" y="1311"/>
                    <a:pt x="9654" y="1311"/>
                  </a:cubicBezTo>
                  <a:cubicBezTo>
                    <a:pt x="9101" y="1372"/>
                    <a:pt x="8598" y="1553"/>
                    <a:pt x="8145" y="1853"/>
                  </a:cubicBezTo>
                  <a:cubicBezTo>
                    <a:pt x="8060" y="1916"/>
                    <a:pt x="7986" y="1946"/>
                    <a:pt x="7920" y="1946"/>
                  </a:cubicBezTo>
                  <a:cubicBezTo>
                    <a:pt x="7541" y="1946"/>
                    <a:pt x="7387" y="1058"/>
                    <a:pt x="7086" y="649"/>
                  </a:cubicBezTo>
                  <a:cubicBezTo>
                    <a:pt x="6785" y="228"/>
                    <a:pt x="6080" y="588"/>
                    <a:pt x="5678" y="107"/>
                  </a:cubicBezTo>
                  <a:cubicBezTo>
                    <a:pt x="5595" y="30"/>
                    <a:pt x="5519" y="0"/>
                    <a:pt x="545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2" name="Google Shape;1832;p134"/>
            <p:cNvSpPr/>
            <p:nvPr/>
          </p:nvSpPr>
          <p:spPr>
            <a:xfrm>
              <a:off x="3418241" y="2118283"/>
              <a:ext cx="59132" cy="126980"/>
            </a:xfrm>
            <a:custGeom>
              <a:avLst/>
              <a:gdLst/>
              <a:ahLst/>
              <a:cxnLst/>
              <a:rect l="l" t="t" r="r" b="b"/>
              <a:pathLst>
                <a:path w="21081" h="21600" extrusionOk="0">
                  <a:moveTo>
                    <a:pt x="14801" y="0"/>
                  </a:moveTo>
                  <a:cubicBezTo>
                    <a:pt x="13128" y="0"/>
                    <a:pt x="12550" y="975"/>
                    <a:pt x="13083" y="1652"/>
                  </a:cubicBezTo>
                  <a:cubicBezTo>
                    <a:pt x="13481" y="2502"/>
                    <a:pt x="11889" y="2502"/>
                    <a:pt x="11103" y="3067"/>
                  </a:cubicBezTo>
                  <a:cubicBezTo>
                    <a:pt x="10307" y="3542"/>
                    <a:pt x="6546" y="3637"/>
                    <a:pt x="5154" y="3637"/>
                  </a:cubicBezTo>
                  <a:cubicBezTo>
                    <a:pt x="3969" y="3637"/>
                    <a:pt x="2378" y="4866"/>
                    <a:pt x="1193" y="5056"/>
                  </a:cubicBezTo>
                  <a:lnTo>
                    <a:pt x="0" y="5056"/>
                  </a:lnTo>
                  <a:cubicBezTo>
                    <a:pt x="398" y="7795"/>
                    <a:pt x="1193" y="7606"/>
                    <a:pt x="3969" y="8365"/>
                  </a:cubicBezTo>
                  <a:cubicBezTo>
                    <a:pt x="6935" y="9215"/>
                    <a:pt x="4168" y="10349"/>
                    <a:pt x="5353" y="11009"/>
                  </a:cubicBezTo>
                  <a:cubicBezTo>
                    <a:pt x="6546" y="11579"/>
                    <a:pt x="6148" y="13183"/>
                    <a:pt x="6546" y="15172"/>
                  </a:cubicBezTo>
                  <a:cubicBezTo>
                    <a:pt x="6745" y="16307"/>
                    <a:pt x="6935" y="19426"/>
                    <a:pt x="7134" y="21600"/>
                  </a:cubicBezTo>
                  <a:cubicBezTo>
                    <a:pt x="8725" y="21505"/>
                    <a:pt x="10307" y="21410"/>
                    <a:pt x="11889" y="21410"/>
                  </a:cubicBezTo>
                  <a:cubicBezTo>
                    <a:pt x="13634" y="21410"/>
                    <a:pt x="14873" y="20444"/>
                    <a:pt x="16003" y="20444"/>
                  </a:cubicBezTo>
                  <a:cubicBezTo>
                    <a:pt x="16293" y="20444"/>
                    <a:pt x="16573" y="20504"/>
                    <a:pt x="16844" y="20655"/>
                  </a:cubicBezTo>
                  <a:cubicBezTo>
                    <a:pt x="16058" y="19426"/>
                    <a:pt x="14665" y="18761"/>
                    <a:pt x="14665" y="17912"/>
                  </a:cubicBezTo>
                  <a:cubicBezTo>
                    <a:pt x="14267" y="16492"/>
                    <a:pt x="14068" y="15172"/>
                    <a:pt x="14267" y="13753"/>
                  </a:cubicBezTo>
                  <a:cubicBezTo>
                    <a:pt x="14665" y="12713"/>
                    <a:pt x="15660" y="11863"/>
                    <a:pt x="17441" y="11199"/>
                  </a:cubicBezTo>
                  <a:cubicBezTo>
                    <a:pt x="18038" y="10444"/>
                    <a:pt x="19023" y="9780"/>
                    <a:pt x="20018" y="9120"/>
                  </a:cubicBezTo>
                  <a:cubicBezTo>
                    <a:pt x="21600" y="8365"/>
                    <a:pt x="21003" y="4866"/>
                    <a:pt x="20804" y="4107"/>
                  </a:cubicBezTo>
                  <a:cubicBezTo>
                    <a:pt x="20804" y="3732"/>
                    <a:pt x="20416" y="2597"/>
                    <a:pt x="20217" y="1747"/>
                  </a:cubicBezTo>
                  <a:cubicBezTo>
                    <a:pt x="19855" y="1829"/>
                    <a:pt x="19466" y="1877"/>
                    <a:pt x="19077" y="1877"/>
                  </a:cubicBezTo>
                  <a:cubicBezTo>
                    <a:pt x="18607" y="1877"/>
                    <a:pt x="18164" y="1808"/>
                    <a:pt x="17839" y="1652"/>
                  </a:cubicBezTo>
                  <a:cubicBezTo>
                    <a:pt x="15859" y="1273"/>
                    <a:pt x="17640" y="328"/>
                    <a:pt x="15461" y="43"/>
                  </a:cubicBezTo>
                  <a:cubicBezTo>
                    <a:pt x="15226" y="13"/>
                    <a:pt x="15009" y="0"/>
                    <a:pt x="1480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3" name="Google Shape;1833;p134"/>
            <p:cNvSpPr/>
            <p:nvPr/>
          </p:nvSpPr>
          <p:spPr>
            <a:xfrm>
              <a:off x="3400464" y="2145215"/>
              <a:ext cx="37230" cy="107834"/>
            </a:xfrm>
            <a:custGeom>
              <a:avLst/>
              <a:gdLst/>
              <a:ahLst/>
              <a:cxnLst/>
              <a:rect l="l" t="t" r="r" b="b"/>
              <a:pathLst>
                <a:path w="21600" h="21600" extrusionOk="0">
                  <a:moveTo>
                    <a:pt x="1295" y="0"/>
                  </a:moveTo>
                  <a:cubicBezTo>
                    <a:pt x="971" y="0"/>
                    <a:pt x="324" y="0"/>
                    <a:pt x="0" y="112"/>
                  </a:cubicBezTo>
                  <a:cubicBezTo>
                    <a:pt x="647" y="1336"/>
                    <a:pt x="1295" y="2560"/>
                    <a:pt x="2266" y="2784"/>
                  </a:cubicBezTo>
                  <a:cubicBezTo>
                    <a:pt x="4517" y="3338"/>
                    <a:pt x="5812" y="4343"/>
                    <a:pt x="5165" y="5232"/>
                  </a:cubicBezTo>
                  <a:cubicBezTo>
                    <a:pt x="4841" y="6680"/>
                    <a:pt x="3870" y="9687"/>
                    <a:pt x="5488" y="11135"/>
                  </a:cubicBezTo>
                  <a:cubicBezTo>
                    <a:pt x="7416" y="12913"/>
                    <a:pt x="8387" y="14808"/>
                    <a:pt x="8387" y="16810"/>
                  </a:cubicBezTo>
                  <a:cubicBezTo>
                    <a:pt x="9034" y="18481"/>
                    <a:pt x="10314" y="20040"/>
                    <a:pt x="12904" y="21600"/>
                  </a:cubicBezTo>
                  <a:cubicBezTo>
                    <a:pt x="13551" y="21376"/>
                    <a:pt x="14508" y="21265"/>
                    <a:pt x="15155" y="21041"/>
                  </a:cubicBezTo>
                  <a:cubicBezTo>
                    <a:pt x="17098" y="20482"/>
                    <a:pt x="19349" y="20264"/>
                    <a:pt x="21600" y="20152"/>
                  </a:cubicBezTo>
                  <a:cubicBezTo>
                    <a:pt x="21291" y="17480"/>
                    <a:pt x="20967" y="13807"/>
                    <a:pt x="20644" y="12471"/>
                  </a:cubicBezTo>
                  <a:cubicBezTo>
                    <a:pt x="20320" y="10129"/>
                    <a:pt x="20967" y="8351"/>
                    <a:pt x="19025" y="7569"/>
                  </a:cubicBezTo>
                  <a:cubicBezTo>
                    <a:pt x="16774" y="6904"/>
                    <a:pt x="21600" y="5456"/>
                    <a:pt x="16450" y="4455"/>
                  </a:cubicBezTo>
                  <a:cubicBezTo>
                    <a:pt x="12257" y="3561"/>
                    <a:pt x="10638" y="3785"/>
                    <a:pt x="10314" y="559"/>
                  </a:cubicBezTo>
                  <a:cubicBezTo>
                    <a:pt x="7740" y="559"/>
                    <a:pt x="3870" y="112"/>
                    <a:pt x="129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4" name="Google Shape;1834;p134"/>
            <p:cNvSpPr/>
            <p:nvPr/>
          </p:nvSpPr>
          <p:spPr>
            <a:xfrm>
              <a:off x="3575527" y="2102990"/>
              <a:ext cx="148968" cy="238415"/>
            </a:xfrm>
            <a:custGeom>
              <a:avLst/>
              <a:gdLst/>
              <a:ahLst/>
              <a:cxnLst/>
              <a:rect l="l" t="t" r="r" b="b"/>
              <a:pathLst>
                <a:path w="21600" h="21600" extrusionOk="0">
                  <a:moveTo>
                    <a:pt x="16036" y="0"/>
                  </a:moveTo>
                  <a:cubicBezTo>
                    <a:pt x="15878" y="301"/>
                    <a:pt x="15878" y="653"/>
                    <a:pt x="15878" y="1006"/>
                  </a:cubicBezTo>
                  <a:cubicBezTo>
                    <a:pt x="15878" y="1257"/>
                    <a:pt x="16522" y="1661"/>
                    <a:pt x="17003" y="1762"/>
                  </a:cubicBezTo>
                  <a:cubicBezTo>
                    <a:pt x="17570" y="1861"/>
                    <a:pt x="17327" y="2465"/>
                    <a:pt x="17246" y="2969"/>
                  </a:cubicBezTo>
                  <a:cubicBezTo>
                    <a:pt x="17165" y="3474"/>
                    <a:pt x="15716" y="3322"/>
                    <a:pt x="15474" y="3573"/>
                  </a:cubicBezTo>
                  <a:cubicBezTo>
                    <a:pt x="15231" y="3826"/>
                    <a:pt x="13701" y="5335"/>
                    <a:pt x="13782" y="5638"/>
                  </a:cubicBezTo>
                  <a:cubicBezTo>
                    <a:pt x="13863" y="5891"/>
                    <a:pt x="13540" y="6746"/>
                    <a:pt x="13058" y="6847"/>
                  </a:cubicBezTo>
                  <a:cubicBezTo>
                    <a:pt x="12653" y="6948"/>
                    <a:pt x="12734" y="7552"/>
                    <a:pt x="12734" y="7853"/>
                  </a:cubicBezTo>
                  <a:cubicBezTo>
                    <a:pt x="12734" y="8106"/>
                    <a:pt x="11363" y="8508"/>
                    <a:pt x="11363" y="8961"/>
                  </a:cubicBezTo>
                  <a:cubicBezTo>
                    <a:pt x="11363" y="9416"/>
                    <a:pt x="9752" y="11229"/>
                    <a:pt x="9189" y="11833"/>
                  </a:cubicBezTo>
                  <a:cubicBezTo>
                    <a:pt x="8818" y="12295"/>
                    <a:pt x="8450" y="12874"/>
                    <a:pt x="8185" y="12874"/>
                  </a:cubicBezTo>
                  <a:cubicBezTo>
                    <a:pt x="8108" y="12874"/>
                    <a:pt x="8035" y="12818"/>
                    <a:pt x="7980" y="12688"/>
                  </a:cubicBezTo>
                  <a:cubicBezTo>
                    <a:pt x="7844" y="12219"/>
                    <a:pt x="6895" y="11677"/>
                    <a:pt x="6215" y="11677"/>
                  </a:cubicBezTo>
                  <a:cubicBezTo>
                    <a:pt x="6093" y="11677"/>
                    <a:pt x="5983" y="11693"/>
                    <a:pt x="5884" y="11732"/>
                  </a:cubicBezTo>
                  <a:cubicBezTo>
                    <a:pt x="5626" y="11870"/>
                    <a:pt x="5321" y="11902"/>
                    <a:pt x="5030" y="11902"/>
                  </a:cubicBezTo>
                  <a:cubicBezTo>
                    <a:pt x="4762" y="11902"/>
                    <a:pt x="4512" y="11874"/>
                    <a:pt x="4332" y="11874"/>
                  </a:cubicBezTo>
                  <a:cubicBezTo>
                    <a:pt x="4277" y="11874"/>
                    <a:pt x="4232" y="11876"/>
                    <a:pt x="4192" y="11881"/>
                  </a:cubicBezTo>
                  <a:cubicBezTo>
                    <a:pt x="2982" y="12536"/>
                    <a:pt x="1934" y="13241"/>
                    <a:pt x="886" y="13947"/>
                  </a:cubicBezTo>
                  <a:cubicBezTo>
                    <a:pt x="647" y="14652"/>
                    <a:pt x="404" y="15307"/>
                    <a:pt x="0" y="15962"/>
                  </a:cubicBezTo>
                  <a:cubicBezTo>
                    <a:pt x="485" y="16263"/>
                    <a:pt x="886" y="16614"/>
                    <a:pt x="1210" y="17019"/>
                  </a:cubicBezTo>
                  <a:cubicBezTo>
                    <a:pt x="1500" y="17267"/>
                    <a:pt x="1883" y="17322"/>
                    <a:pt x="2265" y="17322"/>
                  </a:cubicBezTo>
                  <a:cubicBezTo>
                    <a:pt x="2581" y="17322"/>
                    <a:pt x="2894" y="17283"/>
                    <a:pt x="3148" y="17283"/>
                  </a:cubicBezTo>
                  <a:cubicBezTo>
                    <a:pt x="3269" y="17283"/>
                    <a:pt x="3379" y="17292"/>
                    <a:pt x="3468" y="17320"/>
                  </a:cubicBezTo>
                  <a:cubicBezTo>
                    <a:pt x="4030" y="17873"/>
                    <a:pt x="4354" y="18478"/>
                    <a:pt x="4273" y="19132"/>
                  </a:cubicBezTo>
                  <a:cubicBezTo>
                    <a:pt x="4111" y="19486"/>
                    <a:pt x="3387" y="20391"/>
                    <a:pt x="3707" y="20844"/>
                  </a:cubicBezTo>
                  <a:lnTo>
                    <a:pt x="7737" y="20844"/>
                  </a:lnTo>
                  <a:lnTo>
                    <a:pt x="9028" y="20594"/>
                  </a:lnTo>
                  <a:cubicBezTo>
                    <a:pt x="9028" y="20594"/>
                    <a:pt x="13411" y="20722"/>
                    <a:pt x="15617" y="20722"/>
                  </a:cubicBezTo>
                  <a:cubicBezTo>
                    <a:pt x="16169" y="20722"/>
                    <a:pt x="16584" y="20713"/>
                    <a:pt x="16764" y="20695"/>
                  </a:cubicBezTo>
                  <a:cubicBezTo>
                    <a:pt x="16805" y="20688"/>
                    <a:pt x="16853" y="20686"/>
                    <a:pt x="16904" y="20686"/>
                  </a:cubicBezTo>
                  <a:cubicBezTo>
                    <a:pt x="17949" y="20686"/>
                    <a:pt x="20872" y="21600"/>
                    <a:pt x="20872" y="21600"/>
                  </a:cubicBezTo>
                  <a:cubicBezTo>
                    <a:pt x="20953" y="21046"/>
                    <a:pt x="21196" y="20493"/>
                    <a:pt x="21600" y="19939"/>
                  </a:cubicBezTo>
                  <a:cubicBezTo>
                    <a:pt x="21357" y="19888"/>
                    <a:pt x="21196" y="19787"/>
                    <a:pt x="21115" y="19636"/>
                  </a:cubicBezTo>
                  <a:cubicBezTo>
                    <a:pt x="20953" y="19335"/>
                    <a:pt x="19666" y="18781"/>
                    <a:pt x="19261" y="18427"/>
                  </a:cubicBezTo>
                  <a:cubicBezTo>
                    <a:pt x="19019" y="18227"/>
                    <a:pt x="18780" y="18025"/>
                    <a:pt x="18618" y="17774"/>
                  </a:cubicBezTo>
                  <a:cubicBezTo>
                    <a:pt x="18618" y="17370"/>
                    <a:pt x="18456" y="16968"/>
                    <a:pt x="18132" y="16665"/>
                  </a:cubicBezTo>
                  <a:cubicBezTo>
                    <a:pt x="17570" y="16263"/>
                    <a:pt x="17246" y="15709"/>
                    <a:pt x="17327" y="15155"/>
                  </a:cubicBezTo>
                  <a:cubicBezTo>
                    <a:pt x="17327" y="14500"/>
                    <a:pt x="16926" y="13997"/>
                    <a:pt x="16926" y="13643"/>
                  </a:cubicBezTo>
                  <a:cubicBezTo>
                    <a:pt x="16926" y="13241"/>
                    <a:pt x="17890" y="12536"/>
                    <a:pt x="18294" y="11732"/>
                  </a:cubicBezTo>
                  <a:cubicBezTo>
                    <a:pt x="18699" y="11277"/>
                    <a:pt x="19180" y="10875"/>
                    <a:pt x="19824" y="10574"/>
                  </a:cubicBezTo>
                  <a:cubicBezTo>
                    <a:pt x="19423" y="10119"/>
                    <a:pt x="19180" y="9666"/>
                    <a:pt x="18938" y="9213"/>
                  </a:cubicBezTo>
                  <a:cubicBezTo>
                    <a:pt x="18618" y="8508"/>
                    <a:pt x="17651" y="8258"/>
                    <a:pt x="16522" y="7603"/>
                  </a:cubicBezTo>
                  <a:cubicBezTo>
                    <a:pt x="15878" y="7300"/>
                    <a:pt x="15555" y="6746"/>
                    <a:pt x="15878" y="6243"/>
                  </a:cubicBezTo>
                  <a:cubicBezTo>
                    <a:pt x="15878" y="6068"/>
                    <a:pt x="16570" y="6015"/>
                    <a:pt x="17342" y="6015"/>
                  </a:cubicBezTo>
                  <a:cubicBezTo>
                    <a:pt x="17687" y="6015"/>
                    <a:pt x="18051" y="6027"/>
                    <a:pt x="18375" y="6040"/>
                  </a:cubicBezTo>
                  <a:cubicBezTo>
                    <a:pt x="18504" y="6047"/>
                    <a:pt x="18625" y="6052"/>
                    <a:pt x="18739" y="6052"/>
                  </a:cubicBezTo>
                  <a:cubicBezTo>
                    <a:pt x="19493" y="6052"/>
                    <a:pt x="19934" y="5914"/>
                    <a:pt x="19585" y="5739"/>
                  </a:cubicBezTo>
                  <a:cubicBezTo>
                    <a:pt x="18699" y="5085"/>
                    <a:pt x="18294" y="4278"/>
                    <a:pt x="18375" y="3423"/>
                  </a:cubicBezTo>
                  <a:cubicBezTo>
                    <a:pt x="18456" y="2516"/>
                    <a:pt x="17890" y="2265"/>
                    <a:pt x="17971" y="1762"/>
                  </a:cubicBezTo>
                  <a:cubicBezTo>
                    <a:pt x="18051" y="1257"/>
                    <a:pt x="17003" y="0"/>
                    <a:pt x="161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5" name="Google Shape;1835;p134"/>
            <p:cNvSpPr/>
            <p:nvPr/>
          </p:nvSpPr>
          <p:spPr>
            <a:xfrm>
              <a:off x="3229640" y="2155309"/>
              <a:ext cx="122488" cy="129415"/>
            </a:xfrm>
            <a:custGeom>
              <a:avLst/>
              <a:gdLst/>
              <a:ahLst/>
              <a:cxnLst/>
              <a:rect l="l" t="t" r="r" b="b"/>
              <a:pathLst>
                <a:path w="21343" h="21600" extrusionOk="0">
                  <a:moveTo>
                    <a:pt x="7821" y="0"/>
                  </a:moveTo>
                  <a:cubicBezTo>
                    <a:pt x="7352" y="0"/>
                    <a:pt x="6734" y="330"/>
                    <a:pt x="6619" y="821"/>
                  </a:cubicBezTo>
                  <a:cubicBezTo>
                    <a:pt x="6478" y="1363"/>
                    <a:pt x="5717" y="1905"/>
                    <a:pt x="5130" y="1905"/>
                  </a:cubicBezTo>
                  <a:cubicBezTo>
                    <a:pt x="4913" y="1905"/>
                    <a:pt x="4719" y="1829"/>
                    <a:pt x="4586" y="1655"/>
                  </a:cubicBezTo>
                  <a:cubicBezTo>
                    <a:pt x="4325" y="1278"/>
                    <a:pt x="3800" y="775"/>
                    <a:pt x="3362" y="775"/>
                  </a:cubicBezTo>
                  <a:cubicBezTo>
                    <a:pt x="3154" y="775"/>
                    <a:pt x="2969" y="889"/>
                    <a:pt x="2845" y="1189"/>
                  </a:cubicBezTo>
                  <a:cubicBezTo>
                    <a:pt x="2788" y="1524"/>
                    <a:pt x="2518" y="1693"/>
                    <a:pt x="2231" y="1693"/>
                  </a:cubicBezTo>
                  <a:cubicBezTo>
                    <a:pt x="2036" y="1693"/>
                    <a:pt x="1838" y="1617"/>
                    <a:pt x="1683" y="1469"/>
                  </a:cubicBezTo>
                  <a:cubicBezTo>
                    <a:pt x="1391" y="2582"/>
                    <a:pt x="1100" y="3881"/>
                    <a:pt x="1683" y="4254"/>
                  </a:cubicBezTo>
                  <a:cubicBezTo>
                    <a:pt x="2262" y="4529"/>
                    <a:pt x="2456" y="5274"/>
                    <a:pt x="2262" y="5829"/>
                  </a:cubicBezTo>
                  <a:cubicBezTo>
                    <a:pt x="2165" y="6294"/>
                    <a:pt x="3521" y="7407"/>
                    <a:pt x="2942" y="7962"/>
                  </a:cubicBezTo>
                  <a:cubicBezTo>
                    <a:pt x="2814" y="8085"/>
                    <a:pt x="2682" y="8127"/>
                    <a:pt x="2549" y="8127"/>
                  </a:cubicBezTo>
                  <a:cubicBezTo>
                    <a:pt x="2257" y="8127"/>
                    <a:pt x="1957" y="7920"/>
                    <a:pt x="1705" y="7920"/>
                  </a:cubicBezTo>
                  <a:cubicBezTo>
                    <a:pt x="1550" y="7920"/>
                    <a:pt x="1409" y="7996"/>
                    <a:pt x="1294" y="8241"/>
                  </a:cubicBezTo>
                  <a:cubicBezTo>
                    <a:pt x="812" y="8982"/>
                    <a:pt x="2067" y="9634"/>
                    <a:pt x="1586" y="10281"/>
                  </a:cubicBezTo>
                  <a:cubicBezTo>
                    <a:pt x="1100" y="10929"/>
                    <a:pt x="326" y="11022"/>
                    <a:pt x="521" y="12229"/>
                  </a:cubicBezTo>
                  <a:cubicBezTo>
                    <a:pt x="715" y="13435"/>
                    <a:pt x="618" y="14269"/>
                    <a:pt x="132" y="14641"/>
                  </a:cubicBezTo>
                  <a:cubicBezTo>
                    <a:pt x="-257" y="15014"/>
                    <a:pt x="229" y="15014"/>
                    <a:pt x="1391" y="15754"/>
                  </a:cubicBezTo>
                  <a:cubicBezTo>
                    <a:pt x="2553" y="16402"/>
                    <a:pt x="4295" y="17240"/>
                    <a:pt x="4105" y="18353"/>
                  </a:cubicBezTo>
                  <a:cubicBezTo>
                    <a:pt x="3910" y="19467"/>
                    <a:pt x="3521" y="19653"/>
                    <a:pt x="3040" y="21600"/>
                  </a:cubicBezTo>
                  <a:cubicBezTo>
                    <a:pt x="5170" y="21600"/>
                    <a:pt x="8943" y="20114"/>
                    <a:pt x="13398" y="19374"/>
                  </a:cubicBezTo>
                  <a:cubicBezTo>
                    <a:pt x="14295" y="19230"/>
                    <a:pt x="15192" y="19153"/>
                    <a:pt x="16076" y="19153"/>
                  </a:cubicBezTo>
                  <a:cubicBezTo>
                    <a:pt x="17485" y="19153"/>
                    <a:pt x="18868" y="19344"/>
                    <a:pt x="20181" y="19742"/>
                  </a:cubicBezTo>
                  <a:cubicBezTo>
                    <a:pt x="20274" y="19094"/>
                    <a:pt x="20468" y="18353"/>
                    <a:pt x="20181" y="18074"/>
                  </a:cubicBezTo>
                  <a:cubicBezTo>
                    <a:pt x="19500" y="16868"/>
                    <a:pt x="19019" y="15568"/>
                    <a:pt x="18727" y="14269"/>
                  </a:cubicBezTo>
                  <a:cubicBezTo>
                    <a:pt x="18824" y="13621"/>
                    <a:pt x="20084" y="11767"/>
                    <a:pt x="20084" y="10840"/>
                  </a:cubicBezTo>
                  <a:cubicBezTo>
                    <a:pt x="19986" y="9909"/>
                    <a:pt x="21343" y="9354"/>
                    <a:pt x="21343" y="8521"/>
                  </a:cubicBezTo>
                  <a:cubicBezTo>
                    <a:pt x="21246" y="6662"/>
                    <a:pt x="20857" y="4902"/>
                    <a:pt x="20181" y="3141"/>
                  </a:cubicBezTo>
                  <a:cubicBezTo>
                    <a:pt x="19889" y="3141"/>
                    <a:pt x="19695" y="3048"/>
                    <a:pt x="19500" y="2861"/>
                  </a:cubicBezTo>
                  <a:cubicBezTo>
                    <a:pt x="19257" y="2590"/>
                    <a:pt x="18665" y="2451"/>
                    <a:pt x="17985" y="2451"/>
                  </a:cubicBezTo>
                  <a:cubicBezTo>
                    <a:pt x="17030" y="2451"/>
                    <a:pt x="15903" y="2730"/>
                    <a:pt x="15338" y="3323"/>
                  </a:cubicBezTo>
                  <a:cubicBezTo>
                    <a:pt x="15139" y="3530"/>
                    <a:pt x="14909" y="3615"/>
                    <a:pt x="14661" y="3615"/>
                  </a:cubicBezTo>
                  <a:cubicBezTo>
                    <a:pt x="13685" y="3615"/>
                    <a:pt x="12470" y="2303"/>
                    <a:pt x="12240" y="1934"/>
                  </a:cubicBezTo>
                  <a:cubicBezTo>
                    <a:pt x="12015" y="1507"/>
                    <a:pt x="11170" y="758"/>
                    <a:pt x="10313" y="758"/>
                  </a:cubicBezTo>
                  <a:cubicBezTo>
                    <a:pt x="10044" y="758"/>
                    <a:pt x="9779" y="830"/>
                    <a:pt x="9527" y="1007"/>
                  </a:cubicBezTo>
                  <a:cubicBezTo>
                    <a:pt x="9142" y="1266"/>
                    <a:pt x="8846" y="1388"/>
                    <a:pt x="8647" y="1388"/>
                  </a:cubicBezTo>
                  <a:cubicBezTo>
                    <a:pt x="8342" y="1388"/>
                    <a:pt x="8250" y="1101"/>
                    <a:pt x="8364" y="542"/>
                  </a:cubicBezTo>
                  <a:cubicBezTo>
                    <a:pt x="8404" y="161"/>
                    <a:pt x="8148" y="0"/>
                    <a:pt x="78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6" name="Google Shape;1836;p134"/>
            <p:cNvSpPr/>
            <p:nvPr/>
          </p:nvSpPr>
          <p:spPr>
            <a:xfrm>
              <a:off x="3337113" y="2145773"/>
              <a:ext cx="85593" cy="133448"/>
            </a:xfrm>
            <a:custGeom>
              <a:avLst/>
              <a:gdLst/>
              <a:ahLst/>
              <a:cxnLst/>
              <a:rect l="l" t="t" r="r" b="b"/>
              <a:pathLst>
                <a:path w="21600" h="21600" extrusionOk="0">
                  <a:moveTo>
                    <a:pt x="15987" y="0"/>
                  </a:moveTo>
                  <a:cubicBezTo>
                    <a:pt x="15181" y="222"/>
                    <a:pt x="15040" y="924"/>
                    <a:pt x="14778" y="924"/>
                  </a:cubicBezTo>
                  <a:cubicBezTo>
                    <a:pt x="14726" y="924"/>
                    <a:pt x="14662" y="891"/>
                    <a:pt x="14586" y="809"/>
                  </a:cubicBezTo>
                  <a:cubicBezTo>
                    <a:pt x="14330" y="534"/>
                    <a:pt x="9837" y="291"/>
                    <a:pt x="6246" y="291"/>
                  </a:cubicBezTo>
                  <a:cubicBezTo>
                    <a:pt x="3994" y="291"/>
                    <a:pt x="2093" y="386"/>
                    <a:pt x="1824" y="628"/>
                  </a:cubicBezTo>
                  <a:cubicBezTo>
                    <a:pt x="1261" y="1260"/>
                    <a:pt x="2944" y="3419"/>
                    <a:pt x="2803" y="3957"/>
                  </a:cubicBezTo>
                  <a:cubicBezTo>
                    <a:pt x="2803" y="4318"/>
                    <a:pt x="2381" y="4589"/>
                    <a:pt x="2106" y="4589"/>
                  </a:cubicBezTo>
                  <a:cubicBezTo>
                    <a:pt x="3085" y="6297"/>
                    <a:pt x="3648" y="8005"/>
                    <a:pt x="3789" y="9807"/>
                  </a:cubicBezTo>
                  <a:cubicBezTo>
                    <a:pt x="3789" y="10615"/>
                    <a:pt x="1824" y="11153"/>
                    <a:pt x="1965" y="12056"/>
                  </a:cubicBezTo>
                  <a:cubicBezTo>
                    <a:pt x="1965" y="12955"/>
                    <a:pt x="141" y="14753"/>
                    <a:pt x="0" y="15381"/>
                  </a:cubicBezTo>
                  <a:cubicBezTo>
                    <a:pt x="282" y="16641"/>
                    <a:pt x="1120" y="17901"/>
                    <a:pt x="2106" y="19071"/>
                  </a:cubicBezTo>
                  <a:cubicBezTo>
                    <a:pt x="2522" y="19342"/>
                    <a:pt x="2240" y="20061"/>
                    <a:pt x="2106" y="20689"/>
                  </a:cubicBezTo>
                  <a:cubicBezTo>
                    <a:pt x="4064" y="21140"/>
                    <a:pt x="5466" y="21592"/>
                    <a:pt x="5888" y="21592"/>
                  </a:cubicBezTo>
                  <a:cubicBezTo>
                    <a:pt x="5926" y="21600"/>
                    <a:pt x="5978" y="21600"/>
                    <a:pt x="6035" y="21600"/>
                  </a:cubicBezTo>
                  <a:cubicBezTo>
                    <a:pt x="7302" y="21600"/>
                    <a:pt x="13299" y="19839"/>
                    <a:pt x="15706" y="18981"/>
                  </a:cubicBezTo>
                  <a:cubicBezTo>
                    <a:pt x="17670" y="18353"/>
                    <a:pt x="19917" y="17901"/>
                    <a:pt x="21600" y="17364"/>
                  </a:cubicBezTo>
                  <a:cubicBezTo>
                    <a:pt x="20474" y="16194"/>
                    <a:pt x="19917" y="14843"/>
                    <a:pt x="19635" y="13493"/>
                  </a:cubicBezTo>
                  <a:cubicBezTo>
                    <a:pt x="19635" y="11875"/>
                    <a:pt x="19213" y="10344"/>
                    <a:pt x="18374" y="8908"/>
                  </a:cubicBezTo>
                  <a:cubicBezTo>
                    <a:pt x="17670" y="7738"/>
                    <a:pt x="18093" y="5308"/>
                    <a:pt x="18234" y="4138"/>
                  </a:cubicBezTo>
                  <a:cubicBezTo>
                    <a:pt x="18515" y="3419"/>
                    <a:pt x="17952" y="2607"/>
                    <a:pt x="16973" y="2159"/>
                  </a:cubicBezTo>
                  <a:cubicBezTo>
                    <a:pt x="16550" y="1979"/>
                    <a:pt x="16269" y="989"/>
                    <a:pt x="159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7" name="Google Shape;1837;p134"/>
            <p:cNvSpPr/>
            <p:nvPr/>
          </p:nvSpPr>
          <p:spPr>
            <a:xfrm>
              <a:off x="3096468" y="2112424"/>
              <a:ext cx="150329" cy="116178"/>
            </a:xfrm>
            <a:custGeom>
              <a:avLst/>
              <a:gdLst/>
              <a:ahLst/>
              <a:cxnLst/>
              <a:rect l="l" t="t" r="r" b="b"/>
              <a:pathLst>
                <a:path w="21247" h="21600" extrusionOk="0">
                  <a:moveTo>
                    <a:pt x="4083" y="0"/>
                  </a:moveTo>
                  <a:cubicBezTo>
                    <a:pt x="4083" y="0"/>
                    <a:pt x="4162" y="1448"/>
                    <a:pt x="3455" y="1759"/>
                  </a:cubicBezTo>
                  <a:cubicBezTo>
                    <a:pt x="2749" y="2169"/>
                    <a:pt x="3613" y="3305"/>
                    <a:pt x="3613" y="3617"/>
                  </a:cubicBezTo>
                  <a:cubicBezTo>
                    <a:pt x="3613" y="3876"/>
                    <a:pt x="3222" y="4286"/>
                    <a:pt x="2868" y="4286"/>
                  </a:cubicBezTo>
                  <a:cubicBezTo>
                    <a:pt x="2799" y="4286"/>
                    <a:pt x="2731" y="4272"/>
                    <a:pt x="2670" y="4239"/>
                  </a:cubicBezTo>
                  <a:cubicBezTo>
                    <a:pt x="2627" y="4211"/>
                    <a:pt x="2577" y="4196"/>
                    <a:pt x="2527" y="4196"/>
                  </a:cubicBezTo>
                  <a:cubicBezTo>
                    <a:pt x="1979" y="4196"/>
                    <a:pt x="885" y="5531"/>
                    <a:pt x="312" y="6097"/>
                  </a:cubicBezTo>
                  <a:cubicBezTo>
                    <a:pt x="233" y="6200"/>
                    <a:pt x="79" y="6304"/>
                    <a:pt x="0" y="6512"/>
                  </a:cubicBezTo>
                  <a:cubicBezTo>
                    <a:pt x="1022" y="7544"/>
                    <a:pt x="864" y="8784"/>
                    <a:pt x="2040" y="9921"/>
                  </a:cubicBezTo>
                  <a:cubicBezTo>
                    <a:pt x="3377" y="11057"/>
                    <a:pt x="4477" y="12712"/>
                    <a:pt x="5262" y="14570"/>
                  </a:cubicBezTo>
                  <a:cubicBezTo>
                    <a:pt x="6047" y="13641"/>
                    <a:pt x="7226" y="12297"/>
                    <a:pt x="7226" y="11675"/>
                  </a:cubicBezTo>
                  <a:cubicBezTo>
                    <a:pt x="7226" y="11189"/>
                    <a:pt x="7398" y="11043"/>
                    <a:pt x="7653" y="11043"/>
                  </a:cubicBezTo>
                  <a:cubicBezTo>
                    <a:pt x="7882" y="11043"/>
                    <a:pt x="8183" y="11165"/>
                    <a:pt x="8481" y="11264"/>
                  </a:cubicBezTo>
                  <a:cubicBezTo>
                    <a:pt x="8560" y="11288"/>
                    <a:pt x="8642" y="11297"/>
                    <a:pt x="8725" y="11297"/>
                  </a:cubicBezTo>
                  <a:cubicBezTo>
                    <a:pt x="9377" y="11297"/>
                    <a:pt x="10123" y="10642"/>
                    <a:pt x="10682" y="10642"/>
                  </a:cubicBezTo>
                  <a:cubicBezTo>
                    <a:pt x="11309" y="10642"/>
                    <a:pt x="12961" y="13641"/>
                    <a:pt x="12961" y="14570"/>
                  </a:cubicBezTo>
                  <a:cubicBezTo>
                    <a:pt x="12883" y="15291"/>
                    <a:pt x="13040" y="16121"/>
                    <a:pt x="13273" y="16842"/>
                  </a:cubicBezTo>
                  <a:cubicBezTo>
                    <a:pt x="13352" y="16946"/>
                    <a:pt x="13352" y="17050"/>
                    <a:pt x="13431" y="17154"/>
                  </a:cubicBezTo>
                  <a:cubicBezTo>
                    <a:pt x="14058" y="16842"/>
                    <a:pt x="14768" y="16739"/>
                    <a:pt x="15474" y="16635"/>
                  </a:cubicBezTo>
                  <a:cubicBezTo>
                    <a:pt x="15790" y="16635"/>
                    <a:pt x="16338" y="18705"/>
                    <a:pt x="16259" y="19945"/>
                  </a:cubicBezTo>
                  <a:cubicBezTo>
                    <a:pt x="16144" y="20855"/>
                    <a:pt x="16707" y="21600"/>
                    <a:pt x="17173" y="21600"/>
                  </a:cubicBezTo>
                  <a:cubicBezTo>
                    <a:pt x="17338" y="21600"/>
                    <a:pt x="17492" y="21506"/>
                    <a:pt x="17596" y="21289"/>
                  </a:cubicBezTo>
                  <a:cubicBezTo>
                    <a:pt x="17962" y="20643"/>
                    <a:pt x="18374" y="19818"/>
                    <a:pt x="18578" y="19818"/>
                  </a:cubicBezTo>
                  <a:cubicBezTo>
                    <a:pt x="18636" y="19818"/>
                    <a:pt x="18675" y="19884"/>
                    <a:pt x="18693" y="20049"/>
                  </a:cubicBezTo>
                  <a:cubicBezTo>
                    <a:pt x="18693" y="20355"/>
                    <a:pt x="19008" y="20459"/>
                    <a:pt x="19324" y="20666"/>
                  </a:cubicBezTo>
                  <a:cubicBezTo>
                    <a:pt x="19482" y="20148"/>
                    <a:pt x="19793" y="19945"/>
                    <a:pt x="20030" y="19530"/>
                  </a:cubicBezTo>
                  <a:cubicBezTo>
                    <a:pt x="20424" y="18809"/>
                    <a:pt x="19482" y="18083"/>
                    <a:pt x="19793" y="17154"/>
                  </a:cubicBezTo>
                  <a:cubicBezTo>
                    <a:pt x="19879" y="16932"/>
                    <a:pt x="19980" y="16857"/>
                    <a:pt x="20091" y="16857"/>
                  </a:cubicBezTo>
                  <a:cubicBezTo>
                    <a:pt x="20306" y="16857"/>
                    <a:pt x="20564" y="17130"/>
                    <a:pt x="20815" y="17130"/>
                  </a:cubicBezTo>
                  <a:cubicBezTo>
                    <a:pt x="20923" y="17130"/>
                    <a:pt x="21026" y="17083"/>
                    <a:pt x="21130" y="16946"/>
                  </a:cubicBezTo>
                  <a:cubicBezTo>
                    <a:pt x="21600" y="16328"/>
                    <a:pt x="20500" y="15088"/>
                    <a:pt x="20578" y="14570"/>
                  </a:cubicBezTo>
                  <a:cubicBezTo>
                    <a:pt x="20815" y="13848"/>
                    <a:pt x="20578" y="13122"/>
                    <a:pt x="20109" y="12712"/>
                  </a:cubicBezTo>
                  <a:cubicBezTo>
                    <a:pt x="19636" y="12401"/>
                    <a:pt x="19872" y="10953"/>
                    <a:pt x="20109" y="9713"/>
                  </a:cubicBezTo>
                  <a:cubicBezTo>
                    <a:pt x="19951" y="9506"/>
                    <a:pt x="19793" y="9298"/>
                    <a:pt x="19715" y="9095"/>
                  </a:cubicBezTo>
                  <a:cubicBezTo>
                    <a:pt x="19403" y="8473"/>
                    <a:pt x="19636" y="6922"/>
                    <a:pt x="19087" y="6922"/>
                  </a:cubicBezTo>
                  <a:cubicBezTo>
                    <a:pt x="18460" y="6922"/>
                    <a:pt x="18539" y="5785"/>
                    <a:pt x="19087" y="5578"/>
                  </a:cubicBezTo>
                  <a:cubicBezTo>
                    <a:pt x="19557" y="5375"/>
                    <a:pt x="18066" y="4545"/>
                    <a:pt x="18066" y="3720"/>
                  </a:cubicBezTo>
                  <a:cubicBezTo>
                    <a:pt x="17987" y="2688"/>
                    <a:pt x="17596" y="1655"/>
                    <a:pt x="16965" y="929"/>
                  </a:cubicBezTo>
                  <a:cubicBezTo>
                    <a:pt x="16958" y="929"/>
                    <a:pt x="16951" y="929"/>
                    <a:pt x="16940" y="929"/>
                  </a:cubicBezTo>
                  <a:cubicBezTo>
                    <a:pt x="16596" y="929"/>
                    <a:pt x="15460" y="2895"/>
                    <a:pt x="14922" y="2895"/>
                  </a:cubicBezTo>
                  <a:cubicBezTo>
                    <a:pt x="14585" y="2895"/>
                    <a:pt x="13922" y="2150"/>
                    <a:pt x="13431" y="2150"/>
                  </a:cubicBezTo>
                  <a:cubicBezTo>
                    <a:pt x="13237" y="2150"/>
                    <a:pt x="13069" y="2263"/>
                    <a:pt x="12961" y="2584"/>
                  </a:cubicBezTo>
                  <a:cubicBezTo>
                    <a:pt x="12872" y="2900"/>
                    <a:pt x="12750" y="2999"/>
                    <a:pt x="12607" y="2999"/>
                  </a:cubicBezTo>
                  <a:cubicBezTo>
                    <a:pt x="12356" y="2999"/>
                    <a:pt x="12051" y="2702"/>
                    <a:pt x="11771" y="2702"/>
                  </a:cubicBezTo>
                  <a:cubicBezTo>
                    <a:pt x="11632" y="2702"/>
                    <a:pt x="11503" y="2772"/>
                    <a:pt x="11388" y="2999"/>
                  </a:cubicBezTo>
                  <a:cubicBezTo>
                    <a:pt x="11298" y="3173"/>
                    <a:pt x="11212" y="3249"/>
                    <a:pt x="11130" y="3249"/>
                  </a:cubicBezTo>
                  <a:cubicBezTo>
                    <a:pt x="10782" y="3249"/>
                    <a:pt x="10524" y="1961"/>
                    <a:pt x="10524" y="1961"/>
                  </a:cubicBezTo>
                  <a:lnTo>
                    <a:pt x="10524" y="1344"/>
                  </a:lnTo>
                  <a:lnTo>
                    <a:pt x="10212" y="1448"/>
                  </a:lnTo>
                  <a:cubicBezTo>
                    <a:pt x="9678" y="1721"/>
                    <a:pt x="8979" y="1829"/>
                    <a:pt x="8309" y="1829"/>
                  </a:cubicBezTo>
                  <a:cubicBezTo>
                    <a:pt x="7190" y="1829"/>
                    <a:pt x="6144" y="1523"/>
                    <a:pt x="6047" y="1136"/>
                  </a:cubicBezTo>
                  <a:cubicBezTo>
                    <a:pt x="5968" y="519"/>
                    <a:pt x="4083" y="0"/>
                    <a:pt x="408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8" name="Google Shape;1838;p134"/>
            <p:cNvSpPr/>
            <p:nvPr/>
          </p:nvSpPr>
          <p:spPr>
            <a:xfrm>
              <a:off x="3168720" y="2201338"/>
              <a:ext cx="83941" cy="83386"/>
            </a:xfrm>
            <a:custGeom>
              <a:avLst/>
              <a:gdLst/>
              <a:ahLst/>
              <a:cxnLst/>
              <a:rect l="l" t="t" r="r" b="b"/>
              <a:pathLst>
                <a:path w="21463" h="21600" extrusionOk="0">
                  <a:moveTo>
                    <a:pt x="9519" y="0"/>
                  </a:moveTo>
                  <a:cubicBezTo>
                    <a:pt x="8242" y="145"/>
                    <a:pt x="6958" y="434"/>
                    <a:pt x="5680" y="723"/>
                  </a:cubicBezTo>
                  <a:cubicBezTo>
                    <a:pt x="5966" y="1590"/>
                    <a:pt x="5395" y="2595"/>
                    <a:pt x="5252" y="3455"/>
                  </a:cubicBezTo>
                  <a:cubicBezTo>
                    <a:pt x="4974" y="4323"/>
                    <a:pt x="2270" y="6050"/>
                    <a:pt x="1135" y="7055"/>
                  </a:cubicBezTo>
                  <a:cubicBezTo>
                    <a:pt x="707" y="7634"/>
                    <a:pt x="279" y="8212"/>
                    <a:pt x="0" y="8928"/>
                  </a:cubicBezTo>
                  <a:cubicBezTo>
                    <a:pt x="2127" y="10366"/>
                    <a:pt x="4546" y="11950"/>
                    <a:pt x="6679" y="13533"/>
                  </a:cubicBezTo>
                  <a:cubicBezTo>
                    <a:pt x="10369" y="16561"/>
                    <a:pt x="14350" y="19294"/>
                    <a:pt x="18611" y="21455"/>
                  </a:cubicBezTo>
                  <a:cubicBezTo>
                    <a:pt x="19039" y="21600"/>
                    <a:pt x="19467" y="21600"/>
                    <a:pt x="19895" y="21600"/>
                  </a:cubicBezTo>
                  <a:cubicBezTo>
                    <a:pt x="20601" y="18578"/>
                    <a:pt x="21172" y="18145"/>
                    <a:pt x="21457" y="16561"/>
                  </a:cubicBezTo>
                  <a:cubicBezTo>
                    <a:pt x="21600" y="14978"/>
                    <a:pt x="19039" y="13677"/>
                    <a:pt x="17476" y="12528"/>
                  </a:cubicBezTo>
                  <a:cubicBezTo>
                    <a:pt x="15913" y="11523"/>
                    <a:pt x="15064" y="11523"/>
                    <a:pt x="15770" y="10800"/>
                  </a:cubicBezTo>
                  <a:cubicBezTo>
                    <a:pt x="16341" y="10222"/>
                    <a:pt x="16484" y="8928"/>
                    <a:pt x="16341" y="7055"/>
                  </a:cubicBezTo>
                  <a:cubicBezTo>
                    <a:pt x="16198" y="6628"/>
                    <a:pt x="16198" y="6195"/>
                    <a:pt x="16484" y="5617"/>
                  </a:cubicBezTo>
                  <a:cubicBezTo>
                    <a:pt x="15913" y="5472"/>
                    <a:pt x="15485" y="5183"/>
                    <a:pt x="15342" y="4901"/>
                  </a:cubicBezTo>
                  <a:cubicBezTo>
                    <a:pt x="15310" y="4658"/>
                    <a:pt x="15232" y="4559"/>
                    <a:pt x="15115" y="4559"/>
                  </a:cubicBezTo>
                  <a:cubicBezTo>
                    <a:pt x="14739" y="4559"/>
                    <a:pt x="14007" y="5604"/>
                    <a:pt x="13358" y="6484"/>
                  </a:cubicBezTo>
                  <a:cubicBezTo>
                    <a:pt x="13157" y="6845"/>
                    <a:pt x="12859" y="7003"/>
                    <a:pt x="12535" y="7003"/>
                  </a:cubicBezTo>
                  <a:cubicBezTo>
                    <a:pt x="11705" y="7003"/>
                    <a:pt x="10732" y="5958"/>
                    <a:pt x="10939" y="4612"/>
                  </a:cubicBezTo>
                  <a:cubicBezTo>
                    <a:pt x="11082" y="2884"/>
                    <a:pt x="9947" y="0"/>
                    <a:pt x="95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39" name="Google Shape;1839;p134"/>
            <p:cNvSpPr/>
            <p:nvPr/>
          </p:nvSpPr>
          <p:spPr>
            <a:xfrm>
              <a:off x="3133697" y="2169663"/>
              <a:ext cx="58081" cy="65583"/>
            </a:xfrm>
            <a:custGeom>
              <a:avLst/>
              <a:gdLst/>
              <a:ahLst/>
              <a:cxnLst/>
              <a:rect l="l" t="t" r="r" b="b"/>
              <a:pathLst>
                <a:path w="21095" h="21600" extrusionOk="0">
                  <a:moveTo>
                    <a:pt x="13927" y="0"/>
                  </a:moveTo>
                  <a:cubicBezTo>
                    <a:pt x="12518" y="0"/>
                    <a:pt x="10795" y="986"/>
                    <a:pt x="9165" y="986"/>
                  </a:cubicBezTo>
                  <a:cubicBezTo>
                    <a:pt x="8935" y="986"/>
                    <a:pt x="8704" y="961"/>
                    <a:pt x="8474" y="919"/>
                  </a:cubicBezTo>
                  <a:cubicBezTo>
                    <a:pt x="7608" y="827"/>
                    <a:pt x="6835" y="618"/>
                    <a:pt x="6245" y="618"/>
                  </a:cubicBezTo>
                  <a:cubicBezTo>
                    <a:pt x="5591" y="618"/>
                    <a:pt x="5149" y="877"/>
                    <a:pt x="5048" y="1829"/>
                  </a:cubicBezTo>
                  <a:cubicBezTo>
                    <a:pt x="5048" y="2932"/>
                    <a:pt x="2017" y="5129"/>
                    <a:pt x="0" y="6774"/>
                  </a:cubicBezTo>
                  <a:cubicBezTo>
                    <a:pt x="405" y="7693"/>
                    <a:pt x="811" y="8603"/>
                    <a:pt x="1004" y="9338"/>
                  </a:cubicBezTo>
                  <a:cubicBezTo>
                    <a:pt x="1612" y="12813"/>
                    <a:pt x="3832" y="15929"/>
                    <a:pt x="6862" y="17942"/>
                  </a:cubicBezTo>
                  <a:cubicBezTo>
                    <a:pt x="8677" y="19219"/>
                    <a:pt x="10694" y="20506"/>
                    <a:pt x="12721" y="21600"/>
                  </a:cubicBezTo>
                  <a:cubicBezTo>
                    <a:pt x="13117" y="20873"/>
                    <a:pt x="13725" y="19955"/>
                    <a:pt x="14332" y="19403"/>
                  </a:cubicBezTo>
                  <a:cubicBezTo>
                    <a:pt x="15944" y="18125"/>
                    <a:pt x="19988" y="16296"/>
                    <a:pt x="20181" y="14826"/>
                  </a:cubicBezTo>
                  <a:cubicBezTo>
                    <a:pt x="20587" y="13548"/>
                    <a:pt x="21600" y="12086"/>
                    <a:pt x="20789" y="10984"/>
                  </a:cubicBezTo>
                  <a:cubicBezTo>
                    <a:pt x="19988" y="9706"/>
                    <a:pt x="19583" y="8236"/>
                    <a:pt x="19785" y="6774"/>
                  </a:cubicBezTo>
                  <a:cubicBezTo>
                    <a:pt x="19785" y="5312"/>
                    <a:pt x="15539" y="0"/>
                    <a:pt x="1392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0" name="Google Shape;1840;p134"/>
            <p:cNvSpPr/>
            <p:nvPr/>
          </p:nvSpPr>
          <p:spPr>
            <a:xfrm>
              <a:off x="3058097" y="1785629"/>
              <a:ext cx="168787" cy="141158"/>
            </a:xfrm>
            <a:custGeom>
              <a:avLst/>
              <a:gdLst/>
              <a:ahLst/>
              <a:cxnLst/>
              <a:rect l="l" t="t" r="r" b="b"/>
              <a:pathLst>
                <a:path w="21505" h="21600" extrusionOk="0">
                  <a:moveTo>
                    <a:pt x="10055" y="0"/>
                  </a:moveTo>
                  <a:cubicBezTo>
                    <a:pt x="9419" y="764"/>
                    <a:pt x="8995" y="1785"/>
                    <a:pt x="8711" y="2891"/>
                  </a:cubicBezTo>
                  <a:cubicBezTo>
                    <a:pt x="8217" y="4339"/>
                    <a:pt x="5383" y="6547"/>
                    <a:pt x="5241" y="8673"/>
                  </a:cubicBezTo>
                  <a:cubicBezTo>
                    <a:pt x="5170" y="10800"/>
                    <a:pt x="2478" y="14118"/>
                    <a:pt x="782" y="18624"/>
                  </a:cubicBezTo>
                  <a:cubicBezTo>
                    <a:pt x="355" y="19477"/>
                    <a:pt x="142" y="20498"/>
                    <a:pt x="0" y="21600"/>
                  </a:cubicBezTo>
                  <a:lnTo>
                    <a:pt x="10126" y="21600"/>
                  </a:lnTo>
                  <a:lnTo>
                    <a:pt x="10126" y="16668"/>
                  </a:lnTo>
                  <a:cubicBezTo>
                    <a:pt x="10126" y="15903"/>
                    <a:pt x="12747" y="14968"/>
                    <a:pt x="12747" y="14289"/>
                  </a:cubicBezTo>
                  <a:lnTo>
                    <a:pt x="12747" y="5782"/>
                  </a:lnTo>
                  <a:cubicBezTo>
                    <a:pt x="12747" y="5782"/>
                    <a:pt x="16459" y="5860"/>
                    <a:pt x="19022" y="5860"/>
                  </a:cubicBezTo>
                  <a:cubicBezTo>
                    <a:pt x="20301" y="5860"/>
                    <a:pt x="21293" y="5840"/>
                    <a:pt x="21387" y="5782"/>
                  </a:cubicBezTo>
                  <a:cubicBezTo>
                    <a:pt x="21529" y="4253"/>
                    <a:pt x="21529" y="2720"/>
                    <a:pt x="21458" y="1191"/>
                  </a:cubicBezTo>
                  <a:cubicBezTo>
                    <a:pt x="21102" y="512"/>
                    <a:pt x="21600" y="0"/>
                    <a:pt x="196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1" name="Google Shape;1841;p134"/>
            <p:cNvSpPr/>
            <p:nvPr/>
          </p:nvSpPr>
          <p:spPr>
            <a:xfrm>
              <a:off x="3058000" y="1793415"/>
              <a:ext cx="242976" cy="276227"/>
            </a:xfrm>
            <a:custGeom>
              <a:avLst/>
              <a:gdLst/>
              <a:ahLst/>
              <a:cxnLst/>
              <a:rect l="l" t="t" r="r" b="b"/>
              <a:pathLst>
                <a:path w="21512" h="21600" extrusionOk="0">
                  <a:moveTo>
                    <a:pt x="14870" y="0"/>
                  </a:moveTo>
                  <a:cubicBezTo>
                    <a:pt x="14969" y="781"/>
                    <a:pt x="14920" y="1565"/>
                    <a:pt x="14821" y="2302"/>
                  </a:cubicBezTo>
                  <a:cubicBezTo>
                    <a:pt x="14772" y="2346"/>
                    <a:pt x="14093" y="2362"/>
                    <a:pt x="13211" y="2362"/>
                  </a:cubicBezTo>
                  <a:cubicBezTo>
                    <a:pt x="11446" y="2362"/>
                    <a:pt x="8866" y="2302"/>
                    <a:pt x="8866" y="2302"/>
                  </a:cubicBezTo>
                  <a:lnTo>
                    <a:pt x="8866" y="6649"/>
                  </a:lnTo>
                  <a:cubicBezTo>
                    <a:pt x="8866" y="7040"/>
                    <a:pt x="6996" y="7518"/>
                    <a:pt x="6996" y="7865"/>
                  </a:cubicBezTo>
                  <a:lnTo>
                    <a:pt x="6996" y="10429"/>
                  </a:lnTo>
                  <a:lnTo>
                    <a:pt x="9" y="10429"/>
                  </a:lnTo>
                  <a:cubicBezTo>
                    <a:pt x="-88" y="11472"/>
                    <a:pt x="648" y="11821"/>
                    <a:pt x="994" y="12256"/>
                  </a:cubicBezTo>
                  <a:cubicBezTo>
                    <a:pt x="1585" y="12821"/>
                    <a:pt x="599" y="13820"/>
                    <a:pt x="1387" y="14863"/>
                  </a:cubicBezTo>
                  <a:cubicBezTo>
                    <a:pt x="2225" y="15907"/>
                    <a:pt x="1239" y="17471"/>
                    <a:pt x="846" y="18036"/>
                  </a:cubicBezTo>
                  <a:cubicBezTo>
                    <a:pt x="648" y="18514"/>
                    <a:pt x="552" y="18992"/>
                    <a:pt x="552" y="19470"/>
                  </a:cubicBezTo>
                  <a:lnTo>
                    <a:pt x="599" y="19470"/>
                  </a:lnTo>
                  <a:cubicBezTo>
                    <a:pt x="1102" y="19349"/>
                    <a:pt x="1012" y="18629"/>
                    <a:pt x="1506" y="18629"/>
                  </a:cubicBezTo>
                  <a:cubicBezTo>
                    <a:pt x="1544" y="18629"/>
                    <a:pt x="1587" y="18635"/>
                    <a:pt x="1634" y="18643"/>
                  </a:cubicBezTo>
                  <a:cubicBezTo>
                    <a:pt x="1904" y="18665"/>
                    <a:pt x="2175" y="18677"/>
                    <a:pt x="2445" y="18677"/>
                  </a:cubicBezTo>
                  <a:cubicBezTo>
                    <a:pt x="2716" y="18677"/>
                    <a:pt x="2986" y="18665"/>
                    <a:pt x="3258" y="18643"/>
                  </a:cubicBezTo>
                  <a:cubicBezTo>
                    <a:pt x="3258" y="18643"/>
                    <a:pt x="3772" y="18443"/>
                    <a:pt x="4234" y="18443"/>
                  </a:cubicBezTo>
                  <a:cubicBezTo>
                    <a:pt x="4378" y="18443"/>
                    <a:pt x="4517" y="18463"/>
                    <a:pt x="4634" y="18514"/>
                  </a:cubicBezTo>
                  <a:cubicBezTo>
                    <a:pt x="5029" y="18730"/>
                    <a:pt x="5323" y="18992"/>
                    <a:pt x="5620" y="19339"/>
                  </a:cubicBezTo>
                  <a:lnTo>
                    <a:pt x="6260" y="19339"/>
                  </a:lnTo>
                  <a:cubicBezTo>
                    <a:pt x="6260" y="19339"/>
                    <a:pt x="6751" y="20601"/>
                    <a:pt x="7490" y="20817"/>
                  </a:cubicBezTo>
                  <a:cubicBezTo>
                    <a:pt x="7833" y="20948"/>
                    <a:pt x="8177" y="21251"/>
                    <a:pt x="8325" y="21600"/>
                  </a:cubicBezTo>
                  <a:cubicBezTo>
                    <a:pt x="8866" y="21600"/>
                    <a:pt x="9259" y="21425"/>
                    <a:pt x="9259" y="21035"/>
                  </a:cubicBezTo>
                  <a:cubicBezTo>
                    <a:pt x="9259" y="20741"/>
                    <a:pt x="9372" y="20390"/>
                    <a:pt x="9684" y="20390"/>
                  </a:cubicBezTo>
                  <a:cubicBezTo>
                    <a:pt x="9836" y="20390"/>
                    <a:pt x="10036" y="20474"/>
                    <a:pt x="10294" y="20686"/>
                  </a:cubicBezTo>
                  <a:cubicBezTo>
                    <a:pt x="10571" y="20902"/>
                    <a:pt x="10755" y="20979"/>
                    <a:pt x="10885" y="20979"/>
                  </a:cubicBezTo>
                  <a:cubicBezTo>
                    <a:pt x="11145" y="20979"/>
                    <a:pt x="11179" y="20658"/>
                    <a:pt x="11278" y="20513"/>
                  </a:cubicBezTo>
                  <a:cubicBezTo>
                    <a:pt x="11316" y="20456"/>
                    <a:pt x="11383" y="20434"/>
                    <a:pt x="11469" y="20434"/>
                  </a:cubicBezTo>
                  <a:cubicBezTo>
                    <a:pt x="11707" y="20434"/>
                    <a:pt x="12095" y="20601"/>
                    <a:pt x="12459" y="20601"/>
                  </a:cubicBezTo>
                  <a:cubicBezTo>
                    <a:pt x="12852" y="20557"/>
                    <a:pt x="13247" y="20470"/>
                    <a:pt x="13591" y="20295"/>
                  </a:cubicBezTo>
                  <a:cubicBezTo>
                    <a:pt x="13591" y="20295"/>
                    <a:pt x="15744" y="20323"/>
                    <a:pt x="17652" y="20323"/>
                  </a:cubicBezTo>
                  <a:cubicBezTo>
                    <a:pt x="19085" y="20323"/>
                    <a:pt x="20380" y="20307"/>
                    <a:pt x="20529" y="20251"/>
                  </a:cubicBezTo>
                  <a:cubicBezTo>
                    <a:pt x="20872" y="20079"/>
                    <a:pt x="20776" y="18861"/>
                    <a:pt x="20776" y="18861"/>
                  </a:cubicBezTo>
                  <a:lnTo>
                    <a:pt x="20185" y="18340"/>
                  </a:lnTo>
                  <a:lnTo>
                    <a:pt x="18512" y="4042"/>
                  </a:lnTo>
                  <a:lnTo>
                    <a:pt x="21512" y="4042"/>
                  </a:lnTo>
                  <a:cubicBezTo>
                    <a:pt x="18315" y="2086"/>
                    <a:pt x="15560" y="478"/>
                    <a:pt x="15214" y="260"/>
                  </a:cubicBezTo>
                  <a:cubicBezTo>
                    <a:pt x="15066" y="216"/>
                    <a:pt x="14969" y="87"/>
                    <a:pt x="148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2" name="Google Shape;1842;p134"/>
            <p:cNvSpPr/>
            <p:nvPr/>
          </p:nvSpPr>
          <p:spPr>
            <a:xfrm>
              <a:off x="3152033" y="1845658"/>
              <a:ext cx="336196" cy="321926"/>
            </a:xfrm>
            <a:custGeom>
              <a:avLst/>
              <a:gdLst/>
              <a:ahLst/>
              <a:cxnLst/>
              <a:rect l="l" t="t" r="r" b="b"/>
              <a:pathLst>
                <a:path w="21560" h="21600" extrusionOk="0">
                  <a:moveTo>
                    <a:pt x="7413" y="0"/>
                  </a:moveTo>
                  <a:lnTo>
                    <a:pt x="8626" y="12268"/>
                  </a:lnTo>
                  <a:lnTo>
                    <a:pt x="9054" y="12716"/>
                  </a:lnTo>
                  <a:cubicBezTo>
                    <a:pt x="9054" y="12716"/>
                    <a:pt x="9088" y="13759"/>
                    <a:pt x="8875" y="13909"/>
                  </a:cubicBezTo>
                  <a:cubicBezTo>
                    <a:pt x="8768" y="13956"/>
                    <a:pt x="7823" y="13970"/>
                    <a:pt x="6779" y="13970"/>
                  </a:cubicBezTo>
                  <a:cubicBezTo>
                    <a:pt x="5385" y="13970"/>
                    <a:pt x="3814" y="13946"/>
                    <a:pt x="3814" y="13946"/>
                  </a:cubicBezTo>
                  <a:cubicBezTo>
                    <a:pt x="3565" y="14096"/>
                    <a:pt x="3315" y="14171"/>
                    <a:pt x="3030" y="14207"/>
                  </a:cubicBezTo>
                  <a:cubicBezTo>
                    <a:pt x="2766" y="14207"/>
                    <a:pt x="2485" y="14065"/>
                    <a:pt x="2298" y="14065"/>
                  </a:cubicBezTo>
                  <a:cubicBezTo>
                    <a:pt x="2231" y="14065"/>
                    <a:pt x="2176" y="14084"/>
                    <a:pt x="2139" y="14133"/>
                  </a:cubicBezTo>
                  <a:cubicBezTo>
                    <a:pt x="2067" y="14258"/>
                    <a:pt x="2043" y="14533"/>
                    <a:pt x="1864" y="14533"/>
                  </a:cubicBezTo>
                  <a:cubicBezTo>
                    <a:pt x="1776" y="14533"/>
                    <a:pt x="1649" y="14467"/>
                    <a:pt x="1462" y="14281"/>
                  </a:cubicBezTo>
                  <a:cubicBezTo>
                    <a:pt x="1275" y="14099"/>
                    <a:pt x="1130" y="14028"/>
                    <a:pt x="1020" y="14028"/>
                  </a:cubicBezTo>
                  <a:cubicBezTo>
                    <a:pt x="794" y="14028"/>
                    <a:pt x="712" y="14329"/>
                    <a:pt x="712" y="14581"/>
                  </a:cubicBezTo>
                  <a:cubicBezTo>
                    <a:pt x="712" y="14879"/>
                    <a:pt x="392" y="15028"/>
                    <a:pt x="0" y="15066"/>
                  </a:cubicBezTo>
                  <a:cubicBezTo>
                    <a:pt x="72" y="15139"/>
                    <a:pt x="107" y="15251"/>
                    <a:pt x="143" y="15364"/>
                  </a:cubicBezTo>
                  <a:lnTo>
                    <a:pt x="356" y="15736"/>
                  </a:lnTo>
                  <a:cubicBezTo>
                    <a:pt x="356" y="16034"/>
                    <a:pt x="392" y="16334"/>
                    <a:pt x="571" y="16594"/>
                  </a:cubicBezTo>
                  <a:cubicBezTo>
                    <a:pt x="820" y="16854"/>
                    <a:pt x="1070" y="17154"/>
                    <a:pt x="1247" y="17526"/>
                  </a:cubicBezTo>
                  <a:cubicBezTo>
                    <a:pt x="1247" y="17899"/>
                    <a:pt x="1247" y="18234"/>
                    <a:pt x="1247" y="18607"/>
                  </a:cubicBezTo>
                  <a:cubicBezTo>
                    <a:pt x="1247" y="18607"/>
                    <a:pt x="1340" y="19071"/>
                    <a:pt x="1508" y="19071"/>
                  </a:cubicBezTo>
                  <a:cubicBezTo>
                    <a:pt x="1548" y="19071"/>
                    <a:pt x="1592" y="19044"/>
                    <a:pt x="1639" y="18981"/>
                  </a:cubicBezTo>
                  <a:cubicBezTo>
                    <a:pt x="1687" y="18917"/>
                    <a:pt x="1739" y="18893"/>
                    <a:pt x="1796" y="18893"/>
                  </a:cubicBezTo>
                  <a:cubicBezTo>
                    <a:pt x="1927" y="18893"/>
                    <a:pt x="2075" y="19019"/>
                    <a:pt x="2194" y="19019"/>
                  </a:cubicBezTo>
                  <a:cubicBezTo>
                    <a:pt x="2257" y="19019"/>
                    <a:pt x="2313" y="18981"/>
                    <a:pt x="2353" y="18869"/>
                  </a:cubicBezTo>
                  <a:cubicBezTo>
                    <a:pt x="2396" y="18746"/>
                    <a:pt x="2469" y="18704"/>
                    <a:pt x="2558" y="18704"/>
                  </a:cubicBezTo>
                  <a:cubicBezTo>
                    <a:pt x="2770" y="18704"/>
                    <a:pt x="3069" y="18944"/>
                    <a:pt x="3243" y="18944"/>
                  </a:cubicBezTo>
                  <a:cubicBezTo>
                    <a:pt x="3480" y="18944"/>
                    <a:pt x="3978" y="18267"/>
                    <a:pt x="4147" y="18267"/>
                  </a:cubicBezTo>
                  <a:cubicBezTo>
                    <a:pt x="4155" y="18267"/>
                    <a:pt x="4164" y="18268"/>
                    <a:pt x="4170" y="18272"/>
                  </a:cubicBezTo>
                  <a:cubicBezTo>
                    <a:pt x="4421" y="18534"/>
                    <a:pt x="4598" y="18906"/>
                    <a:pt x="4669" y="19279"/>
                  </a:cubicBezTo>
                  <a:cubicBezTo>
                    <a:pt x="4669" y="19577"/>
                    <a:pt x="5346" y="19876"/>
                    <a:pt x="5097" y="19949"/>
                  </a:cubicBezTo>
                  <a:cubicBezTo>
                    <a:pt x="4848" y="20024"/>
                    <a:pt x="4848" y="20434"/>
                    <a:pt x="5097" y="20434"/>
                  </a:cubicBezTo>
                  <a:cubicBezTo>
                    <a:pt x="5382" y="20434"/>
                    <a:pt x="5240" y="20957"/>
                    <a:pt x="5417" y="21217"/>
                  </a:cubicBezTo>
                  <a:cubicBezTo>
                    <a:pt x="5502" y="21374"/>
                    <a:pt x="5639" y="21503"/>
                    <a:pt x="5772" y="21503"/>
                  </a:cubicBezTo>
                  <a:cubicBezTo>
                    <a:pt x="5861" y="21503"/>
                    <a:pt x="5951" y="21443"/>
                    <a:pt x="6024" y="21292"/>
                  </a:cubicBezTo>
                  <a:cubicBezTo>
                    <a:pt x="6081" y="21173"/>
                    <a:pt x="6153" y="21127"/>
                    <a:pt x="6227" y="21127"/>
                  </a:cubicBezTo>
                  <a:cubicBezTo>
                    <a:pt x="6388" y="21127"/>
                    <a:pt x="6569" y="21338"/>
                    <a:pt x="6665" y="21517"/>
                  </a:cubicBezTo>
                  <a:cubicBezTo>
                    <a:pt x="6702" y="21574"/>
                    <a:pt x="6763" y="21600"/>
                    <a:pt x="6834" y="21600"/>
                  </a:cubicBezTo>
                  <a:cubicBezTo>
                    <a:pt x="7037" y="21600"/>
                    <a:pt x="7325" y="21392"/>
                    <a:pt x="7379" y="21144"/>
                  </a:cubicBezTo>
                  <a:cubicBezTo>
                    <a:pt x="7439" y="20952"/>
                    <a:pt x="7664" y="20821"/>
                    <a:pt x="7838" y="20821"/>
                  </a:cubicBezTo>
                  <a:cubicBezTo>
                    <a:pt x="7969" y="20821"/>
                    <a:pt x="8070" y="20894"/>
                    <a:pt x="8055" y="21069"/>
                  </a:cubicBezTo>
                  <a:cubicBezTo>
                    <a:pt x="8013" y="21287"/>
                    <a:pt x="8044" y="21403"/>
                    <a:pt x="8148" y="21403"/>
                  </a:cubicBezTo>
                  <a:cubicBezTo>
                    <a:pt x="8223" y="21403"/>
                    <a:pt x="8334" y="21343"/>
                    <a:pt x="8483" y="21217"/>
                  </a:cubicBezTo>
                  <a:cubicBezTo>
                    <a:pt x="8561" y="21163"/>
                    <a:pt x="8659" y="21129"/>
                    <a:pt x="8747" y="21129"/>
                  </a:cubicBezTo>
                  <a:cubicBezTo>
                    <a:pt x="8779" y="21129"/>
                    <a:pt x="8810" y="21134"/>
                    <a:pt x="8839" y="21144"/>
                  </a:cubicBezTo>
                  <a:cubicBezTo>
                    <a:pt x="8947" y="20771"/>
                    <a:pt x="9054" y="20397"/>
                    <a:pt x="9196" y="20062"/>
                  </a:cubicBezTo>
                  <a:cubicBezTo>
                    <a:pt x="9339" y="19801"/>
                    <a:pt x="8947" y="19242"/>
                    <a:pt x="9124" y="19167"/>
                  </a:cubicBezTo>
                  <a:cubicBezTo>
                    <a:pt x="9303" y="19092"/>
                    <a:pt x="9979" y="19242"/>
                    <a:pt x="10158" y="18682"/>
                  </a:cubicBezTo>
                  <a:cubicBezTo>
                    <a:pt x="10266" y="18347"/>
                    <a:pt x="10407" y="18049"/>
                    <a:pt x="10586" y="17787"/>
                  </a:cubicBezTo>
                  <a:cubicBezTo>
                    <a:pt x="10586" y="17787"/>
                    <a:pt x="10646" y="16754"/>
                    <a:pt x="10931" y="16754"/>
                  </a:cubicBezTo>
                  <a:cubicBezTo>
                    <a:pt x="10957" y="16754"/>
                    <a:pt x="10985" y="16762"/>
                    <a:pt x="11014" y="16781"/>
                  </a:cubicBezTo>
                  <a:cubicBezTo>
                    <a:pt x="11212" y="16895"/>
                    <a:pt x="11451" y="17069"/>
                    <a:pt x="11614" y="17069"/>
                  </a:cubicBezTo>
                  <a:cubicBezTo>
                    <a:pt x="11713" y="17069"/>
                    <a:pt x="11785" y="17002"/>
                    <a:pt x="11798" y="16819"/>
                  </a:cubicBezTo>
                  <a:cubicBezTo>
                    <a:pt x="11834" y="16334"/>
                    <a:pt x="12261" y="16594"/>
                    <a:pt x="12369" y="16146"/>
                  </a:cubicBezTo>
                  <a:cubicBezTo>
                    <a:pt x="12463" y="15849"/>
                    <a:pt x="12590" y="15765"/>
                    <a:pt x="12738" y="15765"/>
                  </a:cubicBezTo>
                  <a:cubicBezTo>
                    <a:pt x="12811" y="15765"/>
                    <a:pt x="12891" y="15786"/>
                    <a:pt x="12974" y="15811"/>
                  </a:cubicBezTo>
                  <a:cubicBezTo>
                    <a:pt x="13040" y="15837"/>
                    <a:pt x="13104" y="15849"/>
                    <a:pt x="13161" y="15849"/>
                  </a:cubicBezTo>
                  <a:cubicBezTo>
                    <a:pt x="13348" y="15849"/>
                    <a:pt x="13473" y="15721"/>
                    <a:pt x="13473" y="15549"/>
                  </a:cubicBezTo>
                  <a:cubicBezTo>
                    <a:pt x="13473" y="15289"/>
                    <a:pt x="14080" y="15401"/>
                    <a:pt x="14577" y="15066"/>
                  </a:cubicBezTo>
                  <a:cubicBezTo>
                    <a:pt x="14971" y="14772"/>
                    <a:pt x="15233" y="14523"/>
                    <a:pt x="15412" y="14523"/>
                  </a:cubicBezTo>
                  <a:cubicBezTo>
                    <a:pt x="15460" y="14523"/>
                    <a:pt x="15503" y="14540"/>
                    <a:pt x="15540" y="14581"/>
                  </a:cubicBezTo>
                  <a:cubicBezTo>
                    <a:pt x="15636" y="14680"/>
                    <a:pt x="16049" y="14715"/>
                    <a:pt x="16439" y="14715"/>
                  </a:cubicBezTo>
                  <a:cubicBezTo>
                    <a:pt x="16778" y="14715"/>
                    <a:pt x="17097" y="14690"/>
                    <a:pt x="17179" y="14654"/>
                  </a:cubicBezTo>
                  <a:cubicBezTo>
                    <a:pt x="17342" y="14588"/>
                    <a:pt x="17680" y="14273"/>
                    <a:pt x="18090" y="14273"/>
                  </a:cubicBezTo>
                  <a:cubicBezTo>
                    <a:pt x="18131" y="14273"/>
                    <a:pt x="18172" y="14275"/>
                    <a:pt x="18214" y="14281"/>
                  </a:cubicBezTo>
                  <a:cubicBezTo>
                    <a:pt x="18287" y="14300"/>
                    <a:pt x="18375" y="14307"/>
                    <a:pt x="18476" y="14307"/>
                  </a:cubicBezTo>
                  <a:cubicBezTo>
                    <a:pt x="19009" y="14307"/>
                    <a:pt x="19855" y="14096"/>
                    <a:pt x="20245" y="14096"/>
                  </a:cubicBezTo>
                  <a:cubicBezTo>
                    <a:pt x="20673" y="14096"/>
                    <a:pt x="20886" y="13611"/>
                    <a:pt x="21029" y="13461"/>
                  </a:cubicBezTo>
                  <a:cubicBezTo>
                    <a:pt x="21172" y="13313"/>
                    <a:pt x="21314" y="12566"/>
                    <a:pt x="21457" y="12454"/>
                  </a:cubicBezTo>
                  <a:cubicBezTo>
                    <a:pt x="21600" y="12306"/>
                    <a:pt x="21564" y="9771"/>
                    <a:pt x="21528" y="8726"/>
                  </a:cubicBezTo>
                  <a:cubicBezTo>
                    <a:pt x="21101" y="8838"/>
                    <a:pt x="20458" y="8986"/>
                    <a:pt x="20458" y="8986"/>
                  </a:cubicBezTo>
                  <a:cubicBezTo>
                    <a:pt x="20458" y="8986"/>
                    <a:pt x="20458" y="7906"/>
                    <a:pt x="19817" y="7496"/>
                  </a:cubicBezTo>
                  <a:cubicBezTo>
                    <a:pt x="19354" y="7271"/>
                    <a:pt x="18855" y="7085"/>
                    <a:pt x="18355" y="7048"/>
                  </a:cubicBezTo>
                  <a:cubicBezTo>
                    <a:pt x="18142" y="6600"/>
                    <a:pt x="17858" y="6153"/>
                    <a:pt x="17536" y="5780"/>
                  </a:cubicBezTo>
                  <a:cubicBezTo>
                    <a:pt x="17323" y="5518"/>
                    <a:pt x="13081" y="2461"/>
                    <a:pt x="95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3" name="Google Shape;1843;p134"/>
            <p:cNvSpPr/>
            <p:nvPr/>
          </p:nvSpPr>
          <p:spPr>
            <a:xfrm>
              <a:off x="3289867" y="2061551"/>
              <a:ext cx="164709" cy="115975"/>
            </a:xfrm>
            <a:custGeom>
              <a:avLst/>
              <a:gdLst/>
              <a:ahLst/>
              <a:cxnLst/>
              <a:rect l="l" t="t" r="r" b="b"/>
              <a:pathLst>
                <a:path w="21480" h="21600" extrusionOk="0">
                  <a:moveTo>
                    <a:pt x="13375" y="0"/>
                  </a:moveTo>
                  <a:cubicBezTo>
                    <a:pt x="13024" y="0"/>
                    <a:pt x="12528" y="690"/>
                    <a:pt x="11668" y="1507"/>
                  </a:cubicBezTo>
                  <a:cubicBezTo>
                    <a:pt x="10656" y="2541"/>
                    <a:pt x="9423" y="2126"/>
                    <a:pt x="9423" y="2853"/>
                  </a:cubicBezTo>
                  <a:cubicBezTo>
                    <a:pt x="9423" y="3429"/>
                    <a:pt x="9148" y="3741"/>
                    <a:pt x="8741" y="3741"/>
                  </a:cubicBezTo>
                  <a:cubicBezTo>
                    <a:pt x="8639" y="3741"/>
                    <a:pt x="8526" y="3722"/>
                    <a:pt x="8407" y="3680"/>
                  </a:cubicBezTo>
                  <a:cubicBezTo>
                    <a:pt x="8238" y="3609"/>
                    <a:pt x="8070" y="3552"/>
                    <a:pt x="7911" y="3552"/>
                  </a:cubicBezTo>
                  <a:cubicBezTo>
                    <a:pt x="7594" y="3552"/>
                    <a:pt x="7319" y="3783"/>
                    <a:pt x="7177" y="4610"/>
                  </a:cubicBezTo>
                  <a:cubicBezTo>
                    <a:pt x="6959" y="5852"/>
                    <a:pt x="6089" y="5026"/>
                    <a:pt x="6016" y="6372"/>
                  </a:cubicBezTo>
                  <a:cubicBezTo>
                    <a:pt x="5986" y="6934"/>
                    <a:pt x="5847" y="7137"/>
                    <a:pt x="5646" y="7137"/>
                  </a:cubicBezTo>
                  <a:cubicBezTo>
                    <a:pt x="5331" y="7137"/>
                    <a:pt x="4862" y="6646"/>
                    <a:pt x="4422" y="6268"/>
                  </a:cubicBezTo>
                  <a:cubicBezTo>
                    <a:pt x="4369" y="6230"/>
                    <a:pt x="4323" y="6211"/>
                    <a:pt x="4276" y="6211"/>
                  </a:cubicBezTo>
                  <a:cubicBezTo>
                    <a:pt x="3678" y="6211"/>
                    <a:pt x="3552" y="9163"/>
                    <a:pt x="3552" y="9163"/>
                  </a:cubicBezTo>
                  <a:cubicBezTo>
                    <a:pt x="3188" y="9891"/>
                    <a:pt x="2901" y="10717"/>
                    <a:pt x="2682" y="11544"/>
                  </a:cubicBezTo>
                  <a:cubicBezTo>
                    <a:pt x="2318" y="13098"/>
                    <a:pt x="1015" y="12682"/>
                    <a:pt x="579" y="12890"/>
                  </a:cubicBezTo>
                  <a:cubicBezTo>
                    <a:pt x="218" y="13098"/>
                    <a:pt x="1015" y="14756"/>
                    <a:pt x="724" y="15375"/>
                  </a:cubicBezTo>
                  <a:cubicBezTo>
                    <a:pt x="437" y="16409"/>
                    <a:pt x="218" y="17344"/>
                    <a:pt x="0" y="18379"/>
                  </a:cubicBezTo>
                  <a:cubicBezTo>
                    <a:pt x="506" y="18586"/>
                    <a:pt x="1015" y="18997"/>
                    <a:pt x="1306" y="19725"/>
                  </a:cubicBezTo>
                  <a:cubicBezTo>
                    <a:pt x="1478" y="20136"/>
                    <a:pt x="2388" y="21600"/>
                    <a:pt x="3119" y="21600"/>
                  </a:cubicBezTo>
                  <a:cubicBezTo>
                    <a:pt x="3304" y="21600"/>
                    <a:pt x="3476" y="21506"/>
                    <a:pt x="3625" y="21274"/>
                  </a:cubicBezTo>
                  <a:cubicBezTo>
                    <a:pt x="4048" y="20613"/>
                    <a:pt x="4865" y="20301"/>
                    <a:pt x="5576" y="20301"/>
                  </a:cubicBezTo>
                  <a:cubicBezTo>
                    <a:pt x="6082" y="20301"/>
                    <a:pt x="6529" y="20457"/>
                    <a:pt x="6740" y="20759"/>
                  </a:cubicBezTo>
                  <a:cubicBezTo>
                    <a:pt x="6899" y="21024"/>
                    <a:pt x="7041" y="21137"/>
                    <a:pt x="7160" y="21137"/>
                  </a:cubicBezTo>
                  <a:cubicBezTo>
                    <a:pt x="7369" y="21137"/>
                    <a:pt x="7518" y="20802"/>
                    <a:pt x="7610" y="20344"/>
                  </a:cubicBezTo>
                  <a:cubicBezTo>
                    <a:pt x="7683" y="19725"/>
                    <a:pt x="6813" y="17136"/>
                    <a:pt x="7104" y="16513"/>
                  </a:cubicBezTo>
                  <a:cubicBezTo>
                    <a:pt x="7250" y="16220"/>
                    <a:pt x="8341" y="16097"/>
                    <a:pt x="9594" y="16097"/>
                  </a:cubicBezTo>
                  <a:cubicBezTo>
                    <a:pt x="11414" y="16097"/>
                    <a:pt x="13570" y="16352"/>
                    <a:pt x="13699" y="16721"/>
                  </a:cubicBezTo>
                  <a:cubicBezTo>
                    <a:pt x="13729" y="16792"/>
                    <a:pt x="13755" y="16820"/>
                    <a:pt x="13778" y="16820"/>
                  </a:cubicBezTo>
                  <a:cubicBezTo>
                    <a:pt x="13927" y="16820"/>
                    <a:pt x="14016" y="15682"/>
                    <a:pt x="14641" y="15682"/>
                  </a:cubicBezTo>
                  <a:cubicBezTo>
                    <a:pt x="14665" y="15682"/>
                    <a:pt x="14688" y="15682"/>
                    <a:pt x="14714" y="15686"/>
                  </a:cubicBezTo>
                  <a:cubicBezTo>
                    <a:pt x="15353" y="15771"/>
                    <a:pt x="16229" y="16187"/>
                    <a:pt x="16771" y="16187"/>
                  </a:cubicBezTo>
                  <a:cubicBezTo>
                    <a:pt x="16907" y="16187"/>
                    <a:pt x="17019" y="16163"/>
                    <a:pt x="17105" y="16102"/>
                  </a:cubicBezTo>
                  <a:cubicBezTo>
                    <a:pt x="17611" y="15894"/>
                    <a:pt x="18121" y="14652"/>
                    <a:pt x="18627" y="14652"/>
                  </a:cubicBezTo>
                  <a:cubicBezTo>
                    <a:pt x="19063" y="14652"/>
                    <a:pt x="20439" y="14548"/>
                    <a:pt x="20730" y="13925"/>
                  </a:cubicBezTo>
                  <a:cubicBezTo>
                    <a:pt x="21091" y="13410"/>
                    <a:pt x="21600" y="13410"/>
                    <a:pt x="21454" y="12479"/>
                  </a:cubicBezTo>
                  <a:lnTo>
                    <a:pt x="21454" y="12375"/>
                  </a:lnTo>
                  <a:cubicBezTo>
                    <a:pt x="21163" y="11960"/>
                    <a:pt x="20803" y="11752"/>
                    <a:pt x="20439" y="11648"/>
                  </a:cubicBezTo>
                  <a:cubicBezTo>
                    <a:pt x="20148" y="11648"/>
                    <a:pt x="20366" y="9787"/>
                    <a:pt x="20221" y="9579"/>
                  </a:cubicBezTo>
                  <a:cubicBezTo>
                    <a:pt x="20211" y="9527"/>
                    <a:pt x="20178" y="9508"/>
                    <a:pt x="20135" y="9508"/>
                  </a:cubicBezTo>
                  <a:cubicBezTo>
                    <a:pt x="19946" y="9508"/>
                    <a:pt x="19506" y="9858"/>
                    <a:pt x="19153" y="9858"/>
                  </a:cubicBezTo>
                  <a:cubicBezTo>
                    <a:pt x="19070" y="9858"/>
                    <a:pt x="18987" y="9839"/>
                    <a:pt x="18918" y="9787"/>
                  </a:cubicBezTo>
                  <a:cubicBezTo>
                    <a:pt x="18481" y="9579"/>
                    <a:pt x="18266" y="8441"/>
                    <a:pt x="17830" y="8441"/>
                  </a:cubicBezTo>
                  <a:cubicBezTo>
                    <a:pt x="17469" y="8441"/>
                    <a:pt x="17396" y="7718"/>
                    <a:pt x="17396" y="6991"/>
                  </a:cubicBezTo>
                  <a:cubicBezTo>
                    <a:pt x="17396" y="6164"/>
                    <a:pt x="16599" y="5437"/>
                    <a:pt x="16163" y="4922"/>
                  </a:cubicBezTo>
                  <a:cubicBezTo>
                    <a:pt x="15730" y="4402"/>
                    <a:pt x="15584" y="2952"/>
                    <a:pt x="15293" y="2645"/>
                  </a:cubicBezTo>
                  <a:cubicBezTo>
                    <a:pt x="14932" y="2437"/>
                    <a:pt x="15147" y="1507"/>
                    <a:pt x="15293" y="572"/>
                  </a:cubicBezTo>
                  <a:cubicBezTo>
                    <a:pt x="15157" y="600"/>
                    <a:pt x="15018" y="609"/>
                    <a:pt x="14883" y="609"/>
                  </a:cubicBezTo>
                  <a:cubicBezTo>
                    <a:pt x="14443" y="609"/>
                    <a:pt x="14013" y="477"/>
                    <a:pt x="13626" y="161"/>
                  </a:cubicBezTo>
                  <a:cubicBezTo>
                    <a:pt x="13550" y="52"/>
                    <a:pt x="13467" y="0"/>
                    <a:pt x="1337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4" name="Google Shape;1844;p134"/>
            <p:cNvSpPr/>
            <p:nvPr/>
          </p:nvSpPr>
          <p:spPr>
            <a:xfrm>
              <a:off x="3406489" y="1879007"/>
              <a:ext cx="310121" cy="250511"/>
            </a:xfrm>
            <a:custGeom>
              <a:avLst/>
              <a:gdLst/>
              <a:ahLst/>
              <a:cxnLst/>
              <a:rect l="l" t="t" r="r" b="b"/>
              <a:pathLst>
                <a:path w="21445" h="21600" extrusionOk="0">
                  <a:moveTo>
                    <a:pt x="16494" y="0"/>
                  </a:moveTo>
                  <a:lnTo>
                    <a:pt x="10498" y="4791"/>
                  </a:lnTo>
                  <a:lnTo>
                    <a:pt x="7962" y="7428"/>
                  </a:lnTo>
                  <a:cubicBezTo>
                    <a:pt x="7962" y="7428"/>
                    <a:pt x="6308" y="8193"/>
                    <a:pt x="5808" y="8290"/>
                  </a:cubicBezTo>
                  <a:lnTo>
                    <a:pt x="5617" y="8338"/>
                  </a:lnTo>
                  <a:cubicBezTo>
                    <a:pt x="5617" y="9680"/>
                    <a:pt x="5694" y="12987"/>
                    <a:pt x="5540" y="13129"/>
                  </a:cubicBezTo>
                  <a:cubicBezTo>
                    <a:pt x="5424" y="13225"/>
                    <a:pt x="5272" y="14233"/>
                    <a:pt x="5079" y="14423"/>
                  </a:cubicBezTo>
                  <a:cubicBezTo>
                    <a:pt x="4925" y="14616"/>
                    <a:pt x="4733" y="15239"/>
                    <a:pt x="4234" y="15239"/>
                  </a:cubicBezTo>
                  <a:cubicBezTo>
                    <a:pt x="3797" y="15239"/>
                    <a:pt x="2829" y="15495"/>
                    <a:pt x="2259" y="15495"/>
                  </a:cubicBezTo>
                  <a:cubicBezTo>
                    <a:pt x="2178" y="15495"/>
                    <a:pt x="2105" y="15490"/>
                    <a:pt x="2043" y="15477"/>
                  </a:cubicBezTo>
                  <a:cubicBezTo>
                    <a:pt x="1998" y="15469"/>
                    <a:pt x="1954" y="15466"/>
                    <a:pt x="1910" y="15466"/>
                  </a:cubicBezTo>
                  <a:cubicBezTo>
                    <a:pt x="1475" y="15466"/>
                    <a:pt x="1138" y="15871"/>
                    <a:pt x="928" y="15956"/>
                  </a:cubicBezTo>
                  <a:cubicBezTo>
                    <a:pt x="660" y="16052"/>
                    <a:pt x="351" y="16052"/>
                    <a:pt x="44" y="16052"/>
                  </a:cubicBezTo>
                  <a:cubicBezTo>
                    <a:pt x="6" y="16437"/>
                    <a:pt x="-33" y="16916"/>
                    <a:pt x="44" y="17012"/>
                  </a:cubicBezTo>
                  <a:cubicBezTo>
                    <a:pt x="121" y="17060"/>
                    <a:pt x="237" y="17778"/>
                    <a:pt x="505" y="18018"/>
                  </a:cubicBezTo>
                  <a:cubicBezTo>
                    <a:pt x="774" y="18257"/>
                    <a:pt x="1159" y="18641"/>
                    <a:pt x="1159" y="18976"/>
                  </a:cubicBezTo>
                  <a:cubicBezTo>
                    <a:pt x="1159" y="19313"/>
                    <a:pt x="1198" y="19647"/>
                    <a:pt x="1428" y="19647"/>
                  </a:cubicBezTo>
                  <a:cubicBezTo>
                    <a:pt x="1621" y="19647"/>
                    <a:pt x="1735" y="20174"/>
                    <a:pt x="1966" y="20319"/>
                  </a:cubicBezTo>
                  <a:cubicBezTo>
                    <a:pt x="2000" y="20330"/>
                    <a:pt x="2036" y="20336"/>
                    <a:pt x="2073" y="20336"/>
                  </a:cubicBezTo>
                  <a:cubicBezTo>
                    <a:pt x="2291" y="20336"/>
                    <a:pt x="2538" y="20157"/>
                    <a:pt x="2627" y="20157"/>
                  </a:cubicBezTo>
                  <a:cubicBezTo>
                    <a:pt x="2643" y="20157"/>
                    <a:pt x="2654" y="20161"/>
                    <a:pt x="2657" y="20174"/>
                  </a:cubicBezTo>
                  <a:cubicBezTo>
                    <a:pt x="2734" y="20319"/>
                    <a:pt x="2657" y="21180"/>
                    <a:pt x="2773" y="21180"/>
                  </a:cubicBezTo>
                  <a:cubicBezTo>
                    <a:pt x="2966" y="21180"/>
                    <a:pt x="3157" y="21324"/>
                    <a:pt x="3350" y="21517"/>
                  </a:cubicBezTo>
                  <a:cubicBezTo>
                    <a:pt x="3281" y="21130"/>
                    <a:pt x="3395" y="20631"/>
                    <a:pt x="3695" y="20631"/>
                  </a:cubicBezTo>
                  <a:cubicBezTo>
                    <a:pt x="3730" y="20631"/>
                    <a:pt x="3769" y="20638"/>
                    <a:pt x="3811" y="20653"/>
                  </a:cubicBezTo>
                  <a:cubicBezTo>
                    <a:pt x="4195" y="20846"/>
                    <a:pt x="3888" y="21276"/>
                    <a:pt x="4272" y="21517"/>
                  </a:cubicBezTo>
                  <a:cubicBezTo>
                    <a:pt x="4376" y="21574"/>
                    <a:pt x="4469" y="21600"/>
                    <a:pt x="4548" y="21600"/>
                  </a:cubicBezTo>
                  <a:cubicBezTo>
                    <a:pt x="4735" y="21600"/>
                    <a:pt x="4847" y="21449"/>
                    <a:pt x="4847" y="21180"/>
                  </a:cubicBezTo>
                  <a:cubicBezTo>
                    <a:pt x="4847" y="20846"/>
                    <a:pt x="5309" y="20078"/>
                    <a:pt x="5463" y="19934"/>
                  </a:cubicBezTo>
                  <a:cubicBezTo>
                    <a:pt x="5617" y="19744"/>
                    <a:pt x="5540" y="18784"/>
                    <a:pt x="5770" y="18497"/>
                  </a:cubicBezTo>
                  <a:cubicBezTo>
                    <a:pt x="5870" y="18410"/>
                    <a:pt x="6031" y="18379"/>
                    <a:pt x="6212" y="18379"/>
                  </a:cubicBezTo>
                  <a:cubicBezTo>
                    <a:pt x="6520" y="18379"/>
                    <a:pt x="6883" y="18466"/>
                    <a:pt x="7078" y="18497"/>
                  </a:cubicBezTo>
                  <a:cubicBezTo>
                    <a:pt x="7085" y="18499"/>
                    <a:pt x="7094" y="18499"/>
                    <a:pt x="7101" y="18499"/>
                  </a:cubicBezTo>
                  <a:cubicBezTo>
                    <a:pt x="7310" y="18499"/>
                    <a:pt x="7476" y="18029"/>
                    <a:pt x="7711" y="18029"/>
                  </a:cubicBezTo>
                  <a:cubicBezTo>
                    <a:pt x="7764" y="18029"/>
                    <a:pt x="7822" y="18053"/>
                    <a:pt x="7885" y="18114"/>
                  </a:cubicBezTo>
                  <a:cubicBezTo>
                    <a:pt x="8230" y="18497"/>
                    <a:pt x="8769" y="18163"/>
                    <a:pt x="8998" y="18545"/>
                  </a:cubicBezTo>
                  <a:cubicBezTo>
                    <a:pt x="9195" y="18871"/>
                    <a:pt x="9335" y="19575"/>
                    <a:pt x="9609" y="19575"/>
                  </a:cubicBezTo>
                  <a:cubicBezTo>
                    <a:pt x="9658" y="19575"/>
                    <a:pt x="9710" y="19553"/>
                    <a:pt x="9768" y="19503"/>
                  </a:cubicBezTo>
                  <a:cubicBezTo>
                    <a:pt x="10114" y="19217"/>
                    <a:pt x="10536" y="19072"/>
                    <a:pt x="10920" y="19072"/>
                  </a:cubicBezTo>
                  <a:cubicBezTo>
                    <a:pt x="11189" y="19072"/>
                    <a:pt x="11766" y="19695"/>
                    <a:pt x="11997" y="19840"/>
                  </a:cubicBezTo>
                  <a:cubicBezTo>
                    <a:pt x="12227" y="19910"/>
                    <a:pt x="12458" y="19947"/>
                    <a:pt x="12683" y="19947"/>
                  </a:cubicBezTo>
                  <a:cubicBezTo>
                    <a:pt x="12909" y="19947"/>
                    <a:pt x="13130" y="19910"/>
                    <a:pt x="13342" y="19840"/>
                  </a:cubicBezTo>
                  <a:cubicBezTo>
                    <a:pt x="13639" y="19608"/>
                    <a:pt x="13972" y="18974"/>
                    <a:pt x="14340" y="18974"/>
                  </a:cubicBezTo>
                  <a:cubicBezTo>
                    <a:pt x="14352" y="18974"/>
                    <a:pt x="14366" y="18974"/>
                    <a:pt x="14379" y="18976"/>
                  </a:cubicBezTo>
                  <a:cubicBezTo>
                    <a:pt x="14438" y="18983"/>
                    <a:pt x="14517" y="18987"/>
                    <a:pt x="14607" y="18987"/>
                  </a:cubicBezTo>
                  <a:cubicBezTo>
                    <a:pt x="14893" y="18987"/>
                    <a:pt x="15299" y="18958"/>
                    <a:pt x="15629" y="18958"/>
                  </a:cubicBezTo>
                  <a:cubicBezTo>
                    <a:pt x="15868" y="18958"/>
                    <a:pt x="16066" y="18974"/>
                    <a:pt x="16148" y="19024"/>
                  </a:cubicBezTo>
                  <a:cubicBezTo>
                    <a:pt x="16374" y="19147"/>
                    <a:pt x="16767" y="19440"/>
                    <a:pt x="17116" y="19440"/>
                  </a:cubicBezTo>
                  <a:cubicBezTo>
                    <a:pt x="17179" y="19440"/>
                    <a:pt x="17241" y="19429"/>
                    <a:pt x="17300" y="19407"/>
                  </a:cubicBezTo>
                  <a:cubicBezTo>
                    <a:pt x="17684" y="19265"/>
                    <a:pt x="17991" y="18353"/>
                    <a:pt x="18300" y="18257"/>
                  </a:cubicBezTo>
                  <a:cubicBezTo>
                    <a:pt x="18319" y="18233"/>
                    <a:pt x="18347" y="18222"/>
                    <a:pt x="18381" y="18222"/>
                  </a:cubicBezTo>
                  <a:cubicBezTo>
                    <a:pt x="18414" y="18222"/>
                    <a:pt x="18452" y="18233"/>
                    <a:pt x="18491" y="18257"/>
                  </a:cubicBezTo>
                  <a:lnTo>
                    <a:pt x="18491" y="17633"/>
                  </a:lnTo>
                  <a:cubicBezTo>
                    <a:pt x="18491" y="16676"/>
                    <a:pt x="18645" y="17060"/>
                    <a:pt x="18761" y="16101"/>
                  </a:cubicBezTo>
                  <a:cubicBezTo>
                    <a:pt x="18914" y="15191"/>
                    <a:pt x="20836" y="12650"/>
                    <a:pt x="20990" y="12508"/>
                  </a:cubicBezTo>
                  <a:cubicBezTo>
                    <a:pt x="21143" y="12363"/>
                    <a:pt x="21143" y="8578"/>
                    <a:pt x="21143" y="8049"/>
                  </a:cubicBezTo>
                  <a:cubicBezTo>
                    <a:pt x="21181" y="7428"/>
                    <a:pt x="21258" y="6757"/>
                    <a:pt x="21413" y="6182"/>
                  </a:cubicBezTo>
                  <a:cubicBezTo>
                    <a:pt x="21567" y="5414"/>
                    <a:pt x="21106" y="5462"/>
                    <a:pt x="21143" y="4791"/>
                  </a:cubicBezTo>
                  <a:cubicBezTo>
                    <a:pt x="21181" y="4120"/>
                    <a:pt x="20606" y="3593"/>
                    <a:pt x="20606" y="3162"/>
                  </a:cubicBezTo>
                  <a:cubicBezTo>
                    <a:pt x="20606" y="2875"/>
                    <a:pt x="20567" y="1725"/>
                    <a:pt x="20529" y="862"/>
                  </a:cubicBezTo>
                  <a:lnTo>
                    <a:pt x="19413" y="1629"/>
                  </a:lnTo>
                  <a:cubicBezTo>
                    <a:pt x="19184" y="1198"/>
                    <a:pt x="18875" y="813"/>
                    <a:pt x="18530" y="479"/>
                  </a:cubicBezTo>
                  <a:cubicBezTo>
                    <a:pt x="17954" y="0"/>
                    <a:pt x="16494" y="0"/>
                    <a:pt x="1649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5" name="Google Shape;1845;p134"/>
            <p:cNvSpPr/>
            <p:nvPr/>
          </p:nvSpPr>
          <p:spPr>
            <a:xfrm>
              <a:off x="3673900" y="1879007"/>
              <a:ext cx="200824" cy="344269"/>
            </a:xfrm>
            <a:custGeom>
              <a:avLst/>
              <a:gdLst/>
              <a:ahLst/>
              <a:cxnLst/>
              <a:rect l="l" t="t" r="r" b="b"/>
              <a:pathLst>
                <a:path w="21502" h="21600" extrusionOk="0">
                  <a:moveTo>
                    <a:pt x="5059" y="0"/>
                  </a:moveTo>
                  <a:lnTo>
                    <a:pt x="3155" y="627"/>
                  </a:lnTo>
                  <a:cubicBezTo>
                    <a:pt x="3215" y="1255"/>
                    <a:pt x="3275" y="2092"/>
                    <a:pt x="3275" y="2301"/>
                  </a:cubicBezTo>
                  <a:cubicBezTo>
                    <a:pt x="3275" y="2579"/>
                    <a:pt x="4225" y="2964"/>
                    <a:pt x="4165" y="3486"/>
                  </a:cubicBezTo>
                  <a:cubicBezTo>
                    <a:pt x="4105" y="3975"/>
                    <a:pt x="4763" y="3940"/>
                    <a:pt x="4524" y="4498"/>
                  </a:cubicBezTo>
                  <a:cubicBezTo>
                    <a:pt x="4285" y="4917"/>
                    <a:pt x="4165" y="5405"/>
                    <a:pt x="4165" y="5857"/>
                  </a:cubicBezTo>
                  <a:cubicBezTo>
                    <a:pt x="4165" y="6242"/>
                    <a:pt x="4165" y="8996"/>
                    <a:pt x="3869" y="9101"/>
                  </a:cubicBezTo>
                  <a:cubicBezTo>
                    <a:pt x="3630" y="9205"/>
                    <a:pt x="654" y="11019"/>
                    <a:pt x="478" y="11716"/>
                  </a:cubicBezTo>
                  <a:cubicBezTo>
                    <a:pt x="299" y="12414"/>
                    <a:pt x="0" y="12134"/>
                    <a:pt x="0" y="12831"/>
                  </a:cubicBezTo>
                  <a:lnTo>
                    <a:pt x="0" y="13250"/>
                  </a:lnTo>
                  <a:cubicBezTo>
                    <a:pt x="179" y="13285"/>
                    <a:pt x="239" y="13390"/>
                    <a:pt x="478" y="13530"/>
                  </a:cubicBezTo>
                  <a:cubicBezTo>
                    <a:pt x="714" y="13668"/>
                    <a:pt x="774" y="14087"/>
                    <a:pt x="1428" y="14087"/>
                  </a:cubicBezTo>
                  <a:cubicBezTo>
                    <a:pt x="2083" y="14087"/>
                    <a:pt x="2797" y="14958"/>
                    <a:pt x="2737" y="15307"/>
                  </a:cubicBezTo>
                  <a:cubicBezTo>
                    <a:pt x="2677" y="15657"/>
                    <a:pt x="3095" y="15830"/>
                    <a:pt x="3036" y="16459"/>
                  </a:cubicBezTo>
                  <a:cubicBezTo>
                    <a:pt x="2976" y="17051"/>
                    <a:pt x="3334" y="17609"/>
                    <a:pt x="3929" y="18063"/>
                  </a:cubicBezTo>
                  <a:cubicBezTo>
                    <a:pt x="4187" y="18184"/>
                    <a:pt x="3907" y="18278"/>
                    <a:pt x="3321" y="18278"/>
                  </a:cubicBezTo>
                  <a:cubicBezTo>
                    <a:pt x="3234" y="18278"/>
                    <a:pt x="3136" y="18276"/>
                    <a:pt x="3036" y="18271"/>
                  </a:cubicBezTo>
                  <a:cubicBezTo>
                    <a:pt x="2797" y="18260"/>
                    <a:pt x="2528" y="18254"/>
                    <a:pt x="2273" y="18254"/>
                  </a:cubicBezTo>
                  <a:cubicBezTo>
                    <a:pt x="1702" y="18254"/>
                    <a:pt x="1192" y="18290"/>
                    <a:pt x="1192" y="18411"/>
                  </a:cubicBezTo>
                  <a:cubicBezTo>
                    <a:pt x="953" y="18760"/>
                    <a:pt x="1192" y="19143"/>
                    <a:pt x="1667" y="19353"/>
                  </a:cubicBezTo>
                  <a:cubicBezTo>
                    <a:pt x="2501" y="19805"/>
                    <a:pt x="3215" y="19945"/>
                    <a:pt x="3451" y="20469"/>
                  </a:cubicBezTo>
                  <a:cubicBezTo>
                    <a:pt x="3630" y="20852"/>
                    <a:pt x="3869" y="21201"/>
                    <a:pt x="4285" y="21549"/>
                  </a:cubicBezTo>
                  <a:cubicBezTo>
                    <a:pt x="4358" y="21581"/>
                    <a:pt x="4453" y="21600"/>
                    <a:pt x="4562" y="21600"/>
                  </a:cubicBezTo>
                  <a:cubicBezTo>
                    <a:pt x="4814" y="21600"/>
                    <a:pt x="5145" y="21503"/>
                    <a:pt x="5474" y="21236"/>
                  </a:cubicBezTo>
                  <a:cubicBezTo>
                    <a:pt x="5580" y="21151"/>
                    <a:pt x="5683" y="21121"/>
                    <a:pt x="5789" y="21121"/>
                  </a:cubicBezTo>
                  <a:cubicBezTo>
                    <a:pt x="6063" y="21121"/>
                    <a:pt x="6337" y="21333"/>
                    <a:pt x="6614" y="21333"/>
                  </a:cubicBezTo>
                  <a:cubicBezTo>
                    <a:pt x="6709" y="21333"/>
                    <a:pt x="6807" y="21307"/>
                    <a:pt x="6902" y="21236"/>
                  </a:cubicBezTo>
                  <a:cubicBezTo>
                    <a:pt x="7320" y="20887"/>
                    <a:pt x="8868" y="20922"/>
                    <a:pt x="9224" y="20782"/>
                  </a:cubicBezTo>
                  <a:cubicBezTo>
                    <a:pt x="9938" y="20609"/>
                    <a:pt x="10533" y="20399"/>
                    <a:pt x="11187" y="20190"/>
                  </a:cubicBezTo>
                  <a:cubicBezTo>
                    <a:pt x="11545" y="19980"/>
                    <a:pt x="10712" y="19667"/>
                    <a:pt x="11306" y="19492"/>
                  </a:cubicBezTo>
                  <a:cubicBezTo>
                    <a:pt x="11475" y="19426"/>
                    <a:pt x="11765" y="19415"/>
                    <a:pt x="12107" y="19415"/>
                  </a:cubicBezTo>
                  <a:cubicBezTo>
                    <a:pt x="12276" y="19415"/>
                    <a:pt x="12455" y="19419"/>
                    <a:pt x="12640" y="19419"/>
                  </a:cubicBezTo>
                  <a:cubicBezTo>
                    <a:pt x="13278" y="19419"/>
                    <a:pt x="13962" y="19387"/>
                    <a:pt x="14342" y="19108"/>
                  </a:cubicBezTo>
                  <a:cubicBezTo>
                    <a:pt x="14996" y="18655"/>
                    <a:pt x="15711" y="18201"/>
                    <a:pt x="16425" y="17783"/>
                  </a:cubicBezTo>
                  <a:cubicBezTo>
                    <a:pt x="16780" y="17609"/>
                    <a:pt x="16425" y="17434"/>
                    <a:pt x="16900" y="17191"/>
                  </a:cubicBezTo>
                  <a:cubicBezTo>
                    <a:pt x="17247" y="16959"/>
                    <a:pt x="17921" y="16702"/>
                    <a:pt x="18412" y="16702"/>
                  </a:cubicBezTo>
                  <a:cubicBezTo>
                    <a:pt x="18513" y="16702"/>
                    <a:pt x="18605" y="16714"/>
                    <a:pt x="18687" y="16737"/>
                  </a:cubicBezTo>
                  <a:cubicBezTo>
                    <a:pt x="18803" y="16772"/>
                    <a:pt x="18923" y="16807"/>
                    <a:pt x="19042" y="16807"/>
                  </a:cubicBezTo>
                  <a:lnTo>
                    <a:pt x="18982" y="16737"/>
                  </a:lnTo>
                  <a:lnTo>
                    <a:pt x="19221" y="16179"/>
                  </a:lnTo>
                  <a:cubicBezTo>
                    <a:pt x="19221" y="16179"/>
                    <a:pt x="18209" y="15865"/>
                    <a:pt x="18209" y="15377"/>
                  </a:cubicBezTo>
                  <a:cubicBezTo>
                    <a:pt x="18209" y="14888"/>
                    <a:pt x="18448" y="14402"/>
                    <a:pt x="17793" y="14402"/>
                  </a:cubicBezTo>
                  <a:cubicBezTo>
                    <a:pt x="17139" y="14402"/>
                    <a:pt x="16960" y="14018"/>
                    <a:pt x="17495" y="13703"/>
                  </a:cubicBezTo>
                  <a:cubicBezTo>
                    <a:pt x="18032" y="13390"/>
                    <a:pt x="16721" y="12728"/>
                    <a:pt x="17674" y="12728"/>
                  </a:cubicBezTo>
                  <a:cubicBezTo>
                    <a:pt x="18567" y="12728"/>
                    <a:pt x="17913" y="11856"/>
                    <a:pt x="18567" y="11786"/>
                  </a:cubicBezTo>
                  <a:cubicBezTo>
                    <a:pt x="19221" y="11681"/>
                    <a:pt x="19401" y="11367"/>
                    <a:pt x="19401" y="10984"/>
                  </a:cubicBezTo>
                  <a:cubicBezTo>
                    <a:pt x="19401" y="10565"/>
                    <a:pt x="20886" y="10322"/>
                    <a:pt x="21244" y="10252"/>
                  </a:cubicBezTo>
                  <a:cubicBezTo>
                    <a:pt x="21600" y="10147"/>
                    <a:pt x="21483" y="8891"/>
                    <a:pt x="21483" y="8891"/>
                  </a:cubicBezTo>
                  <a:lnTo>
                    <a:pt x="21483" y="5335"/>
                  </a:lnTo>
                  <a:lnTo>
                    <a:pt x="5059"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6" name="Google Shape;1846;p134"/>
            <p:cNvSpPr/>
            <p:nvPr/>
          </p:nvSpPr>
          <p:spPr>
            <a:xfrm>
              <a:off x="3890729" y="1687814"/>
              <a:ext cx="214717" cy="226191"/>
            </a:xfrm>
            <a:custGeom>
              <a:avLst/>
              <a:gdLst/>
              <a:ahLst/>
              <a:cxnLst/>
              <a:rect l="l" t="t" r="r" b="b"/>
              <a:pathLst>
                <a:path w="21127" h="21600" extrusionOk="0">
                  <a:moveTo>
                    <a:pt x="704" y="0"/>
                  </a:moveTo>
                  <a:cubicBezTo>
                    <a:pt x="649" y="213"/>
                    <a:pt x="594" y="371"/>
                    <a:pt x="539" y="530"/>
                  </a:cubicBezTo>
                  <a:cubicBezTo>
                    <a:pt x="48" y="1858"/>
                    <a:pt x="869" y="2228"/>
                    <a:pt x="267" y="2972"/>
                  </a:cubicBezTo>
                  <a:cubicBezTo>
                    <a:pt x="-334" y="3715"/>
                    <a:pt x="267" y="4565"/>
                    <a:pt x="267" y="5892"/>
                  </a:cubicBezTo>
                  <a:lnTo>
                    <a:pt x="267" y="21176"/>
                  </a:lnTo>
                  <a:lnTo>
                    <a:pt x="12298" y="21176"/>
                  </a:lnTo>
                  <a:lnTo>
                    <a:pt x="13009" y="20699"/>
                  </a:lnTo>
                  <a:cubicBezTo>
                    <a:pt x="13069" y="20651"/>
                    <a:pt x="13139" y="20629"/>
                    <a:pt x="13213" y="20629"/>
                  </a:cubicBezTo>
                  <a:cubicBezTo>
                    <a:pt x="13538" y="20629"/>
                    <a:pt x="13940" y="21016"/>
                    <a:pt x="13940" y="21016"/>
                  </a:cubicBezTo>
                  <a:lnTo>
                    <a:pt x="16510" y="21016"/>
                  </a:lnTo>
                  <a:cubicBezTo>
                    <a:pt x="16727" y="21336"/>
                    <a:pt x="17111" y="21547"/>
                    <a:pt x="17548" y="21600"/>
                  </a:cubicBezTo>
                  <a:cubicBezTo>
                    <a:pt x="18149" y="21600"/>
                    <a:pt x="17767" y="20699"/>
                    <a:pt x="18696" y="20699"/>
                  </a:cubicBezTo>
                  <a:cubicBezTo>
                    <a:pt x="19681" y="20699"/>
                    <a:pt x="19407" y="19265"/>
                    <a:pt x="20008" y="19265"/>
                  </a:cubicBezTo>
                  <a:cubicBezTo>
                    <a:pt x="20136" y="19265"/>
                    <a:pt x="20230" y="19270"/>
                    <a:pt x="20308" y="19270"/>
                  </a:cubicBezTo>
                  <a:cubicBezTo>
                    <a:pt x="20592" y="19270"/>
                    <a:pt x="20615" y="19205"/>
                    <a:pt x="21046" y="18575"/>
                  </a:cubicBezTo>
                  <a:lnTo>
                    <a:pt x="21101" y="18469"/>
                  </a:lnTo>
                  <a:cubicBezTo>
                    <a:pt x="21101" y="18205"/>
                    <a:pt x="21101" y="17938"/>
                    <a:pt x="21101" y="17674"/>
                  </a:cubicBezTo>
                  <a:cubicBezTo>
                    <a:pt x="21266" y="16771"/>
                    <a:pt x="20610" y="16824"/>
                    <a:pt x="20228" y="15497"/>
                  </a:cubicBezTo>
                  <a:cubicBezTo>
                    <a:pt x="19789" y="14170"/>
                    <a:pt x="18149" y="12206"/>
                    <a:pt x="18094" y="11465"/>
                  </a:cubicBezTo>
                  <a:cubicBezTo>
                    <a:pt x="18039" y="10721"/>
                    <a:pt x="17164" y="10244"/>
                    <a:pt x="17164" y="9447"/>
                  </a:cubicBezTo>
                  <a:cubicBezTo>
                    <a:pt x="17218" y="8651"/>
                    <a:pt x="16727" y="8544"/>
                    <a:pt x="15799" y="7270"/>
                  </a:cubicBezTo>
                  <a:cubicBezTo>
                    <a:pt x="14868" y="5996"/>
                    <a:pt x="14648" y="3715"/>
                    <a:pt x="14868" y="3662"/>
                  </a:cubicBezTo>
                  <a:cubicBezTo>
                    <a:pt x="14875" y="3659"/>
                    <a:pt x="14883" y="3657"/>
                    <a:pt x="14890" y="3657"/>
                  </a:cubicBezTo>
                  <a:cubicBezTo>
                    <a:pt x="15182" y="3657"/>
                    <a:pt x="15916" y="5539"/>
                    <a:pt x="16235" y="6209"/>
                  </a:cubicBezTo>
                  <a:cubicBezTo>
                    <a:pt x="16510" y="6846"/>
                    <a:pt x="17493" y="8810"/>
                    <a:pt x="18204" y="8810"/>
                  </a:cubicBezTo>
                  <a:cubicBezTo>
                    <a:pt x="18895" y="8810"/>
                    <a:pt x="19175" y="5992"/>
                    <a:pt x="19389" y="5992"/>
                  </a:cubicBezTo>
                  <a:cubicBezTo>
                    <a:pt x="19394" y="5992"/>
                    <a:pt x="19402" y="5994"/>
                    <a:pt x="19407" y="5996"/>
                  </a:cubicBezTo>
                  <a:cubicBezTo>
                    <a:pt x="19407" y="5996"/>
                    <a:pt x="19462" y="6050"/>
                    <a:pt x="19462" y="6050"/>
                  </a:cubicBezTo>
                  <a:lnTo>
                    <a:pt x="19517" y="5519"/>
                  </a:lnTo>
                  <a:lnTo>
                    <a:pt x="19899" y="4723"/>
                  </a:lnTo>
                  <a:lnTo>
                    <a:pt x="18476" y="1221"/>
                  </a:lnTo>
                  <a:cubicBezTo>
                    <a:pt x="18369" y="1327"/>
                    <a:pt x="18314" y="1434"/>
                    <a:pt x="18204" y="1540"/>
                  </a:cubicBezTo>
                  <a:cubicBezTo>
                    <a:pt x="18162" y="1591"/>
                    <a:pt x="18092" y="1610"/>
                    <a:pt x="18000" y="1610"/>
                  </a:cubicBezTo>
                  <a:cubicBezTo>
                    <a:pt x="17688" y="1610"/>
                    <a:pt x="17126" y="1385"/>
                    <a:pt x="16550" y="1385"/>
                  </a:cubicBezTo>
                  <a:cubicBezTo>
                    <a:pt x="16407" y="1385"/>
                    <a:pt x="16265" y="1400"/>
                    <a:pt x="16126" y="1434"/>
                  </a:cubicBezTo>
                  <a:cubicBezTo>
                    <a:pt x="15921" y="1480"/>
                    <a:pt x="15729" y="1502"/>
                    <a:pt x="15542" y="1502"/>
                  </a:cubicBezTo>
                  <a:cubicBezTo>
                    <a:pt x="14875" y="1502"/>
                    <a:pt x="14294" y="1233"/>
                    <a:pt x="13610" y="903"/>
                  </a:cubicBezTo>
                  <a:cubicBezTo>
                    <a:pt x="13383" y="777"/>
                    <a:pt x="13021" y="724"/>
                    <a:pt x="12602" y="724"/>
                  </a:cubicBezTo>
                  <a:cubicBezTo>
                    <a:pt x="11419" y="724"/>
                    <a:pt x="9792" y="1148"/>
                    <a:pt x="9508" y="1540"/>
                  </a:cubicBezTo>
                  <a:cubicBezTo>
                    <a:pt x="9326" y="1865"/>
                    <a:pt x="8924" y="2008"/>
                    <a:pt x="8462" y="2008"/>
                  </a:cubicBezTo>
                  <a:cubicBezTo>
                    <a:pt x="8093" y="2008"/>
                    <a:pt x="7686" y="1916"/>
                    <a:pt x="7322" y="1751"/>
                  </a:cubicBezTo>
                  <a:cubicBezTo>
                    <a:pt x="6174" y="1221"/>
                    <a:pt x="4969" y="903"/>
                    <a:pt x="3711" y="743"/>
                  </a:cubicBezTo>
                  <a:cubicBezTo>
                    <a:pt x="2181" y="584"/>
                    <a:pt x="979" y="371"/>
                    <a:pt x="70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7" name="Google Shape;1847;p134"/>
            <p:cNvSpPr/>
            <p:nvPr/>
          </p:nvSpPr>
          <p:spPr>
            <a:xfrm>
              <a:off x="3581089" y="2330296"/>
              <a:ext cx="110691" cy="129492"/>
            </a:xfrm>
            <a:custGeom>
              <a:avLst/>
              <a:gdLst/>
              <a:ahLst/>
              <a:cxnLst/>
              <a:rect l="l" t="t" r="r" b="b"/>
              <a:pathLst>
                <a:path w="20885" h="21600" extrusionOk="0">
                  <a:moveTo>
                    <a:pt x="10698" y="0"/>
                  </a:moveTo>
                  <a:lnTo>
                    <a:pt x="9961" y="186"/>
                  </a:lnTo>
                  <a:cubicBezTo>
                    <a:pt x="10066" y="1667"/>
                    <a:pt x="10066" y="3152"/>
                    <a:pt x="9861" y="4636"/>
                  </a:cubicBezTo>
                  <a:cubicBezTo>
                    <a:pt x="9861" y="4636"/>
                    <a:pt x="5559" y="4818"/>
                    <a:pt x="4616" y="4818"/>
                  </a:cubicBezTo>
                  <a:cubicBezTo>
                    <a:pt x="4511" y="4818"/>
                    <a:pt x="3774" y="4911"/>
                    <a:pt x="2937" y="5004"/>
                  </a:cubicBezTo>
                  <a:cubicBezTo>
                    <a:pt x="2726" y="5284"/>
                    <a:pt x="2516" y="5563"/>
                    <a:pt x="2310" y="5745"/>
                  </a:cubicBezTo>
                  <a:cubicBezTo>
                    <a:pt x="1783" y="6210"/>
                    <a:pt x="3463" y="6857"/>
                    <a:pt x="3774" y="7509"/>
                  </a:cubicBezTo>
                  <a:cubicBezTo>
                    <a:pt x="3985" y="8156"/>
                    <a:pt x="1573" y="7970"/>
                    <a:pt x="1678" y="8901"/>
                  </a:cubicBezTo>
                  <a:cubicBezTo>
                    <a:pt x="1573" y="9827"/>
                    <a:pt x="1051" y="10660"/>
                    <a:pt x="104" y="11126"/>
                  </a:cubicBezTo>
                  <a:cubicBezTo>
                    <a:pt x="-523" y="11587"/>
                    <a:pt x="1889" y="13533"/>
                    <a:pt x="1994" y="14184"/>
                  </a:cubicBezTo>
                  <a:cubicBezTo>
                    <a:pt x="2099" y="14831"/>
                    <a:pt x="2621" y="15483"/>
                    <a:pt x="4721" y="17336"/>
                  </a:cubicBezTo>
                  <a:cubicBezTo>
                    <a:pt x="6923" y="19282"/>
                    <a:pt x="5769" y="19654"/>
                    <a:pt x="8497" y="21600"/>
                  </a:cubicBezTo>
                  <a:cubicBezTo>
                    <a:pt x="8808" y="21042"/>
                    <a:pt x="9545" y="20674"/>
                    <a:pt x="10277" y="20674"/>
                  </a:cubicBezTo>
                  <a:cubicBezTo>
                    <a:pt x="12167" y="20674"/>
                    <a:pt x="11430" y="19561"/>
                    <a:pt x="10803" y="17890"/>
                  </a:cubicBezTo>
                  <a:cubicBezTo>
                    <a:pt x="10244" y="16553"/>
                    <a:pt x="11201" y="16392"/>
                    <a:pt x="12201" y="16392"/>
                  </a:cubicBezTo>
                  <a:cubicBezTo>
                    <a:pt x="12512" y="16392"/>
                    <a:pt x="12832" y="16409"/>
                    <a:pt x="13110" y="16409"/>
                  </a:cubicBezTo>
                  <a:cubicBezTo>
                    <a:pt x="14263" y="16409"/>
                    <a:pt x="13842" y="14459"/>
                    <a:pt x="14789" y="14459"/>
                  </a:cubicBezTo>
                  <a:cubicBezTo>
                    <a:pt x="15694" y="14459"/>
                    <a:pt x="15923" y="16604"/>
                    <a:pt x="16780" y="16604"/>
                  </a:cubicBezTo>
                  <a:cubicBezTo>
                    <a:pt x="16813" y="16604"/>
                    <a:pt x="16847" y="16600"/>
                    <a:pt x="16885" y="16596"/>
                  </a:cubicBezTo>
                  <a:cubicBezTo>
                    <a:pt x="16981" y="16574"/>
                    <a:pt x="17077" y="16566"/>
                    <a:pt x="17168" y="16566"/>
                  </a:cubicBezTo>
                  <a:cubicBezTo>
                    <a:pt x="17852" y="16566"/>
                    <a:pt x="18450" y="17023"/>
                    <a:pt x="19240" y="17023"/>
                  </a:cubicBezTo>
                  <a:cubicBezTo>
                    <a:pt x="19388" y="17023"/>
                    <a:pt x="19551" y="17006"/>
                    <a:pt x="19718" y="16964"/>
                  </a:cubicBezTo>
                  <a:cubicBezTo>
                    <a:pt x="20871" y="16777"/>
                    <a:pt x="20871" y="14645"/>
                    <a:pt x="20871" y="12979"/>
                  </a:cubicBezTo>
                  <a:cubicBezTo>
                    <a:pt x="20871" y="11215"/>
                    <a:pt x="21077" y="9920"/>
                    <a:pt x="19924" y="9269"/>
                  </a:cubicBezTo>
                  <a:cubicBezTo>
                    <a:pt x="18771" y="8621"/>
                    <a:pt x="17828" y="7137"/>
                    <a:pt x="19192" y="6489"/>
                  </a:cubicBezTo>
                  <a:cubicBezTo>
                    <a:pt x="20555" y="6117"/>
                    <a:pt x="20871" y="4543"/>
                    <a:pt x="19718" y="3799"/>
                  </a:cubicBezTo>
                  <a:cubicBezTo>
                    <a:pt x="19464" y="3596"/>
                    <a:pt x="19139" y="3524"/>
                    <a:pt x="18785" y="3524"/>
                  </a:cubicBezTo>
                  <a:cubicBezTo>
                    <a:pt x="17861" y="3524"/>
                    <a:pt x="16746" y="4031"/>
                    <a:pt x="16230" y="4031"/>
                  </a:cubicBezTo>
                  <a:cubicBezTo>
                    <a:pt x="16048" y="4031"/>
                    <a:pt x="15943" y="3968"/>
                    <a:pt x="15943" y="3799"/>
                  </a:cubicBezTo>
                  <a:cubicBezTo>
                    <a:pt x="15943" y="3245"/>
                    <a:pt x="16148" y="1574"/>
                    <a:pt x="16359" y="186"/>
                  </a:cubicBezTo>
                  <a:cubicBezTo>
                    <a:pt x="13631" y="93"/>
                    <a:pt x="10698" y="0"/>
                    <a:pt x="106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8" name="Google Shape;1848;p134"/>
            <p:cNvSpPr/>
            <p:nvPr/>
          </p:nvSpPr>
          <p:spPr>
            <a:xfrm>
              <a:off x="3591918" y="2331412"/>
              <a:ext cx="42333" cy="28886"/>
            </a:xfrm>
            <a:custGeom>
              <a:avLst/>
              <a:gdLst/>
              <a:ahLst/>
              <a:cxnLst/>
              <a:rect l="l" t="t" r="r" b="b"/>
              <a:pathLst>
                <a:path w="20829" h="21600" extrusionOk="0">
                  <a:moveTo>
                    <a:pt x="20647" y="0"/>
                  </a:moveTo>
                  <a:lnTo>
                    <a:pt x="18189" y="815"/>
                  </a:lnTo>
                  <a:lnTo>
                    <a:pt x="4513" y="815"/>
                  </a:lnTo>
                  <a:cubicBezTo>
                    <a:pt x="4513" y="1233"/>
                    <a:pt x="4513" y="1233"/>
                    <a:pt x="4513" y="1233"/>
                  </a:cubicBezTo>
                  <a:cubicBezTo>
                    <a:pt x="6160" y="4988"/>
                    <a:pt x="5062" y="9975"/>
                    <a:pt x="2329" y="11625"/>
                  </a:cubicBezTo>
                  <a:cubicBezTo>
                    <a:pt x="-678" y="13294"/>
                    <a:pt x="-678" y="17447"/>
                    <a:pt x="1780" y="17864"/>
                  </a:cubicBezTo>
                  <a:cubicBezTo>
                    <a:pt x="3427" y="17864"/>
                    <a:pt x="3153" y="19950"/>
                    <a:pt x="2329" y="21600"/>
                  </a:cubicBezTo>
                  <a:cubicBezTo>
                    <a:pt x="4513" y="21183"/>
                    <a:pt x="6160" y="20766"/>
                    <a:pt x="6709" y="20766"/>
                  </a:cubicBezTo>
                  <a:cubicBezTo>
                    <a:pt x="9442" y="20766"/>
                    <a:pt x="20385" y="19950"/>
                    <a:pt x="20385" y="19950"/>
                  </a:cubicBezTo>
                  <a:cubicBezTo>
                    <a:pt x="20922" y="13294"/>
                    <a:pt x="20922" y="6637"/>
                    <a:pt x="206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49" name="Google Shape;1849;p134"/>
            <p:cNvSpPr/>
            <p:nvPr/>
          </p:nvSpPr>
          <p:spPr>
            <a:xfrm>
              <a:off x="3626121" y="2300269"/>
              <a:ext cx="141369" cy="182850"/>
            </a:xfrm>
            <a:custGeom>
              <a:avLst/>
              <a:gdLst/>
              <a:ahLst/>
              <a:cxnLst/>
              <a:rect l="l" t="t" r="r" b="b"/>
              <a:pathLst>
                <a:path w="21463" h="21600" extrusionOk="0">
                  <a:moveTo>
                    <a:pt x="18732" y="0"/>
                  </a:moveTo>
                  <a:lnTo>
                    <a:pt x="17465" y="330"/>
                  </a:lnTo>
                  <a:lnTo>
                    <a:pt x="15694" y="593"/>
                  </a:lnTo>
                  <a:cubicBezTo>
                    <a:pt x="15863" y="1249"/>
                    <a:pt x="15609" y="1905"/>
                    <a:pt x="15185" y="2430"/>
                  </a:cubicBezTo>
                  <a:cubicBezTo>
                    <a:pt x="14596" y="3152"/>
                    <a:pt x="14342" y="4005"/>
                    <a:pt x="14258" y="4859"/>
                  </a:cubicBezTo>
                  <a:cubicBezTo>
                    <a:pt x="14258" y="4859"/>
                    <a:pt x="11108" y="3604"/>
                    <a:pt x="10011" y="3604"/>
                  </a:cubicBezTo>
                  <a:cubicBezTo>
                    <a:pt x="9961" y="3604"/>
                    <a:pt x="9914" y="3607"/>
                    <a:pt x="9872" y="3613"/>
                  </a:cubicBezTo>
                  <a:cubicBezTo>
                    <a:pt x="9279" y="3646"/>
                    <a:pt x="8690" y="3661"/>
                    <a:pt x="8097" y="3661"/>
                  </a:cubicBezTo>
                  <a:cubicBezTo>
                    <a:pt x="7508" y="3661"/>
                    <a:pt x="6919" y="3646"/>
                    <a:pt x="6326" y="3613"/>
                  </a:cubicBezTo>
                  <a:cubicBezTo>
                    <a:pt x="6157" y="4662"/>
                    <a:pt x="5991" y="5845"/>
                    <a:pt x="5991" y="6171"/>
                  </a:cubicBezTo>
                  <a:cubicBezTo>
                    <a:pt x="5991" y="6297"/>
                    <a:pt x="6083" y="6342"/>
                    <a:pt x="6241" y="6342"/>
                  </a:cubicBezTo>
                  <a:cubicBezTo>
                    <a:pt x="6673" y="6342"/>
                    <a:pt x="7573" y="6001"/>
                    <a:pt x="8313" y="6001"/>
                  </a:cubicBezTo>
                  <a:cubicBezTo>
                    <a:pt x="8582" y="6001"/>
                    <a:pt x="8833" y="6049"/>
                    <a:pt x="9029" y="6171"/>
                  </a:cubicBezTo>
                  <a:cubicBezTo>
                    <a:pt x="9957" y="6699"/>
                    <a:pt x="9787" y="7813"/>
                    <a:pt x="8690" y="8143"/>
                  </a:cubicBezTo>
                  <a:cubicBezTo>
                    <a:pt x="7508" y="8601"/>
                    <a:pt x="8267" y="9653"/>
                    <a:pt x="9194" y="10111"/>
                  </a:cubicBezTo>
                  <a:cubicBezTo>
                    <a:pt x="10207" y="10572"/>
                    <a:pt x="9957" y="11426"/>
                    <a:pt x="9957" y="12672"/>
                  </a:cubicBezTo>
                  <a:cubicBezTo>
                    <a:pt x="9957" y="13853"/>
                    <a:pt x="9957" y="15363"/>
                    <a:pt x="9029" y="15560"/>
                  </a:cubicBezTo>
                  <a:cubicBezTo>
                    <a:pt x="8933" y="15575"/>
                    <a:pt x="8844" y="15581"/>
                    <a:pt x="8756" y="15581"/>
                  </a:cubicBezTo>
                  <a:cubicBezTo>
                    <a:pt x="8066" y="15581"/>
                    <a:pt x="7558" y="15213"/>
                    <a:pt x="6973" y="15213"/>
                  </a:cubicBezTo>
                  <a:cubicBezTo>
                    <a:pt x="6900" y="15213"/>
                    <a:pt x="6827" y="15219"/>
                    <a:pt x="6750" y="15234"/>
                  </a:cubicBezTo>
                  <a:cubicBezTo>
                    <a:pt x="6719" y="15237"/>
                    <a:pt x="6692" y="15240"/>
                    <a:pt x="6665" y="15240"/>
                  </a:cubicBezTo>
                  <a:cubicBezTo>
                    <a:pt x="5976" y="15240"/>
                    <a:pt x="5791" y="13724"/>
                    <a:pt x="5063" y="13724"/>
                  </a:cubicBezTo>
                  <a:cubicBezTo>
                    <a:pt x="4301" y="13724"/>
                    <a:pt x="4724" y="15102"/>
                    <a:pt x="3796" y="15102"/>
                  </a:cubicBezTo>
                  <a:cubicBezTo>
                    <a:pt x="3612" y="15102"/>
                    <a:pt x="3411" y="15096"/>
                    <a:pt x="3207" y="15096"/>
                  </a:cubicBezTo>
                  <a:cubicBezTo>
                    <a:pt x="2299" y="15096"/>
                    <a:pt x="1371" y="15186"/>
                    <a:pt x="1856" y="16151"/>
                  </a:cubicBezTo>
                  <a:cubicBezTo>
                    <a:pt x="2445" y="17334"/>
                    <a:pt x="3038" y="18122"/>
                    <a:pt x="1517" y="18122"/>
                  </a:cubicBezTo>
                  <a:cubicBezTo>
                    <a:pt x="843" y="18122"/>
                    <a:pt x="335" y="18385"/>
                    <a:pt x="0" y="18844"/>
                  </a:cubicBezTo>
                  <a:lnTo>
                    <a:pt x="335" y="19042"/>
                  </a:lnTo>
                  <a:cubicBezTo>
                    <a:pt x="1432" y="19698"/>
                    <a:pt x="2360" y="20617"/>
                    <a:pt x="2953" y="21600"/>
                  </a:cubicBezTo>
                  <a:cubicBezTo>
                    <a:pt x="4154" y="20977"/>
                    <a:pt x="5352" y="20414"/>
                    <a:pt x="5760" y="20414"/>
                  </a:cubicBezTo>
                  <a:cubicBezTo>
                    <a:pt x="5783" y="20414"/>
                    <a:pt x="5802" y="20417"/>
                    <a:pt x="5822" y="20420"/>
                  </a:cubicBezTo>
                  <a:cubicBezTo>
                    <a:pt x="6164" y="20554"/>
                    <a:pt x="6472" y="20932"/>
                    <a:pt x="7004" y="20932"/>
                  </a:cubicBezTo>
                  <a:cubicBezTo>
                    <a:pt x="7254" y="20932"/>
                    <a:pt x="7554" y="20848"/>
                    <a:pt x="7932" y="20617"/>
                  </a:cubicBezTo>
                  <a:cubicBezTo>
                    <a:pt x="8471" y="20255"/>
                    <a:pt x="9033" y="20087"/>
                    <a:pt x="9479" y="20087"/>
                  </a:cubicBezTo>
                  <a:cubicBezTo>
                    <a:pt x="10007" y="20087"/>
                    <a:pt x="10376" y="20321"/>
                    <a:pt x="10376" y="20746"/>
                  </a:cubicBezTo>
                  <a:cubicBezTo>
                    <a:pt x="10376" y="21100"/>
                    <a:pt x="10446" y="21255"/>
                    <a:pt x="10600" y="21255"/>
                  </a:cubicBezTo>
                  <a:cubicBezTo>
                    <a:pt x="10796" y="21255"/>
                    <a:pt x="11127" y="21016"/>
                    <a:pt x="11643" y="20617"/>
                  </a:cubicBezTo>
                  <a:cubicBezTo>
                    <a:pt x="12656" y="19829"/>
                    <a:pt x="13584" y="20746"/>
                    <a:pt x="13584" y="19236"/>
                  </a:cubicBezTo>
                  <a:cubicBezTo>
                    <a:pt x="13584" y="17726"/>
                    <a:pt x="14681" y="19107"/>
                    <a:pt x="14681" y="17400"/>
                  </a:cubicBezTo>
                  <a:cubicBezTo>
                    <a:pt x="14681" y="15758"/>
                    <a:pt x="14935" y="14050"/>
                    <a:pt x="14935" y="13328"/>
                  </a:cubicBezTo>
                  <a:cubicBezTo>
                    <a:pt x="14935" y="12541"/>
                    <a:pt x="17550" y="11819"/>
                    <a:pt x="17550" y="10572"/>
                  </a:cubicBezTo>
                  <a:cubicBezTo>
                    <a:pt x="17550" y="9389"/>
                    <a:pt x="19829" y="6959"/>
                    <a:pt x="19829" y="5449"/>
                  </a:cubicBezTo>
                  <a:cubicBezTo>
                    <a:pt x="19744" y="4467"/>
                    <a:pt x="20164" y="3547"/>
                    <a:pt x="20926" y="2891"/>
                  </a:cubicBezTo>
                  <a:cubicBezTo>
                    <a:pt x="21431" y="2037"/>
                    <a:pt x="21600" y="1183"/>
                    <a:pt x="21346" y="330"/>
                  </a:cubicBezTo>
                  <a:lnTo>
                    <a:pt x="18732"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0" name="Google Shape;1850;p134"/>
            <p:cNvSpPr/>
            <p:nvPr/>
          </p:nvSpPr>
          <p:spPr>
            <a:xfrm>
              <a:off x="3834361" y="1881213"/>
              <a:ext cx="329175" cy="421898"/>
            </a:xfrm>
            <a:custGeom>
              <a:avLst/>
              <a:gdLst/>
              <a:ahLst/>
              <a:cxnLst/>
              <a:rect l="l" t="t" r="r" b="b"/>
              <a:pathLst>
                <a:path w="21322" h="21600" extrusionOk="0">
                  <a:moveTo>
                    <a:pt x="17614" y="0"/>
                  </a:moveTo>
                  <a:lnTo>
                    <a:pt x="17542" y="29"/>
                  </a:lnTo>
                  <a:cubicBezTo>
                    <a:pt x="17227" y="393"/>
                    <a:pt x="17232" y="430"/>
                    <a:pt x="17044" y="430"/>
                  </a:cubicBezTo>
                  <a:cubicBezTo>
                    <a:pt x="16997" y="430"/>
                    <a:pt x="16938" y="427"/>
                    <a:pt x="16859" y="427"/>
                  </a:cubicBezTo>
                  <a:cubicBezTo>
                    <a:pt x="16463" y="427"/>
                    <a:pt x="16607" y="1196"/>
                    <a:pt x="15995" y="1196"/>
                  </a:cubicBezTo>
                  <a:cubicBezTo>
                    <a:pt x="15382" y="1196"/>
                    <a:pt x="15635" y="1679"/>
                    <a:pt x="15239" y="1679"/>
                  </a:cubicBezTo>
                  <a:cubicBezTo>
                    <a:pt x="14950" y="1650"/>
                    <a:pt x="14699" y="1537"/>
                    <a:pt x="14554" y="1366"/>
                  </a:cubicBezTo>
                  <a:lnTo>
                    <a:pt x="12862" y="1366"/>
                  </a:lnTo>
                  <a:cubicBezTo>
                    <a:pt x="12862" y="1366"/>
                    <a:pt x="12599" y="1158"/>
                    <a:pt x="12366" y="1158"/>
                  </a:cubicBezTo>
                  <a:cubicBezTo>
                    <a:pt x="12313" y="1158"/>
                    <a:pt x="12261" y="1170"/>
                    <a:pt x="12215" y="1196"/>
                  </a:cubicBezTo>
                  <a:lnTo>
                    <a:pt x="11783" y="1452"/>
                  </a:lnTo>
                  <a:lnTo>
                    <a:pt x="3827" y="1452"/>
                  </a:lnTo>
                  <a:lnTo>
                    <a:pt x="3827" y="3671"/>
                  </a:lnTo>
                  <a:lnTo>
                    <a:pt x="2603" y="3671"/>
                  </a:lnTo>
                  <a:lnTo>
                    <a:pt x="2603" y="7142"/>
                  </a:lnTo>
                  <a:cubicBezTo>
                    <a:pt x="2603" y="7142"/>
                    <a:pt x="2710" y="8195"/>
                    <a:pt x="2459" y="8253"/>
                  </a:cubicBezTo>
                  <a:cubicBezTo>
                    <a:pt x="2207" y="8310"/>
                    <a:pt x="1343" y="8508"/>
                    <a:pt x="1343" y="8850"/>
                  </a:cubicBezTo>
                  <a:cubicBezTo>
                    <a:pt x="1343" y="9163"/>
                    <a:pt x="1235" y="9419"/>
                    <a:pt x="839" y="9504"/>
                  </a:cubicBezTo>
                  <a:cubicBezTo>
                    <a:pt x="443" y="9561"/>
                    <a:pt x="839" y="10273"/>
                    <a:pt x="299" y="10273"/>
                  </a:cubicBezTo>
                  <a:cubicBezTo>
                    <a:pt x="-278" y="10273"/>
                    <a:pt x="515" y="10813"/>
                    <a:pt x="190" y="11069"/>
                  </a:cubicBezTo>
                  <a:cubicBezTo>
                    <a:pt x="-133" y="11326"/>
                    <a:pt x="-25" y="11667"/>
                    <a:pt x="371" y="11667"/>
                  </a:cubicBezTo>
                  <a:cubicBezTo>
                    <a:pt x="767" y="11667"/>
                    <a:pt x="622" y="12036"/>
                    <a:pt x="622" y="12435"/>
                  </a:cubicBezTo>
                  <a:cubicBezTo>
                    <a:pt x="622" y="12833"/>
                    <a:pt x="1235" y="13089"/>
                    <a:pt x="1235" y="13089"/>
                  </a:cubicBezTo>
                  <a:lnTo>
                    <a:pt x="1090" y="13545"/>
                  </a:lnTo>
                  <a:cubicBezTo>
                    <a:pt x="1450" y="13886"/>
                    <a:pt x="1775" y="14228"/>
                    <a:pt x="2063" y="14598"/>
                  </a:cubicBezTo>
                  <a:cubicBezTo>
                    <a:pt x="2135" y="14796"/>
                    <a:pt x="2603" y="15309"/>
                    <a:pt x="2135" y="15508"/>
                  </a:cubicBezTo>
                  <a:cubicBezTo>
                    <a:pt x="1631" y="15735"/>
                    <a:pt x="1954" y="15907"/>
                    <a:pt x="1954" y="15907"/>
                  </a:cubicBezTo>
                  <a:lnTo>
                    <a:pt x="2531" y="15964"/>
                  </a:lnTo>
                  <a:lnTo>
                    <a:pt x="2674" y="16305"/>
                  </a:lnTo>
                  <a:cubicBezTo>
                    <a:pt x="3106" y="16305"/>
                    <a:pt x="3467" y="16447"/>
                    <a:pt x="3719" y="16704"/>
                  </a:cubicBezTo>
                  <a:cubicBezTo>
                    <a:pt x="4151" y="17101"/>
                    <a:pt x="4295" y="17158"/>
                    <a:pt x="4295" y="17358"/>
                  </a:cubicBezTo>
                  <a:cubicBezTo>
                    <a:pt x="4295" y="17557"/>
                    <a:pt x="4619" y="17614"/>
                    <a:pt x="5087" y="17927"/>
                  </a:cubicBezTo>
                  <a:cubicBezTo>
                    <a:pt x="5591" y="18268"/>
                    <a:pt x="5591" y="18467"/>
                    <a:pt x="5591" y="18638"/>
                  </a:cubicBezTo>
                  <a:cubicBezTo>
                    <a:pt x="5591" y="18837"/>
                    <a:pt x="6490" y="19179"/>
                    <a:pt x="6490" y="19179"/>
                  </a:cubicBezTo>
                  <a:lnTo>
                    <a:pt x="6779" y="19804"/>
                  </a:lnTo>
                  <a:cubicBezTo>
                    <a:pt x="6958" y="19833"/>
                    <a:pt x="7067" y="19947"/>
                    <a:pt x="7139" y="20061"/>
                  </a:cubicBezTo>
                  <a:cubicBezTo>
                    <a:pt x="7247" y="20289"/>
                    <a:pt x="7426" y="20459"/>
                    <a:pt x="7679" y="20602"/>
                  </a:cubicBezTo>
                  <a:cubicBezTo>
                    <a:pt x="7679" y="20602"/>
                    <a:pt x="7903" y="20716"/>
                    <a:pt x="8147" y="20716"/>
                  </a:cubicBezTo>
                  <a:cubicBezTo>
                    <a:pt x="8271" y="20716"/>
                    <a:pt x="8399" y="20687"/>
                    <a:pt x="8507" y="20602"/>
                  </a:cubicBezTo>
                  <a:cubicBezTo>
                    <a:pt x="8591" y="20517"/>
                    <a:pt x="8688" y="20489"/>
                    <a:pt x="8783" y="20489"/>
                  </a:cubicBezTo>
                  <a:cubicBezTo>
                    <a:pt x="9012" y="20489"/>
                    <a:pt x="9227" y="20659"/>
                    <a:pt x="9227" y="20659"/>
                  </a:cubicBezTo>
                  <a:cubicBezTo>
                    <a:pt x="9227" y="20659"/>
                    <a:pt x="9491" y="20487"/>
                    <a:pt x="9726" y="20487"/>
                  </a:cubicBezTo>
                  <a:cubicBezTo>
                    <a:pt x="9779" y="20487"/>
                    <a:pt x="9830" y="20495"/>
                    <a:pt x="9874" y="20516"/>
                  </a:cubicBezTo>
                  <a:cubicBezTo>
                    <a:pt x="10019" y="20630"/>
                    <a:pt x="10774" y="21085"/>
                    <a:pt x="11387" y="21569"/>
                  </a:cubicBezTo>
                  <a:cubicBezTo>
                    <a:pt x="11674" y="21455"/>
                    <a:pt x="11998" y="21399"/>
                    <a:pt x="12323" y="21342"/>
                  </a:cubicBezTo>
                  <a:cubicBezTo>
                    <a:pt x="12333" y="21340"/>
                    <a:pt x="12343" y="21340"/>
                    <a:pt x="12353" y="21340"/>
                  </a:cubicBezTo>
                  <a:cubicBezTo>
                    <a:pt x="12593" y="21340"/>
                    <a:pt x="12897" y="21600"/>
                    <a:pt x="13069" y="21600"/>
                  </a:cubicBezTo>
                  <a:cubicBezTo>
                    <a:pt x="13100" y="21600"/>
                    <a:pt x="13128" y="21591"/>
                    <a:pt x="13151" y="21569"/>
                  </a:cubicBezTo>
                  <a:cubicBezTo>
                    <a:pt x="13358" y="21404"/>
                    <a:pt x="13616" y="21297"/>
                    <a:pt x="13902" y="21297"/>
                  </a:cubicBezTo>
                  <a:cubicBezTo>
                    <a:pt x="13963" y="21297"/>
                    <a:pt x="14023" y="21303"/>
                    <a:pt x="14088" y="21313"/>
                  </a:cubicBezTo>
                  <a:cubicBezTo>
                    <a:pt x="14206" y="21353"/>
                    <a:pt x="14388" y="21381"/>
                    <a:pt x="14552" y="21381"/>
                  </a:cubicBezTo>
                  <a:cubicBezTo>
                    <a:pt x="14736" y="21381"/>
                    <a:pt x="14896" y="21346"/>
                    <a:pt x="14915" y="21256"/>
                  </a:cubicBezTo>
                  <a:cubicBezTo>
                    <a:pt x="14915" y="21142"/>
                    <a:pt x="15167" y="21029"/>
                    <a:pt x="15347" y="20914"/>
                  </a:cubicBezTo>
                  <a:cubicBezTo>
                    <a:pt x="15418" y="20857"/>
                    <a:pt x="15490" y="20800"/>
                    <a:pt x="15527" y="20743"/>
                  </a:cubicBezTo>
                  <a:cubicBezTo>
                    <a:pt x="15563" y="20544"/>
                    <a:pt x="16282" y="20203"/>
                    <a:pt x="16571" y="20174"/>
                  </a:cubicBezTo>
                  <a:cubicBezTo>
                    <a:pt x="16704" y="20148"/>
                    <a:pt x="16846" y="20128"/>
                    <a:pt x="16972" y="20128"/>
                  </a:cubicBezTo>
                  <a:cubicBezTo>
                    <a:pt x="17120" y="20128"/>
                    <a:pt x="17250" y="20155"/>
                    <a:pt x="17327" y="20231"/>
                  </a:cubicBezTo>
                  <a:cubicBezTo>
                    <a:pt x="17435" y="20317"/>
                    <a:pt x="17542" y="20374"/>
                    <a:pt x="17687" y="20402"/>
                  </a:cubicBezTo>
                  <a:cubicBezTo>
                    <a:pt x="17759" y="19804"/>
                    <a:pt x="17938" y="19463"/>
                    <a:pt x="17687" y="19463"/>
                  </a:cubicBezTo>
                  <a:cubicBezTo>
                    <a:pt x="17110" y="19406"/>
                    <a:pt x="16644" y="19093"/>
                    <a:pt x="16463" y="18667"/>
                  </a:cubicBezTo>
                  <a:cubicBezTo>
                    <a:pt x="16212" y="18154"/>
                    <a:pt x="15490" y="17813"/>
                    <a:pt x="15347" y="17500"/>
                  </a:cubicBezTo>
                  <a:cubicBezTo>
                    <a:pt x="15167" y="17158"/>
                    <a:pt x="14303" y="17244"/>
                    <a:pt x="14122" y="16988"/>
                  </a:cubicBezTo>
                  <a:cubicBezTo>
                    <a:pt x="13943" y="16704"/>
                    <a:pt x="14375" y="16704"/>
                    <a:pt x="14375" y="16390"/>
                  </a:cubicBezTo>
                  <a:cubicBezTo>
                    <a:pt x="14375" y="16219"/>
                    <a:pt x="14618" y="16184"/>
                    <a:pt x="14869" y="16184"/>
                  </a:cubicBezTo>
                  <a:cubicBezTo>
                    <a:pt x="15050" y="16184"/>
                    <a:pt x="15234" y="16203"/>
                    <a:pt x="15338" y="16203"/>
                  </a:cubicBezTo>
                  <a:cubicBezTo>
                    <a:pt x="15380" y="16203"/>
                    <a:pt x="15408" y="16199"/>
                    <a:pt x="15418" y="16191"/>
                  </a:cubicBezTo>
                  <a:cubicBezTo>
                    <a:pt x="15527" y="15792"/>
                    <a:pt x="15599" y="15394"/>
                    <a:pt x="15563" y="14996"/>
                  </a:cubicBezTo>
                  <a:cubicBezTo>
                    <a:pt x="15563" y="14598"/>
                    <a:pt x="16212" y="14228"/>
                    <a:pt x="15995" y="14029"/>
                  </a:cubicBezTo>
                  <a:cubicBezTo>
                    <a:pt x="15743" y="13829"/>
                    <a:pt x="16212" y="13743"/>
                    <a:pt x="16535" y="13545"/>
                  </a:cubicBezTo>
                  <a:cubicBezTo>
                    <a:pt x="16859" y="13346"/>
                    <a:pt x="16607" y="12776"/>
                    <a:pt x="16931" y="12520"/>
                  </a:cubicBezTo>
                  <a:cubicBezTo>
                    <a:pt x="17255" y="12236"/>
                    <a:pt x="17506" y="11723"/>
                    <a:pt x="17759" y="11723"/>
                  </a:cubicBezTo>
                  <a:cubicBezTo>
                    <a:pt x="18083" y="11667"/>
                    <a:pt x="18299" y="11467"/>
                    <a:pt x="18299" y="11212"/>
                  </a:cubicBezTo>
                  <a:cubicBezTo>
                    <a:pt x="18299" y="10927"/>
                    <a:pt x="18874" y="10414"/>
                    <a:pt x="18802" y="9960"/>
                  </a:cubicBezTo>
                  <a:cubicBezTo>
                    <a:pt x="18731" y="9476"/>
                    <a:pt x="18478" y="8907"/>
                    <a:pt x="18874" y="8508"/>
                  </a:cubicBezTo>
                  <a:cubicBezTo>
                    <a:pt x="19234" y="8224"/>
                    <a:pt x="19415" y="7854"/>
                    <a:pt x="19343" y="7455"/>
                  </a:cubicBezTo>
                  <a:cubicBezTo>
                    <a:pt x="19270" y="7142"/>
                    <a:pt x="19847" y="7057"/>
                    <a:pt x="20098" y="6858"/>
                  </a:cubicBezTo>
                  <a:cubicBezTo>
                    <a:pt x="20566" y="6631"/>
                    <a:pt x="20998" y="6289"/>
                    <a:pt x="21322" y="5919"/>
                  </a:cubicBezTo>
                  <a:cubicBezTo>
                    <a:pt x="21107" y="5691"/>
                    <a:pt x="20855" y="5464"/>
                    <a:pt x="20530" y="5322"/>
                  </a:cubicBezTo>
                  <a:cubicBezTo>
                    <a:pt x="20062" y="5151"/>
                    <a:pt x="19738" y="4496"/>
                    <a:pt x="19738" y="3643"/>
                  </a:cubicBezTo>
                  <a:cubicBezTo>
                    <a:pt x="19738" y="3045"/>
                    <a:pt x="19630" y="2476"/>
                    <a:pt x="19451" y="1879"/>
                  </a:cubicBezTo>
                  <a:cubicBezTo>
                    <a:pt x="19270" y="1423"/>
                    <a:pt x="18874" y="1024"/>
                    <a:pt x="18336" y="797"/>
                  </a:cubicBezTo>
                  <a:cubicBezTo>
                    <a:pt x="17938" y="627"/>
                    <a:pt x="17687" y="341"/>
                    <a:pt x="176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1" name="Google Shape;1851;p134"/>
            <p:cNvSpPr/>
            <p:nvPr/>
          </p:nvSpPr>
          <p:spPr>
            <a:xfrm>
              <a:off x="4228417" y="2111308"/>
              <a:ext cx="34932" cy="38904"/>
            </a:xfrm>
            <a:custGeom>
              <a:avLst/>
              <a:gdLst/>
              <a:ahLst/>
              <a:cxnLst/>
              <a:rect l="l" t="t" r="r" b="b"/>
              <a:pathLst>
                <a:path w="19677" h="21600" extrusionOk="0">
                  <a:moveTo>
                    <a:pt x="15422" y="0"/>
                  </a:moveTo>
                  <a:cubicBezTo>
                    <a:pt x="14179" y="620"/>
                    <a:pt x="13236" y="1239"/>
                    <a:pt x="12294" y="2168"/>
                  </a:cubicBezTo>
                  <a:cubicBezTo>
                    <a:pt x="11865" y="2718"/>
                    <a:pt x="11251" y="2901"/>
                    <a:pt x="10465" y="2901"/>
                  </a:cubicBezTo>
                  <a:cubicBezTo>
                    <a:pt x="9522" y="2901"/>
                    <a:pt x="8351" y="2647"/>
                    <a:pt x="6979" y="2478"/>
                  </a:cubicBezTo>
                  <a:cubicBezTo>
                    <a:pt x="5094" y="5252"/>
                    <a:pt x="3536" y="8026"/>
                    <a:pt x="1336" y="10490"/>
                  </a:cubicBezTo>
                  <a:cubicBezTo>
                    <a:pt x="-221" y="13574"/>
                    <a:pt x="-535" y="17277"/>
                    <a:pt x="1022" y="20375"/>
                  </a:cubicBezTo>
                  <a:cubicBezTo>
                    <a:pt x="1294" y="20882"/>
                    <a:pt x="2094" y="21135"/>
                    <a:pt x="3079" y="21135"/>
                  </a:cubicBezTo>
                  <a:cubicBezTo>
                    <a:pt x="4465" y="21135"/>
                    <a:pt x="6194" y="20657"/>
                    <a:pt x="7294" y="19755"/>
                  </a:cubicBezTo>
                  <a:cubicBezTo>
                    <a:pt x="7951" y="19375"/>
                    <a:pt x="8508" y="19206"/>
                    <a:pt x="9022" y="19206"/>
                  </a:cubicBezTo>
                  <a:cubicBezTo>
                    <a:pt x="10165" y="19206"/>
                    <a:pt x="11094" y="20107"/>
                    <a:pt x="12608" y="21600"/>
                  </a:cubicBezTo>
                  <a:cubicBezTo>
                    <a:pt x="14179" y="19755"/>
                    <a:pt x="15736" y="17897"/>
                    <a:pt x="17308" y="16052"/>
                  </a:cubicBezTo>
                  <a:cubicBezTo>
                    <a:pt x="14494" y="14503"/>
                    <a:pt x="11979" y="14193"/>
                    <a:pt x="11351" y="13574"/>
                  </a:cubicBezTo>
                  <a:cubicBezTo>
                    <a:pt x="10736" y="12659"/>
                    <a:pt x="14808" y="8955"/>
                    <a:pt x="17936" y="8026"/>
                  </a:cubicBezTo>
                  <a:cubicBezTo>
                    <a:pt x="21065" y="7407"/>
                    <a:pt x="19494" y="3703"/>
                    <a:pt x="16994" y="1239"/>
                  </a:cubicBezTo>
                  <a:lnTo>
                    <a:pt x="15422"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2" name="Google Shape;1852;p134"/>
            <p:cNvSpPr/>
            <p:nvPr/>
          </p:nvSpPr>
          <p:spPr>
            <a:xfrm>
              <a:off x="4122223" y="1997389"/>
              <a:ext cx="133574" cy="119145"/>
            </a:xfrm>
            <a:custGeom>
              <a:avLst/>
              <a:gdLst/>
              <a:ahLst/>
              <a:cxnLst/>
              <a:rect l="l" t="t" r="r" b="b"/>
              <a:pathLst>
                <a:path w="21190" h="21600" extrusionOk="0">
                  <a:moveTo>
                    <a:pt x="6554" y="0"/>
                  </a:moveTo>
                  <a:cubicBezTo>
                    <a:pt x="5761" y="1310"/>
                    <a:pt x="4703" y="2520"/>
                    <a:pt x="3468" y="3324"/>
                  </a:cubicBezTo>
                  <a:cubicBezTo>
                    <a:pt x="2941" y="4028"/>
                    <a:pt x="1529" y="4331"/>
                    <a:pt x="1706" y="5439"/>
                  </a:cubicBezTo>
                  <a:cubicBezTo>
                    <a:pt x="1883" y="6851"/>
                    <a:pt x="1441" y="8161"/>
                    <a:pt x="560" y="9168"/>
                  </a:cubicBezTo>
                  <a:cubicBezTo>
                    <a:pt x="-410" y="10579"/>
                    <a:pt x="121" y="12593"/>
                    <a:pt x="383" y="14207"/>
                  </a:cubicBezTo>
                  <a:cubicBezTo>
                    <a:pt x="696" y="14133"/>
                    <a:pt x="1010" y="14101"/>
                    <a:pt x="1320" y="14101"/>
                  </a:cubicBezTo>
                  <a:cubicBezTo>
                    <a:pt x="1891" y="14101"/>
                    <a:pt x="2458" y="14211"/>
                    <a:pt x="3030" y="14409"/>
                  </a:cubicBezTo>
                  <a:cubicBezTo>
                    <a:pt x="3171" y="14570"/>
                    <a:pt x="3287" y="14644"/>
                    <a:pt x="3388" y="14644"/>
                  </a:cubicBezTo>
                  <a:cubicBezTo>
                    <a:pt x="3657" y="14644"/>
                    <a:pt x="3806" y="14083"/>
                    <a:pt x="3999" y="13200"/>
                  </a:cubicBezTo>
                  <a:cubicBezTo>
                    <a:pt x="4144" y="12538"/>
                    <a:pt x="4394" y="12299"/>
                    <a:pt x="4691" y="12299"/>
                  </a:cubicBezTo>
                  <a:cubicBezTo>
                    <a:pt x="4937" y="12299"/>
                    <a:pt x="5218" y="12464"/>
                    <a:pt x="5496" y="12694"/>
                  </a:cubicBezTo>
                  <a:cubicBezTo>
                    <a:pt x="5983" y="13168"/>
                    <a:pt x="6301" y="13890"/>
                    <a:pt x="6928" y="13890"/>
                  </a:cubicBezTo>
                  <a:cubicBezTo>
                    <a:pt x="7101" y="13890"/>
                    <a:pt x="7294" y="13834"/>
                    <a:pt x="7528" y="13701"/>
                  </a:cubicBezTo>
                  <a:cubicBezTo>
                    <a:pt x="7934" y="13448"/>
                    <a:pt x="8155" y="13352"/>
                    <a:pt x="8308" y="13352"/>
                  </a:cubicBezTo>
                  <a:cubicBezTo>
                    <a:pt x="8517" y="13352"/>
                    <a:pt x="8594" y="13526"/>
                    <a:pt x="8847" y="13701"/>
                  </a:cubicBezTo>
                  <a:cubicBezTo>
                    <a:pt x="8988" y="13756"/>
                    <a:pt x="9221" y="13775"/>
                    <a:pt x="9507" y="13775"/>
                  </a:cubicBezTo>
                  <a:cubicBezTo>
                    <a:pt x="10143" y="13775"/>
                    <a:pt x="11032" y="13678"/>
                    <a:pt x="11627" y="13678"/>
                  </a:cubicBezTo>
                  <a:cubicBezTo>
                    <a:pt x="11780" y="13678"/>
                    <a:pt x="11917" y="13687"/>
                    <a:pt x="12021" y="13701"/>
                  </a:cubicBezTo>
                  <a:cubicBezTo>
                    <a:pt x="12729" y="13802"/>
                    <a:pt x="18812" y="21361"/>
                    <a:pt x="18812" y="21361"/>
                  </a:cubicBezTo>
                  <a:lnTo>
                    <a:pt x="18812" y="21462"/>
                  </a:lnTo>
                  <a:cubicBezTo>
                    <a:pt x="19247" y="21517"/>
                    <a:pt x="19601" y="21600"/>
                    <a:pt x="19862" y="21600"/>
                  </a:cubicBezTo>
                  <a:cubicBezTo>
                    <a:pt x="20076" y="21600"/>
                    <a:pt x="20228" y="21540"/>
                    <a:pt x="20309" y="21361"/>
                  </a:cubicBezTo>
                  <a:cubicBezTo>
                    <a:pt x="20574" y="21057"/>
                    <a:pt x="20928" y="20855"/>
                    <a:pt x="21190" y="20653"/>
                  </a:cubicBezTo>
                  <a:cubicBezTo>
                    <a:pt x="19959" y="19241"/>
                    <a:pt x="18812" y="17733"/>
                    <a:pt x="17843" y="16120"/>
                  </a:cubicBezTo>
                  <a:cubicBezTo>
                    <a:pt x="15988" y="13499"/>
                    <a:pt x="13872" y="12087"/>
                    <a:pt x="12729" y="12087"/>
                  </a:cubicBezTo>
                  <a:cubicBezTo>
                    <a:pt x="11583" y="12087"/>
                    <a:pt x="11406" y="9770"/>
                    <a:pt x="10698" y="9669"/>
                  </a:cubicBezTo>
                  <a:cubicBezTo>
                    <a:pt x="9994" y="9572"/>
                    <a:pt x="8409" y="6244"/>
                    <a:pt x="8409" y="4129"/>
                  </a:cubicBezTo>
                  <a:cubicBezTo>
                    <a:pt x="8143" y="2616"/>
                    <a:pt x="7528" y="1108"/>
                    <a:pt x="655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3" name="Google Shape;1853;p134"/>
            <p:cNvSpPr/>
            <p:nvPr/>
          </p:nvSpPr>
          <p:spPr>
            <a:xfrm>
              <a:off x="4052778" y="2065507"/>
              <a:ext cx="298684" cy="239582"/>
            </a:xfrm>
            <a:custGeom>
              <a:avLst/>
              <a:gdLst/>
              <a:ahLst/>
              <a:cxnLst/>
              <a:rect l="l" t="t" r="r" b="b"/>
              <a:pathLst>
                <a:path w="21262" h="21600" extrusionOk="0">
                  <a:moveTo>
                    <a:pt x="7140" y="0"/>
                  </a:moveTo>
                  <a:cubicBezTo>
                    <a:pt x="7012" y="0"/>
                    <a:pt x="6904" y="121"/>
                    <a:pt x="6817" y="423"/>
                  </a:cubicBezTo>
                  <a:cubicBezTo>
                    <a:pt x="6730" y="862"/>
                    <a:pt x="6663" y="1141"/>
                    <a:pt x="6543" y="1141"/>
                  </a:cubicBezTo>
                  <a:cubicBezTo>
                    <a:pt x="6497" y="1141"/>
                    <a:pt x="6445" y="1104"/>
                    <a:pt x="6382" y="1024"/>
                  </a:cubicBezTo>
                  <a:cubicBezTo>
                    <a:pt x="6125" y="926"/>
                    <a:pt x="5871" y="871"/>
                    <a:pt x="5615" y="871"/>
                  </a:cubicBezTo>
                  <a:cubicBezTo>
                    <a:pt x="5474" y="871"/>
                    <a:pt x="5335" y="887"/>
                    <a:pt x="5194" y="924"/>
                  </a:cubicBezTo>
                  <a:cubicBezTo>
                    <a:pt x="5273" y="1724"/>
                    <a:pt x="4640" y="2677"/>
                    <a:pt x="4640" y="3128"/>
                  </a:cubicBezTo>
                  <a:cubicBezTo>
                    <a:pt x="4640" y="3578"/>
                    <a:pt x="4364" y="3978"/>
                    <a:pt x="4008" y="4079"/>
                  </a:cubicBezTo>
                  <a:cubicBezTo>
                    <a:pt x="3770" y="4079"/>
                    <a:pt x="3493" y="4982"/>
                    <a:pt x="3138" y="5433"/>
                  </a:cubicBezTo>
                  <a:cubicBezTo>
                    <a:pt x="2780" y="5883"/>
                    <a:pt x="3058" y="6935"/>
                    <a:pt x="2703" y="7287"/>
                  </a:cubicBezTo>
                  <a:cubicBezTo>
                    <a:pt x="2345" y="7637"/>
                    <a:pt x="1793" y="7737"/>
                    <a:pt x="2069" y="8089"/>
                  </a:cubicBezTo>
                  <a:cubicBezTo>
                    <a:pt x="2345" y="8439"/>
                    <a:pt x="1634" y="9141"/>
                    <a:pt x="1634" y="9843"/>
                  </a:cubicBezTo>
                  <a:cubicBezTo>
                    <a:pt x="1634" y="10543"/>
                    <a:pt x="1594" y="11245"/>
                    <a:pt x="1475" y="11896"/>
                  </a:cubicBezTo>
                  <a:cubicBezTo>
                    <a:pt x="1450" y="11928"/>
                    <a:pt x="1381" y="11938"/>
                    <a:pt x="1287" y="11938"/>
                  </a:cubicBezTo>
                  <a:cubicBezTo>
                    <a:pt x="1165" y="11938"/>
                    <a:pt x="999" y="11921"/>
                    <a:pt x="838" y="11921"/>
                  </a:cubicBezTo>
                  <a:cubicBezTo>
                    <a:pt x="556" y="11921"/>
                    <a:pt x="289" y="11972"/>
                    <a:pt x="289" y="12246"/>
                  </a:cubicBezTo>
                  <a:cubicBezTo>
                    <a:pt x="289" y="12848"/>
                    <a:pt x="-146" y="12848"/>
                    <a:pt x="51" y="13300"/>
                  </a:cubicBezTo>
                  <a:cubicBezTo>
                    <a:pt x="210" y="13751"/>
                    <a:pt x="1119" y="13650"/>
                    <a:pt x="1318" y="14251"/>
                  </a:cubicBezTo>
                  <a:cubicBezTo>
                    <a:pt x="1515" y="14802"/>
                    <a:pt x="2306" y="15404"/>
                    <a:pt x="2544" y="16307"/>
                  </a:cubicBezTo>
                  <a:cubicBezTo>
                    <a:pt x="2780" y="17057"/>
                    <a:pt x="3255" y="17558"/>
                    <a:pt x="3889" y="17708"/>
                  </a:cubicBezTo>
                  <a:cubicBezTo>
                    <a:pt x="4127" y="17708"/>
                    <a:pt x="3968" y="18260"/>
                    <a:pt x="3889" y="19362"/>
                  </a:cubicBezTo>
                  <a:cubicBezTo>
                    <a:pt x="4048" y="19412"/>
                    <a:pt x="4205" y="19512"/>
                    <a:pt x="4364" y="19613"/>
                  </a:cubicBezTo>
                  <a:cubicBezTo>
                    <a:pt x="4562" y="19764"/>
                    <a:pt x="5512" y="19613"/>
                    <a:pt x="5828" y="19963"/>
                  </a:cubicBezTo>
                  <a:cubicBezTo>
                    <a:pt x="6183" y="20315"/>
                    <a:pt x="7173" y="21216"/>
                    <a:pt x="7488" y="21216"/>
                  </a:cubicBezTo>
                  <a:cubicBezTo>
                    <a:pt x="8043" y="21266"/>
                    <a:pt x="8597" y="21367"/>
                    <a:pt x="9151" y="21568"/>
                  </a:cubicBezTo>
                  <a:cubicBezTo>
                    <a:pt x="9173" y="21589"/>
                    <a:pt x="9194" y="21600"/>
                    <a:pt x="9216" y="21600"/>
                  </a:cubicBezTo>
                  <a:cubicBezTo>
                    <a:pt x="9404" y="21600"/>
                    <a:pt x="9642" y="20928"/>
                    <a:pt x="10101" y="20615"/>
                  </a:cubicBezTo>
                  <a:cubicBezTo>
                    <a:pt x="10456" y="20338"/>
                    <a:pt x="10870" y="20132"/>
                    <a:pt x="11117" y="20132"/>
                  </a:cubicBezTo>
                  <a:cubicBezTo>
                    <a:pt x="11225" y="20132"/>
                    <a:pt x="11303" y="20173"/>
                    <a:pt x="11326" y="20265"/>
                  </a:cubicBezTo>
                  <a:cubicBezTo>
                    <a:pt x="11415" y="20523"/>
                    <a:pt x="11610" y="20674"/>
                    <a:pt x="11817" y="20674"/>
                  </a:cubicBezTo>
                  <a:cubicBezTo>
                    <a:pt x="11892" y="20674"/>
                    <a:pt x="11966" y="20653"/>
                    <a:pt x="12040" y="20615"/>
                  </a:cubicBezTo>
                  <a:cubicBezTo>
                    <a:pt x="12276" y="20514"/>
                    <a:pt x="12514" y="20416"/>
                    <a:pt x="12751" y="20365"/>
                  </a:cubicBezTo>
                  <a:cubicBezTo>
                    <a:pt x="13106" y="20265"/>
                    <a:pt x="13502" y="20164"/>
                    <a:pt x="13899" y="20164"/>
                  </a:cubicBezTo>
                  <a:cubicBezTo>
                    <a:pt x="14175" y="20164"/>
                    <a:pt x="14847" y="18861"/>
                    <a:pt x="15796" y="18861"/>
                  </a:cubicBezTo>
                  <a:cubicBezTo>
                    <a:pt x="16161" y="18861"/>
                    <a:pt x="16417" y="18893"/>
                    <a:pt x="16621" y="18893"/>
                  </a:cubicBezTo>
                  <a:cubicBezTo>
                    <a:pt x="16928" y="18893"/>
                    <a:pt x="17118" y="18822"/>
                    <a:pt x="17380" y="18461"/>
                  </a:cubicBezTo>
                  <a:cubicBezTo>
                    <a:pt x="17775" y="17910"/>
                    <a:pt x="20900" y="13801"/>
                    <a:pt x="21178" y="13499"/>
                  </a:cubicBezTo>
                  <a:cubicBezTo>
                    <a:pt x="21454" y="13200"/>
                    <a:pt x="20979" y="13099"/>
                    <a:pt x="20703" y="13099"/>
                  </a:cubicBezTo>
                  <a:cubicBezTo>
                    <a:pt x="19990" y="13099"/>
                    <a:pt x="19318" y="12898"/>
                    <a:pt x="18724" y="12498"/>
                  </a:cubicBezTo>
                  <a:cubicBezTo>
                    <a:pt x="17695" y="11997"/>
                    <a:pt x="16114" y="11245"/>
                    <a:pt x="15796" y="11194"/>
                  </a:cubicBezTo>
                  <a:cubicBezTo>
                    <a:pt x="15520" y="11094"/>
                    <a:pt x="15125" y="10243"/>
                    <a:pt x="14847" y="10042"/>
                  </a:cubicBezTo>
                  <a:cubicBezTo>
                    <a:pt x="14491" y="9592"/>
                    <a:pt x="14175" y="8990"/>
                    <a:pt x="13977" y="8389"/>
                  </a:cubicBezTo>
                  <a:cubicBezTo>
                    <a:pt x="13937" y="8238"/>
                    <a:pt x="14016" y="7989"/>
                    <a:pt x="14175" y="7687"/>
                  </a:cubicBezTo>
                  <a:cubicBezTo>
                    <a:pt x="13991" y="7419"/>
                    <a:pt x="13841" y="7287"/>
                    <a:pt x="13704" y="7287"/>
                  </a:cubicBezTo>
                  <a:cubicBezTo>
                    <a:pt x="13634" y="7287"/>
                    <a:pt x="13569" y="7319"/>
                    <a:pt x="13502" y="7387"/>
                  </a:cubicBezTo>
                  <a:cubicBezTo>
                    <a:pt x="13408" y="7477"/>
                    <a:pt x="13170" y="7550"/>
                    <a:pt x="12978" y="7550"/>
                  </a:cubicBezTo>
                  <a:cubicBezTo>
                    <a:pt x="12850" y="7550"/>
                    <a:pt x="12744" y="7518"/>
                    <a:pt x="12711" y="7438"/>
                  </a:cubicBezTo>
                  <a:cubicBezTo>
                    <a:pt x="12514" y="6935"/>
                    <a:pt x="12552" y="6333"/>
                    <a:pt x="12751" y="5833"/>
                  </a:cubicBezTo>
                  <a:cubicBezTo>
                    <a:pt x="13027" y="5433"/>
                    <a:pt x="13265" y="4982"/>
                    <a:pt x="13462" y="4532"/>
                  </a:cubicBezTo>
                  <a:cubicBezTo>
                    <a:pt x="13462" y="4532"/>
                    <a:pt x="10733" y="773"/>
                    <a:pt x="10456" y="672"/>
                  </a:cubicBezTo>
                  <a:cubicBezTo>
                    <a:pt x="10390" y="652"/>
                    <a:pt x="10296" y="642"/>
                    <a:pt x="10187" y="642"/>
                  </a:cubicBezTo>
                  <a:cubicBezTo>
                    <a:pt x="9893" y="642"/>
                    <a:pt x="9489" y="702"/>
                    <a:pt x="9222" y="702"/>
                  </a:cubicBezTo>
                  <a:cubicBezTo>
                    <a:pt x="9122" y="702"/>
                    <a:pt x="9043" y="693"/>
                    <a:pt x="8992" y="672"/>
                  </a:cubicBezTo>
                  <a:cubicBezTo>
                    <a:pt x="8871" y="610"/>
                    <a:pt x="8839" y="514"/>
                    <a:pt x="8734" y="514"/>
                  </a:cubicBezTo>
                  <a:cubicBezTo>
                    <a:pt x="8667" y="514"/>
                    <a:pt x="8570" y="556"/>
                    <a:pt x="8398" y="672"/>
                  </a:cubicBezTo>
                  <a:cubicBezTo>
                    <a:pt x="8295" y="739"/>
                    <a:pt x="8207" y="766"/>
                    <a:pt x="8128" y="766"/>
                  </a:cubicBezTo>
                  <a:cubicBezTo>
                    <a:pt x="7850" y="766"/>
                    <a:pt x="7705" y="416"/>
                    <a:pt x="7488" y="222"/>
                  </a:cubicBezTo>
                  <a:cubicBezTo>
                    <a:pt x="7362" y="85"/>
                    <a:pt x="7245" y="0"/>
                    <a:pt x="71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4" name="Google Shape;1854;p134"/>
            <p:cNvSpPr/>
            <p:nvPr/>
          </p:nvSpPr>
          <p:spPr>
            <a:xfrm>
              <a:off x="4097420" y="1620507"/>
              <a:ext cx="27805" cy="37839"/>
            </a:xfrm>
            <a:custGeom>
              <a:avLst/>
              <a:gdLst/>
              <a:ahLst/>
              <a:cxnLst/>
              <a:rect l="l" t="t" r="r" b="b"/>
              <a:pathLst>
                <a:path w="19411" h="21600" extrusionOk="0">
                  <a:moveTo>
                    <a:pt x="11756" y="0"/>
                  </a:moveTo>
                  <a:cubicBezTo>
                    <a:pt x="11349" y="0"/>
                    <a:pt x="10924" y="14"/>
                    <a:pt x="10464" y="29"/>
                  </a:cubicBezTo>
                  <a:cubicBezTo>
                    <a:pt x="10464" y="347"/>
                    <a:pt x="10464" y="984"/>
                    <a:pt x="10464" y="1621"/>
                  </a:cubicBezTo>
                  <a:cubicBezTo>
                    <a:pt x="10464" y="5110"/>
                    <a:pt x="3877" y="12407"/>
                    <a:pt x="0" y="19066"/>
                  </a:cubicBezTo>
                  <a:lnTo>
                    <a:pt x="6976" y="21600"/>
                  </a:lnTo>
                  <a:cubicBezTo>
                    <a:pt x="9685" y="17170"/>
                    <a:pt x="13190" y="13044"/>
                    <a:pt x="17457" y="9236"/>
                  </a:cubicBezTo>
                  <a:cubicBezTo>
                    <a:pt x="20060" y="7108"/>
                    <a:pt x="21600" y="0"/>
                    <a:pt x="1175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5" name="Google Shape;1855;p134"/>
            <p:cNvSpPr/>
            <p:nvPr/>
          </p:nvSpPr>
          <p:spPr>
            <a:xfrm>
              <a:off x="4106854" y="1562204"/>
              <a:ext cx="138393" cy="113945"/>
            </a:xfrm>
            <a:custGeom>
              <a:avLst/>
              <a:gdLst/>
              <a:ahLst/>
              <a:cxnLst/>
              <a:rect l="l" t="t" r="r" b="b"/>
              <a:pathLst>
                <a:path w="21600" h="21600" extrusionOk="0">
                  <a:moveTo>
                    <a:pt x="20385" y="0"/>
                  </a:moveTo>
                  <a:cubicBezTo>
                    <a:pt x="19257" y="423"/>
                    <a:pt x="18042" y="635"/>
                    <a:pt x="16917" y="635"/>
                  </a:cubicBezTo>
                  <a:cubicBezTo>
                    <a:pt x="16815" y="620"/>
                    <a:pt x="16716" y="615"/>
                    <a:pt x="16625" y="615"/>
                  </a:cubicBezTo>
                  <a:cubicBezTo>
                    <a:pt x="15041" y="615"/>
                    <a:pt x="14550" y="2211"/>
                    <a:pt x="12666" y="2211"/>
                  </a:cubicBezTo>
                  <a:cubicBezTo>
                    <a:pt x="11491" y="2211"/>
                    <a:pt x="10648" y="2394"/>
                    <a:pt x="10046" y="2394"/>
                  </a:cubicBezTo>
                  <a:cubicBezTo>
                    <a:pt x="9626" y="2394"/>
                    <a:pt x="9322" y="2308"/>
                    <a:pt x="9108" y="2005"/>
                  </a:cubicBezTo>
                  <a:cubicBezTo>
                    <a:pt x="8918" y="1731"/>
                    <a:pt x="8783" y="1615"/>
                    <a:pt x="8625" y="1615"/>
                  </a:cubicBezTo>
                  <a:cubicBezTo>
                    <a:pt x="8348" y="1615"/>
                    <a:pt x="7992" y="1957"/>
                    <a:pt x="7113" y="2423"/>
                  </a:cubicBezTo>
                  <a:cubicBezTo>
                    <a:pt x="6468" y="2817"/>
                    <a:pt x="5937" y="2981"/>
                    <a:pt x="5490" y="2981"/>
                  </a:cubicBezTo>
                  <a:cubicBezTo>
                    <a:pt x="4975" y="2981"/>
                    <a:pt x="4576" y="2764"/>
                    <a:pt x="4251" y="2423"/>
                  </a:cubicBezTo>
                  <a:cubicBezTo>
                    <a:pt x="4101" y="2269"/>
                    <a:pt x="3962" y="2202"/>
                    <a:pt x="3836" y="2202"/>
                  </a:cubicBezTo>
                  <a:cubicBezTo>
                    <a:pt x="3444" y="2202"/>
                    <a:pt x="3167" y="2817"/>
                    <a:pt x="3036" y="3370"/>
                  </a:cubicBezTo>
                  <a:cubicBezTo>
                    <a:pt x="2862" y="4216"/>
                    <a:pt x="3123" y="5798"/>
                    <a:pt x="1128" y="6110"/>
                  </a:cubicBezTo>
                  <a:cubicBezTo>
                    <a:pt x="1041" y="6851"/>
                    <a:pt x="780" y="7586"/>
                    <a:pt x="1128" y="8115"/>
                  </a:cubicBezTo>
                  <a:cubicBezTo>
                    <a:pt x="1651" y="8851"/>
                    <a:pt x="1041" y="9798"/>
                    <a:pt x="954" y="10956"/>
                  </a:cubicBezTo>
                  <a:cubicBezTo>
                    <a:pt x="3384" y="10956"/>
                    <a:pt x="3036" y="13379"/>
                    <a:pt x="2430" y="14120"/>
                  </a:cubicBezTo>
                  <a:cubicBezTo>
                    <a:pt x="1476" y="15384"/>
                    <a:pt x="693" y="16754"/>
                    <a:pt x="0" y="18225"/>
                  </a:cubicBezTo>
                  <a:lnTo>
                    <a:pt x="174" y="18331"/>
                  </a:lnTo>
                  <a:lnTo>
                    <a:pt x="435" y="19701"/>
                  </a:lnTo>
                  <a:lnTo>
                    <a:pt x="3297" y="21600"/>
                  </a:lnTo>
                  <a:cubicBezTo>
                    <a:pt x="4164" y="20754"/>
                    <a:pt x="5205" y="20018"/>
                    <a:pt x="6246" y="19595"/>
                  </a:cubicBezTo>
                  <a:cubicBezTo>
                    <a:pt x="7113" y="19389"/>
                    <a:pt x="17001" y="12749"/>
                    <a:pt x="17001" y="12749"/>
                  </a:cubicBezTo>
                  <a:cubicBezTo>
                    <a:pt x="17001" y="12749"/>
                    <a:pt x="17871" y="10956"/>
                    <a:pt x="17784" y="10432"/>
                  </a:cubicBezTo>
                  <a:cubicBezTo>
                    <a:pt x="17523" y="9379"/>
                    <a:pt x="17610" y="8221"/>
                    <a:pt x="18042" y="7269"/>
                  </a:cubicBezTo>
                  <a:cubicBezTo>
                    <a:pt x="18564" y="6533"/>
                    <a:pt x="17436" y="5269"/>
                    <a:pt x="17784" y="4005"/>
                  </a:cubicBezTo>
                  <a:cubicBezTo>
                    <a:pt x="18129" y="2740"/>
                    <a:pt x="19779" y="2211"/>
                    <a:pt x="19779" y="2211"/>
                  </a:cubicBezTo>
                  <a:lnTo>
                    <a:pt x="21600" y="423"/>
                  </a:lnTo>
                  <a:lnTo>
                    <a:pt x="20385"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6" name="Google Shape;1856;p134"/>
            <p:cNvSpPr/>
            <p:nvPr/>
          </p:nvSpPr>
          <p:spPr>
            <a:xfrm>
              <a:off x="5921125" y="1536640"/>
              <a:ext cx="70807" cy="96397"/>
            </a:xfrm>
            <a:custGeom>
              <a:avLst/>
              <a:gdLst/>
              <a:ahLst/>
              <a:cxnLst/>
              <a:rect l="l" t="t" r="r" b="b"/>
              <a:pathLst>
                <a:path w="19897" h="21600" extrusionOk="0">
                  <a:moveTo>
                    <a:pt x="12276" y="0"/>
                  </a:moveTo>
                  <a:cubicBezTo>
                    <a:pt x="11492" y="625"/>
                    <a:pt x="10402" y="994"/>
                    <a:pt x="9312" y="994"/>
                  </a:cubicBezTo>
                  <a:cubicBezTo>
                    <a:pt x="9034" y="977"/>
                    <a:pt x="8749" y="966"/>
                    <a:pt x="8464" y="966"/>
                  </a:cubicBezTo>
                  <a:cubicBezTo>
                    <a:pt x="6988" y="966"/>
                    <a:pt x="5463" y="1245"/>
                    <a:pt x="4152" y="1870"/>
                  </a:cubicBezTo>
                  <a:cubicBezTo>
                    <a:pt x="3689" y="2245"/>
                    <a:pt x="2278" y="3114"/>
                    <a:pt x="874" y="3984"/>
                  </a:cubicBezTo>
                  <a:cubicBezTo>
                    <a:pt x="1501" y="4859"/>
                    <a:pt x="1344" y="6228"/>
                    <a:pt x="2591" y="6353"/>
                  </a:cubicBezTo>
                  <a:cubicBezTo>
                    <a:pt x="4181" y="6467"/>
                    <a:pt x="4166" y="8388"/>
                    <a:pt x="2684" y="8388"/>
                  </a:cubicBezTo>
                  <a:cubicBezTo>
                    <a:pt x="2556" y="8388"/>
                    <a:pt x="2428" y="8371"/>
                    <a:pt x="2278" y="8342"/>
                  </a:cubicBezTo>
                  <a:cubicBezTo>
                    <a:pt x="2157" y="8319"/>
                    <a:pt x="2036" y="8308"/>
                    <a:pt x="1929" y="8308"/>
                  </a:cubicBezTo>
                  <a:cubicBezTo>
                    <a:pt x="418" y="8308"/>
                    <a:pt x="525" y="10604"/>
                    <a:pt x="2128" y="12582"/>
                  </a:cubicBezTo>
                  <a:cubicBezTo>
                    <a:pt x="3846" y="14696"/>
                    <a:pt x="-1157" y="17185"/>
                    <a:pt x="254" y="18310"/>
                  </a:cubicBezTo>
                  <a:cubicBezTo>
                    <a:pt x="1501" y="19304"/>
                    <a:pt x="411" y="20674"/>
                    <a:pt x="1031" y="21418"/>
                  </a:cubicBezTo>
                  <a:cubicBezTo>
                    <a:pt x="1152" y="21543"/>
                    <a:pt x="1508" y="21600"/>
                    <a:pt x="2028" y="21600"/>
                  </a:cubicBezTo>
                  <a:cubicBezTo>
                    <a:pt x="4216" y="21600"/>
                    <a:pt x="9283" y="20543"/>
                    <a:pt x="11806" y="18435"/>
                  </a:cubicBezTo>
                  <a:cubicBezTo>
                    <a:pt x="13830" y="16741"/>
                    <a:pt x="14870" y="16298"/>
                    <a:pt x="15775" y="16298"/>
                  </a:cubicBezTo>
                  <a:cubicBezTo>
                    <a:pt x="16267" y="16298"/>
                    <a:pt x="16723" y="16434"/>
                    <a:pt x="17272" y="16565"/>
                  </a:cubicBezTo>
                  <a:cubicBezTo>
                    <a:pt x="17471" y="16605"/>
                    <a:pt x="17671" y="16628"/>
                    <a:pt x="17856" y="16628"/>
                  </a:cubicBezTo>
                  <a:cubicBezTo>
                    <a:pt x="19317" y="16628"/>
                    <a:pt x="20443" y="15451"/>
                    <a:pt x="19616" y="14570"/>
                  </a:cubicBezTo>
                  <a:cubicBezTo>
                    <a:pt x="18369" y="12457"/>
                    <a:pt x="17899" y="10087"/>
                    <a:pt x="18212" y="7848"/>
                  </a:cubicBezTo>
                  <a:cubicBezTo>
                    <a:pt x="18369" y="5978"/>
                    <a:pt x="15241" y="2614"/>
                    <a:pt x="1227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7" name="Google Shape;1857;p134"/>
            <p:cNvSpPr/>
            <p:nvPr/>
          </p:nvSpPr>
          <p:spPr>
            <a:xfrm>
              <a:off x="5165855" y="1819790"/>
              <a:ext cx="84224" cy="116456"/>
            </a:xfrm>
            <a:custGeom>
              <a:avLst/>
              <a:gdLst/>
              <a:ahLst/>
              <a:cxnLst/>
              <a:rect l="l" t="t" r="r" b="b"/>
              <a:pathLst>
                <a:path w="20207" h="21600" extrusionOk="0">
                  <a:moveTo>
                    <a:pt x="1649" y="0"/>
                  </a:moveTo>
                  <a:cubicBezTo>
                    <a:pt x="1302" y="0"/>
                    <a:pt x="919" y="193"/>
                    <a:pt x="341" y="776"/>
                  </a:cubicBezTo>
                  <a:cubicBezTo>
                    <a:pt x="-1393" y="2634"/>
                    <a:pt x="4077" y="2634"/>
                    <a:pt x="3542" y="4074"/>
                  </a:cubicBezTo>
                  <a:cubicBezTo>
                    <a:pt x="3006" y="5414"/>
                    <a:pt x="1272" y="4487"/>
                    <a:pt x="1010" y="5621"/>
                  </a:cubicBezTo>
                  <a:cubicBezTo>
                    <a:pt x="743" y="7583"/>
                    <a:pt x="1138" y="9539"/>
                    <a:pt x="2075" y="11393"/>
                  </a:cubicBezTo>
                  <a:cubicBezTo>
                    <a:pt x="3140" y="13665"/>
                    <a:pt x="3675" y="16035"/>
                    <a:pt x="3809" y="18406"/>
                  </a:cubicBezTo>
                  <a:cubicBezTo>
                    <a:pt x="5142" y="18199"/>
                    <a:pt x="5811" y="17785"/>
                    <a:pt x="7010" y="17785"/>
                  </a:cubicBezTo>
                  <a:cubicBezTo>
                    <a:pt x="8610" y="17785"/>
                    <a:pt x="10740" y="17578"/>
                    <a:pt x="10873" y="16238"/>
                  </a:cubicBezTo>
                  <a:cubicBezTo>
                    <a:pt x="10989" y="15193"/>
                    <a:pt x="12248" y="14290"/>
                    <a:pt x="13283" y="14290"/>
                  </a:cubicBezTo>
                  <a:cubicBezTo>
                    <a:pt x="13465" y="14290"/>
                    <a:pt x="13648" y="14323"/>
                    <a:pt x="13806" y="14384"/>
                  </a:cubicBezTo>
                  <a:cubicBezTo>
                    <a:pt x="14743" y="14798"/>
                    <a:pt x="16209" y="17992"/>
                    <a:pt x="16343" y="19643"/>
                  </a:cubicBezTo>
                  <a:cubicBezTo>
                    <a:pt x="16477" y="20259"/>
                    <a:pt x="16745" y="20984"/>
                    <a:pt x="17140" y="21600"/>
                  </a:cubicBezTo>
                  <a:cubicBezTo>
                    <a:pt x="17542" y="21186"/>
                    <a:pt x="18211" y="20777"/>
                    <a:pt x="18741" y="20466"/>
                  </a:cubicBezTo>
                  <a:cubicBezTo>
                    <a:pt x="19008" y="19540"/>
                    <a:pt x="19544" y="18608"/>
                    <a:pt x="20207" y="17889"/>
                  </a:cubicBezTo>
                  <a:cubicBezTo>
                    <a:pt x="19410" y="14074"/>
                    <a:pt x="18874" y="10466"/>
                    <a:pt x="18345" y="10466"/>
                  </a:cubicBezTo>
                  <a:cubicBezTo>
                    <a:pt x="17694" y="10466"/>
                    <a:pt x="16301" y="13467"/>
                    <a:pt x="14999" y="13467"/>
                  </a:cubicBezTo>
                  <a:cubicBezTo>
                    <a:pt x="14956" y="13467"/>
                    <a:pt x="14920" y="13462"/>
                    <a:pt x="14877" y="13458"/>
                  </a:cubicBezTo>
                  <a:cubicBezTo>
                    <a:pt x="13411" y="13251"/>
                    <a:pt x="13411" y="9332"/>
                    <a:pt x="15145" y="9332"/>
                  </a:cubicBezTo>
                  <a:cubicBezTo>
                    <a:pt x="16873" y="9332"/>
                    <a:pt x="18874" y="6345"/>
                    <a:pt x="18874" y="5414"/>
                  </a:cubicBezTo>
                  <a:cubicBezTo>
                    <a:pt x="18874" y="4487"/>
                    <a:pt x="17140" y="4487"/>
                    <a:pt x="15406" y="4487"/>
                  </a:cubicBezTo>
                  <a:cubicBezTo>
                    <a:pt x="13544" y="4487"/>
                    <a:pt x="9942" y="4694"/>
                    <a:pt x="9942" y="4694"/>
                  </a:cubicBezTo>
                  <a:cubicBezTo>
                    <a:pt x="9942" y="4694"/>
                    <a:pt x="7539" y="4074"/>
                    <a:pt x="7539" y="2836"/>
                  </a:cubicBezTo>
                  <a:cubicBezTo>
                    <a:pt x="7539" y="1703"/>
                    <a:pt x="6742" y="776"/>
                    <a:pt x="4472" y="776"/>
                  </a:cubicBezTo>
                  <a:cubicBezTo>
                    <a:pt x="2872" y="776"/>
                    <a:pt x="2343" y="0"/>
                    <a:pt x="16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8" name="Google Shape;1858;p134"/>
            <p:cNvSpPr/>
            <p:nvPr/>
          </p:nvSpPr>
          <p:spPr>
            <a:xfrm>
              <a:off x="4774341" y="1606103"/>
              <a:ext cx="558566" cy="607358"/>
            </a:xfrm>
            <a:custGeom>
              <a:avLst/>
              <a:gdLst/>
              <a:ahLst/>
              <a:cxnLst/>
              <a:rect l="l" t="t" r="r" b="b"/>
              <a:pathLst>
                <a:path w="21600" h="21600" extrusionOk="0">
                  <a:moveTo>
                    <a:pt x="7415" y="0"/>
                  </a:moveTo>
                  <a:lnTo>
                    <a:pt x="7114" y="40"/>
                  </a:lnTo>
                  <a:cubicBezTo>
                    <a:pt x="7114" y="40"/>
                    <a:pt x="6942" y="494"/>
                    <a:pt x="6813" y="554"/>
                  </a:cubicBezTo>
                  <a:cubicBezTo>
                    <a:pt x="6533" y="633"/>
                    <a:pt x="6297" y="731"/>
                    <a:pt x="6039" y="851"/>
                  </a:cubicBezTo>
                  <a:cubicBezTo>
                    <a:pt x="6005" y="873"/>
                    <a:pt x="5959" y="882"/>
                    <a:pt x="5907" y="882"/>
                  </a:cubicBezTo>
                  <a:cubicBezTo>
                    <a:pt x="5635" y="882"/>
                    <a:pt x="5166" y="633"/>
                    <a:pt x="4879" y="633"/>
                  </a:cubicBezTo>
                  <a:cubicBezTo>
                    <a:pt x="4535" y="633"/>
                    <a:pt x="4320" y="969"/>
                    <a:pt x="4470" y="1048"/>
                  </a:cubicBezTo>
                  <a:cubicBezTo>
                    <a:pt x="4643" y="1127"/>
                    <a:pt x="4600" y="1740"/>
                    <a:pt x="4600" y="1740"/>
                  </a:cubicBezTo>
                  <a:cubicBezTo>
                    <a:pt x="4600" y="1740"/>
                    <a:pt x="4779" y="2455"/>
                    <a:pt x="5022" y="2455"/>
                  </a:cubicBezTo>
                  <a:cubicBezTo>
                    <a:pt x="5032" y="2455"/>
                    <a:pt x="5041" y="2453"/>
                    <a:pt x="5051" y="2451"/>
                  </a:cubicBezTo>
                  <a:cubicBezTo>
                    <a:pt x="5074" y="2446"/>
                    <a:pt x="5099" y="2444"/>
                    <a:pt x="5123" y="2444"/>
                  </a:cubicBezTo>
                  <a:cubicBezTo>
                    <a:pt x="5384" y="2444"/>
                    <a:pt x="5654" y="2713"/>
                    <a:pt x="5438" y="2768"/>
                  </a:cubicBezTo>
                  <a:cubicBezTo>
                    <a:pt x="5180" y="2866"/>
                    <a:pt x="5029" y="3084"/>
                    <a:pt x="5029" y="3321"/>
                  </a:cubicBezTo>
                  <a:cubicBezTo>
                    <a:pt x="5007" y="3558"/>
                    <a:pt x="5051" y="3835"/>
                    <a:pt x="4879" y="3875"/>
                  </a:cubicBezTo>
                  <a:cubicBezTo>
                    <a:pt x="4643" y="3875"/>
                    <a:pt x="4470" y="4072"/>
                    <a:pt x="4513" y="4290"/>
                  </a:cubicBezTo>
                  <a:cubicBezTo>
                    <a:pt x="4513" y="4606"/>
                    <a:pt x="4105" y="4507"/>
                    <a:pt x="4040" y="4626"/>
                  </a:cubicBezTo>
                  <a:cubicBezTo>
                    <a:pt x="3954" y="4902"/>
                    <a:pt x="3869" y="5159"/>
                    <a:pt x="3739" y="5416"/>
                  </a:cubicBezTo>
                  <a:cubicBezTo>
                    <a:pt x="3654" y="5495"/>
                    <a:pt x="3117" y="5535"/>
                    <a:pt x="3095" y="5792"/>
                  </a:cubicBezTo>
                  <a:cubicBezTo>
                    <a:pt x="3054" y="6035"/>
                    <a:pt x="2841" y="6349"/>
                    <a:pt x="2690" y="6349"/>
                  </a:cubicBezTo>
                  <a:cubicBezTo>
                    <a:pt x="2681" y="6349"/>
                    <a:pt x="2673" y="6348"/>
                    <a:pt x="2666" y="6345"/>
                  </a:cubicBezTo>
                  <a:cubicBezTo>
                    <a:pt x="2565" y="6333"/>
                    <a:pt x="2434" y="6288"/>
                    <a:pt x="2326" y="6288"/>
                  </a:cubicBezTo>
                  <a:cubicBezTo>
                    <a:pt x="2250" y="6288"/>
                    <a:pt x="2185" y="6311"/>
                    <a:pt x="2150" y="6385"/>
                  </a:cubicBezTo>
                  <a:cubicBezTo>
                    <a:pt x="2126" y="6423"/>
                    <a:pt x="2090" y="6438"/>
                    <a:pt x="2047" y="6438"/>
                  </a:cubicBezTo>
                  <a:cubicBezTo>
                    <a:pt x="1915" y="6438"/>
                    <a:pt x="1719" y="6307"/>
                    <a:pt x="1618" y="6307"/>
                  </a:cubicBezTo>
                  <a:cubicBezTo>
                    <a:pt x="1598" y="6307"/>
                    <a:pt x="1581" y="6313"/>
                    <a:pt x="1569" y="6325"/>
                  </a:cubicBezTo>
                  <a:cubicBezTo>
                    <a:pt x="1461" y="6405"/>
                    <a:pt x="967" y="6780"/>
                    <a:pt x="967" y="7017"/>
                  </a:cubicBezTo>
                  <a:cubicBezTo>
                    <a:pt x="967" y="7254"/>
                    <a:pt x="1504" y="7254"/>
                    <a:pt x="1461" y="7551"/>
                  </a:cubicBezTo>
                  <a:cubicBezTo>
                    <a:pt x="1461" y="7828"/>
                    <a:pt x="1591" y="8105"/>
                    <a:pt x="1805" y="8302"/>
                  </a:cubicBezTo>
                  <a:cubicBezTo>
                    <a:pt x="1956" y="8440"/>
                    <a:pt x="2213" y="8796"/>
                    <a:pt x="2063" y="8974"/>
                  </a:cubicBezTo>
                  <a:cubicBezTo>
                    <a:pt x="1972" y="9086"/>
                    <a:pt x="1859" y="9138"/>
                    <a:pt x="1702" y="9138"/>
                  </a:cubicBezTo>
                  <a:cubicBezTo>
                    <a:pt x="1637" y="9138"/>
                    <a:pt x="1564" y="9129"/>
                    <a:pt x="1483" y="9112"/>
                  </a:cubicBezTo>
                  <a:cubicBezTo>
                    <a:pt x="1442" y="9104"/>
                    <a:pt x="1407" y="9100"/>
                    <a:pt x="1377" y="9100"/>
                  </a:cubicBezTo>
                  <a:cubicBezTo>
                    <a:pt x="1250" y="9100"/>
                    <a:pt x="1199" y="9163"/>
                    <a:pt x="1015" y="9163"/>
                  </a:cubicBezTo>
                  <a:cubicBezTo>
                    <a:pt x="948" y="9163"/>
                    <a:pt x="864" y="9154"/>
                    <a:pt x="752" y="9132"/>
                  </a:cubicBezTo>
                  <a:cubicBezTo>
                    <a:pt x="704" y="9125"/>
                    <a:pt x="661" y="9121"/>
                    <a:pt x="621" y="9121"/>
                  </a:cubicBezTo>
                  <a:cubicBezTo>
                    <a:pt x="252" y="9121"/>
                    <a:pt x="218" y="9428"/>
                    <a:pt x="43" y="9606"/>
                  </a:cubicBezTo>
                  <a:lnTo>
                    <a:pt x="0" y="9666"/>
                  </a:lnTo>
                  <a:cubicBezTo>
                    <a:pt x="236" y="9844"/>
                    <a:pt x="323" y="10160"/>
                    <a:pt x="709" y="10278"/>
                  </a:cubicBezTo>
                  <a:cubicBezTo>
                    <a:pt x="791" y="10311"/>
                    <a:pt x="872" y="10323"/>
                    <a:pt x="949" y="10323"/>
                  </a:cubicBezTo>
                  <a:cubicBezTo>
                    <a:pt x="1176" y="10323"/>
                    <a:pt x="1371" y="10219"/>
                    <a:pt x="1479" y="10219"/>
                  </a:cubicBezTo>
                  <a:cubicBezTo>
                    <a:pt x="1536" y="10219"/>
                    <a:pt x="1569" y="10248"/>
                    <a:pt x="1569" y="10338"/>
                  </a:cubicBezTo>
                  <a:cubicBezTo>
                    <a:pt x="1569" y="10654"/>
                    <a:pt x="494" y="10575"/>
                    <a:pt x="494" y="10674"/>
                  </a:cubicBezTo>
                  <a:cubicBezTo>
                    <a:pt x="474" y="10769"/>
                    <a:pt x="1490" y="11964"/>
                    <a:pt x="2083" y="11964"/>
                  </a:cubicBezTo>
                  <a:cubicBezTo>
                    <a:pt x="2106" y="11964"/>
                    <a:pt x="2128" y="11962"/>
                    <a:pt x="2150" y="11959"/>
                  </a:cubicBezTo>
                  <a:cubicBezTo>
                    <a:pt x="2708" y="11859"/>
                    <a:pt x="3117" y="11287"/>
                    <a:pt x="2944" y="11187"/>
                  </a:cubicBezTo>
                  <a:cubicBezTo>
                    <a:pt x="2785" y="11114"/>
                    <a:pt x="2994" y="10806"/>
                    <a:pt x="3145" y="10806"/>
                  </a:cubicBezTo>
                  <a:cubicBezTo>
                    <a:pt x="3157" y="10806"/>
                    <a:pt x="3170" y="10808"/>
                    <a:pt x="3180" y="10812"/>
                  </a:cubicBezTo>
                  <a:cubicBezTo>
                    <a:pt x="3331" y="10872"/>
                    <a:pt x="3224" y="11444"/>
                    <a:pt x="3396" y="11563"/>
                  </a:cubicBezTo>
                  <a:cubicBezTo>
                    <a:pt x="3568" y="11701"/>
                    <a:pt x="3503" y="11939"/>
                    <a:pt x="3396" y="12255"/>
                  </a:cubicBezTo>
                  <a:cubicBezTo>
                    <a:pt x="3267" y="12552"/>
                    <a:pt x="3503" y="13145"/>
                    <a:pt x="3525" y="13481"/>
                  </a:cubicBezTo>
                  <a:cubicBezTo>
                    <a:pt x="3568" y="13816"/>
                    <a:pt x="3804" y="14311"/>
                    <a:pt x="3890" y="14805"/>
                  </a:cubicBezTo>
                  <a:cubicBezTo>
                    <a:pt x="4040" y="15497"/>
                    <a:pt x="4277" y="16169"/>
                    <a:pt x="4621" y="16781"/>
                  </a:cubicBezTo>
                  <a:cubicBezTo>
                    <a:pt x="4922" y="17355"/>
                    <a:pt x="5159" y="18441"/>
                    <a:pt x="5373" y="18699"/>
                  </a:cubicBezTo>
                  <a:cubicBezTo>
                    <a:pt x="5588" y="18956"/>
                    <a:pt x="6125" y="19766"/>
                    <a:pt x="6125" y="20260"/>
                  </a:cubicBezTo>
                  <a:cubicBezTo>
                    <a:pt x="6125" y="20754"/>
                    <a:pt x="6684" y="21426"/>
                    <a:pt x="6878" y="21565"/>
                  </a:cubicBezTo>
                  <a:cubicBezTo>
                    <a:pt x="6915" y="21588"/>
                    <a:pt x="6958" y="21600"/>
                    <a:pt x="7005" y="21600"/>
                  </a:cubicBezTo>
                  <a:cubicBezTo>
                    <a:pt x="7226" y="21600"/>
                    <a:pt x="7520" y="21355"/>
                    <a:pt x="7608" y="21110"/>
                  </a:cubicBezTo>
                  <a:cubicBezTo>
                    <a:pt x="7716" y="20814"/>
                    <a:pt x="8296" y="20676"/>
                    <a:pt x="8339" y="20418"/>
                  </a:cubicBezTo>
                  <a:cubicBezTo>
                    <a:pt x="8360" y="20161"/>
                    <a:pt x="8425" y="19944"/>
                    <a:pt x="8640" y="19924"/>
                  </a:cubicBezTo>
                  <a:cubicBezTo>
                    <a:pt x="8833" y="19904"/>
                    <a:pt x="8833" y="19687"/>
                    <a:pt x="8833" y="19410"/>
                  </a:cubicBezTo>
                  <a:cubicBezTo>
                    <a:pt x="8812" y="19074"/>
                    <a:pt x="8898" y="18758"/>
                    <a:pt x="9070" y="18461"/>
                  </a:cubicBezTo>
                  <a:cubicBezTo>
                    <a:pt x="9263" y="18086"/>
                    <a:pt x="9306" y="17671"/>
                    <a:pt x="9177" y="17275"/>
                  </a:cubicBezTo>
                  <a:cubicBezTo>
                    <a:pt x="9091" y="16960"/>
                    <a:pt x="9113" y="16623"/>
                    <a:pt x="9242" y="16346"/>
                  </a:cubicBezTo>
                  <a:cubicBezTo>
                    <a:pt x="9349" y="16069"/>
                    <a:pt x="9306" y="15754"/>
                    <a:pt x="9521" y="15734"/>
                  </a:cubicBezTo>
                  <a:cubicBezTo>
                    <a:pt x="9843" y="15655"/>
                    <a:pt x="10123" y="15477"/>
                    <a:pt x="10294" y="15240"/>
                  </a:cubicBezTo>
                  <a:cubicBezTo>
                    <a:pt x="10531" y="14943"/>
                    <a:pt x="11241" y="14528"/>
                    <a:pt x="11477" y="14350"/>
                  </a:cubicBezTo>
                  <a:cubicBezTo>
                    <a:pt x="11950" y="13994"/>
                    <a:pt x="12379" y="13579"/>
                    <a:pt x="12745" y="13145"/>
                  </a:cubicBezTo>
                  <a:cubicBezTo>
                    <a:pt x="12960" y="12788"/>
                    <a:pt x="13626" y="12670"/>
                    <a:pt x="13927" y="12373"/>
                  </a:cubicBezTo>
                  <a:cubicBezTo>
                    <a:pt x="14228" y="12078"/>
                    <a:pt x="14099" y="11919"/>
                    <a:pt x="14163" y="11603"/>
                  </a:cubicBezTo>
                  <a:cubicBezTo>
                    <a:pt x="14228" y="11287"/>
                    <a:pt x="15195" y="11149"/>
                    <a:pt x="15561" y="11149"/>
                  </a:cubicBezTo>
                  <a:lnTo>
                    <a:pt x="15754" y="11149"/>
                  </a:lnTo>
                  <a:cubicBezTo>
                    <a:pt x="15732" y="10674"/>
                    <a:pt x="15646" y="10220"/>
                    <a:pt x="15475" y="9784"/>
                  </a:cubicBezTo>
                  <a:cubicBezTo>
                    <a:pt x="15323" y="9429"/>
                    <a:pt x="15260" y="9053"/>
                    <a:pt x="15281" y="8677"/>
                  </a:cubicBezTo>
                  <a:cubicBezTo>
                    <a:pt x="15345" y="8460"/>
                    <a:pt x="15625" y="8618"/>
                    <a:pt x="15711" y="8362"/>
                  </a:cubicBezTo>
                  <a:cubicBezTo>
                    <a:pt x="15797" y="8105"/>
                    <a:pt x="14916" y="8105"/>
                    <a:pt x="15195" y="7748"/>
                  </a:cubicBezTo>
                  <a:cubicBezTo>
                    <a:pt x="15288" y="7630"/>
                    <a:pt x="15350" y="7591"/>
                    <a:pt x="15405" y="7591"/>
                  </a:cubicBezTo>
                  <a:cubicBezTo>
                    <a:pt x="15515" y="7591"/>
                    <a:pt x="15596" y="7748"/>
                    <a:pt x="15839" y="7748"/>
                  </a:cubicBezTo>
                  <a:cubicBezTo>
                    <a:pt x="16227" y="7748"/>
                    <a:pt x="16355" y="7926"/>
                    <a:pt x="16355" y="8143"/>
                  </a:cubicBezTo>
                  <a:cubicBezTo>
                    <a:pt x="16355" y="8362"/>
                    <a:pt x="16743" y="8500"/>
                    <a:pt x="16743" y="8500"/>
                  </a:cubicBezTo>
                  <a:cubicBezTo>
                    <a:pt x="16743" y="8500"/>
                    <a:pt x="17344" y="8460"/>
                    <a:pt x="17623" y="8460"/>
                  </a:cubicBezTo>
                  <a:cubicBezTo>
                    <a:pt x="17903" y="8460"/>
                    <a:pt x="18182" y="8460"/>
                    <a:pt x="18182" y="8618"/>
                  </a:cubicBezTo>
                  <a:cubicBezTo>
                    <a:pt x="18182" y="8796"/>
                    <a:pt x="17860" y="9369"/>
                    <a:pt x="17581" y="9369"/>
                  </a:cubicBezTo>
                  <a:cubicBezTo>
                    <a:pt x="17302" y="9369"/>
                    <a:pt x="17302" y="10101"/>
                    <a:pt x="17516" y="10160"/>
                  </a:cubicBezTo>
                  <a:cubicBezTo>
                    <a:pt x="17527" y="10163"/>
                    <a:pt x="17537" y="10164"/>
                    <a:pt x="17548" y="10164"/>
                  </a:cubicBezTo>
                  <a:cubicBezTo>
                    <a:pt x="17769" y="10164"/>
                    <a:pt x="17953" y="9586"/>
                    <a:pt x="18097" y="9586"/>
                  </a:cubicBezTo>
                  <a:cubicBezTo>
                    <a:pt x="18225" y="9586"/>
                    <a:pt x="18269" y="10298"/>
                    <a:pt x="18397" y="11010"/>
                  </a:cubicBezTo>
                  <a:cubicBezTo>
                    <a:pt x="18419" y="10970"/>
                    <a:pt x="18462" y="10950"/>
                    <a:pt x="18505" y="10950"/>
                  </a:cubicBezTo>
                  <a:cubicBezTo>
                    <a:pt x="18698" y="10950"/>
                    <a:pt x="18612" y="10338"/>
                    <a:pt x="18720" y="10160"/>
                  </a:cubicBezTo>
                  <a:cubicBezTo>
                    <a:pt x="18849" y="9982"/>
                    <a:pt x="18784" y="9429"/>
                    <a:pt x="18891" y="9429"/>
                  </a:cubicBezTo>
                  <a:cubicBezTo>
                    <a:pt x="18953" y="9429"/>
                    <a:pt x="19261" y="9521"/>
                    <a:pt x="19412" y="9521"/>
                  </a:cubicBezTo>
                  <a:cubicBezTo>
                    <a:pt x="19470" y="9521"/>
                    <a:pt x="19505" y="9507"/>
                    <a:pt x="19493" y="9468"/>
                  </a:cubicBezTo>
                  <a:cubicBezTo>
                    <a:pt x="19472" y="9310"/>
                    <a:pt x="19838" y="8816"/>
                    <a:pt x="19773" y="8559"/>
                  </a:cubicBezTo>
                  <a:cubicBezTo>
                    <a:pt x="19708" y="8302"/>
                    <a:pt x="19988" y="7966"/>
                    <a:pt x="19988" y="7650"/>
                  </a:cubicBezTo>
                  <a:cubicBezTo>
                    <a:pt x="19988" y="7333"/>
                    <a:pt x="20289" y="7254"/>
                    <a:pt x="20504" y="7076"/>
                  </a:cubicBezTo>
                  <a:cubicBezTo>
                    <a:pt x="20673" y="6936"/>
                    <a:pt x="20937" y="6758"/>
                    <a:pt x="21072" y="6758"/>
                  </a:cubicBezTo>
                  <a:cubicBezTo>
                    <a:pt x="21108" y="6758"/>
                    <a:pt x="21135" y="6771"/>
                    <a:pt x="21148" y="6800"/>
                  </a:cubicBezTo>
                  <a:cubicBezTo>
                    <a:pt x="21185" y="6889"/>
                    <a:pt x="21345" y="6966"/>
                    <a:pt x="21446" y="6966"/>
                  </a:cubicBezTo>
                  <a:cubicBezTo>
                    <a:pt x="21524" y="6966"/>
                    <a:pt x="21567" y="6920"/>
                    <a:pt x="21492" y="6800"/>
                  </a:cubicBezTo>
                  <a:cubicBezTo>
                    <a:pt x="21299" y="6543"/>
                    <a:pt x="21299" y="6365"/>
                    <a:pt x="21427" y="6305"/>
                  </a:cubicBezTo>
                  <a:cubicBezTo>
                    <a:pt x="21557" y="6247"/>
                    <a:pt x="21600" y="5970"/>
                    <a:pt x="21600" y="5970"/>
                  </a:cubicBezTo>
                  <a:cubicBezTo>
                    <a:pt x="21600" y="5970"/>
                    <a:pt x="21213" y="5910"/>
                    <a:pt x="21148" y="5733"/>
                  </a:cubicBezTo>
                  <a:cubicBezTo>
                    <a:pt x="21084" y="5555"/>
                    <a:pt x="20848" y="5376"/>
                    <a:pt x="20848" y="5238"/>
                  </a:cubicBezTo>
                  <a:cubicBezTo>
                    <a:pt x="20848" y="5183"/>
                    <a:pt x="20813" y="5160"/>
                    <a:pt x="20761" y="5160"/>
                  </a:cubicBezTo>
                  <a:cubicBezTo>
                    <a:pt x="20680" y="5160"/>
                    <a:pt x="20556" y="5214"/>
                    <a:pt x="20439" y="5298"/>
                  </a:cubicBezTo>
                  <a:cubicBezTo>
                    <a:pt x="20403" y="5324"/>
                    <a:pt x="20360" y="5334"/>
                    <a:pt x="20314" y="5334"/>
                  </a:cubicBezTo>
                  <a:cubicBezTo>
                    <a:pt x="20180" y="5334"/>
                    <a:pt x="20008" y="5250"/>
                    <a:pt x="19807" y="5250"/>
                  </a:cubicBezTo>
                  <a:cubicBezTo>
                    <a:pt x="19715" y="5250"/>
                    <a:pt x="19618" y="5267"/>
                    <a:pt x="19515" y="5318"/>
                  </a:cubicBezTo>
                  <a:cubicBezTo>
                    <a:pt x="19144" y="5525"/>
                    <a:pt x="19031" y="5733"/>
                    <a:pt x="18871" y="5733"/>
                  </a:cubicBezTo>
                  <a:cubicBezTo>
                    <a:pt x="18863" y="5733"/>
                    <a:pt x="18856" y="5733"/>
                    <a:pt x="18849" y="5733"/>
                  </a:cubicBezTo>
                  <a:cubicBezTo>
                    <a:pt x="18830" y="5729"/>
                    <a:pt x="18814" y="5727"/>
                    <a:pt x="18799" y="5727"/>
                  </a:cubicBezTo>
                  <a:cubicBezTo>
                    <a:pt x="18662" y="5727"/>
                    <a:pt x="18681" y="5886"/>
                    <a:pt x="18526" y="6029"/>
                  </a:cubicBezTo>
                  <a:cubicBezTo>
                    <a:pt x="18375" y="6167"/>
                    <a:pt x="18269" y="6345"/>
                    <a:pt x="18161" y="6345"/>
                  </a:cubicBezTo>
                  <a:cubicBezTo>
                    <a:pt x="18032" y="6385"/>
                    <a:pt x="17903" y="6424"/>
                    <a:pt x="17774" y="6484"/>
                  </a:cubicBezTo>
                  <a:cubicBezTo>
                    <a:pt x="17774" y="6484"/>
                    <a:pt x="17989" y="6919"/>
                    <a:pt x="17860" y="7136"/>
                  </a:cubicBezTo>
                  <a:cubicBezTo>
                    <a:pt x="17814" y="7207"/>
                    <a:pt x="17745" y="7227"/>
                    <a:pt x="17660" y="7227"/>
                  </a:cubicBezTo>
                  <a:cubicBezTo>
                    <a:pt x="17552" y="7227"/>
                    <a:pt x="17418" y="7195"/>
                    <a:pt x="17271" y="7195"/>
                  </a:cubicBezTo>
                  <a:cubicBezTo>
                    <a:pt x="17211" y="7195"/>
                    <a:pt x="17150" y="7200"/>
                    <a:pt x="17087" y="7214"/>
                  </a:cubicBezTo>
                  <a:cubicBezTo>
                    <a:pt x="17031" y="7228"/>
                    <a:pt x="16981" y="7233"/>
                    <a:pt x="16933" y="7233"/>
                  </a:cubicBezTo>
                  <a:cubicBezTo>
                    <a:pt x="16741" y="7233"/>
                    <a:pt x="16602" y="7144"/>
                    <a:pt x="16447" y="7144"/>
                  </a:cubicBezTo>
                  <a:cubicBezTo>
                    <a:pt x="16418" y="7144"/>
                    <a:pt x="16388" y="7148"/>
                    <a:pt x="16355" y="7156"/>
                  </a:cubicBezTo>
                  <a:cubicBezTo>
                    <a:pt x="16325" y="7163"/>
                    <a:pt x="16294" y="7167"/>
                    <a:pt x="16266" y="7167"/>
                  </a:cubicBezTo>
                  <a:cubicBezTo>
                    <a:pt x="16086" y="7167"/>
                    <a:pt x="15946" y="7036"/>
                    <a:pt x="15837" y="7036"/>
                  </a:cubicBezTo>
                  <a:cubicBezTo>
                    <a:pt x="15831" y="7036"/>
                    <a:pt x="15825" y="7036"/>
                    <a:pt x="15819" y="7037"/>
                  </a:cubicBezTo>
                  <a:cubicBezTo>
                    <a:pt x="15811" y="7039"/>
                    <a:pt x="15802" y="7040"/>
                    <a:pt x="15794" y="7040"/>
                  </a:cubicBezTo>
                  <a:cubicBezTo>
                    <a:pt x="15670" y="7040"/>
                    <a:pt x="15522" y="6765"/>
                    <a:pt x="15581" y="6543"/>
                  </a:cubicBezTo>
                  <a:cubicBezTo>
                    <a:pt x="15633" y="6368"/>
                    <a:pt x="15519" y="6117"/>
                    <a:pt x="15405" y="6117"/>
                  </a:cubicBezTo>
                  <a:cubicBezTo>
                    <a:pt x="15377" y="6117"/>
                    <a:pt x="15349" y="6132"/>
                    <a:pt x="15323" y="6167"/>
                  </a:cubicBezTo>
                  <a:cubicBezTo>
                    <a:pt x="15217" y="6345"/>
                    <a:pt x="15023" y="6267"/>
                    <a:pt x="15023" y="6523"/>
                  </a:cubicBezTo>
                  <a:cubicBezTo>
                    <a:pt x="15023" y="6780"/>
                    <a:pt x="15173" y="7096"/>
                    <a:pt x="15002" y="7274"/>
                  </a:cubicBezTo>
                  <a:cubicBezTo>
                    <a:pt x="14876" y="7389"/>
                    <a:pt x="14417" y="7463"/>
                    <a:pt x="14062" y="7463"/>
                  </a:cubicBezTo>
                  <a:cubicBezTo>
                    <a:pt x="13870" y="7463"/>
                    <a:pt x="13708" y="7442"/>
                    <a:pt x="13647" y="7393"/>
                  </a:cubicBezTo>
                  <a:cubicBezTo>
                    <a:pt x="13476" y="7254"/>
                    <a:pt x="12659" y="7156"/>
                    <a:pt x="12637" y="7017"/>
                  </a:cubicBezTo>
                  <a:cubicBezTo>
                    <a:pt x="12616" y="6879"/>
                    <a:pt x="12358" y="6602"/>
                    <a:pt x="12208" y="6602"/>
                  </a:cubicBezTo>
                  <a:cubicBezTo>
                    <a:pt x="12068" y="6602"/>
                    <a:pt x="11742" y="6746"/>
                    <a:pt x="11568" y="6746"/>
                  </a:cubicBezTo>
                  <a:cubicBezTo>
                    <a:pt x="11528" y="6746"/>
                    <a:pt x="11497" y="6739"/>
                    <a:pt x="11477" y="6721"/>
                  </a:cubicBezTo>
                  <a:cubicBezTo>
                    <a:pt x="11283" y="6562"/>
                    <a:pt x="11068" y="6444"/>
                    <a:pt x="10832" y="6385"/>
                  </a:cubicBezTo>
                  <a:cubicBezTo>
                    <a:pt x="10617" y="6345"/>
                    <a:pt x="10273" y="6207"/>
                    <a:pt x="10252" y="6088"/>
                  </a:cubicBezTo>
                  <a:cubicBezTo>
                    <a:pt x="10209" y="5970"/>
                    <a:pt x="9715" y="5910"/>
                    <a:pt x="9629" y="5792"/>
                  </a:cubicBezTo>
                  <a:cubicBezTo>
                    <a:pt x="9542" y="5673"/>
                    <a:pt x="9221" y="5653"/>
                    <a:pt x="9221" y="5495"/>
                  </a:cubicBezTo>
                  <a:cubicBezTo>
                    <a:pt x="9221" y="5356"/>
                    <a:pt x="9349" y="5119"/>
                    <a:pt x="9349" y="4942"/>
                  </a:cubicBezTo>
                  <a:cubicBezTo>
                    <a:pt x="9349" y="4764"/>
                    <a:pt x="9715" y="4606"/>
                    <a:pt x="9715" y="4487"/>
                  </a:cubicBezTo>
                  <a:cubicBezTo>
                    <a:pt x="9715" y="4369"/>
                    <a:pt x="9392" y="4171"/>
                    <a:pt x="9392" y="4171"/>
                  </a:cubicBezTo>
                  <a:cubicBezTo>
                    <a:pt x="9392" y="4171"/>
                    <a:pt x="9177" y="3795"/>
                    <a:pt x="8920" y="3795"/>
                  </a:cubicBezTo>
                  <a:cubicBezTo>
                    <a:pt x="8662" y="3795"/>
                    <a:pt x="8489" y="3380"/>
                    <a:pt x="8274" y="3341"/>
                  </a:cubicBezTo>
                  <a:cubicBezTo>
                    <a:pt x="8059" y="3321"/>
                    <a:pt x="8124" y="2906"/>
                    <a:pt x="8016" y="2768"/>
                  </a:cubicBezTo>
                  <a:cubicBezTo>
                    <a:pt x="7913" y="2641"/>
                    <a:pt x="7948" y="2401"/>
                    <a:pt x="8076" y="2401"/>
                  </a:cubicBezTo>
                  <a:cubicBezTo>
                    <a:pt x="8107" y="2401"/>
                    <a:pt x="8146" y="2415"/>
                    <a:pt x="8189" y="2451"/>
                  </a:cubicBezTo>
                  <a:cubicBezTo>
                    <a:pt x="8249" y="2501"/>
                    <a:pt x="8323" y="2523"/>
                    <a:pt x="8397" y="2523"/>
                  </a:cubicBezTo>
                  <a:cubicBezTo>
                    <a:pt x="8587" y="2523"/>
                    <a:pt x="8770" y="2375"/>
                    <a:pt x="8662" y="2175"/>
                  </a:cubicBezTo>
                  <a:cubicBezTo>
                    <a:pt x="8489" y="1917"/>
                    <a:pt x="8232" y="1680"/>
                    <a:pt x="8232" y="1542"/>
                  </a:cubicBezTo>
                  <a:cubicBezTo>
                    <a:pt x="8232" y="1403"/>
                    <a:pt x="8404" y="969"/>
                    <a:pt x="8189" y="851"/>
                  </a:cubicBezTo>
                  <a:cubicBezTo>
                    <a:pt x="7974" y="731"/>
                    <a:pt x="7801" y="554"/>
                    <a:pt x="7737" y="356"/>
                  </a:cubicBezTo>
                  <a:cubicBezTo>
                    <a:pt x="7673" y="198"/>
                    <a:pt x="7565" y="79"/>
                    <a:pt x="741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59" name="Google Shape;1859;p134"/>
            <p:cNvSpPr/>
            <p:nvPr/>
          </p:nvSpPr>
          <p:spPr>
            <a:xfrm>
              <a:off x="5161165" y="1182482"/>
              <a:ext cx="631446" cy="278103"/>
            </a:xfrm>
            <a:custGeom>
              <a:avLst/>
              <a:gdLst/>
              <a:ahLst/>
              <a:cxnLst/>
              <a:rect l="l" t="t" r="r" b="b"/>
              <a:pathLst>
                <a:path w="21546" h="21600" extrusionOk="0">
                  <a:moveTo>
                    <a:pt x="7136" y="0"/>
                  </a:moveTo>
                  <a:cubicBezTo>
                    <a:pt x="7032" y="0"/>
                    <a:pt x="7010" y="370"/>
                    <a:pt x="6941" y="528"/>
                  </a:cubicBezTo>
                  <a:cubicBezTo>
                    <a:pt x="6865" y="745"/>
                    <a:pt x="6618" y="788"/>
                    <a:pt x="6580" y="1133"/>
                  </a:cubicBezTo>
                  <a:cubicBezTo>
                    <a:pt x="6524" y="1434"/>
                    <a:pt x="6239" y="1564"/>
                    <a:pt x="6296" y="1911"/>
                  </a:cubicBezTo>
                  <a:cubicBezTo>
                    <a:pt x="6315" y="2385"/>
                    <a:pt x="6410" y="2860"/>
                    <a:pt x="6524" y="3248"/>
                  </a:cubicBezTo>
                  <a:cubicBezTo>
                    <a:pt x="6618" y="3463"/>
                    <a:pt x="6562" y="4024"/>
                    <a:pt x="6505" y="4197"/>
                  </a:cubicBezTo>
                  <a:cubicBezTo>
                    <a:pt x="6448" y="4414"/>
                    <a:pt x="6012" y="4542"/>
                    <a:pt x="5935" y="4889"/>
                  </a:cubicBezTo>
                  <a:cubicBezTo>
                    <a:pt x="5915" y="4972"/>
                    <a:pt x="5884" y="5005"/>
                    <a:pt x="5846" y="5005"/>
                  </a:cubicBezTo>
                  <a:cubicBezTo>
                    <a:pt x="5746" y="5005"/>
                    <a:pt x="5594" y="4763"/>
                    <a:pt x="5443" y="4542"/>
                  </a:cubicBezTo>
                  <a:cubicBezTo>
                    <a:pt x="5369" y="4450"/>
                    <a:pt x="5288" y="4404"/>
                    <a:pt x="5206" y="4404"/>
                  </a:cubicBezTo>
                  <a:cubicBezTo>
                    <a:pt x="5099" y="4404"/>
                    <a:pt x="4990" y="4481"/>
                    <a:pt x="4893" y="4629"/>
                  </a:cubicBezTo>
                  <a:cubicBezTo>
                    <a:pt x="4880" y="4658"/>
                    <a:pt x="4862" y="4670"/>
                    <a:pt x="4841" y="4670"/>
                  </a:cubicBezTo>
                  <a:cubicBezTo>
                    <a:pt x="4701" y="4670"/>
                    <a:pt x="4408" y="4148"/>
                    <a:pt x="4342" y="4111"/>
                  </a:cubicBezTo>
                  <a:cubicBezTo>
                    <a:pt x="4251" y="4026"/>
                    <a:pt x="4212" y="3203"/>
                    <a:pt x="4122" y="3203"/>
                  </a:cubicBezTo>
                  <a:cubicBezTo>
                    <a:pt x="4120" y="3203"/>
                    <a:pt x="4117" y="3203"/>
                    <a:pt x="4115" y="3205"/>
                  </a:cubicBezTo>
                  <a:cubicBezTo>
                    <a:pt x="3793" y="3118"/>
                    <a:pt x="3470" y="2988"/>
                    <a:pt x="3167" y="2817"/>
                  </a:cubicBezTo>
                  <a:cubicBezTo>
                    <a:pt x="3119" y="2789"/>
                    <a:pt x="3056" y="2775"/>
                    <a:pt x="2991" y="2775"/>
                  </a:cubicBezTo>
                  <a:cubicBezTo>
                    <a:pt x="2850" y="2775"/>
                    <a:pt x="2700" y="2840"/>
                    <a:pt x="2674" y="2988"/>
                  </a:cubicBezTo>
                  <a:cubicBezTo>
                    <a:pt x="2636" y="3248"/>
                    <a:pt x="2276" y="3205"/>
                    <a:pt x="2200" y="3463"/>
                  </a:cubicBezTo>
                  <a:cubicBezTo>
                    <a:pt x="2143" y="3766"/>
                    <a:pt x="1859" y="3896"/>
                    <a:pt x="1745" y="4197"/>
                  </a:cubicBezTo>
                  <a:cubicBezTo>
                    <a:pt x="1650" y="4499"/>
                    <a:pt x="1308" y="4499"/>
                    <a:pt x="1232" y="4889"/>
                  </a:cubicBezTo>
                  <a:cubicBezTo>
                    <a:pt x="1138" y="5320"/>
                    <a:pt x="721" y="5535"/>
                    <a:pt x="588" y="5578"/>
                  </a:cubicBezTo>
                  <a:cubicBezTo>
                    <a:pt x="474" y="5622"/>
                    <a:pt x="151" y="5752"/>
                    <a:pt x="113" y="6010"/>
                  </a:cubicBezTo>
                  <a:cubicBezTo>
                    <a:pt x="113" y="6096"/>
                    <a:pt x="57" y="6096"/>
                    <a:pt x="0" y="6096"/>
                  </a:cubicBezTo>
                  <a:cubicBezTo>
                    <a:pt x="0" y="6183"/>
                    <a:pt x="19" y="6226"/>
                    <a:pt x="19" y="6313"/>
                  </a:cubicBezTo>
                  <a:cubicBezTo>
                    <a:pt x="113" y="7392"/>
                    <a:pt x="304" y="7349"/>
                    <a:pt x="512" y="7780"/>
                  </a:cubicBezTo>
                  <a:cubicBezTo>
                    <a:pt x="683" y="8168"/>
                    <a:pt x="891" y="8472"/>
                    <a:pt x="1138" y="8556"/>
                  </a:cubicBezTo>
                  <a:cubicBezTo>
                    <a:pt x="1404" y="8686"/>
                    <a:pt x="1631" y="9118"/>
                    <a:pt x="1726" y="9679"/>
                  </a:cubicBezTo>
                  <a:cubicBezTo>
                    <a:pt x="1783" y="10154"/>
                    <a:pt x="1915" y="10585"/>
                    <a:pt x="2086" y="10889"/>
                  </a:cubicBezTo>
                  <a:cubicBezTo>
                    <a:pt x="2219" y="11147"/>
                    <a:pt x="2048" y="11925"/>
                    <a:pt x="2048" y="12529"/>
                  </a:cubicBezTo>
                  <a:cubicBezTo>
                    <a:pt x="2048" y="13132"/>
                    <a:pt x="1745" y="13262"/>
                    <a:pt x="1896" y="13867"/>
                  </a:cubicBezTo>
                  <a:cubicBezTo>
                    <a:pt x="2048" y="14428"/>
                    <a:pt x="3129" y="14730"/>
                    <a:pt x="3433" y="14730"/>
                  </a:cubicBezTo>
                  <a:cubicBezTo>
                    <a:pt x="3755" y="14730"/>
                    <a:pt x="3850" y="15421"/>
                    <a:pt x="3944" y="15464"/>
                  </a:cubicBezTo>
                  <a:cubicBezTo>
                    <a:pt x="4153" y="15551"/>
                    <a:pt x="4172" y="16069"/>
                    <a:pt x="4399" y="16197"/>
                  </a:cubicBezTo>
                  <a:cubicBezTo>
                    <a:pt x="4684" y="16327"/>
                    <a:pt x="4893" y="16888"/>
                    <a:pt x="4931" y="17536"/>
                  </a:cubicBezTo>
                  <a:cubicBezTo>
                    <a:pt x="5006" y="18486"/>
                    <a:pt x="5272" y="18787"/>
                    <a:pt x="5329" y="19177"/>
                  </a:cubicBezTo>
                  <a:cubicBezTo>
                    <a:pt x="5346" y="19368"/>
                    <a:pt x="5453" y="19416"/>
                    <a:pt x="5598" y="19416"/>
                  </a:cubicBezTo>
                  <a:cubicBezTo>
                    <a:pt x="5732" y="19416"/>
                    <a:pt x="5897" y="19376"/>
                    <a:pt x="6051" y="19376"/>
                  </a:cubicBezTo>
                  <a:cubicBezTo>
                    <a:pt x="6103" y="19376"/>
                    <a:pt x="6154" y="19380"/>
                    <a:pt x="6201" y="19392"/>
                  </a:cubicBezTo>
                  <a:cubicBezTo>
                    <a:pt x="6381" y="19457"/>
                    <a:pt x="6723" y="19457"/>
                    <a:pt x="7053" y="19457"/>
                  </a:cubicBezTo>
                  <a:cubicBezTo>
                    <a:pt x="7381" y="19457"/>
                    <a:pt x="7699" y="19457"/>
                    <a:pt x="7832" y="19522"/>
                  </a:cubicBezTo>
                  <a:cubicBezTo>
                    <a:pt x="8098" y="19609"/>
                    <a:pt x="8724" y="19522"/>
                    <a:pt x="9084" y="20127"/>
                  </a:cubicBezTo>
                  <a:cubicBezTo>
                    <a:pt x="9238" y="20418"/>
                    <a:pt x="9360" y="20473"/>
                    <a:pt x="9469" y="20473"/>
                  </a:cubicBezTo>
                  <a:cubicBezTo>
                    <a:pt x="9534" y="20473"/>
                    <a:pt x="9593" y="20454"/>
                    <a:pt x="9650" y="20454"/>
                  </a:cubicBezTo>
                  <a:cubicBezTo>
                    <a:pt x="9709" y="20454"/>
                    <a:pt x="9765" y="20473"/>
                    <a:pt x="9823" y="20558"/>
                  </a:cubicBezTo>
                  <a:cubicBezTo>
                    <a:pt x="9990" y="20834"/>
                    <a:pt x="10194" y="20972"/>
                    <a:pt x="10395" y="20972"/>
                  </a:cubicBezTo>
                  <a:cubicBezTo>
                    <a:pt x="10445" y="20972"/>
                    <a:pt x="10495" y="20964"/>
                    <a:pt x="10544" y="20946"/>
                  </a:cubicBezTo>
                  <a:cubicBezTo>
                    <a:pt x="10563" y="20940"/>
                    <a:pt x="10581" y="20938"/>
                    <a:pt x="10597" y="20938"/>
                  </a:cubicBezTo>
                  <a:cubicBezTo>
                    <a:pt x="10848" y="20938"/>
                    <a:pt x="10862" y="21513"/>
                    <a:pt x="11075" y="21594"/>
                  </a:cubicBezTo>
                  <a:cubicBezTo>
                    <a:pt x="11085" y="21598"/>
                    <a:pt x="11096" y="21600"/>
                    <a:pt x="11107" y="21600"/>
                  </a:cubicBezTo>
                  <a:cubicBezTo>
                    <a:pt x="11339" y="21600"/>
                    <a:pt x="11725" y="20745"/>
                    <a:pt x="12251" y="20127"/>
                  </a:cubicBezTo>
                  <a:cubicBezTo>
                    <a:pt x="12484" y="19878"/>
                    <a:pt x="12737" y="19798"/>
                    <a:pt x="12975" y="19798"/>
                  </a:cubicBezTo>
                  <a:cubicBezTo>
                    <a:pt x="13317" y="19798"/>
                    <a:pt x="13627" y="19963"/>
                    <a:pt x="13806" y="20040"/>
                  </a:cubicBezTo>
                  <a:cubicBezTo>
                    <a:pt x="14280" y="20040"/>
                    <a:pt x="14735" y="19609"/>
                    <a:pt x="15039" y="18787"/>
                  </a:cubicBezTo>
                  <a:cubicBezTo>
                    <a:pt x="15399" y="17838"/>
                    <a:pt x="15835" y="18054"/>
                    <a:pt x="15892" y="17233"/>
                  </a:cubicBezTo>
                  <a:cubicBezTo>
                    <a:pt x="15930" y="16414"/>
                    <a:pt x="15531" y="16069"/>
                    <a:pt x="15703" y="15378"/>
                  </a:cubicBezTo>
                  <a:cubicBezTo>
                    <a:pt x="15792" y="15001"/>
                    <a:pt x="15958" y="14779"/>
                    <a:pt x="16126" y="14779"/>
                  </a:cubicBezTo>
                  <a:cubicBezTo>
                    <a:pt x="16208" y="14779"/>
                    <a:pt x="16291" y="14832"/>
                    <a:pt x="16366" y="14946"/>
                  </a:cubicBezTo>
                  <a:cubicBezTo>
                    <a:pt x="16516" y="15108"/>
                    <a:pt x="16676" y="15187"/>
                    <a:pt x="16837" y="15187"/>
                  </a:cubicBezTo>
                  <a:cubicBezTo>
                    <a:pt x="17061" y="15187"/>
                    <a:pt x="17286" y="15033"/>
                    <a:pt x="17485" y="14730"/>
                  </a:cubicBezTo>
                  <a:cubicBezTo>
                    <a:pt x="17921" y="13997"/>
                    <a:pt x="18092" y="14125"/>
                    <a:pt x="18490" y="13997"/>
                  </a:cubicBezTo>
                  <a:cubicBezTo>
                    <a:pt x="18888" y="13910"/>
                    <a:pt x="18850" y="13305"/>
                    <a:pt x="19116" y="12657"/>
                  </a:cubicBezTo>
                  <a:cubicBezTo>
                    <a:pt x="19324" y="12139"/>
                    <a:pt x="19628" y="11838"/>
                    <a:pt x="19951" y="11838"/>
                  </a:cubicBezTo>
                  <a:cubicBezTo>
                    <a:pt x="20178" y="11838"/>
                    <a:pt x="20475" y="11361"/>
                    <a:pt x="20723" y="11361"/>
                  </a:cubicBezTo>
                  <a:cubicBezTo>
                    <a:pt x="20764" y="11361"/>
                    <a:pt x="20804" y="11375"/>
                    <a:pt x="20842" y="11407"/>
                  </a:cubicBezTo>
                  <a:cubicBezTo>
                    <a:pt x="20962" y="11505"/>
                    <a:pt x="21110" y="11576"/>
                    <a:pt x="21239" y="11576"/>
                  </a:cubicBezTo>
                  <a:cubicBezTo>
                    <a:pt x="21395" y="11576"/>
                    <a:pt x="21522" y="11474"/>
                    <a:pt x="21543" y="11190"/>
                  </a:cubicBezTo>
                  <a:cubicBezTo>
                    <a:pt x="21600" y="10672"/>
                    <a:pt x="20898" y="9636"/>
                    <a:pt x="20671" y="8990"/>
                  </a:cubicBezTo>
                  <a:cubicBezTo>
                    <a:pt x="20590" y="8769"/>
                    <a:pt x="20479" y="8667"/>
                    <a:pt x="20369" y="8667"/>
                  </a:cubicBezTo>
                  <a:cubicBezTo>
                    <a:pt x="20220" y="8667"/>
                    <a:pt x="20073" y="8856"/>
                    <a:pt x="20007" y="9205"/>
                  </a:cubicBezTo>
                  <a:cubicBezTo>
                    <a:pt x="19987" y="9354"/>
                    <a:pt x="19959" y="9407"/>
                    <a:pt x="19921" y="9407"/>
                  </a:cubicBezTo>
                  <a:cubicBezTo>
                    <a:pt x="19816" y="9407"/>
                    <a:pt x="19636" y="8990"/>
                    <a:pt x="19343" y="8990"/>
                  </a:cubicBezTo>
                  <a:cubicBezTo>
                    <a:pt x="19090" y="8990"/>
                    <a:pt x="18983" y="9214"/>
                    <a:pt x="18871" y="9214"/>
                  </a:cubicBezTo>
                  <a:cubicBezTo>
                    <a:pt x="18806" y="9214"/>
                    <a:pt x="18739" y="9140"/>
                    <a:pt x="18641" y="8903"/>
                  </a:cubicBezTo>
                  <a:cubicBezTo>
                    <a:pt x="18377" y="8255"/>
                    <a:pt x="18718" y="8082"/>
                    <a:pt x="18718" y="8082"/>
                  </a:cubicBezTo>
                  <a:lnTo>
                    <a:pt x="18775" y="7262"/>
                  </a:lnTo>
                  <a:lnTo>
                    <a:pt x="19324" y="4672"/>
                  </a:lnTo>
                  <a:cubicBezTo>
                    <a:pt x="19211" y="4558"/>
                    <a:pt x="19097" y="4499"/>
                    <a:pt x="18988" y="4499"/>
                  </a:cubicBezTo>
                  <a:cubicBezTo>
                    <a:pt x="18935" y="4499"/>
                    <a:pt x="18882" y="4515"/>
                    <a:pt x="18832" y="4542"/>
                  </a:cubicBezTo>
                  <a:cubicBezTo>
                    <a:pt x="18779" y="4595"/>
                    <a:pt x="18707" y="4621"/>
                    <a:pt x="18632" y="4621"/>
                  </a:cubicBezTo>
                  <a:cubicBezTo>
                    <a:pt x="18461" y="4621"/>
                    <a:pt x="18270" y="4493"/>
                    <a:pt x="18243" y="4284"/>
                  </a:cubicBezTo>
                  <a:cubicBezTo>
                    <a:pt x="18212" y="4093"/>
                    <a:pt x="18003" y="3995"/>
                    <a:pt x="17796" y="3995"/>
                  </a:cubicBezTo>
                  <a:cubicBezTo>
                    <a:pt x="17626" y="3995"/>
                    <a:pt x="17458" y="4062"/>
                    <a:pt x="17390" y="4197"/>
                  </a:cubicBezTo>
                  <a:cubicBezTo>
                    <a:pt x="17220" y="4456"/>
                    <a:pt x="16859" y="4716"/>
                    <a:pt x="16840" y="5017"/>
                  </a:cubicBezTo>
                  <a:cubicBezTo>
                    <a:pt x="16822" y="5364"/>
                    <a:pt x="16423" y="5277"/>
                    <a:pt x="16290" y="5492"/>
                  </a:cubicBezTo>
                  <a:cubicBezTo>
                    <a:pt x="16139" y="5752"/>
                    <a:pt x="15418" y="5838"/>
                    <a:pt x="15399" y="6053"/>
                  </a:cubicBezTo>
                  <a:cubicBezTo>
                    <a:pt x="15389" y="6161"/>
                    <a:pt x="15190" y="6216"/>
                    <a:pt x="14979" y="6216"/>
                  </a:cubicBezTo>
                  <a:cubicBezTo>
                    <a:pt x="14768" y="6216"/>
                    <a:pt x="14546" y="6161"/>
                    <a:pt x="14489" y="6053"/>
                  </a:cubicBezTo>
                  <a:cubicBezTo>
                    <a:pt x="14356" y="5795"/>
                    <a:pt x="13692" y="6053"/>
                    <a:pt x="13616" y="5665"/>
                  </a:cubicBezTo>
                  <a:cubicBezTo>
                    <a:pt x="13521" y="5277"/>
                    <a:pt x="13237" y="5104"/>
                    <a:pt x="13237" y="4759"/>
                  </a:cubicBezTo>
                  <a:cubicBezTo>
                    <a:pt x="13237" y="4456"/>
                    <a:pt x="12744" y="4414"/>
                    <a:pt x="12668" y="4154"/>
                  </a:cubicBezTo>
                  <a:cubicBezTo>
                    <a:pt x="12623" y="3914"/>
                    <a:pt x="12349" y="3782"/>
                    <a:pt x="12220" y="3782"/>
                  </a:cubicBezTo>
                  <a:cubicBezTo>
                    <a:pt x="12188" y="3782"/>
                    <a:pt x="12163" y="3792"/>
                    <a:pt x="12156" y="3809"/>
                  </a:cubicBezTo>
                  <a:cubicBezTo>
                    <a:pt x="12150" y="3817"/>
                    <a:pt x="12141" y="3821"/>
                    <a:pt x="12128" y="3821"/>
                  </a:cubicBezTo>
                  <a:cubicBezTo>
                    <a:pt x="12012" y="3821"/>
                    <a:pt x="11630" y="3502"/>
                    <a:pt x="11511" y="3463"/>
                  </a:cubicBezTo>
                  <a:cubicBezTo>
                    <a:pt x="11502" y="3461"/>
                    <a:pt x="11492" y="3459"/>
                    <a:pt x="11481" y="3459"/>
                  </a:cubicBezTo>
                  <a:cubicBezTo>
                    <a:pt x="11340" y="3459"/>
                    <a:pt x="11008" y="3679"/>
                    <a:pt x="10885" y="3679"/>
                  </a:cubicBezTo>
                  <a:cubicBezTo>
                    <a:pt x="10772" y="3679"/>
                    <a:pt x="10544" y="4197"/>
                    <a:pt x="10392" y="4241"/>
                  </a:cubicBezTo>
                  <a:cubicBezTo>
                    <a:pt x="10388" y="4243"/>
                    <a:pt x="10382" y="4243"/>
                    <a:pt x="10377" y="4243"/>
                  </a:cubicBezTo>
                  <a:cubicBezTo>
                    <a:pt x="10248" y="4243"/>
                    <a:pt x="9946" y="3792"/>
                    <a:pt x="9821" y="3792"/>
                  </a:cubicBezTo>
                  <a:cubicBezTo>
                    <a:pt x="9806" y="3792"/>
                    <a:pt x="9795" y="3796"/>
                    <a:pt x="9785" y="3809"/>
                  </a:cubicBezTo>
                  <a:cubicBezTo>
                    <a:pt x="9778" y="3821"/>
                    <a:pt x="9770" y="3827"/>
                    <a:pt x="9759" y="3827"/>
                  </a:cubicBezTo>
                  <a:cubicBezTo>
                    <a:pt x="9664" y="3827"/>
                    <a:pt x="9454" y="3305"/>
                    <a:pt x="9368" y="3031"/>
                  </a:cubicBezTo>
                  <a:cubicBezTo>
                    <a:pt x="9273" y="2773"/>
                    <a:pt x="9368" y="1952"/>
                    <a:pt x="9292" y="1651"/>
                  </a:cubicBezTo>
                  <a:cubicBezTo>
                    <a:pt x="9198" y="1349"/>
                    <a:pt x="8762" y="1393"/>
                    <a:pt x="8609" y="1176"/>
                  </a:cubicBezTo>
                  <a:cubicBezTo>
                    <a:pt x="8458" y="959"/>
                    <a:pt x="8287" y="788"/>
                    <a:pt x="8117" y="701"/>
                  </a:cubicBezTo>
                  <a:cubicBezTo>
                    <a:pt x="8090" y="709"/>
                    <a:pt x="8064" y="711"/>
                    <a:pt x="8038" y="711"/>
                  </a:cubicBezTo>
                  <a:cubicBezTo>
                    <a:pt x="7914" y="711"/>
                    <a:pt x="7791" y="628"/>
                    <a:pt x="7681" y="485"/>
                  </a:cubicBezTo>
                  <a:cubicBezTo>
                    <a:pt x="7529" y="270"/>
                    <a:pt x="7358" y="97"/>
                    <a:pt x="7169" y="10"/>
                  </a:cubicBezTo>
                  <a:cubicBezTo>
                    <a:pt x="7156" y="2"/>
                    <a:pt x="7145" y="0"/>
                    <a:pt x="713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0" name="Google Shape;1860;p134"/>
            <p:cNvSpPr/>
            <p:nvPr/>
          </p:nvSpPr>
          <p:spPr>
            <a:xfrm>
              <a:off x="4094392" y="1672243"/>
              <a:ext cx="12701" cy="28354"/>
            </a:xfrm>
            <a:custGeom>
              <a:avLst/>
              <a:gdLst/>
              <a:ahLst/>
              <a:cxnLst/>
              <a:rect l="l" t="t" r="r" b="b"/>
              <a:pathLst>
                <a:path w="21600" h="21600" extrusionOk="0">
                  <a:moveTo>
                    <a:pt x="21600" y="0"/>
                  </a:moveTo>
                  <a:cubicBezTo>
                    <a:pt x="18037" y="0"/>
                    <a:pt x="13212" y="0"/>
                    <a:pt x="8388" y="425"/>
                  </a:cubicBezTo>
                  <a:cubicBezTo>
                    <a:pt x="2412" y="1275"/>
                    <a:pt x="0" y="10162"/>
                    <a:pt x="0" y="11438"/>
                  </a:cubicBezTo>
                  <a:cubicBezTo>
                    <a:pt x="2412" y="15244"/>
                    <a:pt x="7182" y="19069"/>
                    <a:pt x="15624" y="21600"/>
                  </a:cubicBezTo>
                  <a:cubicBezTo>
                    <a:pt x="18037" y="14819"/>
                    <a:pt x="19188" y="5931"/>
                    <a:pt x="20394" y="2975"/>
                  </a:cubicBezTo>
                  <a:cubicBezTo>
                    <a:pt x="21600" y="2125"/>
                    <a:pt x="21600" y="1275"/>
                    <a:pt x="2160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1" name="Google Shape;1861;p134"/>
            <p:cNvSpPr/>
            <p:nvPr/>
          </p:nvSpPr>
          <p:spPr>
            <a:xfrm>
              <a:off x="4078501" y="1654465"/>
              <a:ext cx="29470" cy="86151"/>
            </a:xfrm>
            <a:custGeom>
              <a:avLst/>
              <a:gdLst/>
              <a:ahLst/>
              <a:cxnLst/>
              <a:rect l="l" t="t" r="r" b="b"/>
              <a:pathLst>
                <a:path w="21600" h="21600" extrusionOk="0">
                  <a:moveTo>
                    <a:pt x="13867" y="0"/>
                  </a:moveTo>
                  <a:cubicBezTo>
                    <a:pt x="13049" y="699"/>
                    <a:pt x="12231" y="1532"/>
                    <a:pt x="11822" y="2372"/>
                  </a:cubicBezTo>
                  <a:cubicBezTo>
                    <a:pt x="9387" y="5576"/>
                    <a:pt x="5298" y="8781"/>
                    <a:pt x="0" y="11566"/>
                  </a:cubicBezTo>
                  <a:lnTo>
                    <a:pt x="10596" y="20761"/>
                  </a:lnTo>
                  <a:lnTo>
                    <a:pt x="10187" y="21320"/>
                  </a:lnTo>
                  <a:lnTo>
                    <a:pt x="11413" y="21600"/>
                  </a:lnTo>
                  <a:cubicBezTo>
                    <a:pt x="12231" y="19088"/>
                    <a:pt x="13867" y="16583"/>
                    <a:pt x="16302" y="14078"/>
                  </a:cubicBezTo>
                  <a:cubicBezTo>
                    <a:pt x="17529" y="13378"/>
                    <a:pt x="17938" y="12406"/>
                    <a:pt x="17938" y="11566"/>
                  </a:cubicBezTo>
                  <a:cubicBezTo>
                    <a:pt x="15484" y="10733"/>
                    <a:pt x="13458" y="9474"/>
                    <a:pt x="12640" y="8222"/>
                  </a:cubicBezTo>
                  <a:cubicBezTo>
                    <a:pt x="12640" y="7802"/>
                    <a:pt x="13458" y="4737"/>
                    <a:pt x="15893" y="4597"/>
                  </a:cubicBezTo>
                  <a:cubicBezTo>
                    <a:pt x="16507" y="4527"/>
                    <a:pt x="17213" y="4495"/>
                    <a:pt x="17975" y="4495"/>
                  </a:cubicBezTo>
                  <a:cubicBezTo>
                    <a:pt x="18756" y="4495"/>
                    <a:pt x="19555" y="4527"/>
                    <a:pt x="20373" y="4597"/>
                  </a:cubicBezTo>
                  <a:cubicBezTo>
                    <a:pt x="20782" y="3624"/>
                    <a:pt x="21191" y="2232"/>
                    <a:pt x="21600" y="1113"/>
                  </a:cubicBezTo>
                  <a:lnTo>
                    <a:pt x="13867"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2" name="Google Shape;1862;p134"/>
            <p:cNvSpPr/>
            <p:nvPr/>
          </p:nvSpPr>
          <p:spPr>
            <a:xfrm>
              <a:off x="4094072" y="1652791"/>
              <a:ext cx="85035" cy="96168"/>
            </a:xfrm>
            <a:custGeom>
              <a:avLst/>
              <a:gdLst/>
              <a:ahLst/>
              <a:cxnLst/>
              <a:rect l="l" t="t" r="r" b="b"/>
              <a:pathLst>
                <a:path w="21600" h="21600" extrusionOk="0">
                  <a:moveTo>
                    <a:pt x="19906" y="0"/>
                  </a:moveTo>
                  <a:cubicBezTo>
                    <a:pt x="17786" y="1003"/>
                    <a:pt x="15673" y="1999"/>
                    <a:pt x="13412" y="2871"/>
                  </a:cubicBezTo>
                  <a:cubicBezTo>
                    <a:pt x="11718" y="3372"/>
                    <a:pt x="10024" y="4244"/>
                    <a:pt x="8613" y="5246"/>
                  </a:cubicBezTo>
                  <a:lnTo>
                    <a:pt x="3955" y="2996"/>
                  </a:lnTo>
                  <a:lnTo>
                    <a:pt x="3530" y="1373"/>
                  </a:lnTo>
                  <a:lnTo>
                    <a:pt x="3388" y="1373"/>
                  </a:lnTo>
                  <a:cubicBezTo>
                    <a:pt x="3247" y="2871"/>
                    <a:pt x="2963" y="4745"/>
                    <a:pt x="2822" y="5372"/>
                  </a:cubicBezTo>
                  <a:cubicBezTo>
                    <a:pt x="2545" y="6368"/>
                    <a:pt x="2545" y="11985"/>
                    <a:pt x="1694" y="13107"/>
                  </a:cubicBezTo>
                  <a:cubicBezTo>
                    <a:pt x="709" y="15232"/>
                    <a:pt x="142" y="17476"/>
                    <a:pt x="0" y="19851"/>
                  </a:cubicBezTo>
                  <a:cubicBezTo>
                    <a:pt x="1411" y="20597"/>
                    <a:pt x="2963" y="21224"/>
                    <a:pt x="4516" y="21600"/>
                  </a:cubicBezTo>
                  <a:cubicBezTo>
                    <a:pt x="6494" y="21600"/>
                    <a:pt x="8046" y="20472"/>
                    <a:pt x="8613" y="18854"/>
                  </a:cubicBezTo>
                  <a:cubicBezTo>
                    <a:pt x="8613" y="17727"/>
                    <a:pt x="10165" y="17601"/>
                    <a:pt x="11860" y="17601"/>
                  </a:cubicBezTo>
                  <a:cubicBezTo>
                    <a:pt x="13412" y="17601"/>
                    <a:pt x="13554" y="15858"/>
                    <a:pt x="14823" y="15357"/>
                  </a:cubicBezTo>
                  <a:cubicBezTo>
                    <a:pt x="16092" y="14730"/>
                    <a:pt x="12143" y="11609"/>
                    <a:pt x="11009" y="11239"/>
                  </a:cubicBezTo>
                  <a:cubicBezTo>
                    <a:pt x="9740" y="10863"/>
                    <a:pt x="12001" y="8493"/>
                    <a:pt x="16092" y="8368"/>
                  </a:cubicBezTo>
                  <a:cubicBezTo>
                    <a:pt x="20047" y="8117"/>
                    <a:pt x="19062" y="6870"/>
                    <a:pt x="21317" y="6870"/>
                  </a:cubicBezTo>
                  <a:lnTo>
                    <a:pt x="21600" y="6870"/>
                  </a:lnTo>
                  <a:cubicBezTo>
                    <a:pt x="21175" y="5372"/>
                    <a:pt x="20756" y="3372"/>
                    <a:pt x="20473" y="2250"/>
                  </a:cubicBezTo>
                  <a:cubicBezTo>
                    <a:pt x="20189" y="1498"/>
                    <a:pt x="20047" y="752"/>
                    <a:pt x="1990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3" name="Google Shape;1863;p134"/>
            <p:cNvSpPr/>
            <p:nvPr/>
          </p:nvSpPr>
          <p:spPr>
            <a:xfrm>
              <a:off x="4797116" y="1417472"/>
              <a:ext cx="219546" cy="94925"/>
            </a:xfrm>
            <a:custGeom>
              <a:avLst/>
              <a:gdLst/>
              <a:ahLst/>
              <a:cxnLst/>
              <a:rect l="l" t="t" r="r" b="b"/>
              <a:pathLst>
                <a:path w="21550" h="21600" extrusionOk="0">
                  <a:moveTo>
                    <a:pt x="9830" y="0"/>
                  </a:moveTo>
                  <a:cubicBezTo>
                    <a:pt x="9200" y="0"/>
                    <a:pt x="8322" y="658"/>
                    <a:pt x="8240" y="2204"/>
                  </a:cubicBezTo>
                  <a:cubicBezTo>
                    <a:pt x="8210" y="3249"/>
                    <a:pt x="8013" y="3716"/>
                    <a:pt x="7662" y="3716"/>
                  </a:cubicBezTo>
                  <a:cubicBezTo>
                    <a:pt x="7376" y="3716"/>
                    <a:pt x="6982" y="3405"/>
                    <a:pt x="6492" y="2833"/>
                  </a:cubicBezTo>
                  <a:cubicBezTo>
                    <a:pt x="5987" y="2216"/>
                    <a:pt x="5352" y="1904"/>
                    <a:pt x="4827" y="1904"/>
                  </a:cubicBezTo>
                  <a:cubicBezTo>
                    <a:pt x="4276" y="1904"/>
                    <a:pt x="3848" y="2251"/>
                    <a:pt x="3821" y="2960"/>
                  </a:cubicBezTo>
                  <a:cubicBezTo>
                    <a:pt x="3766" y="4351"/>
                    <a:pt x="3002" y="5742"/>
                    <a:pt x="2621" y="6123"/>
                  </a:cubicBezTo>
                  <a:cubicBezTo>
                    <a:pt x="2292" y="6885"/>
                    <a:pt x="2128" y="7767"/>
                    <a:pt x="2019" y="8777"/>
                  </a:cubicBezTo>
                  <a:cubicBezTo>
                    <a:pt x="2292" y="9158"/>
                    <a:pt x="2566" y="9666"/>
                    <a:pt x="2728" y="10295"/>
                  </a:cubicBezTo>
                  <a:cubicBezTo>
                    <a:pt x="2910" y="10838"/>
                    <a:pt x="3236" y="11091"/>
                    <a:pt x="3547" y="11091"/>
                  </a:cubicBezTo>
                  <a:cubicBezTo>
                    <a:pt x="3896" y="11091"/>
                    <a:pt x="4224" y="10774"/>
                    <a:pt x="4311" y="10168"/>
                  </a:cubicBezTo>
                  <a:cubicBezTo>
                    <a:pt x="4341" y="9960"/>
                    <a:pt x="4423" y="9868"/>
                    <a:pt x="4540" y="9868"/>
                  </a:cubicBezTo>
                  <a:cubicBezTo>
                    <a:pt x="5058" y="9868"/>
                    <a:pt x="6283" y="11663"/>
                    <a:pt x="7040" y="13204"/>
                  </a:cubicBezTo>
                  <a:cubicBezTo>
                    <a:pt x="7966" y="14975"/>
                    <a:pt x="6547" y="13711"/>
                    <a:pt x="6166" y="15610"/>
                  </a:cubicBezTo>
                  <a:cubicBezTo>
                    <a:pt x="6026" y="16250"/>
                    <a:pt x="5780" y="16429"/>
                    <a:pt x="5511" y="16429"/>
                  </a:cubicBezTo>
                  <a:cubicBezTo>
                    <a:pt x="5183" y="16429"/>
                    <a:pt x="4817" y="16170"/>
                    <a:pt x="4565" y="16170"/>
                  </a:cubicBezTo>
                  <a:cubicBezTo>
                    <a:pt x="4453" y="16170"/>
                    <a:pt x="4364" y="16222"/>
                    <a:pt x="4311" y="16366"/>
                  </a:cubicBezTo>
                  <a:cubicBezTo>
                    <a:pt x="4025" y="16920"/>
                    <a:pt x="2459" y="17278"/>
                    <a:pt x="1698" y="17278"/>
                  </a:cubicBezTo>
                  <a:cubicBezTo>
                    <a:pt x="1585" y="17278"/>
                    <a:pt x="1491" y="17272"/>
                    <a:pt x="1419" y="17255"/>
                  </a:cubicBezTo>
                  <a:cubicBezTo>
                    <a:pt x="1389" y="17237"/>
                    <a:pt x="1359" y="17232"/>
                    <a:pt x="1327" y="17232"/>
                  </a:cubicBezTo>
                  <a:cubicBezTo>
                    <a:pt x="774" y="17232"/>
                    <a:pt x="-50" y="19199"/>
                    <a:pt x="2" y="20036"/>
                  </a:cubicBezTo>
                  <a:cubicBezTo>
                    <a:pt x="15" y="20255"/>
                    <a:pt x="154" y="20330"/>
                    <a:pt x="368" y="20330"/>
                  </a:cubicBezTo>
                  <a:cubicBezTo>
                    <a:pt x="752" y="20330"/>
                    <a:pt x="1371" y="20100"/>
                    <a:pt x="1924" y="20100"/>
                  </a:cubicBezTo>
                  <a:cubicBezTo>
                    <a:pt x="2290" y="20100"/>
                    <a:pt x="2626" y="20198"/>
                    <a:pt x="2838" y="20544"/>
                  </a:cubicBezTo>
                  <a:cubicBezTo>
                    <a:pt x="2985" y="20798"/>
                    <a:pt x="3134" y="20884"/>
                    <a:pt x="3283" y="20884"/>
                  </a:cubicBezTo>
                  <a:cubicBezTo>
                    <a:pt x="3634" y="20884"/>
                    <a:pt x="3975" y="20382"/>
                    <a:pt x="4252" y="20382"/>
                  </a:cubicBezTo>
                  <a:cubicBezTo>
                    <a:pt x="4379" y="20382"/>
                    <a:pt x="4491" y="20486"/>
                    <a:pt x="4583" y="20792"/>
                  </a:cubicBezTo>
                  <a:cubicBezTo>
                    <a:pt x="4789" y="21386"/>
                    <a:pt x="5076" y="21508"/>
                    <a:pt x="5364" y="21508"/>
                  </a:cubicBezTo>
                  <a:cubicBezTo>
                    <a:pt x="5563" y="21508"/>
                    <a:pt x="5760" y="21450"/>
                    <a:pt x="5932" y="21450"/>
                  </a:cubicBezTo>
                  <a:cubicBezTo>
                    <a:pt x="6041" y="21450"/>
                    <a:pt x="6141" y="21473"/>
                    <a:pt x="6221" y="21554"/>
                  </a:cubicBezTo>
                  <a:cubicBezTo>
                    <a:pt x="6440" y="21583"/>
                    <a:pt x="6656" y="21600"/>
                    <a:pt x="6875" y="21600"/>
                  </a:cubicBezTo>
                  <a:cubicBezTo>
                    <a:pt x="7530" y="21600"/>
                    <a:pt x="8185" y="21456"/>
                    <a:pt x="8839" y="21173"/>
                  </a:cubicBezTo>
                  <a:cubicBezTo>
                    <a:pt x="9056" y="20544"/>
                    <a:pt x="9166" y="19655"/>
                    <a:pt x="9111" y="18772"/>
                  </a:cubicBezTo>
                  <a:cubicBezTo>
                    <a:pt x="9111" y="17509"/>
                    <a:pt x="9549" y="17884"/>
                    <a:pt x="9985" y="17509"/>
                  </a:cubicBezTo>
                  <a:cubicBezTo>
                    <a:pt x="10420" y="17255"/>
                    <a:pt x="10749" y="15864"/>
                    <a:pt x="11130" y="15864"/>
                  </a:cubicBezTo>
                  <a:cubicBezTo>
                    <a:pt x="11416" y="15864"/>
                    <a:pt x="11824" y="14906"/>
                    <a:pt x="12140" y="14906"/>
                  </a:cubicBezTo>
                  <a:cubicBezTo>
                    <a:pt x="12188" y="14906"/>
                    <a:pt x="12232" y="14929"/>
                    <a:pt x="12275" y="14975"/>
                  </a:cubicBezTo>
                  <a:cubicBezTo>
                    <a:pt x="12573" y="15171"/>
                    <a:pt x="12905" y="16135"/>
                    <a:pt x="13241" y="16135"/>
                  </a:cubicBezTo>
                  <a:cubicBezTo>
                    <a:pt x="13338" y="16135"/>
                    <a:pt x="13435" y="16060"/>
                    <a:pt x="13532" y="15864"/>
                  </a:cubicBezTo>
                  <a:cubicBezTo>
                    <a:pt x="13967" y="14975"/>
                    <a:pt x="14077" y="15737"/>
                    <a:pt x="14677" y="13965"/>
                  </a:cubicBezTo>
                  <a:cubicBezTo>
                    <a:pt x="15098" y="12828"/>
                    <a:pt x="15404" y="12580"/>
                    <a:pt x="15775" y="12580"/>
                  </a:cubicBezTo>
                  <a:cubicBezTo>
                    <a:pt x="15979" y="12580"/>
                    <a:pt x="16203" y="12655"/>
                    <a:pt x="16477" y="12701"/>
                  </a:cubicBezTo>
                  <a:cubicBezTo>
                    <a:pt x="16586" y="12759"/>
                    <a:pt x="16696" y="12788"/>
                    <a:pt x="16803" y="12788"/>
                  </a:cubicBezTo>
                  <a:cubicBezTo>
                    <a:pt x="17380" y="12788"/>
                    <a:pt x="17873" y="11957"/>
                    <a:pt x="18057" y="10676"/>
                  </a:cubicBezTo>
                  <a:cubicBezTo>
                    <a:pt x="18331" y="9412"/>
                    <a:pt x="19096" y="9412"/>
                    <a:pt x="19586" y="8529"/>
                  </a:cubicBezTo>
                  <a:cubicBezTo>
                    <a:pt x="20186" y="7767"/>
                    <a:pt x="20731" y="7011"/>
                    <a:pt x="21331" y="6504"/>
                  </a:cubicBezTo>
                  <a:cubicBezTo>
                    <a:pt x="21495" y="6250"/>
                    <a:pt x="21550" y="5996"/>
                    <a:pt x="21550" y="5494"/>
                  </a:cubicBezTo>
                  <a:cubicBezTo>
                    <a:pt x="21271" y="4946"/>
                    <a:pt x="21050" y="4865"/>
                    <a:pt x="20848" y="4865"/>
                  </a:cubicBezTo>
                  <a:cubicBezTo>
                    <a:pt x="20771" y="4865"/>
                    <a:pt x="20696" y="4876"/>
                    <a:pt x="20621" y="4876"/>
                  </a:cubicBezTo>
                  <a:cubicBezTo>
                    <a:pt x="20402" y="4876"/>
                    <a:pt x="20186" y="4778"/>
                    <a:pt x="19915" y="3976"/>
                  </a:cubicBezTo>
                  <a:cubicBezTo>
                    <a:pt x="19546" y="2937"/>
                    <a:pt x="19292" y="2724"/>
                    <a:pt x="19028" y="2724"/>
                  </a:cubicBezTo>
                  <a:cubicBezTo>
                    <a:pt x="18844" y="2724"/>
                    <a:pt x="18657" y="2828"/>
                    <a:pt x="18423" y="2828"/>
                  </a:cubicBezTo>
                  <a:cubicBezTo>
                    <a:pt x="18299" y="2828"/>
                    <a:pt x="18160" y="2799"/>
                    <a:pt x="18005" y="2712"/>
                  </a:cubicBezTo>
                  <a:cubicBezTo>
                    <a:pt x="17363" y="2245"/>
                    <a:pt x="15312" y="1714"/>
                    <a:pt x="13985" y="1714"/>
                  </a:cubicBezTo>
                  <a:cubicBezTo>
                    <a:pt x="13504" y="1714"/>
                    <a:pt x="13119" y="1783"/>
                    <a:pt x="12929" y="1951"/>
                  </a:cubicBezTo>
                  <a:cubicBezTo>
                    <a:pt x="12815" y="2072"/>
                    <a:pt x="12680" y="2129"/>
                    <a:pt x="12536" y="2129"/>
                  </a:cubicBezTo>
                  <a:cubicBezTo>
                    <a:pt x="11784" y="2129"/>
                    <a:pt x="10724" y="710"/>
                    <a:pt x="10313" y="179"/>
                  </a:cubicBezTo>
                  <a:cubicBezTo>
                    <a:pt x="10196" y="63"/>
                    <a:pt x="10024" y="0"/>
                    <a:pt x="983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4" name="Google Shape;1864;p134"/>
            <p:cNvSpPr/>
            <p:nvPr/>
          </p:nvSpPr>
          <p:spPr>
            <a:xfrm>
              <a:off x="4194119" y="1404918"/>
              <a:ext cx="137309" cy="62921"/>
            </a:xfrm>
            <a:custGeom>
              <a:avLst/>
              <a:gdLst/>
              <a:ahLst/>
              <a:cxnLst/>
              <a:rect l="l" t="t" r="r" b="b"/>
              <a:pathLst>
                <a:path w="21263" h="21600" extrusionOk="0">
                  <a:moveTo>
                    <a:pt x="1119" y="0"/>
                  </a:moveTo>
                  <a:cubicBezTo>
                    <a:pt x="774" y="383"/>
                    <a:pt x="342" y="766"/>
                    <a:pt x="0" y="1341"/>
                  </a:cubicBezTo>
                  <a:cubicBezTo>
                    <a:pt x="1807" y="3630"/>
                    <a:pt x="4473" y="3056"/>
                    <a:pt x="4819" y="7444"/>
                  </a:cubicBezTo>
                  <a:cubicBezTo>
                    <a:pt x="5251" y="12598"/>
                    <a:pt x="6453" y="10500"/>
                    <a:pt x="6024" y="14888"/>
                  </a:cubicBezTo>
                  <a:cubicBezTo>
                    <a:pt x="5852" y="15645"/>
                    <a:pt x="5592" y="16603"/>
                    <a:pt x="5251" y="17177"/>
                  </a:cubicBezTo>
                  <a:cubicBezTo>
                    <a:pt x="5753" y="17343"/>
                    <a:pt x="6256" y="17438"/>
                    <a:pt x="6751" y="17438"/>
                  </a:cubicBezTo>
                  <a:cubicBezTo>
                    <a:pt x="7356" y="17438"/>
                    <a:pt x="7953" y="17299"/>
                    <a:pt x="8518" y="16986"/>
                  </a:cubicBezTo>
                  <a:cubicBezTo>
                    <a:pt x="8675" y="16838"/>
                    <a:pt x="8813" y="16777"/>
                    <a:pt x="8942" y="16777"/>
                  </a:cubicBezTo>
                  <a:cubicBezTo>
                    <a:pt x="9669" y="16777"/>
                    <a:pt x="10026" y="18884"/>
                    <a:pt x="10757" y="20991"/>
                  </a:cubicBezTo>
                  <a:cubicBezTo>
                    <a:pt x="10757" y="21182"/>
                    <a:pt x="10843" y="21374"/>
                    <a:pt x="10843" y="21565"/>
                  </a:cubicBezTo>
                  <a:cubicBezTo>
                    <a:pt x="11962" y="21182"/>
                    <a:pt x="12909" y="20416"/>
                    <a:pt x="14028" y="20033"/>
                  </a:cubicBezTo>
                  <a:cubicBezTo>
                    <a:pt x="14264" y="19989"/>
                    <a:pt x="14499" y="19963"/>
                    <a:pt x="14735" y="19963"/>
                  </a:cubicBezTo>
                  <a:cubicBezTo>
                    <a:pt x="15442" y="19963"/>
                    <a:pt x="16137" y="20181"/>
                    <a:pt x="16781" y="20607"/>
                  </a:cubicBezTo>
                  <a:cubicBezTo>
                    <a:pt x="16608" y="20033"/>
                    <a:pt x="16522" y="19467"/>
                    <a:pt x="16608" y="19084"/>
                  </a:cubicBezTo>
                  <a:cubicBezTo>
                    <a:pt x="16675" y="18797"/>
                    <a:pt x="16809" y="18675"/>
                    <a:pt x="16982" y="18675"/>
                  </a:cubicBezTo>
                  <a:cubicBezTo>
                    <a:pt x="17504" y="18675"/>
                    <a:pt x="18376" y="19746"/>
                    <a:pt x="18761" y="20607"/>
                  </a:cubicBezTo>
                  <a:cubicBezTo>
                    <a:pt x="19153" y="21260"/>
                    <a:pt x="19629" y="21600"/>
                    <a:pt x="20104" y="21600"/>
                  </a:cubicBezTo>
                  <a:cubicBezTo>
                    <a:pt x="20469" y="21600"/>
                    <a:pt x="20838" y="21400"/>
                    <a:pt x="21172" y="20991"/>
                  </a:cubicBezTo>
                  <a:cubicBezTo>
                    <a:pt x="21600" y="20033"/>
                    <a:pt x="20398" y="18892"/>
                    <a:pt x="20139" y="17935"/>
                  </a:cubicBezTo>
                  <a:cubicBezTo>
                    <a:pt x="20053" y="17369"/>
                    <a:pt x="20398" y="16220"/>
                    <a:pt x="20740" y="15262"/>
                  </a:cubicBezTo>
                  <a:cubicBezTo>
                    <a:pt x="19966" y="14313"/>
                    <a:pt x="19193" y="12972"/>
                    <a:pt x="18847" y="12972"/>
                  </a:cubicBezTo>
                  <a:cubicBezTo>
                    <a:pt x="18843" y="12981"/>
                    <a:pt x="18835" y="12981"/>
                    <a:pt x="18831" y="12981"/>
                  </a:cubicBezTo>
                  <a:cubicBezTo>
                    <a:pt x="18584" y="12981"/>
                    <a:pt x="18407" y="8584"/>
                    <a:pt x="17901" y="8584"/>
                  </a:cubicBezTo>
                  <a:cubicBezTo>
                    <a:pt x="17386" y="8584"/>
                    <a:pt x="17386" y="7635"/>
                    <a:pt x="16781" y="7635"/>
                  </a:cubicBezTo>
                  <a:cubicBezTo>
                    <a:pt x="16267" y="7635"/>
                    <a:pt x="14201" y="7635"/>
                    <a:pt x="13596" y="8584"/>
                  </a:cubicBezTo>
                  <a:cubicBezTo>
                    <a:pt x="13522" y="8706"/>
                    <a:pt x="13443" y="8767"/>
                    <a:pt x="13361" y="8767"/>
                  </a:cubicBezTo>
                  <a:cubicBezTo>
                    <a:pt x="12819" y="8767"/>
                    <a:pt x="12218" y="6295"/>
                    <a:pt x="11617" y="6295"/>
                  </a:cubicBezTo>
                  <a:cubicBezTo>
                    <a:pt x="10843" y="6112"/>
                    <a:pt x="10156" y="4963"/>
                    <a:pt x="9724" y="3630"/>
                  </a:cubicBezTo>
                  <a:cubicBezTo>
                    <a:pt x="9598" y="3230"/>
                    <a:pt x="9206" y="3117"/>
                    <a:pt x="8691" y="3117"/>
                  </a:cubicBezTo>
                  <a:cubicBezTo>
                    <a:pt x="8035" y="3117"/>
                    <a:pt x="7183" y="3300"/>
                    <a:pt x="6429" y="3300"/>
                  </a:cubicBezTo>
                  <a:cubicBezTo>
                    <a:pt x="5785" y="3300"/>
                    <a:pt x="5211" y="3169"/>
                    <a:pt x="4905" y="2673"/>
                  </a:cubicBezTo>
                  <a:cubicBezTo>
                    <a:pt x="3786" y="958"/>
                    <a:pt x="2494" y="0"/>
                    <a:pt x="1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5" name="Google Shape;1865;p134"/>
            <p:cNvSpPr/>
            <p:nvPr/>
          </p:nvSpPr>
          <p:spPr>
            <a:xfrm>
              <a:off x="3917893" y="1443263"/>
              <a:ext cx="374601" cy="151175"/>
            </a:xfrm>
            <a:custGeom>
              <a:avLst/>
              <a:gdLst/>
              <a:ahLst/>
              <a:cxnLst/>
              <a:rect l="l" t="t" r="r" b="b"/>
              <a:pathLst>
                <a:path w="21481" h="21600" extrusionOk="0">
                  <a:moveTo>
                    <a:pt x="1100" y="0"/>
                  </a:moveTo>
                  <a:cubicBezTo>
                    <a:pt x="900" y="0"/>
                    <a:pt x="701" y="80"/>
                    <a:pt x="511" y="239"/>
                  </a:cubicBezTo>
                  <a:cubicBezTo>
                    <a:pt x="383" y="319"/>
                    <a:pt x="605" y="1431"/>
                    <a:pt x="605" y="2225"/>
                  </a:cubicBezTo>
                  <a:cubicBezTo>
                    <a:pt x="605" y="2939"/>
                    <a:pt x="287" y="3098"/>
                    <a:pt x="287" y="3576"/>
                  </a:cubicBezTo>
                  <a:cubicBezTo>
                    <a:pt x="287" y="4051"/>
                    <a:pt x="160" y="4211"/>
                    <a:pt x="0" y="4529"/>
                  </a:cubicBezTo>
                  <a:cubicBezTo>
                    <a:pt x="192" y="5004"/>
                    <a:pt x="415" y="5323"/>
                    <a:pt x="669" y="5403"/>
                  </a:cubicBezTo>
                  <a:cubicBezTo>
                    <a:pt x="1148" y="5403"/>
                    <a:pt x="1338" y="4131"/>
                    <a:pt x="1753" y="3732"/>
                  </a:cubicBezTo>
                  <a:cubicBezTo>
                    <a:pt x="1907" y="3587"/>
                    <a:pt x="2132" y="3558"/>
                    <a:pt x="2365" y="3558"/>
                  </a:cubicBezTo>
                  <a:cubicBezTo>
                    <a:pt x="2497" y="3558"/>
                    <a:pt x="2634" y="3569"/>
                    <a:pt x="2760" y="3569"/>
                  </a:cubicBezTo>
                  <a:cubicBezTo>
                    <a:pt x="3009" y="3569"/>
                    <a:pt x="3221" y="3533"/>
                    <a:pt x="3314" y="3337"/>
                  </a:cubicBezTo>
                  <a:cubicBezTo>
                    <a:pt x="3538" y="2779"/>
                    <a:pt x="2742" y="2145"/>
                    <a:pt x="2454" y="1511"/>
                  </a:cubicBezTo>
                  <a:cubicBezTo>
                    <a:pt x="2295" y="1112"/>
                    <a:pt x="2199" y="558"/>
                    <a:pt x="2167" y="0"/>
                  </a:cubicBezTo>
                  <a:cubicBezTo>
                    <a:pt x="2071" y="181"/>
                    <a:pt x="1940" y="268"/>
                    <a:pt x="1814" y="268"/>
                  </a:cubicBezTo>
                  <a:cubicBezTo>
                    <a:pt x="1772" y="268"/>
                    <a:pt x="1729" y="261"/>
                    <a:pt x="1690" y="239"/>
                  </a:cubicBezTo>
                  <a:cubicBezTo>
                    <a:pt x="1498" y="80"/>
                    <a:pt x="1299" y="0"/>
                    <a:pt x="1100" y="0"/>
                  </a:cubicBezTo>
                  <a:close/>
                  <a:moveTo>
                    <a:pt x="9059" y="101"/>
                  </a:moveTo>
                  <a:cubicBezTo>
                    <a:pt x="7971" y="101"/>
                    <a:pt x="6890" y="1054"/>
                    <a:pt x="6056" y="2859"/>
                  </a:cubicBezTo>
                  <a:cubicBezTo>
                    <a:pt x="5874" y="3283"/>
                    <a:pt x="5525" y="3406"/>
                    <a:pt x="5140" y="3406"/>
                  </a:cubicBezTo>
                  <a:cubicBezTo>
                    <a:pt x="4610" y="3406"/>
                    <a:pt x="4014" y="3171"/>
                    <a:pt x="3703" y="3171"/>
                  </a:cubicBezTo>
                  <a:cubicBezTo>
                    <a:pt x="3605" y="3171"/>
                    <a:pt x="3536" y="3196"/>
                    <a:pt x="3506" y="3258"/>
                  </a:cubicBezTo>
                  <a:cubicBezTo>
                    <a:pt x="3346" y="3576"/>
                    <a:pt x="3569" y="4924"/>
                    <a:pt x="2932" y="5482"/>
                  </a:cubicBezTo>
                  <a:cubicBezTo>
                    <a:pt x="2675" y="5751"/>
                    <a:pt x="2285" y="5790"/>
                    <a:pt x="1886" y="5790"/>
                  </a:cubicBezTo>
                  <a:cubicBezTo>
                    <a:pt x="1713" y="5790"/>
                    <a:pt x="1540" y="5783"/>
                    <a:pt x="1375" y="5783"/>
                  </a:cubicBezTo>
                  <a:cubicBezTo>
                    <a:pt x="1018" y="5783"/>
                    <a:pt x="698" y="5819"/>
                    <a:pt x="511" y="6037"/>
                  </a:cubicBezTo>
                  <a:cubicBezTo>
                    <a:pt x="74" y="6580"/>
                    <a:pt x="-119" y="8262"/>
                    <a:pt x="261" y="8262"/>
                  </a:cubicBezTo>
                  <a:cubicBezTo>
                    <a:pt x="269" y="8262"/>
                    <a:pt x="278" y="8262"/>
                    <a:pt x="287" y="8262"/>
                  </a:cubicBezTo>
                  <a:cubicBezTo>
                    <a:pt x="333" y="8240"/>
                    <a:pt x="375" y="8233"/>
                    <a:pt x="416" y="8233"/>
                  </a:cubicBezTo>
                  <a:cubicBezTo>
                    <a:pt x="711" y="8233"/>
                    <a:pt x="850" y="8704"/>
                    <a:pt x="765" y="9055"/>
                  </a:cubicBezTo>
                  <a:cubicBezTo>
                    <a:pt x="637" y="9530"/>
                    <a:pt x="1084" y="10722"/>
                    <a:pt x="861" y="11276"/>
                  </a:cubicBezTo>
                  <a:cubicBezTo>
                    <a:pt x="637" y="11835"/>
                    <a:pt x="637" y="12788"/>
                    <a:pt x="893" y="13342"/>
                  </a:cubicBezTo>
                  <a:cubicBezTo>
                    <a:pt x="1180" y="13820"/>
                    <a:pt x="1212" y="14773"/>
                    <a:pt x="893" y="14929"/>
                  </a:cubicBezTo>
                  <a:cubicBezTo>
                    <a:pt x="573" y="15088"/>
                    <a:pt x="1466" y="16041"/>
                    <a:pt x="1466" y="16440"/>
                  </a:cubicBezTo>
                  <a:cubicBezTo>
                    <a:pt x="1498" y="16915"/>
                    <a:pt x="2231" y="17074"/>
                    <a:pt x="2231" y="17632"/>
                  </a:cubicBezTo>
                  <a:cubicBezTo>
                    <a:pt x="2231" y="18020"/>
                    <a:pt x="2340" y="18216"/>
                    <a:pt x="2526" y="18216"/>
                  </a:cubicBezTo>
                  <a:cubicBezTo>
                    <a:pt x="2606" y="18216"/>
                    <a:pt x="2699" y="18179"/>
                    <a:pt x="2805" y="18107"/>
                  </a:cubicBezTo>
                  <a:cubicBezTo>
                    <a:pt x="2842" y="18074"/>
                    <a:pt x="2878" y="18056"/>
                    <a:pt x="2912" y="18056"/>
                  </a:cubicBezTo>
                  <a:cubicBezTo>
                    <a:pt x="3189" y="18056"/>
                    <a:pt x="3335" y="19154"/>
                    <a:pt x="3506" y="19933"/>
                  </a:cubicBezTo>
                  <a:cubicBezTo>
                    <a:pt x="3584" y="20238"/>
                    <a:pt x="3790" y="20368"/>
                    <a:pt x="4027" y="20368"/>
                  </a:cubicBezTo>
                  <a:cubicBezTo>
                    <a:pt x="4465" y="20368"/>
                    <a:pt x="5004" y="19919"/>
                    <a:pt x="5004" y="19299"/>
                  </a:cubicBezTo>
                  <a:cubicBezTo>
                    <a:pt x="5004" y="18455"/>
                    <a:pt x="5259" y="18143"/>
                    <a:pt x="5647" y="18143"/>
                  </a:cubicBezTo>
                  <a:cubicBezTo>
                    <a:pt x="5734" y="18143"/>
                    <a:pt x="5829" y="18158"/>
                    <a:pt x="5928" y="18187"/>
                  </a:cubicBezTo>
                  <a:cubicBezTo>
                    <a:pt x="6502" y="18266"/>
                    <a:pt x="7235" y="20252"/>
                    <a:pt x="7522" y="20488"/>
                  </a:cubicBezTo>
                  <a:cubicBezTo>
                    <a:pt x="7564" y="20542"/>
                    <a:pt x="7615" y="20564"/>
                    <a:pt x="7673" y="20564"/>
                  </a:cubicBezTo>
                  <a:cubicBezTo>
                    <a:pt x="7962" y="20564"/>
                    <a:pt x="8409" y="20013"/>
                    <a:pt x="8701" y="20013"/>
                  </a:cubicBezTo>
                  <a:cubicBezTo>
                    <a:pt x="9052" y="20013"/>
                    <a:pt x="9562" y="18582"/>
                    <a:pt x="9784" y="18266"/>
                  </a:cubicBezTo>
                  <a:cubicBezTo>
                    <a:pt x="9806" y="18230"/>
                    <a:pt x="9830" y="18216"/>
                    <a:pt x="9856" y="18216"/>
                  </a:cubicBezTo>
                  <a:cubicBezTo>
                    <a:pt x="10029" y="18216"/>
                    <a:pt x="10293" y="18900"/>
                    <a:pt x="10542" y="18900"/>
                  </a:cubicBezTo>
                  <a:cubicBezTo>
                    <a:pt x="10587" y="18900"/>
                    <a:pt x="10632" y="18875"/>
                    <a:pt x="10677" y="18821"/>
                  </a:cubicBezTo>
                  <a:cubicBezTo>
                    <a:pt x="10929" y="18505"/>
                    <a:pt x="11202" y="18092"/>
                    <a:pt x="11416" y="18092"/>
                  </a:cubicBezTo>
                  <a:cubicBezTo>
                    <a:pt x="11471" y="18092"/>
                    <a:pt x="11522" y="18121"/>
                    <a:pt x="11569" y="18187"/>
                  </a:cubicBezTo>
                  <a:cubicBezTo>
                    <a:pt x="11761" y="18505"/>
                    <a:pt x="11060" y="19853"/>
                    <a:pt x="11250" y="20567"/>
                  </a:cubicBezTo>
                  <a:cubicBezTo>
                    <a:pt x="11314" y="20886"/>
                    <a:pt x="11314" y="21285"/>
                    <a:pt x="11282" y="21600"/>
                  </a:cubicBezTo>
                  <a:cubicBezTo>
                    <a:pt x="11983" y="21285"/>
                    <a:pt x="11919" y="20093"/>
                    <a:pt x="11951" y="19535"/>
                  </a:cubicBezTo>
                  <a:cubicBezTo>
                    <a:pt x="11976" y="19118"/>
                    <a:pt x="12089" y="18654"/>
                    <a:pt x="12241" y="18654"/>
                  </a:cubicBezTo>
                  <a:cubicBezTo>
                    <a:pt x="12290" y="18654"/>
                    <a:pt x="12342" y="18705"/>
                    <a:pt x="12398" y="18821"/>
                  </a:cubicBezTo>
                  <a:cubicBezTo>
                    <a:pt x="12530" y="19071"/>
                    <a:pt x="12680" y="19208"/>
                    <a:pt x="12860" y="19208"/>
                  </a:cubicBezTo>
                  <a:cubicBezTo>
                    <a:pt x="13026" y="19208"/>
                    <a:pt x="13219" y="19089"/>
                    <a:pt x="13449" y="18821"/>
                  </a:cubicBezTo>
                  <a:cubicBezTo>
                    <a:pt x="13776" y="18415"/>
                    <a:pt x="13907" y="18140"/>
                    <a:pt x="14009" y="18140"/>
                  </a:cubicBezTo>
                  <a:cubicBezTo>
                    <a:pt x="14066" y="18140"/>
                    <a:pt x="14114" y="18226"/>
                    <a:pt x="14182" y="18426"/>
                  </a:cubicBezTo>
                  <a:cubicBezTo>
                    <a:pt x="14259" y="18679"/>
                    <a:pt x="14371" y="18756"/>
                    <a:pt x="14525" y="18756"/>
                  </a:cubicBezTo>
                  <a:cubicBezTo>
                    <a:pt x="14757" y="18756"/>
                    <a:pt x="15081" y="18582"/>
                    <a:pt x="15521" y="18582"/>
                  </a:cubicBezTo>
                  <a:cubicBezTo>
                    <a:pt x="16201" y="18582"/>
                    <a:pt x="16371" y="17389"/>
                    <a:pt x="16992" y="17389"/>
                  </a:cubicBezTo>
                  <a:cubicBezTo>
                    <a:pt x="17011" y="17389"/>
                    <a:pt x="17031" y="17389"/>
                    <a:pt x="17051" y="17393"/>
                  </a:cubicBezTo>
                  <a:cubicBezTo>
                    <a:pt x="17126" y="17404"/>
                    <a:pt x="17198" y="17411"/>
                    <a:pt x="17271" y="17411"/>
                  </a:cubicBezTo>
                  <a:cubicBezTo>
                    <a:pt x="17635" y="17411"/>
                    <a:pt x="17981" y="17248"/>
                    <a:pt x="18325" y="16915"/>
                  </a:cubicBezTo>
                  <a:lnTo>
                    <a:pt x="18772" y="17313"/>
                  </a:lnTo>
                  <a:cubicBezTo>
                    <a:pt x="18932" y="16915"/>
                    <a:pt x="18932" y="16440"/>
                    <a:pt x="19282" y="16281"/>
                  </a:cubicBezTo>
                  <a:cubicBezTo>
                    <a:pt x="19321" y="16270"/>
                    <a:pt x="19358" y="16263"/>
                    <a:pt x="19394" y="16263"/>
                  </a:cubicBezTo>
                  <a:cubicBezTo>
                    <a:pt x="19785" y="16263"/>
                    <a:pt x="19976" y="16897"/>
                    <a:pt x="20190" y="16897"/>
                  </a:cubicBezTo>
                  <a:cubicBezTo>
                    <a:pt x="20226" y="16897"/>
                    <a:pt x="20262" y="16879"/>
                    <a:pt x="20302" y="16835"/>
                  </a:cubicBezTo>
                  <a:cubicBezTo>
                    <a:pt x="20318" y="16817"/>
                    <a:pt x="20338" y="16806"/>
                    <a:pt x="20360" y="16806"/>
                  </a:cubicBezTo>
                  <a:cubicBezTo>
                    <a:pt x="20584" y="16806"/>
                    <a:pt x="21048" y="17832"/>
                    <a:pt x="21304" y="17832"/>
                  </a:cubicBezTo>
                  <a:cubicBezTo>
                    <a:pt x="21398" y="17832"/>
                    <a:pt x="21465" y="17690"/>
                    <a:pt x="21481" y="17313"/>
                  </a:cubicBezTo>
                  <a:cubicBezTo>
                    <a:pt x="21417" y="16440"/>
                    <a:pt x="21225" y="15567"/>
                    <a:pt x="20971" y="15009"/>
                  </a:cubicBezTo>
                  <a:cubicBezTo>
                    <a:pt x="20780" y="14849"/>
                    <a:pt x="21067" y="12309"/>
                    <a:pt x="20971" y="11835"/>
                  </a:cubicBezTo>
                  <a:cubicBezTo>
                    <a:pt x="20875" y="11356"/>
                    <a:pt x="20652" y="9371"/>
                    <a:pt x="20907" y="9371"/>
                  </a:cubicBezTo>
                  <a:cubicBezTo>
                    <a:pt x="21195" y="9371"/>
                    <a:pt x="20907" y="7943"/>
                    <a:pt x="21225" y="7863"/>
                  </a:cubicBezTo>
                  <a:cubicBezTo>
                    <a:pt x="21195" y="7465"/>
                    <a:pt x="21099" y="7070"/>
                    <a:pt x="21003" y="6751"/>
                  </a:cubicBezTo>
                  <a:cubicBezTo>
                    <a:pt x="20965" y="6675"/>
                    <a:pt x="20905" y="6656"/>
                    <a:pt x="20835" y="6656"/>
                  </a:cubicBezTo>
                  <a:cubicBezTo>
                    <a:pt x="20782" y="6656"/>
                    <a:pt x="20720" y="6667"/>
                    <a:pt x="20658" y="6667"/>
                  </a:cubicBezTo>
                  <a:cubicBezTo>
                    <a:pt x="20462" y="6667"/>
                    <a:pt x="20238" y="6573"/>
                    <a:pt x="20110" y="5798"/>
                  </a:cubicBezTo>
                  <a:cubicBezTo>
                    <a:pt x="19919" y="4450"/>
                    <a:pt x="20110" y="4290"/>
                    <a:pt x="19823" y="3258"/>
                  </a:cubicBezTo>
                  <a:cubicBezTo>
                    <a:pt x="19557" y="2395"/>
                    <a:pt x="19425" y="1475"/>
                    <a:pt x="19164" y="1475"/>
                  </a:cubicBezTo>
                  <a:cubicBezTo>
                    <a:pt x="19113" y="1475"/>
                    <a:pt x="19058" y="1511"/>
                    <a:pt x="18994" y="1591"/>
                  </a:cubicBezTo>
                  <a:cubicBezTo>
                    <a:pt x="18759" y="1689"/>
                    <a:pt x="18510" y="1754"/>
                    <a:pt x="18264" y="1754"/>
                  </a:cubicBezTo>
                  <a:cubicBezTo>
                    <a:pt x="18113" y="1754"/>
                    <a:pt x="17962" y="1728"/>
                    <a:pt x="17816" y="1670"/>
                  </a:cubicBezTo>
                  <a:cubicBezTo>
                    <a:pt x="17322" y="2761"/>
                    <a:pt x="16358" y="3562"/>
                    <a:pt x="15853" y="3562"/>
                  </a:cubicBezTo>
                  <a:cubicBezTo>
                    <a:pt x="15772" y="3562"/>
                    <a:pt x="15702" y="3540"/>
                    <a:pt x="15648" y="3497"/>
                  </a:cubicBezTo>
                  <a:cubicBezTo>
                    <a:pt x="15532" y="3392"/>
                    <a:pt x="15383" y="3352"/>
                    <a:pt x="15216" y="3352"/>
                  </a:cubicBezTo>
                  <a:cubicBezTo>
                    <a:pt x="14748" y="3352"/>
                    <a:pt x="14134" y="3653"/>
                    <a:pt x="13641" y="3653"/>
                  </a:cubicBezTo>
                  <a:cubicBezTo>
                    <a:pt x="12991" y="3653"/>
                    <a:pt x="12822" y="2460"/>
                    <a:pt x="12347" y="2460"/>
                  </a:cubicBezTo>
                  <a:cubicBezTo>
                    <a:pt x="12332" y="2460"/>
                    <a:pt x="12318" y="2460"/>
                    <a:pt x="12302" y="2464"/>
                  </a:cubicBezTo>
                  <a:cubicBezTo>
                    <a:pt x="12273" y="2471"/>
                    <a:pt x="12244" y="2479"/>
                    <a:pt x="12217" y="2479"/>
                  </a:cubicBezTo>
                  <a:cubicBezTo>
                    <a:pt x="11787" y="2479"/>
                    <a:pt x="11730" y="1352"/>
                    <a:pt x="11250" y="1352"/>
                  </a:cubicBezTo>
                  <a:cubicBezTo>
                    <a:pt x="10740" y="1352"/>
                    <a:pt x="11154" y="638"/>
                    <a:pt x="9530" y="159"/>
                  </a:cubicBezTo>
                  <a:cubicBezTo>
                    <a:pt x="9373" y="120"/>
                    <a:pt x="9216" y="101"/>
                    <a:pt x="9059" y="101"/>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6" name="Google Shape;1866;p134"/>
            <p:cNvSpPr/>
            <p:nvPr/>
          </p:nvSpPr>
          <p:spPr>
            <a:xfrm>
              <a:off x="4971088" y="1596669"/>
              <a:ext cx="46245" cy="45573"/>
            </a:xfrm>
            <a:custGeom>
              <a:avLst/>
              <a:gdLst/>
              <a:ahLst/>
              <a:cxnLst/>
              <a:rect l="l" t="t" r="r" b="b"/>
              <a:pathLst>
                <a:path w="20895" h="21600" extrusionOk="0">
                  <a:moveTo>
                    <a:pt x="10290" y="0"/>
                  </a:moveTo>
                  <a:cubicBezTo>
                    <a:pt x="7036" y="0"/>
                    <a:pt x="756" y="3426"/>
                    <a:pt x="0" y="6587"/>
                  </a:cubicBezTo>
                  <a:cubicBezTo>
                    <a:pt x="756" y="7380"/>
                    <a:pt x="1260" y="8162"/>
                    <a:pt x="1501" y="9219"/>
                  </a:cubicBezTo>
                  <a:cubicBezTo>
                    <a:pt x="2509" y="12116"/>
                    <a:pt x="4274" y="14484"/>
                    <a:pt x="6784" y="15806"/>
                  </a:cubicBezTo>
                  <a:cubicBezTo>
                    <a:pt x="8537" y="16852"/>
                    <a:pt x="8285" y="19496"/>
                    <a:pt x="7781" y="21600"/>
                  </a:cubicBezTo>
                  <a:cubicBezTo>
                    <a:pt x="9041" y="21600"/>
                    <a:pt x="10290" y="21600"/>
                    <a:pt x="11803" y="21336"/>
                  </a:cubicBezTo>
                  <a:cubicBezTo>
                    <a:pt x="14312" y="20542"/>
                    <a:pt x="19835" y="11852"/>
                    <a:pt x="20844" y="9484"/>
                  </a:cubicBezTo>
                  <a:cubicBezTo>
                    <a:pt x="21600" y="7116"/>
                    <a:pt x="13808" y="264"/>
                    <a:pt x="1029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7" name="Google Shape;1867;p134"/>
            <p:cNvSpPr/>
            <p:nvPr/>
          </p:nvSpPr>
          <p:spPr>
            <a:xfrm>
              <a:off x="5879779" y="1423812"/>
              <a:ext cx="137277" cy="132433"/>
            </a:xfrm>
            <a:custGeom>
              <a:avLst/>
              <a:gdLst/>
              <a:ahLst/>
              <a:cxnLst/>
              <a:rect l="l" t="t" r="r" b="b"/>
              <a:pathLst>
                <a:path w="21600" h="21600" extrusionOk="0">
                  <a:moveTo>
                    <a:pt x="18188" y="0"/>
                  </a:moveTo>
                  <a:cubicBezTo>
                    <a:pt x="17139" y="0"/>
                    <a:pt x="17314" y="2631"/>
                    <a:pt x="16353" y="2631"/>
                  </a:cubicBezTo>
                  <a:cubicBezTo>
                    <a:pt x="15303" y="2631"/>
                    <a:pt x="15479" y="4169"/>
                    <a:pt x="14166" y="4351"/>
                  </a:cubicBezTo>
                  <a:cubicBezTo>
                    <a:pt x="12769" y="4533"/>
                    <a:pt x="12330" y="4533"/>
                    <a:pt x="12941" y="5621"/>
                  </a:cubicBezTo>
                  <a:cubicBezTo>
                    <a:pt x="13312" y="6275"/>
                    <a:pt x="12921" y="6403"/>
                    <a:pt x="12286" y="6403"/>
                  </a:cubicBezTo>
                  <a:cubicBezTo>
                    <a:pt x="11863" y="6403"/>
                    <a:pt x="11333" y="6345"/>
                    <a:pt x="10846" y="6345"/>
                  </a:cubicBezTo>
                  <a:cubicBezTo>
                    <a:pt x="9621" y="6345"/>
                    <a:pt x="9621" y="5439"/>
                    <a:pt x="8831" y="5439"/>
                  </a:cubicBezTo>
                  <a:cubicBezTo>
                    <a:pt x="8045" y="5439"/>
                    <a:pt x="7434" y="6982"/>
                    <a:pt x="6820" y="7888"/>
                  </a:cubicBezTo>
                  <a:cubicBezTo>
                    <a:pt x="6209" y="8703"/>
                    <a:pt x="2099" y="10697"/>
                    <a:pt x="874" y="11334"/>
                  </a:cubicBezTo>
                  <a:cubicBezTo>
                    <a:pt x="439" y="11693"/>
                    <a:pt x="88" y="12239"/>
                    <a:pt x="0" y="12781"/>
                  </a:cubicBezTo>
                  <a:cubicBezTo>
                    <a:pt x="1401" y="12963"/>
                    <a:pt x="2622" y="13600"/>
                    <a:pt x="3587" y="14688"/>
                  </a:cubicBezTo>
                  <a:cubicBezTo>
                    <a:pt x="4461" y="15954"/>
                    <a:pt x="2538" y="17315"/>
                    <a:pt x="1748" y="18403"/>
                  </a:cubicBezTo>
                  <a:cubicBezTo>
                    <a:pt x="874" y="19490"/>
                    <a:pt x="2275" y="19490"/>
                    <a:pt x="2275" y="20396"/>
                  </a:cubicBezTo>
                  <a:cubicBezTo>
                    <a:pt x="2334" y="21046"/>
                    <a:pt x="2933" y="21600"/>
                    <a:pt x="3400" y="21600"/>
                  </a:cubicBezTo>
                  <a:cubicBezTo>
                    <a:pt x="3583" y="21600"/>
                    <a:pt x="3747" y="21509"/>
                    <a:pt x="3847" y="21302"/>
                  </a:cubicBezTo>
                  <a:cubicBezTo>
                    <a:pt x="4110" y="20814"/>
                    <a:pt x="4465" y="20715"/>
                    <a:pt x="4992" y="20715"/>
                  </a:cubicBezTo>
                  <a:cubicBezTo>
                    <a:pt x="5343" y="20715"/>
                    <a:pt x="5770" y="20760"/>
                    <a:pt x="6297" y="20760"/>
                  </a:cubicBezTo>
                  <a:cubicBezTo>
                    <a:pt x="6648" y="20760"/>
                    <a:pt x="6907" y="20942"/>
                    <a:pt x="7083" y="21211"/>
                  </a:cubicBezTo>
                  <a:cubicBezTo>
                    <a:pt x="7781" y="20578"/>
                    <a:pt x="8659" y="20036"/>
                    <a:pt x="8919" y="19763"/>
                  </a:cubicBezTo>
                  <a:cubicBezTo>
                    <a:pt x="9685" y="19288"/>
                    <a:pt x="10515" y="19019"/>
                    <a:pt x="11409" y="19019"/>
                  </a:cubicBezTo>
                  <a:cubicBezTo>
                    <a:pt x="11540" y="19019"/>
                    <a:pt x="11672" y="19027"/>
                    <a:pt x="11808" y="19040"/>
                  </a:cubicBezTo>
                  <a:cubicBezTo>
                    <a:pt x="12418" y="19040"/>
                    <a:pt x="13029" y="18858"/>
                    <a:pt x="13468" y="18403"/>
                  </a:cubicBezTo>
                  <a:cubicBezTo>
                    <a:pt x="12594" y="17315"/>
                    <a:pt x="11720" y="16409"/>
                    <a:pt x="10670" y="15594"/>
                  </a:cubicBezTo>
                  <a:cubicBezTo>
                    <a:pt x="9533" y="14866"/>
                    <a:pt x="10231" y="12963"/>
                    <a:pt x="11544" y="12603"/>
                  </a:cubicBezTo>
                  <a:cubicBezTo>
                    <a:pt x="12857" y="12239"/>
                    <a:pt x="16089" y="9609"/>
                    <a:pt x="17051" y="8976"/>
                  </a:cubicBezTo>
                  <a:cubicBezTo>
                    <a:pt x="17929" y="8343"/>
                    <a:pt x="17314" y="6436"/>
                    <a:pt x="18100" y="4897"/>
                  </a:cubicBezTo>
                  <a:cubicBezTo>
                    <a:pt x="19150" y="3446"/>
                    <a:pt x="20287" y="2267"/>
                    <a:pt x="21600" y="1179"/>
                  </a:cubicBezTo>
                  <a:cubicBezTo>
                    <a:pt x="21337" y="1088"/>
                    <a:pt x="21077" y="1088"/>
                    <a:pt x="20814" y="1088"/>
                  </a:cubicBezTo>
                  <a:cubicBezTo>
                    <a:pt x="20654" y="1146"/>
                    <a:pt x="20511" y="1175"/>
                    <a:pt x="20379" y="1175"/>
                  </a:cubicBezTo>
                  <a:cubicBezTo>
                    <a:pt x="19469" y="1175"/>
                    <a:pt x="19030" y="0"/>
                    <a:pt x="181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8" name="Google Shape;1868;p134"/>
            <p:cNvSpPr/>
            <p:nvPr/>
          </p:nvSpPr>
          <p:spPr>
            <a:xfrm>
              <a:off x="5013338" y="1727833"/>
              <a:ext cx="151708" cy="88686"/>
            </a:xfrm>
            <a:custGeom>
              <a:avLst/>
              <a:gdLst/>
              <a:ahLst/>
              <a:cxnLst/>
              <a:rect l="l" t="t" r="r" b="b"/>
              <a:pathLst>
                <a:path w="21364" h="21600" extrusionOk="0">
                  <a:moveTo>
                    <a:pt x="4121" y="0"/>
                  </a:moveTo>
                  <a:cubicBezTo>
                    <a:pt x="3771" y="0"/>
                    <a:pt x="3507" y="198"/>
                    <a:pt x="3443" y="544"/>
                  </a:cubicBezTo>
                  <a:cubicBezTo>
                    <a:pt x="3364" y="1217"/>
                    <a:pt x="2739" y="1217"/>
                    <a:pt x="1721" y="1489"/>
                  </a:cubicBezTo>
                  <a:cubicBezTo>
                    <a:pt x="1486" y="2168"/>
                    <a:pt x="468" y="3249"/>
                    <a:pt x="468" y="4330"/>
                  </a:cubicBezTo>
                  <a:cubicBezTo>
                    <a:pt x="468" y="5411"/>
                    <a:pt x="0" y="7171"/>
                    <a:pt x="0" y="8122"/>
                  </a:cubicBezTo>
                  <a:cubicBezTo>
                    <a:pt x="0" y="9067"/>
                    <a:pt x="1093" y="9339"/>
                    <a:pt x="1486" y="10148"/>
                  </a:cubicBezTo>
                  <a:cubicBezTo>
                    <a:pt x="1800" y="10964"/>
                    <a:pt x="3600" y="11371"/>
                    <a:pt x="3679" y="12180"/>
                  </a:cubicBezTo>
                  <a:cubicBezTo>
                    <a:pt x="3832" y="12860"/>
                    <a:pt x="5007" y="13941"/>
                    <a:pt x="5789" y="14077"/>
                  </a:cubicBezTo>
                  <a:cubicBezTo>
                    <a:pt x="6650" y="14620"/>
                    <a:pt x="7511" y="15429"/>
                    <a:pt x="8139" y="16517"/>
                  </a:cubicBezTo>
                  <a:cubicBezTo>
                    <a:pt x="8218" y="16603"/>
                    <a:pt x="8329" y="16640"/>
                    <a:pt x="8461" y="16640"/>
                  </a:cubicBezTo>
                  <a:cubicBezTo>
                    <a:pt x="9125" y="16640"/>
                    <a:pt x="10343" y="15701"/>
                    <a:pt x="10800" y="15701"/>
                  </a:cubicBezTo>
                  <a:cubicBezTo>
                    <a:pt x="11425" y="15701"/>
                    <a:pt x="12286" y="17462"/>
                    <a:pt x="12443" y="18543"/>
                  </a:cubicBezTo>
                  <a:cubicBezTo>
                    <a:pt x="12521" y="19494"/>
                    <a:pt x="15418" y="20031"/>
                    <a:pt x="16121" y="21118"/>
                  </a:cubicBezTo>
                  <a:cubicBezTo>
                    <a:pt x="16343" y="21452"/>
                    <a:pt x="16932" y="21600"/>
                    <a:pt x="17629" y="21600"/>
                  </a:cubicBezTo>
                  <a:cubicBezTo>
                    <a:pt x="18914" y="21600"/>
                    <a:pt x="20568" y="21094"/>
                    <a:pt x="20975" y="20303"/>
                  </a:cubicBezTo>
                  <a:cubicBezTo>
                    <a:pt x="21600" y="19086"/>
                    <a:pt x="21132" y="16918"/>
                    <a:pt x="21132" y="15158"/>
                  </a:cubicBezTo>
                  <a:cubicBezTo>
                    <a:pt x="21054" y="14620"/>
                    <a:pt x="21132" y="14213"/>
                    <a:pt x="21364" y="13941"/>
                  </a:cubicBezTo>
                  <a:lnTo>
                    <a:pt x="20661" y="13941"/>
                  </a:lnTo>
                  <a:cubicBezTo>
                    <a:pt x="20589" y="13947"/>
                    <a:pt x="20518" y="13953"/>
                    <a:pt x="20450" y="13953"/>
                  </a:cubicBezTo>
                  <a:cubicBezTo>
                    <a:pt x="19004" y="13953"/>
                    <a:pt x="18114" y="12712"/>
                    <a:pt x="17125" y="12712"/>
                  </a:cubicBezTo>
                  <a:cubicBezTo>
                    <a:pt x="17079" y="12712"/>
                    <a:pt x="17029" y="12718"/>
                    <a:pt x="16982" y="12724"/>
                  </a:cubicBezTo>
                  <a:cubicBezTo>
                    <a:pt x="16950" y="12730"/>
                    <a:pt x="16914" y="12730"/>
                    <a:pt x="16879" y="12730"/>
                  </a:cubicBezTo>
                  <a:cubicBezTo>
                    <a:pt x="15707" y="12730"/>
                    <a:pt x="12793" y="10636"/>
                    <a:pt x="11504" y="8796"/>
                  </a:cubicBezTo>
                  <a:cubicBezTo>
                    <a:pt x="10171" y="6906"/>
                    <a:pt x="6650" y="2841"/>
                    <a:pt x="5711" y="1217"/>
                  </a:cubicBezTo>
                  <a:cubicBezTo>
                    <a:pt x="5218" y="358"/>
                    <a:pt x="4593" y="0"/>
                    <a:pt x="41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69" name="Google Shape;1869;p134"/>
            <p:cNvSpPr/>
            <p:nvPr/>
          </p:nvSpPr>
          <p:spPr>
            <a:xfrm>
              <a:off x="5237855" y="1770413"/>
              <a:ext cx="171742" cy="388194"/>
            </a:xfrm>
            <a:custGeom>
              <a:avLst/>
              <a:gdLst/>
              <a:ahLst/>
              <a:cxnLst/>
              <a:rect l="l" t="t" r="r" b="b"/>
              <a:pathLst>
                <a:path w="21600" h="21600" extrusionOk="0">
                  <a:moveTo>
                    <a:pt x="12998" y="0"/>
                  </a:moveTo>
                  <a:cubicBezTo>
                    <a:pt x="12806" y="0"/>
                    <a:pt x="12615" y="23"/>
                    <a:pt x="12443" y="73"/>
                  </a:cubicBezTo>
                  <a:cubicBezTo>
                    <a:pt x="12302" y="104"/>
                    <a:pt x="12162" y="167"/>
                    <a:pt x="12025" y="198"/>
                  </a:cubicBezTo>
                  <a:cubicBezTo>
                    <a:pt x="12025" y="198"/>
                    <a:pt x="11814" y="662"/>
                    <a:pt x="11463" y="754"/>
                  </a:cubicBezTo>
                  <a:cubicBezTo>
                    <a:pt x="11046" y="847"/>
                    <a:pt x="11046" y="1094"/>
                    <a:pt x="11674" y="1527"/>
                  </a:cubicBezTo>
                  <a:cubicBezTo>
                    <a:pt x="11913" y="1700"/>
                    <a:pt x="11779" y="1764"/>
                    <a:pt x="11534" y="1764"/>
                  </a:cubicBezTo>
                  <a:cubicBezTo>
                    <a:pt x="11205" y="1764"/>
                    <a:pt x="10676" y="1651"/>
                    <a:pt x="10554" y="1527"/>
                  </a:cubicBezTo>
                  <a:cubicBezTo>
                    <a:pt x="10507" y="1470"/>
                    <a:pt x="10408" y="1446"/>
                    <a:pt x="10274" y="1446"/>
                  </a:cubicBezTo>
                  <a:cubicBezTo>
                    <a:pt x="9824" y="1446"/>
                    <a:pt x="8998" y="1715"/>
                    <a:pt x="8459" y="1929"/>
                  </a:cubicBezTo>
                  <a:cubicBezTo>
                    <a:pt x="7760" y="2207"/>
                    <a:pt x="6781" y="2331"/>
                    <a:pt x="6781" y="2826"/>
                  </a:cubicBezTo>
                  <a:cubicBezTo>
                    <a:pt x="6781" y="3351"/>
                    <a:pt x="5872" y="3847"/>
                    <a:pt x="6083" y="4249"/>
                  </a:cubicBezTo>
                  <a:cubicBezTo>
                    <a:pt x="6223" y="4651"/>
                    <a:pt x="5033" y="5423"/>
                    <a:pt x="5174" y="5671"/>
                  </a:cubicBezTo>
                  <a:cubicBezTo>
                    <a:pt x="5212" y="5732"/>
                    <a:pt x="5097" y="5753"/>
                    <a:pt x="4906" y="5753"/>
                  </a:cubicBezTo>
                  <a:cubicBezTo>
                    <a:pt x="4411" y="5753"/>
                    <a:pt x="3397" y="5609"/>
                    <a:pt x="3145" y="5609"/>
                  </a:cubicBezTo>
                  <a:cubicBezTo>
                    <a:pt x="2867" y="5609"/>
                    <a:pt x="3075" y="6476"/>
                    <a:pt x="2657" y="6754"/>
                  </a:cubicBezTo>
                  <a:cubicBezTo>
                    <a:pt x="2306" y="7032"/>
                    <a:pt x="2587" y="7990"/>
                    <a:pt x="1958" y="7990"/>
                  </a:cubicBezTo>
                  <a:cubicBezTo>
                    <a:pt x="1397" y="7990"/>
                    <a:pt x="909" y="8856"/>
                    <a:pt x="909" y="8856"/>
                  </a:cubicBezTo>
                  <a:cubicBezTo>
                    <a:pt x="561" y="8949"/>
                    <a:pt x="281" y="9072"/>
                    <a:pt x="0" y="9196"/>
                  </a:cubicBezTo>
                  <a:cubicBezTo>
                    <a:pt x="491" y="9692"/>
                    <a:pt x="1330" y="10094"/>
                    <a:pt x="2376" y="10341"/>
                  </a:cubicBezTo>
                  <a:cubicBezTo>
                    <a:pt x="3847" y="10619"/>
                    <a:pt x="4823" y="11979"/>
                    <a:pt x="5244" y="12661"/>
                  </a:cubicBezTo>
                  <a:cubicBezTo>
                    <a:pt x="5662" y="13279"/>
                    <a:pt x="5521" y="13959"/>
                    <a:pt x="4893" y="14515"/>
                  </a:cubicBezTo>
                  <a:cubicBezTo>
                    <a:pt x="4335" y="14948"/>
                    <a:pt x="5033" y="14948"/>
                    <a:pt x="5942" y="15165"/>
                  </a:cubicBezTo>
                  <a:cubicBezTo>
                    <a:pt x="6341" y="15253"/>
                    <a:pt x="6768" y="15321"/>
                    <a:pt x="7180" y="15321"/>
                  </a:cubicBezTo>
                  <a:cubicBezTo>
                    <a:pt x="7630" y="15321"/>
                    <a:pt x="8057" y="15237"/>
                    <a:pt x="8389" y="15010"/>
                  </a:cubicBezTo>
                  <a:cubicBezTo>
                    <a:pt x="9017" y="14608"/>
                    <a:pt x="10347" y="14330"/>
                    <a:pt x="10554" y="13866"/>
                  </a:cubicBezTo>
                  <a:cubicBezTo>
                    <a:pt x="10589" y="13753"/>
                    <a:pt x="10653" y="13708"/>
                    <a:pt x="10736" y="13708"/>
                  </a:cubicBezTo>
                  <a:cubicBezTo>
                    <a:pt x="10995" y="13708"/>
                    <a:pt x="11444" y="14142"/>
                    <a:pt x="11814" y="14330"/>
                  </a:cubicBezTo>
                  <a:cubicBezTo>
                    <a:pt x="12443" y="14701"/>
                    <a:pt x="12794" y="15134"/>
                    <a:pt x="12864" y="15597"/>
                  </a:cubicBezTo>
                  <a:cubicBezTo>
                    <a:pt x="12931" y="16186"/>
                    <a:pt x="13071" y="17639"/>
                    <a:pt x="14191" y="18103"/>
                  </a:cubicBezTo>
                  <a:cubicBezTo>
                    <a:pt x="15100" y="18597"/>
                    <a:pt x="15447" y="19277"/>
                    <a:pt x="15100" y="19928"/>
                  </a:cubicBezTo>
                  <a:cubicBezTo>
                    <a:pt x="14819" y="20268"/>
                    <a:pt x="15658" y="20886"/>
                    <a:pt x="15447" y="21288"/>
                  </a:cubicBezTo>
                  <a:cubicBezTo>
                    <a:pt x="15447" y="21350"/>
                    <a:pt x="15380" y="21473"/>
                    <a:pt x="15310" y="21597"/>
                  </a:cubicBezTo>
                  <a:cubicBezTo>
                    <a:pt x="15329" y="21600"/>
                    <a:pt x="15352" y="21600"/>
                    <a:pt x="15371" y="21600"/>
                  </a:cubicBezTo>
                  <a:cubicBezTo>
                    <a:pt x="16270" y="21600"/>
                    <a:pt x="17406" y="19711"/>
                    <a:pt x="17406" y="19711"/>
                  </a:cubicBezTo>
                  <a:cubicBezTo>
                    <a:pt x="17406" y="19246"/>
                    <a:pt x="16637" y="19217"/>
                    <a:pt x="16637" y="18845"/>
                  </a:cubicBezTo>
                  <a:cubicBezTo>
                    <a:pt x="16707" y="18319"/>
                    <a:pt x="16356" y="17824"/>
                    <a:pt x="15588" y="17422"/>
                  </a:cubicBezTo>
                  <a:cubicBezTo>
                    <a:pt x="14608" y="17021"/>
                    <a:pt x="14120" y="16432"/>
                    <a:pt x="14749" y="16186"/>
                  </a:cubicBezTo>
                  <a:cubicBezTo>
                    <a:pt x="15352" y="15978"/>
                    <a:pt x="14867" y="15377"/>
                    <a:pt x="15128" y="15377"/>
                  </a:cubicBezTo>
                  <a:cubicBezTo>
                    <a:pt x="15138" y="15377"/>
                    <a:pt x="15154" y="15378"/>
                    <a:pt x="15170" y="15381"/>
                  </a:cubicBezTo>
                  <a:cubicBezTo>
                    <a:pt x="15179" y="15383"/>
                    <a:pt x="15189" y="15383"/>
                    <a:pt x="15198" y="15383"/>
                  </a:cubicBezTo>
                  <a:cubicBezTo>
                    <a:pt x="15476" y="15383"/>
                    <a:pt x="15846" y="14973"/>
                    <a:pt x="15240" y="14825"/>
                  </a:cubicBezTo>
                  <a:cubicBezTo>
                    <a:pt x="14608" y="14701"/>
                    <a:pt x="15240" y="14144"/>
                    <a:pt x="14749" y="14052"/>
                  </a:cubicBezTo>
                  <a:cubicBezTo>
                    <a:pt x="13910" y="13804"/>
                    <a:pt x="13211" y="13432"/>
                    <a:pt x="12864" y="13001"/>
                  </a:cubicBezTo>
                  <a:cubicBezTo>
                    <a:pt x="12864" y="12783"/>
                    <a:pt x="13211" y="11516"/>
                    <a:pt x="13352" y="11176"/>
                  </a:cubicBezTo>
                  <a:cubicBezTo>
                    <a:pt x="13422" y="10866"/>
                    <a:pt x="14471" y="10836"/>
                    <a:pt x="14749" y="10836"/>
                  </a:cubicBezTo>
                  <a:cubicBezTo>
                    <a:pt x="14797" y="10836"/>
                    <a:pt x="14867" y="10836"/>
                    <a:pt x="14956" y="10836"/>
                  </a:cubicBezTo>
                  <a:cubicBezTo>
                    <a:pt x="15403" y="10836"/>
                    <a:pt x="16286" y="10815"/>
                    <a:pt x="16637" y="10557"/>
                  </a:cubicBezTo>
                  <a:cubicBezTo>
                    <a:pt x="17055" y="10217"/>
                    <a:pt x="18733" y="10185"/>
                    <a:pt x="18943" y="9970"/>
                  </a:cubicBezTo>
                  <a:cubicBezTo>
                    <a:pt x="19154" y="9723"/>
                    <a:pt x="20203" y="9723"/>
                    <a:pt x="20203" y="9443"/>
                  </a:cubicBezTo>
                  <a:cubicBezTo>
                    <a:pt x="20203" y="9196"/>
                    <a:pt x="21530" y="8485"/>
                    <a:pt x="21530" y="8485"/>
                  </a:cubicBezTo>
                  <a:lnTo>
                    <a:pt x="21600" y="8485"/>
                  </a:lnTo>
                  <a:cubicBezTo>
                    <a:pt x="21559" y="8448"/>
                    <a:pt x="21501" y="8434"/>
                    <a:pt x="21418" y="8434"/>
                  </a:cubicBezTo>
                  <a:cubicBezTo>
                    <a:pt x="21227" y="8434"/>
                    <a:pt x="20905" y="8522"/>
                    <a:pt x="20410" y="8609"/>
                  </a:cubicBezTo>
                  <a:cubicBezTo>
                    <a:pt x="20161" y="8650"/>
                    <a:pt x="19941" y="8669"/>
                    <a:pt x="19747" y="8669"/>
                  </a:cubicBezTo>
                  <a:cubicBezTo>
                    <a:pt x="19077" y="8669"/>
                    <a:pt x="18764" y="8447"/>
                    <a:pt x="18873" y="8207"/>
                  </a:cubicBezTo>
                  <a:cubicBezTo>
                    <a:pt x="18943" y="7898"/>
                    <a:pt x="18104" y="7898"/>
                    <a:pt x="17476" y="7898"/>
                  </a:cubicBezTo>
                  <a:cubicBezTo>
                    <a:pt x="16847" y="7898"/>
                    <a:pt x="17265" y="7465"/>
                    <a:pt x="17476" y="7125"/>
                  </a:cubicBezTo>
                  <a:cubicBezTo>
                    <a:pt x="17686" y="6816"/>
                    <a:pt x="17265" y="6660"/>
                    <a:pt x="16497" y="6629"/>
                  </a:cubicBezTo>
                  <a:cubicBezTo>
                    <a:pt x="15798" y="6598"/>
                    <a:pt x="15447" y="5887"/>
                    <a:pt x="15728" y="5671"/>
                  </a:cubicBezTo>
                  <a:cubicBezTo>
                    <a:pt x="15926" y="5540"/>
                    <a:pt x="15074" y="5409"/>
                    <a:pt x="14289" y="5409"/>
                  </a:cubicBezTo>
                  <a:cubicBezTo>
                    <a:pt x="13961" y="5409"/>
                    <a:pt x="13645" y="5431"/>
                    <a:pt x="13422" y="5485"/>
                  </a:cubicBezTo>
                  <a:cubicBezTo>
                    <a:pt x="13304" y="5513"/>
                    <a:pt x="13218" y="5526"/>
                    <a:pt x="13154" y="5526"/>
                  </a:cubicBezTo>
                  <a:cubicBezTo>
                    <a:pt x="12806" y="5526"/>
                    <a:pt x="13179" y="5138"/>
                    <a:pt x="13001" y="4929"/>
                  </a:cubicBezTo>
                  <a:cubicBezTo>
                    <a:pt x="12723" y="4651"/>
                    <a:pt x="13980" y="3785"/>
                    <a:pt x="15029" y="3289"/>
                  </a:cubicBezTo>
                  <a:cubicBezTo>
                    <a:pt x="16149" y="2826"/>
                    <a:pt x="15658" y="2176"/>
                    <a:pt x="15658" y="1620"/>
                  </a:cubicBezTo>
                  <a:cubicBezTo>
                    <a:pt x="15658" y="1063"/>
                    <a:pt x="15170" y="1063"/>
                    <a:pt x="14679" y="1063"/>
                  </a:cubicBezTo>
                  <a:cubicBezTo>
                    <a:pt x="14191" y="1063"/>
                    <a:pt x="14120" y="722"/>
                    <a:pt x="14120" y="413"/>
                  </a:cubicBezTo>
                  <a:cubicBezTo>
                    <a:pt x="14018" y="167"/>
                    <a:pt x="13508" y="0"/>
                    <a:pt x="1299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0" name="Google Shape;1870;p134"/>
            <p:cNvSpPr/>
            <p:nvPr/>
          </p:nvSpPr>
          <p:spPr>
            <a:xfrm>
              <a:off x="5178942" y="1776221"/>
              <a:ext cx="59429" cy="33832"/>
            </a:xfrm>
            <a:custGeom>
              <a:avLst/>
              <a:gdLst/>
              <a:ahLst/>
              <a:cxnLst/>
              <a:rect l="l" t="t" r="r" b="b"/>
              <a:pathLst>
                <a:path w="20804" h="21600" extrusionOk="0">
                  <a:moveTo>
                    <a:pt x="8114" y="0"/>
                  </a:moveTo>
                  <a:cubicBezTo>
                    <a:pt x="7564" y="0"/>
                    <a:pt x="7085" y="308"/>
                    <a:pt x="6614" y="1036"/>
                  </a:cubicBezTo>
                  <a:cubicBezTo>
                    <a:pt x="5060" y="3174"/>
                    <a:pt x="2921" y="2817"/>
                    <a:pt x="1749" y="9197"/>
                  </a:cubicBezTo>
                  <a:cubicBezTo>
                    <a:pt x="1172" y="11334"/>
                    <a:pt x="781" y="13099"/>
                    <a:pt x="0" y="14880"/>
                  </a:cubicBezTo>
                  <a:cubicBezTo>
                    <a:pt x="524" y="16791"/>
                    <a:pt x="1207" y="18119"/>
                    <a:pt x="1758" y="18119"/>
                  </a:cubicBezTo>
                  <a:cubicBezTo>
                    <a:pt x="1829" y="18119"/>
                    <a:pt x="1891" y="18103"/>
                    <a:pt x="1944" y="18070"/>
                  </a:cubicBezTo>
                  <a:cubicBezTo>
                    <a:pt x="2042" y="18005"/>
                    <a:pt x="2148" y="17989"/>
                    <a:pt x="2246" y="17989"/>
                  </a:cubicBezTo>
                  <a:cubicBezTo>
                    <a:pt x="3178" y="17989"/>
                    <a:pt x="4182" y="20386"/>
                    <a:pt x="5948" y="20386"/>
                  </a:cubicBezTo>
                  <a:cubicBezTo>
                    <a:pt x="6215" y="20386"/>
                    <a:pt x="6508" y="20337"/>
                    <a:pt x="6809" y="20207"/>
                  </a:cubicBezTo>
                  <a:cubicBezTo>
                    <a:pt x="7120" y="20062"/>
                    <a:pt x="7413" y="19997"/>
                    <a:pt x="7697" y="19997"/>
                  </a:cubicBezTo>
                  <a:cubicBezTo>
                    <a:pt x="9135" y="19997"/>
                    <a:pt x="10218" y="21600"/>
                    <a:pt x="11985" y="21600"/>
                  </a:cubicBezTo>
                  <a:cubicBezTo>
                    <a:pt x="12420" y="21600"/>
                    <a:pt x="12891" y="21503"/>
                    <a:pt x="13423" y="21260"/>
                  </a:cubicBezTo>
                  <a:cubicBezTo>
                    <a:pt x="14072" y="20904"/>
                    <a:pt x="14702" y="20774"/>
                    <a:pt x="15306" y="20774"/>
                  </a:cubicBezTo>
                  <a:cubicBezTo>
                    <a:pt x="16540" y="20774"/>
                    <a:pt x="17667" y="21309"/>
                    <a:pt x="18590" y="21309"/>
                  </a:cubicBezTo>
                  <a:cubicBezTo>
                    <a:pt x="19372" y="21309"/>
                    <a:pt x="20002" y="20920"/>
                    <a:pt x="20428" y="19495"/>
                  </a:cubicBezTo>
                  <a:cubicBezTo>
                    <a:pt x="21600" y="15949"/>
                    <a:pt x="19656" y="8145"/>
                    <a:pt x="19656" y="8145"/>
                  </a:cubicBezTo>
                  <a:lnTo>
                    <a:pt x="20428" y="7076"/>
                  </a:lnTo>
                  <a:cubicBezTo>
                    <a:pt x="18644" y="3967"/>
                    <a:pt x="17418" y="3303"/>
                    <a:pt x="16362" y="3303"/>
                  </a:cubicBezTo>
                  <a:cubicBezTo>
                    <a:pt x="15563" y="3303"/>
                    <a:pt x="14871" y="3676"/>
                    <a:pt x="14098" y="3676"/>
                  </a:cubicBezTo>
                  <a:cubicBezTo>
                    <a:pt x="13539" y="3676"/>
                    <a:pt x="12953" y="3481"/>
                    <a:pt x="12260" y="2817"/>
                  </a:cubicBezTo>
                  <a:cubicBezTo>
                    <a:pt x="10467" y="1182"/>
                    <a:pt x="9171" y="0"/>
                    <a:pt x="81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1" name="Google Shape;1871;p134"/>
            <p:cNvSpPr/>
            <p:nvPr/>
          </p:nvSpPr>
          <p:spPr>
            <a:xfrm>
              <a:off x="5431279" y="1885803"/>
              <a:ext cx="144976" cy="314572"/>
            </a:xfrm>
            <a:custGeom>
              <a:avLst/>
              <a:gdLst/>
              <a:ahLst/>
              <a:cxnLst/>
              <a:rect l="l" t="t" r="r" b="b"/>
              <a:pathLst>
                <a:path w="21183" h="21600" extrusionOk="0">
                  <a:moveTo>
                    <a:pt x="9646" y="0"/>
                  </a:moveTo>
                  <a:cubicBezTo>
                    <a:pt x="9127" y="0"/>
                    <a:pt x="7904" y="421"/>
                    <a:pt x="7552" y="754"/>
                  </a:cubicBezTo>
                  <a:cubicBezTo>
                    <a:pt x="7400" y="885"/>
                    <a:pt x="7248" y="923"/>
                    <a:pt x="7081" y="923"/>
                  </a:cubicBezTo>
                  <a:cubicBezTo>
                    <a:pt x="6841" y="923"/>
                    <a:pt x="6566" y="845"/>
                    <a:pt x="6207" y="845"/>
                  </a:cubicBezTo>
                  <a:cubicBezTo>
                    <a:pt x="6007" y="845"/>
                    <a:pt x="5781" y="869"/>
                    <a:pt x="5521" y="946"/>
                  </a:cubicBezTo>
                  <a:cubicBezTo>
                    <a:pt x="5340" y="991"/>
                    <a:pt x="5162" y="1008"/>
                    <a:pt x="4984" y="1008"/>
                  </a:cubicBezTo>
                  <a:cubicBezTo>
                    <a:pt x="4395" y="1008"/>
                    <a:pt x="3854" y="805"/>
                    <a:pt x="3446" y="805"/>
                  </a:cubicBezTo>
                  <a:cubicBezTo>
                    <a:pt x="3272" y="805"/>
                    <a:pt x="3124" y="841"/>
                    <a:pt x="3002" y="946"/>
                  </a:cubicBezTo>
                  <a:cubicBezTo>
                    <a:pt x="2879" y="1043"/>
                    <a:pt x="2709" y="1076"/>
                    <a:pt x="2520" y="1076"/>
                  </a:cubicBezTo>
                  <a:cubicBezTo>
                    <a:pt x="2146" y="1076"/>
                    <a:pt x="1686" y="951"/>
                    <a:pt x="1297" y="951"/>
                  </a:cubicBezTo>
                  <a:cubicBezTo>
                    <a:pt x="1112" y="951"/>
                    <a:pt x="945" y="977"/>
                    <a:pt x="812" y="1059"/>
                  </a:cubicBezTo>
                  <a:cubicBezTo>
                    <a:pt x="567" y="1174"/>
                    <a:pt x="322" y="1289"/>
                    <a:pt x="0" y="1365"/>
                  </a:cubicBezTo>
                  <a:cubicBezTo>
                    <a:pt x="485" y="1632"/>
                    <a:pt x="975" y="1898"/>
                    <a:pt x="975" y="2090"/>
                  </a:cubicBezTo>
                  <a:cubicBezTo>
                    <a:pt x="975" y="2471"/>
                    <a:pt x="2516" y="2739"/>
                    <a:pt x="2516" y="3159"/>
                  </a:cubicBezTo>
                  <a:cubicBezTo>
                    <a:pt x="2516" y="3533"/>
                    <a:pt x="3769" y="3857"/>
                    <a:pt x="4536" y="3857"/>
                  </a:cubicBezTo>
                  <a:cubicBezTo>
                    <a:pt x="4702" y="3857"/>
                    <a:pt x="4851" y="3841"/>
                    <a:pt x="4951" y="3807"/>
                  </a:cubicBezTo>
                  <a:cubicBezTo>
                    <a:pt x="5214" y="3718"/>
                    <a:pt x="5618" y="3638"/>
                    <a:pt x="5999" y="3638"/>
                  </a:cubicBezTo>
                  <a:cubicBezTo>
                    <a:pt x="6440" y="3638"/>
                    <a:pt x="6852" y="3746"/>
                    <a:pt x="6981" y="4075"/>
                  </a:cubicBezTo>
                  <a:cubicBezTo>
                    <a:pt x="7144" y="4723"/>
                    <a:pt x="7874" y="4723"/>
                    <a:pt x="7874" y="5142"/>
                  </a:cubicBezTo>
                  <a:cubicBezTo>
                    <a:pt x="7874" y="5600"/>
                    <a:pt x="6007" y="5334"/>
                    <a:pt x="5684" y="5792"/>
                  </a:cubicBezTo>
                  <a:cubicBezTo>
                    <a:pt x="5277" y="6250"/>
                    <a:pt x="8849" y="6784"/>
                    <a:pt x="8849" y="7127"/>
                  </a:cubicBezTo>
                  <a:cubicBezTo>
                    <a:pt x="8849" y="7509"/>
                    <a:pt x="9905" y="7967"/>
                    <a:pt x="10313" y="8425"/>
                  </a:cubicBezTo>
                  <a:cubicBezTo>
                    <a:pt x="10635" y="8844"/>
                    <a:pt x="12343" y="9417"/>
                    <a:pt x="12747" y="9952"/>
                  </a:cubicBezTo>
                  <a:cubicBezTo>
                    <a:pt x="13155" y="10485"/>
                    <a:pt x="14615" y="10753"/>
                    <a:pt x="15104" y="11019"/>
                  </a:cubicBezTo>
                  <a:cubicBezTo>
                    <a:pt x="15753" y="11439"/>
                    <a:pt x="15916" y="11974"/>
                    <a:pt x="15671" y="12470"/>
                  </a:cubicBezTo>
                  <a:cubicBezTo>
                    <a:pt x="15426" y="13271"/>
                    <a:pt x="15753" y="14110"/>
                    <a:pt x="16646" y="14798"/>
                  </a:cubicBezTo>
                  <a:cubicBezTo>
                    <a:pt x="17783" y="15599"/>
                    <a:pt x="15349" y="15981"/>
                    <a:pt x="14615" y="16439"/>
                  </a:cubicBezTo>
                  <a:cubicBezTo>
                    <a:pt x="14003" y="16790"/>
                    <a:pt x="14133" y="17302"/>
                    <a:pt x="12903" y="17302"/>
                  </a:cubicBezTo>
                  <a:cubicBezTo>
                    <a:pt x="12662" y="17302"/>
                    <a:pt x="12373" y="17283"/>
                    <a:pt x="12017" y="17240"/>
                  </a:cubicBezTo>
                  <a:cubicBezTo>
                    <a:pt x="11784" y="17213"/>
                    <a:pt x="11602" y="17200"/>
                    <a:pt x="11461" y="17200"/>
                  </a:cubicBezTo>
                  <a:cubicBezTo>
                    <a:pt x="10246" y="17200"/>
                    <a:pt x="12310" y="18157"/>
                    <a:pt x="12017" y="18500"/>
                  </a:cubicBezTo>
                  <a:cubicBezTo>
                    <a:pt x="11936" y="18568"/>
                    <a:pt x="11747" y="18594"/>
                    <a:pt x="11499" y="18594"/>
                  </a:cubicBezTo>
                  <a:cubicBezTo>
                    <a:pt x="10787" y="18594"/>
                    <a:pt x="9590" y="18385"/>
                    <a:pt x="8982" y="18385"/>
                  </a:cubicBezTo>
                  <a:cubicBezTo>
                    <a:pt x="8753" y="18385"/>
                    <a:pt x="8608" y="18415"/>
                    <a:pt x="8608" y="18500"/>
                  </a:cubicBezTo>
                  <a:cubicBezTo>
                    <a:pt x="8608" y="18728"/>
                    <a:pt x="7634" y="18957"/>
                    <a:pt x="6818" y="19186"/>
                  </a:cubicBezTo>
                  <a:cubicBezTo>
                    <a:pt x="7226" y="19378"/>
                    <a:pt x="7634" y="19530"/>
                    <a:pt x="8119" y="19644"/>
                  </a:cubicBezTo>
                  <a:cubicBezTo>
                    <a:pt x="8849" y="19873"/>
                    <a:pt x="7307" y="20217"/>
                    <a:pt x="7307" y="20903"/>
                  </a:cubicBezTo>
                  <a:cubicBezTo>
                    <a:pt x="7363" y="21381"/>
                    <a:pt x="7852" y="21600"/>
                    <a:pt x="8278" y="21600"/>
                  </a:cubicBezTo>
                  <a:cubicBezTo>
                    <a:pt x="8467" y="21600"/>
                    <a:pt x="8645" y="21558"/>
                    <a:pt x="8767" y="21476"/>
                  </a:cubicBezTo>
                  <a:cubicBezTo>
                    <a:pt x="9501" y="21057"/>
                    <a:pt x="10394" y="20714"/>
                    <a:pt x="11450" y="20484"/>
                  </a:cubicBezTo>
                  <a:cubicBezTo>
                    <a:pt x="12073" y="20374"/>
                    <a:pt x="11499" y="19947"/>
                    <a:pt x="12028" y="19947"/>
                  </a:cubicBezTo>
                  <a:cubicBezTo>
                    <a:pt x="12051" y="19947"/>
                    <a:pt x="12073" y="19947"/>
                    <a:pt x="12099" y="19949"/>
                  </a:cubicBezTo>
                  <a:cubicBezTo>
                    <a:pt x="12829" y="19949"/>
                    <a:pt x="12584" y="19453"/>
                    <a:pt x="12910" y="19186"/>
                  </a:cubicBezTo>
                  <a:cubicBezTo>
                    <a:pt x="13096" y="19035"/>
                    <a:pt x="13333" y="18993"/>
                    <a:pt x="13696" y="18993"/>
                  </a:cubicBezTo>
                  <a:cubicBezTo>
                    <a:pt x="13974" y="18993"/>
                    <a:pt x="14322" y="19018"/>
                    <a:pt x="14778" y="19033"/>
                  </a:cubicBezTo>
                  <a:cubicBezTo>
                    <a:pt x="14811" y="19035"/>
                    <a:pt x="14845" y="19035"/>
                    <a:pt x="14882" y="19035"/>
                  </a:cubicBezTo>
                  <a:cubicBezTo>
                    <a:pt x="15856" y="19035"/>
                    <a:pt x="17346" y="18523"/>
                    <a:pt x="18758" y="18117"/>
                  </a:cubicBezTo>
                  <a:cubicBezTo>
                    <a:pt x="20218" y="17659"/>
                    <a:pt x="20462" y="17546"/>
                    <a:pt x="21033" y="16210"/>
                  </a:cubicBezTo>
                  <a:cubicBezTo>
                    <a:pt x="21600" y="14875"/>
                    <a:pt x="20381" y="13309"/>
                    <a:pt x="20381" y="12890"/>
                  </a:cubicBezTo>
                  <a:cubicBezTo>
                    <a:pt x="20303" y="12512"/>
                    <a:pt x="18391" y="10676"/>
                    <a:pt x="17565" y="10676"/>
                  </a:cubicBezTo>
                  <a:cubicBezTo>
                    <a:pt x="17557" y="10676"/>
                    <a:pt x="17546" y="10676"/>
                    <a:pt x="17539" y="10676"/>
                  </a:cubicBezTo>
                  <a:cubicBezTo>
                    <a:pt x="16809" y="10676"/>
                    <a:pt x="13481" y="8998"/>
                    <a:pt x="12829" y="8730"/>
                  </a:cubicBezTo>
                  <a:cubicBezTo>
                    <a:pt x="12262" y="8463"/>
                    <a:pt x="12425" y="8005"/>
                    <a:pt x="11532" y="7624"/>
                  </a:cubicBezTo>
                  <a:cubicBezTo>
                    <a:pt x="10635" y="7281"/>
                    <a:pt x="10557" y="6365"/>
                    <a:pt x="10798" y="5677"/>
                  </a:cubicBezTo>
                  <a:cubicBezTo>
                    <a:pt x="10961" y="5029"/>
                    <a:pt x="12910" y="4876"/>
                    <a:pt x="12910" y="4456"/>
                  </a:cubicBezTo>
                  <a:cubicBezTo>
                    <a:pt x="12829" y="3998"/>
                    <a:pt x="13073" y="3617"/>
                    <a:pt x="13966" y="3617"/>
                  </a:cubicBezTo>
                  <a:cubicBezTo>
                    <a:pt x="14941" y="3540"/>
                    <a:pt x="15834" y="3272"/>
                    <a:pt x="16323" y="2891"/>
                  </a:cubicBezTo>
                  <a:cubicBezTo>
                    <a:pt x="16323" y="2814"/>
                    <a:pt x="16483" y="2777"/>
                    <a:pt x="16564" y="2777"/>
                  </a:cubicBezTo>
                  <a:cubicBezTo>
                    <a:pt x="16323" y="2663"/>
                    <a:pt x="16160" y="2586"/>
                    <a:pt x="15997" y="2548"/>
                  </a:cubicBezTo>
                  <a:cubicBezTo>
                    <a:pt x="15186" y="2509"/>
                    <a:pt x="13073" y="1785"/>
                    <a:pt x="13073" y="1478"/>
                  </a:cubicBezTo>
                  <a:cubicBezTo>
                    <a:pt x="13073" y="1212"/>
                    <a:pt x="14129" y="754"/>
                    <a:pt x="12262" y="639"/>
                  </a:cubicBezTo>
                  <a:cubicBezTo>
                    <a:pt x="11287" y="639"/>
                    <a:pt x="10394" y="411"/>
                    <a:pt x="9824" y="30"/>
                  </a:cubicBezTo>
                  <a:cubicBezTo>
                    <a:pt x="9783" y="10"/>
                    <a:pt x="9724" y="0"/>
                    <a:pt x="96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2" name="Google Shape;1872;p134"/>
            <p:cNvSpPr/>
            <p:nvPr/>
          </p:nvSpPr>
          <p:spPr>
            <a:xfrm>
              <a:off x="5434380" y="2075753"/>
              <a:ext cx="112858" cy="89473"/>
            </a:xfrm>
            <a:custGeom>
              <a:avLst/>
              <a:gdLst/>
              <a:ahLst/>
              <a:cxnLst/>
              <a:rect l="l" t="t" r="r" b="b"/>
              <a:pathLst>
                <a:path w="19758" h="21600" extrusionOk="0">
                  <a:moveTo>
                    <a:pt x="18233" y="0"/>
                  </a:moveTo>
                  <a:cubicBezTo>
                    <a:pt x="17763" y="551"/>
                    <a:pt x="17154" y="851"/>
                    <a:pt x="16533" y="851"/>
                  </a:cubicBezTo>
                  <a:cubicBezTo>
                    <a:pt x="16258" y="851"/>
                    <a:pt x="15973" y="796"/>
                    <a:pt x="15703" y="667"/>
                  </a:cubicBezTo>
                  <a:cubicBezTo>
                    <a:pt x="15414" y="520"/>
                    <a:pt x="15005" y="404"/>
                    <a:pt x="14606" y="404"/>
                  </a:cubicBezTo>
                  <a:cubicBezTo>
                    <a:pt x="13927" y="404"/>
                    <a:pt x="13274" y="729"/>
                    <a:pt x="13274" y="1745"/>
                  </a:cubicBezTo>
                  <a:cubicBezTo>
                    <a:pt x="13274" y="2914"/>
                    <a:pt x="12701" y="3484"/>
                    <a:pt x="12386" y="3484"/>
                  </a:cubicBezTo>
                  <a:cubicBezTo>
                    <a:pt x="12231" y="3484"/>
                    <a:pt x="12137" y="3349"/>
                    <a:pt x="12199" y="3086"/>
                  </a:cubicBezTo>
                  <a:cubicBezTo>
                    <a:pt x="12395" y="2143"/>
                    <a:pt x="11036" y="2412"/>
                    <a:pt x="10255" y="1071"/>
                  </a:cubicBezTo>
                  <a:cubicBezTo>
                    <a:pt x="10046" y="741"/>
                    <a:pt x="9691" y="631"/>
                    <a:pt x="9260" y="631"/>
                  </a:cubicBezTo>
                  <a:cubicBezTo>
                    <a:pt x="8377" y="631"/>
                    <a:pt x="7178" y="1096"/>
                    <a:pt x="6250" y="1096"/>
                  </a:cubicBezTo>
                  <a:cubicBezTo>
                    <a:pt x="5966" y="1096"/>
                    <a:pt x="5704" y="1053"/>
                    <a:pt x="5486" y="937"/>
                  </a:cubicBezTo>
                  <a:cubicBezTo>
                    <a:pt x="5287" y="839"/>
                    <a:pt x="5069" y="790"/>
                    <a:pt x="4838" y="790"/>
                  </a:cubicBezTo>
                  <a:cubicBezTo>
                    <a:pt x="3511" y="790"/>
                    <a:pt x="1784" y="2345"/>
                    <a:pt x="625" y="4292"/>
                  </a:cubicBezTo>
                  <a:cubicBezTo>
                    <a:pt x="-836" y="6576"/>
                    <a:pt x="722" y="6576"/>
                    <a:pt x="722" y="8718"/>
                  </a:cubicBezTo>
                  <a:cubicBezTo>
                    <a:pt x="722" y="10867"/>
                    <a:pt x="1597" y="10867"/>
                    <a:pt x="1206" y="12612"/>
                  </a:cubicBezTo>
                  <a:lnTo>
                    <a:pt x="1206" y="12747"/>
                  </a:lnTo>
                  <a:cubicBezTo>
                    <a:pt x="2472" y="13549"/>
                    <a:pt x="1983" y="15967"/>
                    <a:pt x="2081" y="17308"/>
                  </a:cubicBezTo>
                  <a:cubicBezTo>
                    <a:pt x="2170" y="17914"/>
                    <a:pt x="2481" y="18080"/>
                    <a:pt x="2867" y="18080"/>
                  </a:cubicBezTo>
                  <a:cubicBezTo>
                    <a:pt x="3329" y="18080"/>
                    <a:pt x="3897" y="17841"/>
                    <a:pt x="4319" y="17841"/>
                  </a:cubicBezTo>
                  <a:cubicBezTo>
                    <a:pt x="4345" y="17841"/>
                    <a:pt x="4368" y="17835"/>
                    <a:pt x="4390" y="17835"/>
                  </a:cubicBezTo>
                  <a:cubicBezTo>
                    <a:pt x="4918" y="17835"/>
                    <a:pt x="3857" y="19488"/>
                    <a:pt x="4416" y="20394"/>
                  </a:cubicBezTo>
                  <a:cubicBezTo>
                    <a:pt x="4581" y="20651"/>
                    <a:pt x="4807" y="20737"/>
                    <a:pt x="5065" y="20737"/>
                  </a:cubicBezTo>
                  <a:cubicBezTo>
                    <a:pt x="5589" y="20737"/>
                    <a:pt x="6228" y="20376"/>
                    <a:pt x="6694" y="20376"/>
                  </a:cubicBezTo>
                  <a:cubicBezTo>
                    <a:pt x="6938" y="20376"/>
                    <a:pt x="7138" y="20473"/>
                    <a:pt x="7240" y="20792"/>
                  </a:cubicBezTo>
                  <a:cubicBezTo>
                    <a:pt x="7338" y="21061"/>
                    <a:pt x="7435" y="21331"/>
                    <a:pt x="7626" y="21600"/>
                  </a:cubicBezTo>
                  <a:cubicBezTo>
                    <a:pt x="8603" y="20927"/>
                    <a:pt x="9869" y="19990"/>
                    <a:pt x="9869" y="19188"/>
                  </a:cubicBezTo>
                  <a:cubicBezTo>
                    <a:pt x="9869" y="18943"/>
                    <a:pt x="10015" y="18851"/>
                    <a:pt x="10250" y="18851"/>
                  </a:cubicBezTo>
                  <a:cubicBezTo>
                    <a:pt x="10934" y="18851"/>
                    <a:pt x="12355" y="19586"/>
                    <a:pt x="13207" y="19586"/>
                  </a:cubicBezTo>
                  <a:cubicBezTo>
                    <a:pt x="13527" y="19586"/>
                    <a:pt x="13771" y="19482"/>
                    <a:pt x="13856" y="19188"/>
                  </a:cubicBezTo>
                  <a:cubicBezTo>
                    <a:pt x="14206" y="18098"/>
                    <a:pt x="11720" y="14620"/>
                    <a:pt x="13203" y="14620"/>
                  </a:cubicBezTo>
                  <a:cubicBezTo>
                    <a:pt x="13367" y="14620"/>
                    <a:pt x="13585" y="14663"/>
                    <a:pt x="13856" y="14755"/>
                  </a:cubicBezTo>
                  <a:cubicBezTo>
                    <a:pt x="14317" y="14914"/>
                    <a:pt x="14686" y="14988"/>
                    <a:pt x="14983" y="14988"/>
                  </a:cubicBezTo>
                  <a:cubicBezTo>
                    <a:pt x="16453" y="14988"/>
                    <a:pt x="16240" y="13280"/>
                    <a:pt x="16968" y="11939"/>
                  </a:cubicBezTo>
                  <a:cubicBezTo>
                    <a:pt x="17847" y="10329"/>
                    <a:pt x="20764" y="9122"/>
                    <a:pt x="19401" y="6171"/>
                  </a:cubicBezTo>
                  <a:cubicBezTo>
                    <a:pt x="18624" y="4292"/>
                    <a:pt x="18136" y="2143"/>
                    <a:pt x="182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3" name="Google Shape;1873;p134"/>
            <p:cNvSpPr/>
            <p:nvPr/>
          </p:nvSpPr>
          <p:spPr>
            <a:xfrm>
              <a:off x="5391818" y="1905686"/>
              <a:ext cx="148795" cy="184270"/>
            </a:xfrm>
            <a:custGeom>
              <a:avLst/>
              <a:gdLst/>
              <a:ahLst/>
              <a:cxnLst/>
              <a:rect l="l" t="t" r="r" b="b"/>
              <a:pathLst>
                <a:path w="21498" h="21600" extrusionOk="0">
                  <a:moveTo>
                    <a:pt x="5701" y="0"/>
                  </a:moveTo>
                  <a:cubicBezTo>
                    <a:pt x="5478" y="107"/>
                    <a:pt x="5232" y="155"/>
                    <a:pt x="5016" y="155"/>
                  </a:cubicBezTo>
                  <a:cubicBezTo>
                    <a:pt x="4840" y="155"/>
                    <a:pt x="4683" y="122"/>
                    <a:pt x="4576" y="65"/>
                  </a:cubicBezTo>
                  <a:cubicBezTo>
                    <a:pt x="4558" y="48"/>
                    <a:pt x="4536" y="42"/>
                    <a:pt x="4511" y="42"/>
                  </a:cubicBezTo>
                  <a:cubicBezTo>
                    <a:pt x="4250" y="42"/>
                    <a:pt x="3800" y="1002"/>
                    <a:pt x="4093" y="1302"/>
                  </a:cubicBezTo>
                  <a:cubicBezTo>
                    <a:pt x="4474" y="1549"/>
                    <a:pt x="4855" y="3205"/>
                    <a:pt x="4137" y="3205"/>
                  </a:cubicBezTo>
                  <a:cubicBezTo>
                    <a:pt x="4100" y="3205"/>
                    <a:pt x="4060" y="3202"/>
                    <a:pt x="4012" y="3193"/>
                  </a:cubicBezTo>
                  <a:cubicBezTo>
                    <a:pt x="3078" y="3002"/>
                    <a:pt x="3052" y="2016"/>
                    <a:pt x="2539" y="2016"/>
                  </a:cubicBezTo>
                  <a:cubicBezTo>
                    <a:pt x="2521" y="2016"/>
                    <a:pt x="2506" y="2016"/>
                    <a:pt x="2488" y="2018"/>
                  </a:cubicBezTo>
                  <a:cubicBezTo>
                    <a:pt x="2488" y="2018"/>
                    <a:pt x="1044" y="3517"/>
                    <a:pt x="1044" y="4037"/>
                  </a:cubicBezTo>
                  <a:cubicBezTo>
                    <a:pt x="1044" y="4429"/>
                    <a:pt x="480" y="4560"/>
                    <a:pt x="0" y="4753"/>
                  </a:cubicBezTo>
                  <a:cubicBezTo>
                    <a:pt x="238" y="4884"/>
                    <a:pt x="399" y="5080"/>
                    <a:pt x="561" y="5211"/>
                  </a:cubicBezTo>
                  <a:cubicBezTo>
                    <a:pt x="802" y="5535"/>
                    <a:pt x="480" y="6382"/>
                    <a:pt x="802" y="7099"/>
                  </a:cubicBezTo>
                  <a:cubicBezTo>
                    <a:pt x="916" y="7304"/>
                    <a:pt x="1096" y="7361"/>
                    <a:pt x="1304" y="7361"/>
                  </a:cubicBezTo>
                  <a:cubicBezTo>
                    <a:pt x="1557" y="7361"/>
                    <a:pt x="1854" y="7277"/>
                    <a:pt x="2122" y="7277"/>
                  </a:cubicBezTo>
                  <a:cubicBezTo>
                    <a:pt x="2407" y="7277"/>
                    <a:pt x="2660" y="7369"/>
                    <a:pt x="2810" y="7753"/>
                  </a:cubicBezTo>
                  <a:cubicBezTo>
                    <a:pt x="3210" y="8793"/>
                    <a:pt x="2569" y="9317"/>
                    <a:pt x="2569" y="10292"/>
                  </a:cubicBezTo>
                  <a:cubicBezTo>
                    <a:pt x="2569" y="11335"/>
                    <a:pt x="1605" y="11270"/>
                    <a:pt x="1847" y="12182"/>
                  </a:cubicBezTo>
                  <a:cubicBezTo>
                    <a:pt x="1913" y="12429"/>
                    <a:pt x="2059" y="12530"/>
                    <a:pt x="2261" y="12530"/>
                  </a:cubicBezTo>
                  <a:cubicBezTo>
                    <a:pt x="2799" y="12530"/>
                    <a:pt x="3715" y="11826"/>
                    <a:pt x="4415" y="11400"/>
                  </a:cubicBezTo>
                  <a:cubicBezTo>
                    <a:pt x="4936" y="11073"/>
                    <a:pt x="5379" y="10943"/>
                    <a:pt x="5742" y="10943"/>
                  </a:cubicBezTo>
                  <a:cubicBezTo>
                    <a:pt x="6101" y="10943"/>
                    <a:pt x="6383" y="11073"/>
                    <a:pt x="6584" y="11270"/>
                  </a:cubicBezTo>
                  <a:cubicBezTo>
                    <a:pt x="6691" y="11400"/>
                    <a:pt x="6903" y="11457"/>
                    <a:pt x="7152" y="11457"/>
                  </a:cubicBezTo>
                  <a:cubicBezTo>
                    <a:pt x="7643" y="11457"/>
                    <a:pt x="8270" y="11225"/>
                    <a:pt x="8431" y="10877"/>
                  </a:cubicBezTo>
                  <a:cubicBezTo>
                    <a:pt x="8567" y="10580"/>
                    <a:pt x="9230" y="10390"/>
                    <a:pt x="9893" y="10390"/>
                  </a:cubicBezTo>
                  <a:cubicBezTo>
                    <a:pt x="10388" y="10390"/>
                    <a:pt x="10886" y="10497"/>
                    <a:pt x="11161" y="10749"/>
                  </a:cubicBezTo>
                  <a:cubicBezTo>
                    <a:pt x="11722" y="11400"/>
                    <a:pt x="12443" y="12052"/>
                    <a:pt x="13249" y="12506"/>
                  </a:cubicBezTo>
                  <a:cubicBezTo>
                    <a:pt x="14133" y="12964"/>
                    <a:pt x="12605" y="15244"/>
                    <a:pt x="13488" y="15440"/>
                  </a:cubicBezTo>
                  <a:cubicBezTo>
                    <a:pt x="14774" y="15895"/>
                    <a:pt x="15576" y="16873"/>
                    <a:pt x="15496" y="18045"/>
                  </a:cubicBezTo>
                  <a:cubicBezTo>
                    <a:pt x="15415" y="19088"/>
                    <a:pt x="16140" y="19870"/>
                    <a:pt x="15096" y="20782"/>
                  </a:cubicBezTo>
                  <a:cubicBezTo>
                    <a:pt x="15737" y="21107"/>
                    <a:pt x="16459" y="21107"/>
                    <a:pt x="16379" y="21434"/>
                  </a:cubicBezTo>
                  <a:cubicBezTo>
                    <a:pt x="16353" y="21541"/>
                    <a:pt x="16441" y="21600"/>
                    <a:pt x="16573" y="21600"/>
                  </a:cubicBezTo>
                  <a:cubicBezTo>
                    <a:pt x="16837" y="21600"/>
                    <a:pt x="17262" y="21368"/>
                    <a:pt x="17262" y="20845"/>
                  </a:cubicBezTo>
                  <a:cubicBezTo>
                    <a:pt x="17262" y="20328"/>
                    <a:pt x="17771" y="20152"/>
                    <a:pt x="18317" y="20152"/>
                  </a:cubicBezTo>
                  <a:cubicBezTo>
                    <a:pt x="18661" y="20152"/>
                    <a:pt x="19020" y="20224"/>
                    <a:pt x="19270" y="20325"/>
                  </a:cubicBezTo>
                  <a:cubicBezTo>
                    <a:pt x="19453" y="20357"/>
                    <a:pt x="19632" y="20375"/>
                    <a:pt x="19812" y="20375"/>
                  </a:cubicBezTo>
                  <a:cubicBezTo>
                    <a:pt x="20351" y="20375"/>
                    <a:pt x="20878" y="20227"/>
                    <a:pt x="21358" y="19935"/>
                  </a:cubicBezTo>
                  <a:cubicBezTo>
                    <a:pt x="21278" y="19608"/>
                    <a:pt x="21358" y="19284"/>
                    <a:pt x="21439" y="18957"/>
                  </a:cubicBezTo>
                  <a:cubicBezTo>
                    <a:pt x="21600" y="18110"/>
                    <a:pt x="21439" y="17263"/>
                    <a:pt x="20878" y="16546"/>
                  </a:cubicBezTo>
                  <a:cubicBezTo>
                    <a:pt x="20314" y="16091"/>
                    <a:pt x="18870" y="15634"/>
                    <a:pt x="18467" y="14659"/>
                  </a:cubicBezTo>
                  <a:cubicBezTo>
                    <a:pt x="18068" y="13746"/>
                    <a:pt x="16459" y="12833"/>
                    <a:pt x="16060" y="12052"/>
                  </a:cubicBezTo>
                  <a:cubicBezTo>
                    <a:pt x="15657" y="11270"/>
                    <a:pt x="14451" y="10488"/>
                    <a:pt x="14451" y="9902"/>
                  </a:cubicBezTo>
                  <a:cubicBezTo>
                    <a:pt x="14451" y="9251"/>
                    <a:pt x="11000" y="8339"/>
                    <a:pt x="11322" y="7557"/>
                  </a:cubicBezTo>
                  <a:cubicBezTo>
                    <a:pt x="11722" y="6775"/>
                    <a:pt x="13568" y="7230"/>
                    <a:pt x="13568" y="6513"/>
                  </a:cubicBezTo>
                  <a:cubicBezTo>
                    <a:pt x="13568" y="5731"/>
                    <a:pt x="12846" y="5731"/>
                    <a:pt x="12605" y="4626"/>
                  </a:cubicBezTo>
                  <a:cubicBezTo>
                    <a:pt x="12520" y="4064"/>
                    <a:pt x="12110" y="3879"/>
                    <a:pt x="11659" y="3879"/>
                  </a:cubicBezTo>
                  <a:cubicBezTo>
                    <a:pt x="11275" y="3879"/>
                    <a:pt x="10857" y="4016"/>
                    <a:pt x="10597" y="4168"/>
                  </a:cubicBezTo>
                  <a:cubicBezTo>
                    <a:pt x="10494" y="4227"/>
                    <a:pt x="10351" y="4254"/>
                    <a:pt x="10183" y="4254"/>
                  </a:cubicBezTo>
                  <a:cubicBezTo>
                    <a:pt x="9424" y="4254"/>
                    <a:pt x="8189" y="3713"/>
                    <a:pt x="8189" y="3127"/>
                  </a:cubicBezTo>
                  <a:cubicBezTo>
                    <a:pt x="8189" y="2345"/>
                    <a:pt x="6746" y="1888"/>
                    <a:pt x="6746" y="1237"/>
                  </a:cubicBezTo>
                  <a:cubicBezTo>
                    <a:pt x="6746" y="910"/>
                    <a:pt x="6181" y="455"/>
                    <a:pt x="570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4" name="Google Shape;1874;p134"/>
            <p:cNvSpPr/>
            <p:nvPr/>
          </p:nvSpPr>
          <p:spPr>
            <a:xfrm>
              <a:off x="5339575" y="1946237"/>
              <a:ext cx="160267" cy="314243"/>
            </a:xfrm>
            <a:custGeom>
              <a:avLst/>
              <a:gdLst/>
              <a:ahLst/>
              <a:cxnLst/>
              <a:rect l="l" t="t" r="r" b="b"/>
              <a:pathLst>
                <a:path w="21186" h="21600" extrusionOk="0">
                  <a:moveTo>
                    <a:pt x="6832" y="0"/>
                  </a:moveTo>
                  <a:cubicBezTo>
                    <a:pt x="6611" y="38"/>
                    <a:pt x="6464" y="115"/>
                    <a:pt x="6390" y="230"/>
                  </a:cubicBezTo>
                  <a:cubicBezTo>
                    <a:pt x="6172" y="497"/>
                    <a:pt x="4409" y="574"/>
                    <a:pt x="3966" y="955"/>
                  </a:cubicBezTo>
                  <a:cubicBezTo>
                    <a:pt x="3661" y="1274"/>
                    <a:pt x="2692" y="1300"/>
                    <a:pt x="2206" y="1300"/>
                  </a:cubicBezTo>
                  <a:cubicBezTo>
                    <a:pt x="2109" y="1300"/>
                    <a:pt x="2032" y="1300"/>
                    <a:pt x="1981" y="1300"/>
                  </a:cubicBezTo>
                  <a:cubicBezTo>
                    <a:pt x="1690" y="1300"/>
                    <a:pt x="660" y="1337"/>
                    <a:pt x="513" y="1721"/>
                  </a:cubicBezTo>
                  <a:cubicBezTo>
                    <a:pt x="439" y="2141"/>
                    <a:pt x="0" y="3706"/>
                    <a:pt x="0" y="4013"/>
                  </a:cubicBezTo>
                  <a:cubicBezTo>
                    <a:pt x="439" y="4508"/>
                    <a:pt x="1100" y="4966"/>
                    <a:pt x="1981" y="5273"/>
                  </a:cubicBezTo>
                  <a:cubicBezTo>
                    <a:pt x="2498" y="5386"/>
                    <a:pt x="1908" y="6075"/>
                    <a:pt x="2498" y="6228"/>
                  </a:cubicBezTo>
                  <a:cubicBezTo>
                    <a:pt x="3135" y="6411"/>
                    <a:pt x="2746" y="6917"/>
                    <a:pt x="2454" y="6917"/>
                  </a:cubicBezTo>
                  <a:cubicBezTo>
                    <a:pt x="2444" y="6917"/>
                    <a:pt x="2434" y="6917"/>
                    <a:pt x="2424" y="6915"/>
                  </a:cubicBezTo>
                  <a:cubicBezTo>
                    <a:pt x="2414" y="6915"/>
                    <a:pt x="2407" y="6914"/>
                    <a:pt x="2397" y="6914"/>
                  </a:cubicBezTo>
                  <a:cubicBezTo>
                    <a:pt x="2085" y="6914"/>
                    <a:pt x="2628" y="7649"/>
                    <a:pt x="1981" y="7947"/>
                  </a:cubicBezTo>
                  <a:cubicBezTo>
                    <a:pt x="1321" y="8214"/>
                    <a:pt x="1908" y="8941"/>
                    <a:pt x="2863" y="9436"/>
                  </a:cubicBezTo>
                  <a:cubicBezTo>
                    <a:pt x="3671" y="9933"/>
                    <a:pt x="4113" y="10545"/>
                    <a:pt x="3966" y="11195"/>
                  </a:cubicBezTo>
                  <a:cubicBezTo>
                    <a:pt x="3966" y="11653"/>
                    <a:pt x="4774" y="11690"/>
                    <a:pt x="4774" y="12263"/>
                  </a:cubicBezTo>
                  <a:cubicBezTo>
                    <a:pt x="4774" y="12263"/>
                    <a:pt x="3580" y="14598"/>
                    <a:pt x="2568" y="14598"/>
                  </a:cubicBezTo>
                  <a:cubicBezTo>
                    <a:pt x="2545" y="14598"/>
                    <a:pt x="2521" y="14598"/>
                    <a:pt x="2498" y="14594"/>
                  </a:cubicBezTo>
                  <a:cubicBezTo>
                    <a:pt x="2276" y="15244"/>
                    <a:pt x="1981" y="16198"/>
                    <a:pt x="1763" y="16695"/>
                  </a:cubicBezTo>
                  <a:cubicBezTo>
                    <a:pt x="1468" y="17345"/>
                    <a:pt x="1173" y="17918"/>
                    <a:pt x="1908" y="17957"/>
                  </a:cubicBezTo>
                  <a:cubicBezTo>
                    <a:pt x="2645" y="18032"/>
                    <a:pt x="4040" y="18872"/>
                    <a:pt x="5434" y="19789"/>
                  </a:cubicBezTo>
                  <a:cubicBezTo>
                    <a:pt x="5729" y="20019"/>
                    <a:pt x="6024" y="20247"/>
                    <a:pt x="6242" y="20516"/>
                  </a:cubicBezTo>
                  <a:cubicBezTo>
                    <a:pt x="6393" y="20504"/>
                    <a:pt x="6544" y="20500"/>
                    <a:pt x="6695" y="20500"/>
                  </a:cubicBezTo>
                  <a:cubicBezTo>
                    <a:pt x="7060" y="20500"/>
                    <a:pt x="7422" y="20526"/>
                    <a:pt x="7788" y="20554"/>
                  </a:cubicBezTo>
                  <a:cubicBezTo>
                    <a:pt x="8522" y="20631"/>
                    <a:pt x="9109" y="21013"/>
                    <a:pt x="9035" y="21394"/>
                  </a:cubicBezTo>
                  <a:cubicBezTo>
                    <a:pt x="9035" y="21556"/>
                    <a:pt x="9528" y="21600"/>
                    <a:pt x="10047" y="21600"/>
                  </a:cubicBezTo>
                  <a:cubicBezTo>
                    <a:pt x="10510" y="21600"/>
                    <a:pt x="10993" y="21565"/>
                    <a:pt x="11167" y="21548"/>
                  </a:cubicBezTo>
                  <a:cubicBezTo>
                    <a:pt x="11459" y="21509"/>
                    <a:pt x="11093" y="21126"/>
                    <a:pt x="11975" y="20974"/>
                  </a:cubicBezTo>
                  <a:cubicBezTo>
                    <a:pt x="11241" y="20477"/>
                    <a:pt x="10138" y="20134"/>
                    <a:pt x="8887" y="20019"/>
                  </a:cubicBezTo>
                  <a:cubicBezTo>
                    <a:pt x="7567" y="19942"/>
                    <a:pt x="6980" y="18872"/>
                    <a:pt x="7050" y="18415"/>
                  </a:cubicBezTo>
                  <a:cubicBezTo>
                    <a:pt x="7198" y="17918"/>
                    <a:pt x="6098" y="17498"/>
                    <a:pt x="6098" y="17076"/>
                  </a:cubicBezTo>
                  <a:cubicBezTo>
                    <a:pt x="6098" y="16656"/>
                    <a:pt x="5290" y="16620"/>
                    <a:pt x="4409" y="16390"/>
                  </a:cubicBezTo>
                  <a:cubicBezTo>
                    <a:pt x="3527" y="16161"/>
                    <a:pt x="4626" y="14747"/>
                    <a:pt x="4700" y="14136"/>
                  </a:cubicBezTo>
                  <a:cubicBezTo>
                    <a:pt x="4848" y="13524"/>
                    <a:pt x="6685" y="11767"/>
                    <a:pt x="6172" y="11231"/>
                  </a:cubicBezTo>
                  <a:cubicBezTo>
                    <a:pt x="5837" y="10858"/>
                    <a:pt x="6749" y="10567"/>
                    <a:pt x="7526" y="10567"/>
                  </a:cubicBezTo>
                  <a:cubicBezTo>
                    <a:pt x="7942" y="10567"/>
                    <a:pt x="8321" y="10651"/>
                    <a:pt x="8448" y="10850"/>
                  </a:cubicBezTo>
                  <a:cubicBezTo>
                    <a:pt x="8726" y="11427"/>
                    <a:pt x="8807" y="11732"/>
                    <a:pt x="10175" y="11732"/>
                  </a:cubicBezTo>
                  <a:cubicBezTo>
                    <a:pt x="10255" y="11732"/>
                    <a:pt x="10342" y="11732"/>
                    <a:pt x="10433" y="11728"/>
                  </a:cubicBezTo>
                  <a:cubicBezTo>
                    <a:pt x="10476" y="11728"/>
                    <a:pt x="10517" y="11727"/>
                    <a:pt x="10560" y="11727"/>
                  </a:cubicBezTo>
                  <a:cubicBezTo>
                    <a:pt x="11975" y="11727"/>
                    <a:pt x="12009" y="12345"/>
                    <a:pt x="13222" y="12532"/>
                  </a:cubicBezTo>
                  <a:cubicBezTo>
                    <a:pt x="13296" y="12532"/>
                    <a:pt x="13370" y="12532"/>
                    <a:pt x="13443" y="12570"/>
                  </a:cubicBezTo>
                  <a:lnTo>
                    <a:pt x="13443" y="12532"/>
                  </a:lnTo>
                  <a:cubicBezTo>
                    <a:pt x="13886" y="12035"/>
                    <a:pt x="13148" y="12035"/>
                    <a:pt x="13148" y="11423"/>
                  </a:cubicBezTo>
                  <a:cubicBezTo>
                    <a:pt x="13148" y="10811"/>
                    <a:pt x="12049" y="10811"/>
                    <a:pt x="13078" y="10125"/>
                  </a:cubicBezTo>
                  <a:cubicBezTo>
                    <a:pt x="13953" y="9570"/>
                    <a:pt x="15203" y="9127"/>
                    <a:pt x="16236" y="9127"/>
                  </a:cubicBezTo>
                  <a:cubicBezTo>
                    <a:pt x="16417" y="9127"/>
                    <a:pt x="16588" y="9141"/>
                    <a:pt x="16749" y="9169"/>
                  </a:cubicBezTo>
                  <a:cubicBezTo>
                    <a:pt x="16943" y="9213"/>
                    <a:pt x="17178" y="9229"/>
                    <a:pt x="17430" y="9229"/>
                  </a:cubicBezTo>
                  <a:cubicBezTo>
                    <a:pt x="18130" y="9229"/>
                    <a:pt x="18985" y="9103"/>
                    <a:pt x="19609" y="9103"/>
                  </a:cubicBezTo>
                  <a:cubicBezTo>
                    <a:pt x="19941" y="9103"/>
                    <a:pt x="20205" y="9138"/>
                    <a:pt x="20350" y="9246"/>
                  </a:cubicBezTo>
                  <a:cubicBezTo>
                    <a:pt x="20423" y="9284"/>
                    <a:pt x="20571" y="9361"/>
                    <a:pt x="20718" y="9399"/>
                  </a:cubicBezTo>
                  <a:cubicBezTo>
                    <a:pt x="21600" y="8864"/>
                    <a:pt x="20936" y="8406"/>
                    <a:pt x="21084" y="7794"/>
                  </a:cubicBezTo>
                  <a:cubicBezTo>
                    <a:pt x="21084" y="7145"/>
                    <a:pt x="20350" y="6534"/>
                    <a:pt x="19247" y="6267"/>
                  </a:cubicBezTo>
                  <a:cubicBezTo>
                    <a:pt x="18439" y="6152"/>
                    <a:pt x="19763" y="4815"/>
                    <a:pt x="18955" y="4546"/>
                  </a:cubicBezTo>
                  <a:cubicBezTo>
                    <a:pt x="18221" y="4280"/>
                    <a:pt x="17557" y="3936"/>
                    <a:pt x="17044" y="3516"/>
                  </a:cubicBezTo>
                  <a:cubicBezTo>
                    <a:pt x="16793" y="3368"/>
                    <a:pt x="16337" y="3305"/>
                    <a:pt x="15884" y="3305"/>
                  </a:cubicBezTo>
                  <a:cubicBezTo>
                    <a:pt x="15277" y="3305"/>
                    <a:pt x="14670" y="3417"/>
                    <a:pt x="14546" y="3591"/>
                  </a:cubicBezTo>
                  <a:cubicBezTo>
                    <a:pt x="14399" y="3795"/>
                    <a:pt x="13859" y="3931"/>
                    <a:pt x="13410" y="3931"/>
                  </a:cubicBezTo>
                  <a:cubicBezTo>
                    <a:pt x="13182" y="3931"/>
                    <a:pt x="12977" y="3898"/>
                    <a:pt x="12857" y="3821"/>
                  </a:cubicBezTo>
                  <a:cubicBezTo>
                    <a:pt x="12672" y="3706"/>
                    <a:pt x="12414" y="3629"/>
                    <a:pt x="12092" y="3629"/>
                  </a:cubicBezTo>
                  <a:cubicBezTo>
                    <a:pt x="11774" y="3629"/>
                    <a:pt x="11385" y="3706"/>
                    <a:pt x="10946" y="3898"/>
                  </a:cubicBezTo>
                  <a:cubicBezTo>
                    <a:pt x="10255" y="4147"/>
                    <a:pt x="9407" y="4576"/>
                    <a:pt x="8911" y="4576"/>
                  </a:cubicBezTo>
                  <a:cubicBezTo>
                    <a:pt x="8720" y="4576"/>
                    <a:pt x="8582" y="4513"/>
                    <a:pt x="8522" y="4356"/>
                  </a:cubicBezTo>
                  <a:cubicBezTo>
                    <a:pt x="8301" y="3821"/>
                    <a:pt x="9182" y="3898"/>
                    <a:pt x="9182" y="3286"/>
                  </a:cubicBezTo>
                  <a:cubicBezTo>
                    <a:pt x="9182" y="2637"/>
                    <a:pt x="9769" y="2369"/>
                    <a:pt x="9477" y="1759"/>
                  </a:cubicBezTo>
                  <a:cubicBezTo>
                    <a:pt x="9340" y="1534"/>
                    <a:pt x="9099" y="1480"/>
                    <a:pt x="8830" y="1480"/>
                  </a:cubicBezTo>
                  <a:cubicBezTo>
                    <a:pt x="8576" y="1480"/>
                    <a:pt x="8297" y="1529"/>
                    <a:pt x="8066" y="1529"/>
                  </a:cubicBezTo>
                  <a:cubicBezTo>
                    <a:pt x="7878" y="1529"/>
                    <a:pt x="7724" y="1496"/>
                    <a:pt x="7640" y="1375"/>
                  </a:cubicBezTo>
                  <a:cubicBezTo>
                    <a:pt x="7272" y="955"/>
                    <a:pt x="7640" y="458"/>
                    <a:pt x="7419" y="307"/>
                  </a:cubicBezTo>
                  <a:cubicBezTo>
                    <a:pt x="7198" y="192"/>
                    <a:pt x="7050" y="115"/>
                    <a:pt x="683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5" name="Google Shape;1875;p134"/>
            <p:cNvSpPr/>
            <p:nvPr/>
          </p:nvSpPr>
          <p:spPr>
            <a:xfrm>
              <a:off x="3687067" y="1097068"/>
              <a:ext cx="191185" cy="161141"/>
            </a:xfrm>
            <a:custGeom>
              <a:avLst/>
              <a:gdLst/>
              <a:ahLst/>
              <a:cxnLst/>
              <a:rect l="l" t="t" r="r" b="b"/>
              <a:pathLst>
                <a:path w="21230" h="21600" extrusionOk="0">
                  <a:moveTo>
                    <a:pt x="8820" y="0"/>
                  </a:moveTo>
                  <a:cubicBezTo>
                    <a:pt x="7806" y="0"/>
                    <a:pt x="5128" y="829"/>
                    <a:pt x="4277" y="1856"/>
                  </a:cubicBezTo>
                  <a:cubicBezTo>
                    <a:pt x="3291" y="3199"/>
                    <a:pt x="884" y="2675"/>
                    <a:pt x="822" y="3348"/>
                  </a:cubicBezTo>
                  <a:cubicBezTo>
                    <a:pt x="771" y="3777"/>
                    <a:pt x="551" y="4056"/>
                    <a:pt x="337" y="4056"/>
                  </a:cubicBezTo>
                  <a:cubicBezTo>
                    <a:pt x="292" y="4056"/>
                    <a:pt x="247" y="4042"/>
                    <a:pt x="205" y="4018"/>
                  </a:cubicBezTo>
                  <a:cubicBezTo>
                    <a:pt x="205" y="4093"/>
                    <a:pt x="205" y="4239"/>
                    <a:pt x="267" y="4389"/>
                  </a:cubicBezTo>
                  <a:cubicBezTo>
                    <a:pt x="453" y="5358"/>
                    <a:pt x="453" y="6326"/>
                    <a:pt x="205" y="7295"/>
                  </a:cubicBezTo>
                  <a:cubicBezTo>
                    <a:pt x="-164" y="7965"/>
                    <a:pt x="19" y="8114"/>
                    <a:pt x="329" y="8414"/>
                  </a:cubicBezTo>
                  <a:cubicBezTo>
                    <a:pt x="698" y="8709"/>
                    <a:pt x="884" y="9233"/>
                    <a:pt x="822" y="9753"/>
                  </a:cubicBezTo>
                  <a:cubicBezTo>
                    <a:pt x="822" y="10202"/>
                    <a:pt x="1069" y="10202"/>
                    <a:pt x="1131" y="11242"/>
                  </a:cubicBezTo>
                  <a:cubicBezTo>
                    <a:pt x="1131" y="11990"/>
                    <a:pt x="1314" y="12809"/>
                    <a:pt x="1686" y="13404"/>
                  </a:cubicBezTo>
                  <a:cubicBezTo>
                    <a:pt x="1872" y="13778"/>
                    <a:pt x="1872" y="14298"/>
                    <a:pt x="1748" y="14672"/>
                  </a:cubicBezTo>
                  <a:cubicBezTo>
                    <a:pt x="2117" y="15042"/>
                    <a:pt x="2551" y="15342"/>
                    <a:pt x="3044" y="15637"/>
                  </a:cubicBezTo>
                  <a:cubicBezTo>
                    <a:pt x="4094" y="16086"/>
                    <a:pt x="4463" y="16460"/>
                    <a:pt x="4525" y="16905"/>
                  </a:cubicBezTo>
                  <a:cubicBezTo>
                    <a:pt x="4570" y="17232"/>
                    <a:pt x="5043" y="17755"/>
                    <a:pt x="5389" y="17755"/>
                  </a:cubicBezTo>
                  <a:cubicBezTo>
                    <a:pt x="5519" y="17755"/>
                    <a:pt x="5632" y="17684"/>
                    <a:pt x="5696" y="17500"/>
                  </a:cubicBezTo>
                  <a:cubicBezTo>
                    <a:pt x="5806" y="17235"/>
                    <a:pt x="5967" y="17164"/>
                    <a:pt x="6153" y="17164"/>
                  </a:cubicBezTo>
                  <a:cubicBezTo>
                    <a:pt x="6384" y="17164"/>
                    <a:pt x="6657" y="17279"/>
                    <a:pt x="6933" y="17279"/>
                  </a:cubicBezTo>
                  <a:cubicBezTo>
                    <a:pt x="7426" y="17279"/>
                    <a:pt x="7488" y="17874"/>
                    <a:pt x="7549" y="18248"/>
                  </a:cubicBezTo>
                  <a:cubicBezTo>
                    <a:pt x="7611" y="18619"/>
                    <a:pt x="8659" y="18469"/>
                    <a:pt x="9031" y="18768"/>
                  </a:cubicBezTo>
                  <a:cubicBezTo>
                    <a:pt x="9400" y="18993"/>
                    <a:pt x="9524" y="20033"/>
                    <a:pt x="10019" y="20407"/>
                  </a:cubicBezTo>
                  <a:cubicBezTo>
                    <a:pt x="10123" y="20478"/>
                    <a:pt x="10225" y="20505"/>
                    <a:pt x="10321" y="20505"/>
                  </a:cubicBezTo>
                  <a:cubicBezTo>
                    <a:pt x="10673" y="20505"/>
                    <a:pt x="10971" y="20145"/>
                    <a:pt x="11236" y="20145"/>
                  </a:cubicBezTo>
                  <a:cubicBezTo>
                    <a:pt x="11284" y="20145"/>
                    <a:pt x="11329" y="20155"/>
                    <a:pt x="11377" y="20182"/>
                  </a:cubicBezTo>
                  <a:cubicBezTo>
                    <a:pt x="11754" y="20437"/>
                    <a:pt x="12216" y="20587"/>
                    <a:pt x="12666" y="20587"/>
                  </a:cubicBezTo>
                  <a:cubicBezTo>
                    <a:pt x="12880" y="20587"/>
                    <a:pt x="13092" y="20553"/>
                    <a:pt x="13289" y="20482"/>
                  </a:cubicBezTo>
                  <a:cubicBezTo>
                    <a:pt x="13416" y="20420"/>
                    <a:pt x="13531" y="20397"/>
                    <a:pt x="13644" y="20397"/>
                  </a:cubicBezTo>
                  <a:cubicBezTo>
                    <a:pt x="14013" y="20397"/>
                    <a:pt x="14325" y="20655"/>
                    <a:pt x="14776" y="20655"/>
                  </a:cubicBezTo>
                  <a:cubicBezTo>
                    <a:pt x="14852" y="20655"/>
                    <a:pt x="14933" y="20648"/>
                    <a:pt x="15018" y="20631"/>
                  </a:cubicBezTo>
                  <a:cubicBezTo>
                    <a:pt x="15635" y="20631"/>
                    <a:pt x="16313" y="20781"/>
                    <a:pt x="16930" y="21226"/>
                  </a:cubicBezTo>
                  <a:cubicBezTo>
                    <a:pt x="17299" y="21450"/>
                    <a:pt x="17733" y="21600"/>
                    <a:pt x="18226" y="21600"/>
                  </a:cubicBezTo>
                  <a:cubicBezTo>
                    <a:pt x="18349" y="21226"/>
                    <a:pt x="18102" y="20033"/>
                    <a:pt x="18102" y="19737"/>
                  </a:cubicBezTo>
                  <a:cubicBezTo>
                    <a:pt x="18780" y="18843"/>
                    <a:pt x="19462" y="17949"/>
                    <a:pt x="20200" y="17055"/>
                  </a:cubicBezTo>
                  <a:cubicBezTo>
                    <a:pt x="20509" y="16681"/>
                    <a:pt x="21002" y="16681"/>
                    <a:pt x="21188" y="16086"/>
                  </a:cubicBezTo>
                  <a:cubicBezTo>
                    <a:pt x="21436" y="15566"/>
                    <a:pt x="20509" y="13778"/>
                    <a:pt x="20324" y="13404"/>
                  </a:cubicBezTo>
                  <a:cubicBezTo>
                    <a:pt x="20079" y="12585"/>
                    <a:pt x="20017" y="11765"/>
                    <a:pt x="20141" y="10946"/>
                  </a:cubicBezTo>
                  <a:cubicBezTo>
                    <a:pt x="20324" y="10276"/>
                    <a:pt x="19400" y="9977"/>
                    <a:pt x="19400" y="9529"/>
                  </a:cubicBezTo>
                  <a:cubicBezTo>
                    <a:pt x="19400" y="9083"/>
                    <a:pt x="20200" y="8339"/>
                    <a:pt x="20695" y="8114"/>
                  </a:cubicBezTo>
                  <a:cubicBezTo>
                    <a:pt x="21126" y="7815"/>
                    <a:pt x="20940" y="6102"/>
                    <a:pt x="20571" y="5657"/>
                  </a:cubicBezTo>
                  <a:cubicBezTo>
                    <a:pt x="20141" y="5133"/>
                    <a:pt x="19955" y="4314"/>
                    <a:pt x="20200" y="3569"/>
                  </a:cubicBezTo>
                  <a:cubicBezTo>
                    <a:pt x="20448" y="2750"/>
                    <a:pt x="18721" y="2080"/>
                    <a:pt x="18473" y="2080"/>
                  </a:cubicBezTo>
                  <a:cubicBezTo>
                    <a:pt x="18473" y="2080"/>
                    <a:pt x="18411" y="2006"/>
                    <a:pt x="18411" y="1931"/>
                  </a:cubicBezTo>
                  <a:cubicBezTo>
                    <a:pt x="17778" y="2002"/>
                    <a:pt x="17153" y="2036"/>
                    <a:pt x="16530" y="2036"/>
                  </a:cubicBezTo>
                  <a:cubicBezTo>
                    <a:pt x="15209" y="2036"/>
                    <a:pt x="13911" y="1887"/>
                    <a:pt x="12610" y="1632"/>
                  </a:cubicBezTo>
                  <a:lnTo>
                    <a:pt x="11498" y="1112"/>
                  </a:lnTo>
                  <a:cubicBezTo>
                    <a:pt x="11222" y="1581"/>
                    <a:pt x="10844" y="1870"/>
                    <a:pt x="10414" y="1870"/>
                  </a:cubicBezTo>
                  <a:cubicBezTo>
                    <a:pt x="10366" y="1870"/>
                    <a:pt x="10315" y="1863"/>
                    <a:pt x="10264" y="1856"/>
                  </a:cubicBezTo>
                  <a:cubicBezTo>
                    <a:pt x="9279" y="1856"/>
                    <a:pt x="9217" y="666"/>
                    <a:pt x="9217" y="143"/>
                  </a:cubicBezTo>
                  <a:cubicBezTo>
                    <a:pt x="9203" y="44"/>
                    <a:pt x="9056" y="0"/>
                    <a:pt x="88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6" name="Google Shape;1876;p134"/>
            <p:cNvSpPr/>
            <p:nvPr/>
          </p:nvSpPr>
          <p:spPr>
            <a:xfrm>
              <a:off x="3714995" y="1361729"/>
              <a:ext cx="71700" cy="70427"/>
            </a:xfrm>
            <a:custGeom>
              <a:avLst/>
              <a:gdLst/>
              <a:ahLst/>
              <a:cxnLst/>
              <a:rect l="l" t="t" r="r" b="b"/>
              <a:pathLst>
                <a:path w="21315" h="21600" extrusionOk="0">
                  <a:moveTo>
                    <a:pt x="5945" y="0"/>
                  </a:moveTo>
                  <a:cubicBezTo>
                    <a:pt x="5003" y="0"/>
                    <a:pt x="4068" y="1159"/>
                    <a:pt x="3201" y="1159"/>
                  </a:cubicBezTo>
                  <a:cubicBezTo>
                    <a:pt x="3020" y="1159"/>
                    <a:pt x="2831" y="1105"/>
                    <a:pt x="2658" y="972"/>
                  </a:cubicBezTo>
                  <a:cubicBezTo>
                    <a:pt x="2334" y="692"/>
                    <a:pt x="1972" y="560"/>
                    <a:pt x="1617" y="560"/>
                  </a:cubicBezTo>
                  <a:cubicBezTo>
                    <a:pt x="720" y="560"/>
                    <a:pt x="-109" y="1400"/>
                    <a:pt x="12" y="2512"/>
                  </a:cubicBezTo>
                  <a:cubicBezTo>
                    <a:pt x="177" y="4045"/>
                    <a:pt x="2824" y="4892"/>
                    <a:pt x="2824" y="6938"/>
                  </a:cubicBezTo>
                  <a:cubicBezTo>
                    <a:pt x="2824" y="8984"/>
                    <a:pt x="7777" y="12056"/>
                    <a:pt x="7611" y="13417"/>
                  </a:cubicBezTo>
                  <a:cubicBezTo>
                    <a:pt x="7611" y="14102"/>
                    <a:pt x="10755" y="16319"/>
                    <a:pt x="12572" y="19212"/>
                  </a:cubicBezTo>
                  <a:cubicBezTo>
                    <a:pt x="13560" y="19897"/>
                    <a:pt x="14555" y="20752"/>
                    <a:pt x="15543" y="21600"/>
                  </a:cubicBezTo>
                  <a:cubicBezTo>
                    <a:pt x="15708" y="20916"/>
                    <a:pt x="15874" y="20239"/>
                    <a:pt x="15874" y="19554"/>
                  </a:cubicBezTo>
                  <a:cubicBezTo>
                    <a:pt x="15543" y="18364"/>
                    <a:pt x="19342" y="12398"/>
                    <a:pt x="20337" y="12398"/>
                  </a:cubicBezTo>
                  <a:cubicBezTo>
                    <a:pt x="21325" y="12398"/>
                    <a:pt x="21491" y="6938"/>
                    <a:pt x="21159" y="3874"/>
                  </a:cubicBezTo>
                  <a:cubicBezTo>
                    <a:pt x="19508" y="2683"/>
                    <a:pt x="17691" y="1657"/>
                    <a:pt x="15708" y="972"/>
                  </a:cubicBezTo>
                  <a:cubicBezTo>
                    <a:pt x="12572" y="972"/>
                    <a:pt x="9594" y="638"/>
                    <a:pt x="6458" y="124"/>
                  </a:cubicBezTo>
                  <a:cubicBezTo>
                    <a:pt x="6284" y="39"/>
                    <a:pt x="6118" y="0"/>
                    <a:pt x="59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7" name="Google Shape;1877;p134"/>
            <p:cNvSpPr/>
            <p:nvPr/>
          </p:nvSpPr>
          <p:spPr>
            <a:xfrm>
              <a:off x="3678922" y="1327112"/>
              <a:ext cx="107250" cy="96701"/>
            </a:xfrm>
            <a:custGeom>
              <a:avLst/>
              <a:gdLst/>
              <a:ahLst/>
              <a:cxnLst/>
              <a:rect l="l" t="t" r="r" b="b"/>
              <a:pathLst>
                <a:path w="21600" h="21600" extrusionOk="0">
                  <a:moveTo>
                    <a:pt x="10072" y="0"/>
                  </a:moveTo>
                  <a:cubicBezTo>
                    <a:pt x="9398" y="748"/>
                    <a:pt x="8504" y="1365"/>
                    <a:pt x="7610" y="1864"/>
                  </a:cubicBezTo>
                  <a:cubicBezTo>
                    <a:pt x="6936" y="1988"/>
                    <a:pt x="7386" y="4096"/>
                    <a:pt x="6711" y="4096"/>
                  </a:cubicBezTo>
                  <a:cubicBezTo>
                    <a:pt x="5930" y="4096"/>
                    <a:pt x="5368" y="5586"/>
                    <a:pt x="5261" y="6209"/>
                  </a:cubicBezTo>
                  <a:cubicBezTo>
                    <a:pt x="5235" y="6311"/>
                    <a:pt x="5143" y="6350"/>
                    <a:pt x="5011" y="6350"/>
                  </a:cubicBezTo>
                  <a:cubicBezTo>
                    <a:pt x="4597" y="6350"/>
                    <a:pt x="3785" y="5999"/>
                    <a:pt x="3197" y="5999"/>
                  </a:cubicBezTo>
                  <a:cubicBezTo>
                    <a:pt x="3044" y="5999"/>
                    <a:pt x="2906" y="6022"/>
                    <a:pt x="2794" y="6084"/>
                  </a:cubicBezTo>
                  <a:cubicBezTo>
                    <a:pt x="1788" y="6333"/>
                    <a:pt x="894" y="6583"/>
                    <a:pt x="0" y="6707"/>
                  </a:cubicBezTo>
                  <a:cubicBezTo>
                    <a:pt x="107" y="7574"/>
                    <a:pt x="0" y="8690"/>
                    <a:pt x="669" y="8690"/>
                  </a:cubicBezTo>
                  <a:cubicBezTo>
                    <a:pt x="817" y="8690"/>
                    <a:pt x="981" y="8690"/>
                    <a:pt x="1154" y="8690"/>
                  </a:cubicBezTo>
                  <a:cubicBezTo>
                    <a:pt x="2263" y="8690"/>
                    <a:pt x="3708" y="8780"/>
                    <a:pt x="3805" y="10180"/>
                  </a:cubicBezTo>
                  <a:cubicBezTo>
                    <a:pt x="3918" y="11919"/>
                    <a:pt x="6492" y="15522"/>
                    <a:pt x="7386" y="16762"/>
                  </a:cubicBezTo>
                  <a:cubicBezTo>
                    <a:pt x="8279" y="18003"/>
                    <a:pt x="10522" y="17629"/>
                    <a:pt x="10629" y="18745"/>
                  </a:cubicBezTo>
                  <a:cubicBezTo>
                    <a:pt x="10741" y="19742"/>
                    <a:pt x="12309" y="20733"/>
                    <a:pt x="14102" y="20858"/>
                  </a:cubicBezTo>
                  <a:cubicBezTo>
                    <a:pt x="14771" y="20983"/>
                    <a:pt x="15333" y="21232"/>
                    <a:pt x="15782" y="21600"/>
                  </a:cubicBezTo>
                  <a:cubicBezTo>
                    <a:pt x="14552" y="19617"/>
                    <a:pt x="12422" y="18003"/>
                    <a:pt x="12422" y="17380"/>
                  </a:cubicBezTo>
                  <a:cubicBezTo>
                    <a:pt x="12534" y="16638"/>
                    <a:pt x="9178" y="14275"/>
                    <a:pt x="9178" y="12786"/>
                  </a:cubicBezTo>
                  <a:cubicBezTo>
                    <a:pt x="9178" y="11171"/>
                    <a:pt x="7386" y="10678"/>
                    <a:pt x="7273" y="9562"/>
                  </a:cubicBezTo>
                  <a:cubicBezTo>
                    <a:pt x="7191" y="8724"/>
                    <a:pt x="7799" y="8095"/>
                    <a:pt x="8438" y="8095"/>
                  </a:cubicBezTo>
                  <a:cubicBezTo>
                    <a:pt x="8652" y="8095"/>
                    <a:pt x="8867" y="8163"/>
                    <a:pt x="9066" y="8316"/>
                  </a:cubicBezTo>
                  <a:cubicBezTo>
                    <a:pt x="9204" y="8452"/>
                    <a:pt x="9352" y="8509"/>
                    <a:pt x="9495" y="8509"/>
                  </a:cubicBezTo>
                  <a:cubicBezTo>
                    <a:pt x="10087" y="8509"/>
                    <a:pt x="10726" y="7648"/>
                    <a:pt x="11375" y="7648"/>
                  </a:cubicBezTo>
                  <a:cubicBezTo>
                    <a:pt x="11461" y="7648"/>
                    <a:pt x="11548" y="7659"/>
                    <a:pt x="11640" y="7699"/>
                  </a:cubicBezTo>
                  <a:cubicBezTo>
                    <a:pt x="13765" y="8197"/>
                    <a:pt x="15782" y="8441"/>
                    <a:pt x="17907" y="8441"/>
                  </a:cubicBezTo>
                  <a:cubicBezTo>
                    <a:pt x="19251" y="8939"/>
                    <a:pt x="20481" y="9687"/>
                    <a:pt x="21600" y="10554"/>
                  </a:cubicBezTo>
                  <a:cubicBezTo>
                    <a:pt x="21488" y="10304"/>
                    <a:pt x="21488" y="9930"/>
                    <a:pt x="21375" y="9562"/>
                  </a:cubicBezTo>
                  <a:cubicBezTo>
                    <a:pt x="20931" y="8316"/>
                    <a:pt x="21375" y="6826"/>
                    <a:pt x="20144" y="6333"/>
                  </a:cubicBezTo>
                  <a:cubicBezTo>
                    <a:pt x="19475" y="5959"/>
                    <a:pt x="19138" y="4719"/>
                    <a:pt x="19026" y="3478"/>
                  </a:cubicBezTo>
                  <a:lnTo>
                    <a:pt x="17682" y="3971"/>
                  </a:lnTo>
                  <a:cubicBezTo>
                    <a:pt x="17386" y="4039"/>
                    <a:pt x="17013" y="4079"/>
                    <a:pt x="16610" y="4079"/>
                  </a:cubicBezTo>
                  <a:cubicBezTo>
                    <a:pt x="15476" y="4079"/>
                    <a:pt x="14087" y="3773"/>
                    <a:pt x="13428" y="2855"/>
                  </a:cubicBezTo>
                  <a:cubicBezTo>
                    <a:pt x="12422" y="1739"/>
                    <a:pt x="11303" y="748"/>
                    <a:pt x="1007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8" name="Google Shape;1878;p134"/>
            <p:cNvSpPr/>
            <p:nvPr/>
          </p:nvSpPr>
          <p:spPr>
            <a:xfrm>
              <a:off x="3782291" y="1428833"/>
              <a:ext cx="36672" cy="75575"/>
            </a:xfrm>
            <a:custGeom>
              <a:avLst/>
              <a:gdLst/>
              <a:ahLst/>
              <a:cxnLst/>
              <a:rect l="l" t="t" r="r" b="b"/>
              <a:pathLst>
                <a:path w="20962" h="21600" extrusionOk="0">
                  <a:moveTo>
                    <a:pt x="5712" y="0"/>
                  </a:moveTo>
                  <a:cubicBezTo>
                    <a:pt x="3812" y="0"/>
                    <a:pt x="942" y="2059"/>
                    <a:pt x="0" y="4124"/>
                  </a:cubicBezTo>
                  <a:cubicBezTo>
                    <a:pt x="4450" y="5400"/>
                    <a:pt x="6349" y="6350"/>
                    <a:pt x="3175" y="7937"/>
                  </a:cubicBezTo>
                  <a:cubicBezTo>
                    <a:pt x="0" y="9524"/>
                    <a:pt x="-638" y="15091"/>
                    <a:pt x="2856" y="16678"/>
                  </a:cubicBezTo>
                  <a:cubicBezTo>
                    <a:pt x="6668" y="18106"/>
                    <a:pt x="7306" y="20803"/>
                    <a:pt x="10481" y="21600"/>
                  </a:cubicBezTo>
                  <a:cubicBezTo>
                    <a:pt x="11757" y="20172"/>
                    <a:pt x="12380" y="18585"/>
                    <a:pt x="13975" y="18425"/>
                  </a:cubicBezTo>
                  <a:cubicBezTo>
                    <a:pt x="16512" y="18266"/>
                    <a:pt x="14931" y="17150"/>
                    <a:pt x="16830" y="16200"/>
                  </a:cubicBezTo>
                  <a:cubicBezTo>
                    <a:pt x="18425" y="15243"/>
                    <a:pt x="20005" y="14134"/>
                    <a:pt x="20643" y="12866"/>
                  </a:cubicBezTo>
                  <a:cubicBezTo>
                    <a:pt x="20643" y="12706"/>
                    <a:pt x="20962" y="12706"/>
                    <a:pt x="20962" y="12706"/>
                  </a:cubicBezTo>
                  <a:cubicBezTo>
                    <a:pt x="17468" y="11278"/>
                    <a:pt x="15250" y="10322"/>
                    <a:pt x="14294" y="8894"/>
                  </a:cubicBezTo>
                  <a:cubicBezTo>
                    <a:pt x="13975" y="6828"/>
                    <a:pt x="14294" y="4762"/>
                    <a:pt x="15569" y="2856"/>
                  </a:cubicBezTo>
                  <a:cubicBezTo>
                    <a:pt x="12699" y="1587"/>
                    <a:pt x="9205" y="631"/>
                    <a:pt x="57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9" name="Google Shape;1879;p134"/>
            <p:cNvSpPr/>
            <p:nvPr/>
          </p:nvSpPr>
          <p:spPr>
            <a:xfrm>
              <a:off x="3597210" y="1260972"/>
              <a:ext cx="147827" cy="68931"/>
            </a:xfrm>
            <a:custGeom>
              <a:avLst/>
              <a:gdLst/>
              <a:ahLst/>
              <a:cxnLst/>
              <a:rect l="l" t="t" r="r" b="b"/>
              <a:pathLst>
                <a:path w="21358" h="21600" extrusionOk="0">
                  <a:moveTo>
                    <a:pt x="15338" y="0"/>
                  </a:moveTo>
                  <a:cubicBezTo>
                    <a:pt x="15257" y="1049"/>
                    <a:pt x="15096" y="1915"/>
                    <a:pt x="14854" y="2964"/>
                  </a:cubicBezTo>
                  <a:cubicBezTo>
                    <a:pt x="14719" y="3457"/>
                    <a:pt x="14228" y="3672"/>
                    <a:pt x="13663" y="3672"/>
                  </a:cubicBezTo>
                  <a:cubicBezTo>
                    <a:pt x="13227" y="3672"/>
                    <a:pt x="12751" y="3536"/>
                    <a:pt x="12366" y="3314"/>
                  </a:cubicBezTo>
                  <a:cubicBezTo>
                    <a:pt x="12044" y="4005"/>
                    <a:pt x="10919" y="4705"/>
                    <a:pt x="10761" y="5746"/>
                  </a:cubicBezTo>
                  <a:cubicBezTo>
                    <a:pt x="10600" y="6795"/>
                    <a:pt x="9153" y="6270"/>
                    <a:pt x="9636" y="9751"/>
                  </a:cubicBezTo>
                  <a:cubicBezTo>
                    <a:pt x="9856" y="11666"/>
                    <a:pt x="9618" y="12159"/>
                    <a:pt x="9277" y="12159"/>
                  </a:cubicBezTo>
                  <a:cubicBezTo>
                    <a:pt x="8995" y="12159"/>
                    <a:pt x="8647" y="11825"/>
                    <a:pt x="8431" y="11674"/>
                  </a:cubicBezTo>
                  <a:cubicBezTo>
                    <a:pt x="8178" y="11587"/>
                    <a:pt x="7925" y="11539"/>
                    <a:pt x="7673" y="11539"/>
                  </a:cubicBezTo>
                  <a:cubicBezTo>
                    <a:pt x="6892" y="11539"/>
                    <a:pt x="6130" y="11968"/>
                    <a:pt x="5459" y="12890"/>
                  </a:cubicBezTo>
                  <a:cubicBezTo>
                    <a:pt x="5181" y="13399"/>
                    <a:pt x="4844" y="13669"/>
                    <a:pt x="4503" y="13669"/>
                  </a:cubicBezTo>
                  <a:cubicBezTo>
                    <a:pt x="4258" y="13669"/>
                    <a:pt x="4008" y="13526"/>
                    <a:pt x="3774" y="13240"/>
                  </a:cubicBezTo>
                  <a:cubicBezTo>
                    <a:pt x="3539" y="12874"/>
                    <a:pt x="3279" y="12691"/>
                    <a:pt x="3023" y="12691"/>
                  </a:cubicBezTo>
                  <a:cubicBezTo>
                    <a:pt x="2667" y="12691"/>
                    <a:pt x="2323" y="13049"/>
                    <a:pt x="2088" y="13764"/>
                  </a:cubicBezTo>
                  <a:cubicBezTo>
                    <a:pt x="2004" y="14058"/>
                    <a:pt x="1902" y="14170"/>
                    <a:pt x="1795" y="14170"/>
                  </a:cubicBezTo>
                  <a:cubicBezTo>
                    <a:pt x="1403" y="14170"/>
                    <a:pt x="890" y="12707"/>
                    <a:pt x="458" y="12707"/>
                  </a:cubicBezTo>
                  <a:cubicBezTo>
                    <a:pt x="440" y="12707"/>
                    <a:pt x="421" y="12707"/>
                    <a:pt x="403" y="12715"/>
                  </a:cubicBezTo>
                  <a:cubicBezTo>
                    <a:pt x="-242" y="12890"/>
                    <a:pt x="80" y="15679"/>
                    <a:pt x="80" y="16196"/>
                  </a:cubicBezTo>
                  <a:cubicBezTo>
                    <a:pt x="80" y="16800"/>
                    <a:pt x="736" y="18048"/>
                    <a:pt x="1275" y="18048"/>
                  </a:cubicBezTo>
                  <a:cubicBezTo>
                    <a:pt x="1363" y="18048"/>
                    <a:pt x="1447" y="18016"/>
                    <a:pt x="1524" y="17944"/>
                  </a:cubicBezTo>
                  <a:cubicBezTo>
                    <a:pt x="1693" y="17849"/>
                    <a:pt x="1858" y="17809"/>
                    <a:pt x="2022" y="17809"/>
                  </a:cubicBezTo>
                  <a:cubicBezTo>
                    <a:pt x="2495" y="17809"/>
                    <a:pt x="2957" y="18167"/>
                    <a:pt x="3371" y="18811"/>
                  </a:cubicBezTo>
                  <a:cubicBezTo>
                    <a:pt x="3473" y="18954"/>
                    <a:pt x="3594" y="19017"/>
                    <a:pt x="3730" y="19017"/>
                  </a:cubicBezTo>
                  <a:cubicBezTo>
                    <a:pt x="4232" y="19017"/>
                    <a:pt x="4884" y="18143"/>
                    <a:pt x="5141" y="17595"/>
                  </a:cubicBezTo>
                  <a:cubicBezTo>
                    <a:pt x="5459" y="16721"/>
                    <a:pt x="7306" y="16721"/>
                    <a:pt x="7467" y="16721"/>
                  </a:cubicBezTo>
                  <a:cubicBezTo>
                    <a:pt x="7709" y="16721"/>
                    <a:pt x="7709" y="18985"/>
                    <a:pt x="8032" y="19510"/>
                  </a:cubicBezTo>
                  <a:cubicBezTo>
                    <a:pt x="8915" y="20026"/>
                    <a:pt x="9798" y="20376"/>
                    <a:pt x="10681" y="20376"/>
                  </a:cubicBezTo>
                  <a:cubicBezTo>
                    <a:pt x="11806" y="20376"/>
                    <a:pt x="13411" y="21600"/>
                    <a:pt x="13891" y="21600"/>
                  </a:cubicBezTo>
                  <a:cubicBezTo>
                    <a:pt x="14455" y="21600"/>
                    <a:pt x="15257" y="19510"/>
                    <a:pt x="16463" y="19510"/>
                  </a:cubicBezTo>
                  <a:cubicBezTo>
                    <a:pt x="17525" y="19510"/>
                    <a:pt x="18159" y="18103"/>
                    <a:pt x="18427" y="18103"/>
                  </a:cubicBezTo>
                  <a:cubicBezTo>
                    <a:pt x="18441" y="18103"/>
                    <a:pt x="18456" y="18103"/>
                    <a:pt x="18467" y="18111"/>
                  </a:cubicBezTo>
                  <a:cubicBezTo>
                    <a:pt x="18548" y="17245"/>
                    <a:pt x="18628" y="16721"/>
                    <a:pt x="18870" y="16546"/>
                  </a:cubicBezTo>
                  <a:cubicBezTo>
                    <a:pt x="19354" y="16546"/>
                    <a:pt x="19031" y="14630"/>
                    <a:pt x="19354" y="13764"/>
                  </a:cubicBezTo>
                  <a:cubicBezTo>
                    <a:pt x="19658" y="12930"/>
                    <a:pt x="19160" y="11134"/>
                    <a:pt x="19607" y="11134"/>
                  </a:cubicBezTo>
                  <a:cubicBezTo>
                    <a:pt x="19629" y="11134"/>
                    <a:pt x="19651" y="11142"/>
                    <a:pt x="19673" y="11150"/>
                  </a:cubicBezTo>
                  <a:cubicBezTo>
                    <a:pt x="19859" y="11197"/>
                    <a:pt x="20043" y="11245"/>
                    <a:pt x="20215" y="11245"/>
                  </a:cubicBezTo>
                  <a:cubicBezTo>
                    <a:pt x="20633" y="11245"/>
                    <a:pt x="20959" y="10943"/>
                    <a:pt x="20959" y="9584"/>
                  </a:cubicBezTo>
                  <a:cubicBezTo>
                    <a:pt x="20959" y="8885"/>
                    <a:pt x="21120" y="8185"/>
                    <a:pt x="21358" y="7836"/>
                  </a:cubicBezTo>
                  <a:cubicBezTo>
                    <a:pt x="20878" y="6095"/>
                    <a:pt x="20475" y="4355"/>
                    <a:pt x="20237" y="2440"/>
                  </a:cubicBezTo>
                  <a:cubicBezTo>
                    <a:pt x="20237" y="2440"/>
                    <a:pt x="19727" y="2932"/>
                    <a:pt x="19163" y="2932"/>
                  </a:cubicBezTo>
                  <a:cubicBezTo>
                    <a:pt x="18775" y="2932"/>
                    <a:pt x="18361" y="2702"/>
                    <a:pt x="18068" y="1915"/>
                  </a:cubicBezTo>
                  <a:cubicBezTo>
                    <a:pt x="17265" y="0"/>
                    <a:pt x="15338" y="0"/>
                    <a:pt x="153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0" name="Google Shape;1880;p134"/>
            <p:cNvSpPr/>
            <p:nvPr/>
          </p:nvSpPr>
          <p:spPr>
            <a:xfrm>
              <a:off x="3725027" y="1270406"/>
              <a:ext cx="129705" cy="75525"/>
            </a:xfrm>
            <a:custGeom>
              <a:avLst/>
              <a:gdLst/>
              <a:ahLst/>
              <a:cxnLst/>
              <a:rect l="l" t="t" r="r" b="b"/>
              <a:pathLst>
                <a:path w="21359" h="21600" extrusionOk="0">
                  <a:moveTo>
                    <a:pt x="14805" y="0"/>
                  </a:moveTo>
                  <a:cubicBezTo>
                    <a:pt x="14379" y="0"/>
                    <a:pt x="12433" y="3503"/>
                    <a:pt x="11719" y="3503"/>
                  </a:cubicBezTo>
                  <a:cubicBezTo>
                    <a:pt x="11076" y="3503"/>
                    <a:pt x="8240" y="4142"/>
                    <a:pt x="8240" y="5570"/>
                  </a:cubicBezTo>
                  <a:cubicBezTo>
                    <a:pt x="8240" y="6238"/>
                    <a:pt x="7271" y="6644"/>
                    <a:pt x="6210" y="6644"/>
                  </a:cubicBezTo>
                  <a:cubicBezTo>
                    <a:pt x="5258" y="6644"/>
                    <a:pt x="4231" y="6318"/>
                    <a:pt x="3755" y="5570"/>
                  </a:cubicBezTo>
                  <a:cubicBezTo>
                    <a:pt x="3571" y="5251"/>
                    <a:pt x="3479" y="4932"/>
                    <a:pt x="3295" y="4613"/>
                  </a:cubicBezTo>
                  <a:cubicBezTo>
                    <a:pt x="3024" y="4932"/>
                    <a:pt x="2932" y="5570"/>
                    <a:pt x="2840" y="6201"/>
                  </a:cubicBezTo>
                  <a:cubicBezTo>
                    <a:pt x="2840" y="7449"/>
                    <a:pt x="2468" y="7725"/>
                    <a:pt x="2026" y="7725"/>
                  </a:cubicBezTo>
                  <a:cubicBezTo>
                    <a:pt x="1846" y="7725"/>
                    <a:pt x="1650" y="7681"/>
                    <a:pt x="1466" y="7638"/>
                  </a:cubicBezTo>
                  <a:cubicBezTo>
                    <a:pt x="1437" y="7630"/>
                    <a:pt x="1407" y="7623"/>
                    <a:pt x="1378" y="7623"/>
                  </a:cubicBezTo>
                  <a:cubicBezTo>
                    <a:pt x="794" y="7623"/>
                    <a:pt x="1445" y="9262"/>
                    <a:pt x="1011" y="10017"/>
                  </a:cubicBezTo>
                  <a:cubicBezTo>
                    <a:pt x="643" y="10815"/>
                    <a:pt x="1011" y="12403"/>
                    <a:pt x="459" y="12563"/>
                  </a:cubicBezTo>
                  <a:cubicBezTo>
                    <a:pt x="184" y="12563"/>
                    <a:pt x="92" y="13201"/>
                    <a:pt x="0" y="13991"/>
                  </a:cubicBezTo>
                  <a:cubicBezTo>
                    <a:pt x="276" y="14630"/>
                    <a:pt x="551" y="15428"/>
                    <a:pt x="735" y="16218"/>
                  </a:cubicBezTo>
                  <a:lnTo>
                    <a:pt x="643" y="16378"/>
                  </a:lnTo>
                  <a:cubicBezTo>
                    <a:pt x="1650" y="17335"/>
                    <a:pt x="2656" y="18604"/>
                    <a:pt x="3479" y="20033"/>
                  </a:cubicBezTo>
                  <a:cubicBezTo>
                    <a:pt x="3951" y="21201"/>
                    <a:pt x="5070" y="21600"/>
                    <a:pt x="5989" y="21600"/>
                  </a:cubicBezTo>
                  <a:cubicBezTo>
                    <a:pt x="6319" y="21600"/>
                    <a:pt x="6624" y="21549"/>
                    <a:pt x="6866" y="21462"/>
                  </a:cubicBezTo>
                  <a:cubicBezTo>
                    <a:pt x="7781" y="20991"/>
                    <a:pt x="11443" y="18924"/>
                    <a:pt x="11443" y="18924"/>
                  </a:cubicBezTo>
                  <a:cubicBezTo>
                    <a:pt x="11898" y="19083"/>
                    <a:pt x="12358" y="19395"/>
                    <a:pt x="12909" y="19555"/>
                  </a:cubicBezTo>
                  <a:lnTo>
                    <a:pt x="13824" y="19874"/>
                  </a:lnTo>
                  <a:cubicBezTo>
                    <a:pt x="14463" y="19243"/>
                    <a:pt x="15194" y="18285"/>
                    <a:pt x="15745" y="17335"/>
                  </a:cubicBezTo>
                  <a:cubicBezTo>
                    <a:pt x="16843" y="15580"/>
                    <a:pt x="18309" y="9066"/>
                    <a:pt x="18764" y="8428"/>
                  </a:cubicBezTo>
                  <a:cubicBezTo>
                    <a:pt x="19224" y="7957"/>
                    <a:pt x="20414" y="6680"/>
                    <a:pt x="20961" y="5890"/>
                  </a:cubicBezTo>
                  <a:cubicBezTo>
                    <a:pt x="21600" y="5092"/>
                    <a:pt x="21420" y="4301"/>
                    <a:pt x="20777" y="3982"/>
                  </a:cubicBezTo>
                  <a:cubicBezTo>
                    <a:pt x="20414" y="3822"/>
                    <a:pt x="20138" y="3503"/>
                    <a:pt x="19955" y="3025"/>
                  </a:cubicBezTo>
                  <a:cubicBezTo>
                    <a:pt x="19224" y="2865"/>
                    <a:pt x="18489" y="2394"/>
                    <a:pt x="17850" y="1755"/>
                  </a:cubicBezTo>
                  <a:cubicBezTo>
                    <a:pt x="17298" y="798"/>
                    <a:pt x="15102" y="167"/>
                    <a:pt x="14830" y="7"/>
                  </a:cubicBezTo>
                  <a:cubicBezTo>
                    <a:pt x="14822" y="0"/>
                    <a:pt x="14813" y="0"/>
                    <a:pt x="148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1" name="Google Shape;1881;p134"/>
            <p:cNvSpPr/>
            <p:nvPr/>
          </p:nvSpPr>
          <p:spPr>
            <a:xfrm>
              <a:off x="3651360" y="1206523"/>
              <a:ext cx="124262" cy="66674"/>
            </a:xfrm>
            <a:custGeom>
              <a:avLst/>
              <a:gdLst/>
              <a:ahLst/>
              <a:cxnLst/>
              <a:rect l="l" t="t" r="r" b="b"/>
              <a:pathLst>
                <a:path w="21087" h="21600" extrusionOk="0">
                  <a:moveTo>
                    <a:pt x="8731" y="0"/>
                  </a:moveTo>
                  <a:cubicBezTo>
                    <a:pt x="8731" y="353"/>
                    <a:pt x="8637" y="534"/>
                    <a:pt x="8637" y="715"/>
                  </a:cubicBezTo>
                  <a:cubicBezTo>
                    <a:pt x="8550" y="928"/>
                    <a:pt x="8426" y="1002"/>
                    <a:pt x="8279" y="1002"/>
                  </a:cubicBezTo>
                  <a:cubicBezTo>
                    <a:pt x="7952" y="1002"/>
                    <a:pt x="7513" y="616"/>
                    <a:pt x="7156" y="616"/>
                  </a:cubicBezTo>
                  <a:cubicBezTo>
                    <a:pt x="7001" y="616"/>
                    <a:pt x="6859" y="690"/>
                    <a:pt x="6752" y="896"/>
                  </a:cubicBezTo>
                  <a:cubicBezTo>
                    <a:pt x="6373" y="1799"/>
                    <a:pt x="4768" y="1980"/>
                    <a:pt x="4014" y="3418"/>
                  </a:cubicBezTo>
                  <a:cubicBezTo>
                    <a:pt x="2883" y="4856"/>
                    <a:pt x="1656" y="5759"/>
                    <a:pt x="429" y="6121"/>
                  </a:cubicBezTo>
                  <a:cubicBezTo>
                    <a:pt x="-513" y="6482"/>
                    <a:pt x="335" y="8282"/>
                    <a:pt x="714" y="9720"/>
                  </a:cubicBezTo>
                  <a:cubicBezTo>
                    <a:pt x="1092" y="10977"/>
                    <a:pt x="1092" y="14222"/>
                    <a:pt x="1845" y="15298"/>
                  </a:cubicBezTo>
                  <a:cubicBezTo>
                    <a:pt x="3072" y="16925"/>
                    <a:pt x="4298" y="18544"/>
                    <a:pt x="5430" y="20524"/>
                  </a:cubicBezTo>
                  <a:cubicBezTo>
                    <a:pt x="5430" y="20704"/>
                    <a:pt x="5430" y="20885"/>
                    <a:pt x="5430" y="21066"/>
                  </a:cubicBezTo>
                  <a:cubicBezTo>
                    <a:pt x="5882" y="21296"/>
                    <a:pt x="6442" y="21436"/>
                    <a:pt x="6954" y="21436"/>
                  </a:cubicBezTo>
                  <a:cubicBezTo>
                    <a:pt x="7617" y="21436"/>
                    <a:pt x="8193" y="21214"/>
                    <a:pt x="8353" y="20704"/>
                  </a:cubicBezTo>
                  <a:cubicBezTo>
                    <a:pt x="8637" y="19620"/>
                    <a:pt x="8826" y="18724"/>
                    <a:pt x="8921" y="17640"/>
                  </a:cubicBezTo>
                  <a:cubicBezTo>
                    <a:pt x="8921" y="17640"/>
                    <a:pt x="11184" y="17640"/>
                    <a:pt x="12127" y="19620"/>
                  </a:cubicBezTo>
                  <a:cubicBezTo>
                    <a:pt x="12501" y="20491"/>
                    <a:pt x="13039" y="20737"/>
                    <a:pt x="13521" y="20737"/>
                  </a:cubicBezTo>
                  <a:cubicBezTo>
                    <a:pt x="14141" y="20737"/>
                    <a:pt x="14675" y="20343"/>
                    <a:pt x="14675" y="20343"/>
                  </a:cubicBezTo>
                  <a:cubicBezTo>
                    <a:pt x="14675" y="20343"/>
                    <a:pt x="14765" y="20885"/>
                    <a:pt x="14954" y="21600"/>
                  </a:cubicBezTo>
                  <a:cubicBezTo>
                    <a:pt x="15144" y="20524"/>
                    <a:pt x="15522" y="19620"/>
                    <a:pt x="15897" y="19439"/>
                  </a:cubicBezTo>
                  <a:cubicBezTo>
                    <a:pt x="17123" y="19258"/>
                    <a:pt x="18350" y="18182"/>
                    <a:pt x="19107" y="16202"/>
                  </a:cubicBezTo>
                  <a:cubicBezTo>
                    <a:pt x="19671" y="14764"/>
                    <a:pt x="20330" y="13680"/>
                    <a:pt x="21087" y="12957"/>
                  </a:cubicBezTo>
                  <a:cubicBezTo>
                    <a:pt x="20614" y="11880"/>
                    <a:pt x="20330" y="10262"/>
                    <a:pt x="19860" y="9900"/>
                  </a:cubicBezTo>
                  <a:cubicBezTo>
                    <a:pt x="19292" y="9177"/>
                    <a:pt x="17786" y="9539"/>
                    <a:pt x="17597" y="8643"/>
                  </a:cubicBezTo>
                  <a:cubicBezTo>
                    <a:pt x="17502" y="7740"/>
                    <a:pt x="17407" y="6302"/>
                    <a:pt x="16749" y="6302"/>
                  </a:cubicBezTo>
                  <a:cubicBezTo>
                    <a:pt x="16349" y="6302"/>
                    <a:pt x="15927" y="6047"/>
                    <a:pt x="15561" y="6047"/>
                  </a:cubicBezTo>
                  <a:cubicBezTo>
                    <a:pt x="15230" y="6047"/>
                    <a:pt x="14946" y="6252"/>
                    <a:pt x="14765" y="7017"/>
                  </a:cubicBezTo>
                  <a:cubicBezTo>
                    <a:pt x="14696" y="7378"/>
                    <a:pt x="14554" y="7526"/>
                    <a:pt x="14382" y="7526"/>
                  </a:cubicBezTo>
                  <a:cubicBezTo>
                    <a:pt x="13861" y="7526"/>
                    <a:pt x="13048" y="6211"/>
                    <a:pt x="12975" y="5398"/>
                  </a:cubicBezTo>
                  <a:cubicBezTo>
                    <a:pt x="12880" y="4322"/>
                    <a:pt x="12316" y="3418"/>
                    <a:pt x="10711" y="2333"/>
                  </a:cubicBezTo>
                  <a:cubicBezTo>
                    <a:pt x="10052" y="1619"/>
                    <a:pt x="9390" y="896"/>
                    <a:pt x="873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2" name="Google Shape;1882;p134"/>
            <p:cNvSpPr/>
            <p:nvPr/>
          </p:nvSpPr>
          <p:spPr>
            <a:xfrm>
              <a:off x="3738924" y="1246517"/>
              <a:ext cx="112272" cy="47121"/>
            </a:xfrm>
            <a:custGeom>
              <a:avLst/>
              <a:gdLst/>
              <a:ahLst/>
              <a:cxnLst/>
              <a:rect l="l" t="t" r="r" b="b"/>
              <a:pathLst>
                <a:path w="21600" h="21600" extrusionOk="0">
                  <a:moveTo>
                    <a:pt x="6953" y="0"/>
                  </a:moveTo>
                  <a:cubicBezTo>
                    <a:pt x="6099" y="1279"/>
                    <a:pt x="5348" y="2813"/>
                    <a:pt x="4708" y="4592"/>
                  </a:cubicBezTo>
                  <a:cubicBezTo>
                    <a:pt x="3850" y="7394"/>
                    <a:pt x="2459" y="9172"/>
                    <a:pt x="1073" y="9172"/>
                  </a:cubicBezTo>
                  <a:cubicBezTo>
                    <a:pt x="537" y="9428"/>
                    <a:pt x="215" y="10707"/>
                    <a:pt x="0" y="12230"/>
                  </a:cubicBezTo>
                  <a:cubicBezTo>
                    <a:pt x="322" y="15032"/>
                    <a:pt x="966" y="17589"/>
                    <a:pt x="1713" y="19879"/>
                  </a:cubicBezTo>
                  <a:cubicBezTo>
                    <a:pt x="2269" y="21077"/>
                    <a:pt x="3469" y="21600"/>
                    <a:pt x="4582" y="21600"/>
                  </a:cubicBezTo>
                  <a:cubicBezTo>
                    <a:pt x="5821" y="21600"/>
                    <a:pt x="6953" y="20949"/>
                    <a:pt x="6953" y="19879"/>
                  </a:cubicBezTo>
                  <a:cubicBezTo>
                    <a:pt x="6953" y="17589"/>
                    <a:pt x="10266" y="16566"/>
                    <a:pt x="11017" y="16566"/>
                  </a:cubicBezTo>
                  <a:cubicBezTo>
                    <a:pt x="11851" y="16566"/>
                    <a:pt x="14125" y="10951"/>
                    <a:pt x="14623" y="10951"/>
                  </a:cubicBezTo>
                  <a:cubicBezTo>
                    <a:pt x="14633" y="10951"/>
                    <a:pt x="14642" y="10951"/>
                    <a:pt x="14652" y="10963"/>
                  </a:cubicBezTo>
                  <a:cubicBezTo>
                    <a:pt x="14969" y="11219"/>
                    <a:pt x="17536" y="12230"/>
                    <a:pt x="18180" y="13764"/>
                  </a:cubicBezTo>
                  <a:cubicBezTo>
                    <a:pt x="18926" y="14788"/>
                    <a:pt x="19785" y="15543"/>
                    <a:pt x="20639" y="16055"/>
                  </a:cubicBezTo>
                  <a:cubicBezTo>
                    <a:pt x="20209" y="15032"/>
                    <a:pt x="19892" y="14020"/>
                    <a:pt x="19785" y="12741"/>
                  </a:cubicBezTo>
                  <a:cubicBezTo>
                    <a:pt x="20209" y="10195"/>
                    <a:pt x="20746" y="7650"/>
                    <a:pt x="21493" y="5871"/>
                  </a:cubicBezTo>
                  <a:cubicBezTo>
                    <a:pt x="21493" y="5871"/>
                    <a:pt x="21493" y="5615"/>
                    <a:pt x="21600" y="5615"/>
                  </a:cubicBezTo>
                  <a:cubicBezTo>
                    <a:pt x="20853" y="5359"/>
                    <a:pt x="20102" y="4848"/>
                    <a:pt x="19356" y="4081"/>
                  </a:cubicBezTo>
                  <a:cubicBezTo>
                    <a:pt x="18551" y="2802"/>
                    <a:pt x="17594" y="2232"/>
                    <a:pt x="16614" y="2232"/>
                  </a:cubicBezTo>
                  <a:cubicBezTo>
                    <a:pt x="16423" y="2232"/>
                    <a:pt x="16233" y="2255"/>
                    <a:pt x="16043" y="2302"/>
                  </a:cubicBezTo>
                  <a:cubicBezTo>
                    <a:pt x="15965" y="2313"/>
                    <a:pt x="15891" y="2325"/>
                    <a:pt x="15818" y="2325"/>
                  </a:cubicBezTo>
                  <a:cubicBezTo>
                    <a:pt x="14925" y="2325"/>
                    <a:pt x="14345" y="1244"/>
                    <a:pt x="13652" y="1244"/>
                  </a:cubicBezTo>
                  <a:cubicBezTo>
                    <a:pt x="13462" y="1244"/>
                    <a:pt x="13262" y="1325"/>
                    <a:pt x="13047" y="1535"/>
                  </a:cubicBezTo>
                  <a:cubicBezTo>
                    <a:pt x="12705" y="1779"/>
                    <a:pt x="12349" y="1895"/>
                    <a:pt x="11993" y="1895"/>
                  </a:cubicBezTo>
                  <a:cubicBezTo>
                    <a:pt x="11237" y="1895"/>
                    <a:pt x="10461" y="1383"/>
                    <a:pt x="9734" y="512"/>
                  </a:cubicBezTo>
                  <a:cubicBezTo>
                    <a:pt x="9651" y="419"/>
                    <a:pt x="9573" y="384"/>
                    <a:pt x="9490" y="384"/>
                  </a:cubicBezTo>
                  <a:cubicBezTo>
                    <a:pt x="9031" y="384"/>
                    <a:pt x="8524" y="1616"/>
                    <a:pt x="7963" y="1616"/>
                  </a:cubicBezTo>
                  <a:cubicBezTo>
                    <a:pt x="7807" y="1616"/>
                    <a:pt x="7651" y="1523"/>
                    <a:pt x="7485" y="1279"/>
                  </a:cubicBezTo>
                  <a:cubicBezTo>
                    <a:pt x="7275" y="1023"/>
                    <a:pt x="7060" y="512"/>
                    <a:pt x="69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3" name="Google Shape;1883;p134"/>
            <p:cNvSpPr/>
            <p:nvPr/>
          </p:nvSpPr>
          <p:spPr>
            <a:xfrm>
              <a:off x="3209394" y="1441868"/>
              <a:ext cx="66738" cy="126144"/>
            </a:xfrm>
            <a:custGeom>
              <a:avLst/>
              <a:gdLst/>
              <a:ahLst/>
              <a:cxnLst/>
              <a:rect l="l" t="t" r="r" b="b"/>
              <a:pathLst>
                <a:path w="19074" h="21600" extrusionOk="0">
                  <a:moveTo>
                    <a:pt x="7090" y="0"/>
                  </a:moveTo>
                  <a:cubicBezTo>
                    <a:pt x="6742" y="0"/>
                    <a:pt x="6292" y="169"/>
                    <a:pt x="5843" y="525"/>
                  </a:cubicBezTo>
                  <a:cubicBezTo>
                    <a:pt x="5364" y="717"/>
                    <a:pt x="4893" y="908"/>
                    <a:pt x="4255" y="908"/>
                  </a:cubicBezTo>
                  <a:cubicBezTo>
                    <a:pt x="3937" y="1668"/>
                    <a:pt x="4096" y="2523"/>
                    <a:pt x="4415" y="3287"/>
                  </a:cubicBezTo>
                  <a:cubicBezTo>
                    <a:pt x="5524" y="4334"/>
                    <a:pt x="3146" y="10231"/>
                    <a:pt x="921" y="11755"/>
                  </a:cubicBezTo>
                  <a:cubicBezTo>
                    <a:pt x="-1304" y="13375"/>
                    <a:pt x="921" y="13753"/>
                    <a:pt x="3146" y="14895"/>
                  </a:cubicBezTo>
                  <a:cubicBezTo>
                    <a:pt x="5364" y="15942"/>
                    <a:pt x="3937" y="19941"/>
                    <a:pt x="3937" y="20892"/>
                  </a:cubicBezTo>
                  <a:cubicBezTo>
                    <a:pt x="3937" y="21487"/>
                    <a:pt x="4683" y="21600"/>
                    <a:pt x="5821" y="21600"/>
                  </a:cubicBezTo>
                  <a:cubicBezTo>
                    <a:pt x="6510" y="21600"/>
                    <a:pt x="7336" y="21557"/>
                    <a:pt x="8228" y="21557"/>
                  </a:cubicBezTo>
                  <a:cubicBezTo>
                    <a:pt x="9815" y="21461"/>
                    <a:pt x="11402" y="21274"/>
                    <a:pt x="12830" y="20988"/>
                  </a:cubicBezTo>
                  <a:cubicBezTo>
                    <a:pt x="12359" y="20701"/>
                    <a:pt x="12200" y="20319"/>
                    <a:pt x="12040" y="19846"/>
                  </a:cubicBezTo>
                  <a:cubicBezTo>
                    <a:pt x="12040" y="19086"/>
                    <a:pt x="12040" y="17944"/>
                    <a:pt x="14265" y="17657"/>
                  </a:cubicBezTo>
                  <a:cubicBezTo>
                    <a:pt x="16491" y="17466"/>
                    <a:pt x="13628" y="16324"/>
                    <a:pt x="12990" y="15942"/>
                  </a:cubicBezTo>
                  <a:cubicBezTo>
                    <a:pt x="12359" y="15564"/>
                    <a:pt x="13149" y="14040"/>
                    <a:pt x="14425" y="14040"/>
                  </a:cubicBezTo>
                  <a:cubicBezTo>
                    <a:pt x="15693" y="14040"/>
                    <a:pt x="14425" y="13089"/>
                    <a:pt x="12830" y="12042"/>
                  </a:cubicBezTo>
                  <a:cubicBezTo>
                    <a:pt x="11083" y="11091"/>
                    <a:pt x="12830" y="10709"/>
                    <a:pt x="14265" y="10709"/>
                  </a:cubicBezTo>
                  <a:cubicBezTo>
                    <a:pt x="15693" y="10709"/>
                    <a:pt x="13787" y="9089"/>
                    <a:pt x="15215" y="8329"/>
                  </a:cubicBezTo>
                  <a:cubicBezTo>
                    <a:pt x="16643" y="7474"/>
                    <a:pt x="14896" y="5758"/>
                    <a:pt x="14896" y="4998"/>
                  </a:cubicBezTo>
                  <a:cubicBezTo>
                    <a:pt x="14896" y="4143"/>
                    <a:pt x="16802" y="3952"/>
                    <a:pt x="18549" y="2905"/>
                  </a:cubicBezTo>
                  <a:cubicBezTo>
                    <a:pt x="20296" y="1954"/>
                    <a:pt x="17121" y="2241"/>
                    <a:pt x="17121" y="1572"/>
                  </a:cubicBezTo>
                  <a:cubicBezTo>
                    <a:pt x="17121" y="1086"/>
                    <a:pt x="16346" y="795"/>
                    <a:pt x="15374" y="795"/>
                  </a:cubicBezTo>
                  <a:cubicBezTo>
                    <a:pt x="14824" y="795"/>
                    <a:pt x="14207" y="890"/>
                    <a:pt x="13628" y="1099"/>
                  </a:cubicBezTo>
                  <a:cubicBezTo>
                    <a:pt x="13098" y="1320"/>
                    <a:pt x="12801" y="1394"/>
                    <a:pt x="12591" y="1394"/>
                  </a:cubicBezTo>
                  <a:cubicBezTo>
                    <a:pt x="12178" y="1394"/>
                    <a:pt x="12149" y="1099"/>
                    <a:pt x="11402" y="1099"/>
                  </a:cubicBezTo>
                  <a:cubicBezTo>
                    <a:pt x="10859" y="1099"/>
                    <a:pt x="10112" y="1151"/>
                    <a:pt x="9431" y="1151"/>
                  </a:cubicBezTo>
                  <a:cubicBezTo>
                    <a:pt x="8532" y="1151"/>
                    <a:pt x="7749" y="1055"/>
                    <a:pt x="7749" y="621"/>
                  </a:cubicBezTo>
                  <a:cubicBezTo>
                    <a:pt x="7749" y="217"/>
                    <a:pt x="7481" y="0"/>
                    <a:pt x="709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4" name="Google Shape;1884;p134"/>
            <p:cNvSpPr/>
            <p:nvPr/>
          </p:nvSpPr>
          <p:spPr>
            <a:xfrm>
              <a:off x="3466604" y="1139267"/>
              <a:ext cx="82471" cy="72811"/>
            </a:xfrm>
            <a:custGeom>
              <a:avLst/>
              <a:gdLst/>
              <a:ahLst/>
              <a:cxnLst/>
              <a:rect l="l" t="t" r="r" b="b"/>
              <a:pathLst>
                <a:path w="21513" h="21600" extrusionOk="0">
                  <a:moveTo>
                    <a:pt x="21170" y="0"/>
                  </a:moveTo>
                  <a:cubicBezTo>
                    <a:pt x="20958" y="474"/>
                    <a:pt x="20680" y="858"/>
                    <a:pt x="20323" y="858"/>
                  </a:cubicBezTo>
                  <a:cubicBezTo>
                    <a:pt x="20178" y="858"/>
                    <a:pt x="20025" y="797"/>
                    <a:pt x="19860" y="662"/>
                  </a:cubicBezTo>
                  <a:cubicBezTo>
                    <a:pt x="19410" y="339"/>
                    <a:pt x="18855" y="218"/>
                    <a:pt x="18206" y="218"/>
                  </a:cubicBezTo>
                  <a:cubicBezTo>
                    <a:pt x="17174" y="218"/>
                    <a:pt x="15917" y="519"/>
                    <a:pt x="14501" y="820"/>
                  </a:cubicBezTo>
                  <a:cubicBezTo>
                    <a:pt x="12179" y="1317"/>
                    <a:pt x="11452" y="4123"/>
                    <a:pt x="12325" y="5108"/>
                  </a:cubicBezTo>
                  <a:cubicBezTo>
                    <a:pt x="12814" y="5755"/>
                    <a:pt x="12067" y="6199"/>
                    <a:pt x="11273" y="6199"/>
                  </a:cubicBezTo>
                  <a:cubicBezTo>
                    <a:pt x="10645" y="6199"/>
                    <a:pt x="9983" y="5929"/>
                    <a:pt x="9857" y="5274"/>
                  </a:cubicBezTo>
                  <a:cubicBezTo>
                    <a:pt x="9765" y="4838"/>
                    <a:pt x="9440" y="4634"/>
                    <a:pt x="9057" y="4634"/>
                  </a:cubicBezTo>
                  <a:cubicBezTo>
                    <a:pt x="8296" y="4634"/>
                    <a:pt x="7297" y="5439"/>
                    <a:pt x="7396" y="6756"/>
                  </a:cubicBezTo>
                  <a:cubicBezTo>
                    <a:pt x="7687" y="8735"/>
                    <a:pt x="4929" y="9397"/>
                    <a:pt x="5074" y="11707"/>
                  </a:cubicBezTo>
                  <a:cubicBezTo>
                    <a:pt x="5220" y="14182"/>
                    <a:pt x="2607" y="16318"/>
                    <a:pt x="873" y="17477"/>
                  </a:cubicBezTo>
                  <a:lnTo>
                    <a:pt x="0" y="18139"/>
                  </a:lnTo>
                  <a:cubicBezTo>
                    <a:pt x="582" y="18463"/>
                    <a:pt x="1158" y="18628"/>
                    <a:pt x="1885" y="18794"/>
                  </a:cubicBezTo>
                  <a:cubicBezTo>
                    <a:pt x="3625" y="18794"/>
                    <a:pt x="5365" y="18139"/>
                    <a:pt x="6814" y="16815"/>
                  </a:cubicBezTo>
                  <a:cubicBezTo>
                    <a:pt x="7271" y="16424"/>
                    <a:pt x="7800" y="16243"/>
                    <a:pt x="8316" y="16243"/>
                  </a:cubicBezTo>
                  <a:cubicBezTo>
                    <a:pt x="9116" y="16243"/>
                    <a:pt x="9910" y="16680"/>
                    <a:pt x="10439" y="17477"/>
                  </a:cubicBezTo>
                  <a:cubicBezTo>
                    <a:pt x="11452" y="18628"/>
                    <a:pt x="12900" y="18794"/>
                    <a:pt x="14210" y="20441"/>
                  </a:cubicBezTo>
                  <a:cubicBezTo>
                    <a:pt x="14640" y="20938"/>
                    <a:pt x="14931" y="21269"/>
                    <a:pt x="15368" y="21600"/>
                  </a:cubicBezTo>
                  <a:cubicBezTo>
                    <a:pt x="15514" y="20118"/>
                    <a:pt x="15659" y="18463"/>
                    <a:pt x="15950" y="16981"/>
                  </a:cubicBezTo>
                  <a:cubicBezTo>
                    <a:pt x="16526" y="15664"/>
                    <a:pt x="15514" y="14016"/>
                    <a:pt x="16380" y="14016"/>
                  </a:cubicBezTo>
                  <a:cubicBezTo>
                    <a:pt x="17108" y="14016"/>
                    <a:pt x="19285" y="14016"/>
                    <a:pt x="19285" y="12361"/>
                  </a:cubicBezTo>
                  <a:cubicBezTo>
                    <a:pt x="19285" y="10713"/>
                    <a:pt x="19860" y="11376"/>
                    <a:pt x="20297" y="10390"/>
                  </a:cubicBezTo>
                  <a:cubicBezTo>
                    <a:pt x="20733" y="9397"/>
                    <a:pt x="18993" y="7584"/>
                    <a:pt x="18702" y="7087"/>
                  </a:cubicBezTo>
                  <a:cubicBezTo>
                    <a:pt x="18266" y="6591"/>
                    <a:pt x="20006" y="6267"/>
                    <a:pt x="21316" y="4123"/>
                  </a:cubicBezTo>
                  <a:cubicBezTo>
                    <a:pt x="21600" y="2799"/>
                    <a:pt x="21600" y="1317"/>
                    <a:pt x="211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5" name="Google Shape;1885;p134"/>
            <p:cNvSpPr/>
            <p:nvPr/>
          </p:nvSpPr>
          <p:spPr>
            <a:xfrm>
              <a:off x="3519768" y="1232087"/>
              <a:ext cx="12977" cy="18894"/>
            </a:xfrm>
            <a:custGeom>
              <a:avLst/>
              <a:gdLst/>
              <a:ahLst/>
              <a:cxnLst/>
              <a:rect l="l" t="t" r="r" b="b"/>
              <a:pathLst>
                <a:path w="20168" h="21600" extrusionOk="0">
                  <a:moveTo>
                    <a:pt x="10669" y="0"/>
                  </a:moveTo>
                  <a:cubicBezTo>
                    <a:pt x="4599" y="2522"/>
                    <a:pt x="-1432" y="7625"/>
                    <a:pt x="302" y="19686"/>
                  </a:cubicBezTo>
                  <a:cubicBezTo>
                    <a:pt x="7200" y="19686"/>
                    <a:pt x="14098" y="20324"/>
                    <a:pt x="20168" y="21600"/>
                  </a:cubicBezTo>
                  <a:cubicBezTo>
                    <a:pt x="20168" y="14613"/>
                    <a:pt x="16699" y="7625"/>
                    <a:pt x="10669" y="1885"/>
                  </a:cubicBezTo>
                  <a:cubicBezTo>
                    <a:pt x="9802" y="1276"/>
                    <a:pt x="9802" y="638"/>
                    <a:pt x="1066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6" name="Google Shape;1886;p134"/>
            <p:cNvSpPr/>
            <p:nvPr/>
          </p:nvSpPr>
          <p:spPr>
            <a:xfrm>
              <a:off x="3453264" y="1194528"/>
              <a:ext cx="77282" cy="55363"/>
            </a:xfrm>
            <a:custGeom>
              <a:avLst/>
              <a:gdLst/>
              <a:ahLst/>
              <a:cxnLst/>
              <a:rect l="l" t="t" r="r" b="b"/>
              <a:pathLst>
                <a:path w="21454" h="21600" extrusionOk="0">
                  <a:moveTo>
                    <a:pt x="12447" y="0"/>
                  </a:moveTo>
                  <a:cubicBezTo>
                    <a:pt x="11877" y="0"/>
                    <a:pt x="11300" y="247"/>
                    <a:pt x="10800" y="772"/>
                  </a:cubicBezTo>
                  <a:cubicBezTo>
                    <a:pt x="9413" y="2296"/>
                    <a:pt x="7561" y="3156"/>
                    <a:pt x="5710" y="3374"/>
                  </a:cubicBezTo>
                  <a:cubicBezTo>
                    <a:pt x="5090" y="3156"/>
                    <a:pt x="4323" y="2721"/>
                    <a:pt x="3858" y="2296"/>
                  </a:cubicBezTo>
                  <a:cubicBezTo>
                    <a:pt x="2626" y="3374"/>
                    <a:pt x="1387" y="4245"/>
                    <a:pt x="0" y="4680"/>
                  </a:cubicBezTo>
                  <a:cubicBezTo>
                    <a:pt x="155" y="5106"/>
                    <a:pt x="620" y="4680"/>
                    <a:pt x="774" y="5541"/>
                  </a:cubicBezTo>
                  <a:cubicBezTo>
                    <a:pt x="774" y="6620"/>
                    <a:pt x="1725" y="8895"/>
                    <a:pt x="2316" y="8895"/>
                  </a:cubicBezTo>
                  <a:cubicBezTo>
                    <a:pt x="2436" y="8895"/>
                    <a:pt x="2542" y="8796"/>
                    <a:pt x="2626" y="8579"/>
                  </a:cubicBezTo>
                  <a:cubicBezTo>
                    <a:pt x="2704" y="8351"/>
                    <a:pt x="2809" y="8262"/>
                    <a:pt x="2929" y="8262"/>
                  </a:cubicBezTo>
                  <a:cubicBezTo>
                    <a:pt x="3513" y="8262"/>
                    <a:pt x="4534" y="10459"/>
                    <a:pt x="5555" y="11181"/>
                  </a:cubicBezTo>
                  <a:cubicBezTo>
                    <a:pt x="6632" y="12052"/>
                    <a:pt x="8793" y="13130"/>
                    <a:pt x="8948" y="14219"/>
                  </a:cubicBezTo>
                  <a:cubicBezTo>
                    <a:pt x="9082" y="15139"/>
                    <a:pt x="9322" y="17009"/>
                    <a:pt x="10061" y="17009"/>
                  </a:cubicBezTo>
                  <a:cubicBezTo>
                    <a:pt x="10187" y="17009"/>
                    <a:pt x="10328" y="16950"/>
                    <a:pt x="10490" y="16821"/>
                  </a:cubicBezTo>
                  <a:cubicBezTo>
                    <a:pt x="11469" y="16306"/>
                    <a:pt x="12447" y="14703"/>
                    <a:pt x="12814" y="14703"/>
                  </a:cubicBezTo>
                  <a:cubicBezTo>
                    <a:pt x="12905" y="14703"/>
                    <a:pt x="12961" y="14812"/>
                    <a:pt x="12961" y="15089"/>
                  </a:cubicBezTo>
                  <a:cubicBezTo>
                    <a:pt x="12961" y="16484"/>
                    <a:pt x="13356" y="18820"/>
                    <a:pt x="14391" y="18820"/>
                  </a:cubicBezTo>
                  <a:cubicBezTo>
                    <a:pt x="14475" y="18820"/>
                    <a:pt x="14567" y="18800"/>
                    <a:pt x="14658" y="18770"/>
                  </a:cubicBezTo>
                  <a:cubicBezTo>
                    <a:pt x="14700" y="18760"/>
                    <a:pt x="14736" y="18760"/>
                    <a:pt x="14778" y="18760"/>
                  </a:cubicBezTo>
                  <a:cubicBezTo>
                    <a:pt x="15876" y="18760"/>
                    <a:pt x="16221" y="21600"/>
                    <a:pt x="17319" y="21600"/>
                  </a:cubicBezTo>
                  <a:cubicBezTo>
                    <a:pt x="17355" y="21600"/>
                    <a:pt x="17397" y="21600"/>
                    <a:pt x="17432" y="21590"/>
                  </a:cubicBezTo>
                  <a:lnTo>
                    <a:pt x="18361" y="21590"/>
                  </a:lnTo>
                  <a:cubicBezTo>
                    <a:pt x="18207" y="17474"/>
                    <a:pt x="19284" y="15515"/>
                    <a:pt x="20368" y="14654"/>
                  </a:cubicBezTo>
                  <a:cubicBezTo>
                    <a:pt x="20523" y="14001"/>
                    <a:pt x="21290" y="13130"/>
                    <a:pt x="21445" y="12269"/>
                  </a:cubicBezTo>
                  <a:cubicBezTo>
                    <a:pt x="21600" y="11399"/>
                    <a:pt x="19748" y="8796"/>
                    <a:pt x="19903" y="7282"/>
                  </a:cubicBezTo>
                  <a:cubicBezTo>
                    <a:pt x="19903" y="7282"/>
                    <a:pt x="19903" y="7065"/>
                    <a:pt x="19903" y="7065"/>
                  </a:cubicBezTo>
                  <a:cubicBezTo>
                    <a:pt x="19439" y="6629"/>
                    <a:pt x="19136" y="6194"/>
                    <a:pt x="18671" y="5541"/>
                  </a:cubicBezTo>
                  <a:cubicBezTo>
                    <a:pt x="17284" y="3374"/>
                    <a:pt x="15735" y="2939"/>
                    <a:pt x="14658" y="1425"/>
                  </a:cubicBezTo>
                  <a:cubicBezTo>
                    <a:pt x="14109" y="524"/>
                    <a:pt x="13285" y="0"/>
                    <a:pt x="124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7" name="Google Shape;1887;p134"/>
            <p:cNvSpPr/>
            <p:nvPr/>
          </p:nvSpPr>
          <p:spPr>
            <a:xfrm>
              <a:off x="3808381" y="1278775"/>
              <a:ext cx="180793" cy="121706"/>
            </a:xfrm>
            <a:custGeom>
              <a:avLst/>
              <a:gdLst/>
              <a:ahLst/>
              <a:cxnLst/>
              <a:rect l="l" t="t" r="r" b="b"/>
              <a:pathLst>
                <a:path w="21422" h="21600" extrusionOk="0">
                  <a:moveTo>
                    <a:pt x="14888" y="0"/>
                  </a:moveTo>
                  <a:cubicBezTo>
                    <a:pt x="14491" y="95"/>
                    <a:pt x="14098" y="392"/>
                    <a:pt x="13767" y="788"/>
                  </a:cubicBezTo>
                  <a:cubicBezTo>
                    <a:pt x="13436" y="1476"/>
                    <a:pt x="12911" y="1872"/>
                    <a:pt x="12385" y="1872"/>
                  </a:cubicBezTo>
                  <a:cubicBezTo>
                    <a:pt x="12186" y="1872"/>
                    <a:pt x="11988" y="1796"/>
                    <a:pt x="11793" y="1796"/>
                  </a:cubicBezTo>
                  <a:cubicBezTo>
                    <a:pt x="11594" y="1796"/>
                    <a:pt x="11396" y="1872"/>
                    <a:pt x="11198" y="2169"/>
                  </a:cubicBezTo>
                  <a:cubicBezTo>
                    <a:pt x="10975" y="2503"/>
                    <a:pt x="10690" y="2701"/>
                    <a:pt x="10450" y="2701"/>
                  </a:cubicBezTo>
                  <a:cubicBezTo>
                    <a:pt x="10335" y="2701"/>
                    <a:pt x="10230" y="2656"/>
                    <a:pt x="10146" y="2561"/>
                  </a:cubicBezTo>
                  <a:cubicBezTo>
                    <a:pt x="9800" y="2219"/>
                    <a:pt x="9359" y="1953"/>
                    <a:pt x="8947" y="1953"/>
                  </a:cubicBezTo>
                  <a:cubicBezTo>
                    <a:pt x="8884" y="1953"/>
                    <a:pt x="8824" y="1958"/>
                    <a:pt x="8761" y="1971"/>
                  </a:cubicBezTo>
                  <a:cubicBezTo>
                    <a:pt x="8235" y="1971"/>
                    <a:pt x="6720" y="1278"/>
                    <a:pt x="6327" y="1278"/>
                  </a:cubicBezTo>
                  <a:cubicBezTo>
                    <a:pt x="6062" y="1278"/>
                    <a:pt x="5732" y="1278"/>
                    <a:pt x="5404" y="1377"/>
                  </a:cubicBezTo>
                  <a:cubicBezTo>
                    <a:pt x="5536" y="1674"/>
                    <a:pt x="5404" y="1872"/>
                    <a:pt x="5206" y="2169"/>
                  </a:cubicBezTo>
                  <a:cubicBezTo>
                    <a:pt x="4812" y="2660"/>
                    <a:pt x="3956" y="3452"/>
                    <a:pt x="3625" y="3745"/>
                  </a:cubicBezTo>
                  <a:cubicBezTo>
                    <a:pt x="3298" y="4042"/>
                    <a:pt x="2177" y="8183"/>
                    <a:pt x="1453" y="9272"/>
                  </a:cubicBezTo>
                  <a:cubicBezTo>
                    <a:pt x="728" y="10456"/>
                    <a:pt x="4" y="10550"/>
                    <a:pt x="4" y="10946"/>
                  </a:cubicBezTo>
                  <a:cubicBezTo>
                    <a:pt x="-62" y="11441"/>
                    <a:pt x="794" y="12427"/>
                    <a:pt x="794" y="13116"/>
                  </a:cubicBezTo>
                  <a:cubicBezTo>
                    <a:pt x="731" y="13764"/>
                    <a:pt x="1074" y="14408"/>
                    <a:pt x="1549" y="14408"/>
                  </a:cubicBezTo>
                  <a:cubicBezTo>
                    <a:pt x="1582" y="14408"/>
                    <a:pt x="1615" y="14408"/>
                    <a:pt x="1651" y="14398"/>
                  </a:cubicBezTo>
                  <a:cubicBezTo>
                    <a:pt x="2177" y="14398"/>
                    <a:pt x="1585" y="16568"/>
                    <a:pt x="1912" y="16667"/>
                  </a:cubicBezTo>
                  <a:cubicBezTo>
                    <a:pt x="2309" y="16865"/>
                    <a:pt x="4614" y="17162"/>
                    <a:pt x="4614" y="17950"/>
                  </a:cubicBezTo>
                  <a:cubicBezTo>
                    <a:pt x="4614" y="18544"/>
                    <a:pt x="4812" y="19133"/>
                    <a:pt x="4746" y="19530"/>
                  </a:cubicBezTo>
                  <a:cubicBezTo>
                    <a:pt x="5338" y="19728"/>
                    <a:pt x="5798" y="21006"/>
                    <a:pt x="6062" y="21006"/>
                  </a:cubicBezTo>
                  <a:cubicBezTo>
                    <a:pt x="6083" y="21001"/>
                    <a:pt x="6113" y="20997"/>
                    <a:pt x="6152" y="20997"/>
                  </a:cubicBezTo>
                  <a:cubicBezTo>
                    <a:pt x="6573" y="20997"/>
                    <a:pt x="7997" y="21415"/>
                    <a:pt x="8514" y="21415"/>
                  </a:cubicBezTo>
                  <a:cubicBezTo>
                    <a:pt x="8559" y="21415"/>
                    <a:pt x="8598" y="21411"/>
                    <a:pt x="8631" y="21402"/>
                  </a:cubicBezTo>
                  <a:cubicBezTo>
                    <a:pt x="8881" y="21375"/>
                    <a:pt x="9127" y="21361"/>
                    <a:pt x="9368" y="21361"/>
                  </a:cubicBezTo>
                  <a:cubicBezTo>
                    <a:pt x="9954" y="21361"/>
                    <a:pt x="10528" y="21433"/>
                    <a:pt x="11132" y="21501"/>
                  </a:cubicBezTo>
                  <a:cubicBezTo>
                    <a:pt x="11793" y="21501"/>
                    <a:pt x="12385" y="21105"/>
                    <a:pt x="12778" y="20416"/>
                  </a:cubicBezTo>
                  <a:cubicBezTo>
                    <a:pt x="13202" y="19786"/>
                    <a:pt x="14422" y="19597"/>
                    <a:pt x="15164" y="19597"/>
                  </a:cubicBezTo>
                  <a:cubicBezTo>
                    <a:pt x="15351" y="19597"/>
                    <a:pt x="15507" y="19606"/>
                    <a:pt x="15612" y="19629"/>
                  </a:cubicBezTo>
                  <a:cubicBezTo>
                    <a:pt x="16204" y="19728"/>
                    <a:pt x="17322" y="20020"/>
                    <a:pt x="17520" y="20515"/>
                  </a:cubicBezTo>
                  <a:cubicBezTo>
                    <a:pt x="17983" y="21006"/>
                    <a:pt x="18443" y="21402"/>
                    <a:pt x="18969" y="21600"/>
                  </a:cubicBezTo>
                  <a:cubicBezTo>
                    <a:pt x="18969" y="20911"/>
                    <a:pt x="18969" y="20317"/>
                    <a:pt x="18969" y="19629"/>
                  </a:cubicBezTo>
                  <a:cubicBezTo>
                    <a:pt x="18969" y="18544"/>
                    <a:pt x="19431" y="16766"/>
                    <a:pt x="20156" y="16667"/>
                  </a:cubicBezTo>
                  <a:cubicBezTo>
                    <a:pt x="20880" y="16568"/>
                    <a:pt x="21538" y="16568"/>
                    <a:pt x="21406" y="14696"/>
                  </a:cubicBezTo>
                  <a:cubicBezTo>
                    <a:pt x="21406" y="14597"/>
                    <a:pt x="21406" y="14498"/>
                    <a:pt x="21406" y="14498"/>
                  </a:cubicBezTo>
                  <a:cubicBezTo>
                    <a:pt x="21141" y="14101"/>
                    <a:pt x="20880" y="13809"/>
                    <a:pt x="20549" y="13611"/>
                  </a:cubicBezTo>
                  <a:cubicBezTo>
                    <a:pt x="20300" y="13611"/>
                    <a:pt x="19519" y="14408"/>
                    <a:pt x="19269" y="14408"/>
                  </a:cubicBezTo>
                  <a:cubicBezTo>
                    <a:pt x="19254" y="14408"/>
                    <a:pt x="19242" y="14403"/>
                    <a:pt x="19233" y="14398"/>
                  </a:cubicBezTo>
                  <a:cubicBezTo>
                    <a:pt x="18773" y="14299"/>
                    <a:pt x="18112" y="14002"/>
                    <a:pt x="18311" y="13611"/>
                  </a:cubicBezTo>
                  <a:lnTo>
                    <a:pt x="18377" y="13413"/>
                  </a:lnTo>
                  <a:cubicBezTo>
                    <a:pt x="17719" y="12625"/>
                    <a:pt x="17586" y="9961"/>
                    <a:pt x="17983" y="9272"/>
                  </a:cubicBezTo>
                  <a:cubicBezTo>
                    <a:pt x="18377" y="8579"/>
                    <a:pt x="17193" y="5325"/>
                    <a:pt x="16469" y="4141"/>
                  </a:cubicBezTo>
                  <a:cubicBezTo>
                    <a:pt x="15874" y="2759"/>
                    <a:pt x="15348" y="1377"/>
                    <a:pt x="148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8" name="Google Shape;1888;p134"/>
            <p:cNvSpPr/>
            <p:nvPr/>
          </p:nvSpPr>
          <p:spPr>
            <a:xfrm>
              <a:off x="3934022" y="1274844"/>
              <a:ext cx="62794" cy="79506"/>
            </a:xfrm>
            <a:custGeom>
              <a:avLst/>
              <a:gdLst/>
              <a:ahLst/>
              <a:cxnLst/>
              <a:rect l="l" t="t" r="r" b="b"/>
              <a:pathLst>
                <a:path w="21600" h="21600" extrusionOk="0">
                  <a:moveTo>
                    <a:pt x="5287" y="0"/>
                  </a:moveTo>
                  <a:cubicBezTo>
                    <a:pt x="5243" y="0"/>
                    <a:pt x="5199" y="7"/>
                    <a:pt x="5156" y="7"/>
                  </a:cubicBezTo>
                  <a:cubicBezTo>
                    <a:pt x="3437" y="310"/>
                    <a:pt x="1719" y="613"/>
                    <a:pt x="0" y="1068"/>
                  </a:cubicBezTo>
                  <a:cubicBezTo>
                    <a:pt x="1335" y="3176"/>
                    <a:pt x="2861" y="5291"/>
                    <a:pt x="4589" y="7407"/>
                  </a:cubicBezTo>
                  <a:cubicBezTo>
                    <a:pt x="6499" y="9219"/>
                    <a:pt x="10512" y="14049"/>
                    <a:pt x="8985" y="15261"/>
                  </a:cubicBezTo>
                  <a:cubicBezTo>
                    <a:pt x="7450" y="16619"/>
                    <a:pt x="8218" y="20394"/>
                    <a:pt x="10128" y="21600"/>
                  </a:cubicBezTo>
                  <a:cubicBezTo>
                    <a:pt x="11847" y="20091"/>
                    <a:pt x="13190" y="18431"/>
                    <a:pt x="14141" y="16619"/>
                  </a:cubicBezTo>
                  <a:cubicBezTo>
                    <a:pt x="14141" y="15819"/>
                    <a:pt x="14289" y="14097"/>
                    <a:pt x="16008" y="14097"/>
                  </a:cubicBezTo>
                  <a:cubicBezTo>
                    <a:pt x="16252" y="14097"/>
                    <a:pt x="16514" y="14124"/>
                    <a:pt x="16819" y="14200"/>
                  </a:cubicBezTo>
                  <a:cubicBezTo>
                    <a:pt x="18616" y="14531"/>
                    <a:pt x="20318" y="15096"/>
                    <a:pt x="21120" y="15096"/>
                  </a:cubicBezTo>
                  <a:cubicBezTo>
                    <a:pt x="21426" y="15096"/>
                    <a:pt x="21600" y="15013"/>
                    <a:pt x="21600" y="14807"/>
                  </a:cubicBezTo>
                  <a:cubicBezTo>
                    <a:pt x="21408" y="13449"/>
                    <a:pt x="20832" y="12237"/>
                    <a:pt x="19881" y="11182"/>
                  </a:cubicBezTo>
                  <a:cubicBezTo>
                    <a:pt x="17971" y="9522"/>
                    <a:pt x="16436" y="7558"/>
                    <a:pt x="15485" y="5443"/>
                  </a:cubicBezTo>
                  <a:cubicBezTo>
                    <a:pt x="14909" y="3783"/>
                    <a:pt x="12806" y="2577"/>
                    <a:pt x="10704" y="2577"/>
                  </a:cubicBezTo>
                  <a:cubicBezTo>
                    <a:pt x="9212" y="2577"/>
                    <a:pt x="6822" y="0"/>
                    <a:pt x="52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89" name="Google Shape;1889;p134"/>
            <p:cNvSpPr/>
            <p:nvPr/>
          </p:nvSpPr>
          <p:spPr>
            <a:xfrm>
              <a:off x="3843429" y="1388814"/>
              <a:ext cx="125592" cy="71137"/>
            </a:xfrm>
            <a:custGeom>
              <a:avLst/>
              <a:gdLst/>
              <a:ahLst/>
              <a:cxnLst/>
              <a:rect l="l" t="t" r="r" b="b"/>
              <a:pathLst>
                <a:path w="21411" h="21600" extrusionOk="0">
                  <a:moveTo>
                    <a:pt x="853" y="0"/>
                  </a:moveTo>
                  <a:cubicBezTo>
                    <a:pt x="853" y="339"/>
                    <a:pt x="663" y="501"/>
                    <a:pt x="568" y="670"/>
                  </a:cubicBezTo>
                  <a:cubicBezTo>
                    <a:pt x="-189" y="1856"/>
                    <a:pt x="-189" y="3881"/>
                    <a:pt x="568" y="4890"/>
                  </a:cubicBezTo>
                  <a:cubicBezTo>
                    <a:pt x="1324" y="6245"/>
                    <a:pt x="2366" y="8940"/>
                    <a:pt x="1610" y="8940"/>
                  </a:cubicBezTo>
                  <a:cubicBezTo>
                    <a:pt x="948" y="8940"/>
                    <a:pt x="472" y="10627"/>
                    <a:pt x="472" y="11474"/>
                  </a:cubicBezTo>
                  <a:cubicBezTo>
                    <a:pt x="472" y="12321"/>
                    <a:pt x="187" y="14177"/>
                    <a:pt x="472" y="14508"/>
                  </a:cubicBezTo>
                  <a:cubicBezTo>
                    <a:pt x="1229" y="15694"/>
                    <a:pt x="1800" y="17211"/>
                    <a:pt x="2366" y="18558"/>
                  </a:cubicBezTo>
                  <a:cubicBezTo>
                    <a:pt x="2461" y="19405"/>
                    <a:pt x="3032" y="19744"/>
                    <a:pt x="3032" y="20414"/>
                  </a:cubicBezTo>
                  <a:cubicBezTo>
                    <a:pt x="3711" y="20268"/>
                    <a:pt x="4411" y="20183"/>
                    <a:pt x="5116" y="20183"/>
                  </a:cubicBezTo>
                  <a:cubicBezTo>
                    <a:pt x="5976" y="20183"/>
                    <a:pt x="6837" y="20306"/>
                    <a:pt x="7675" y="20584"/>
                  </a:cubicBezTo>
                  <a:cubicBezTo>
                    <a:pt x="8808" y="21092"/>
                    <a:pt x="10040" y="21431"/>
                    <a:pt x="11272" y="21600"/>
                  </a:cubicBezTo>
                  <a:cubicBezTo>
                    <a:pt x="12129" y="21600"/>
                    <a:pt x="12790" y="21092"/>
                    <a:pt x="12600" y="20083"/>
                  </a:cubicBezTo>
                  <a:cubicBezTo>
                    <a:pt x="12410" y="19236"/>
                    <a:pt x="13452" y="18897"/>
                    <a:pt x="14212" y="18728"/>
                  </a:cubicBezTo>
                  <a:cubicBezTo>
                    <a:pt x="14117" y="17888"/>
                    <a:pt x="14022" y="17041"/>
                    <a:pt x="14212" y="17041"/>
                  </a:cubicBezTo>
                  <a:cubicBezTo>
                    <a:pt x="14779" y="16702"/>
                    <a:pt x="15371" y="16533"/>
                    <a:pt x="15963" y="16533"/>
                  </a:cubicBezTo>
                  <a:cubicBezTo>
                    <a:pt x="16556" y="16533"/>
                    <a:pt x="17148" y="16702"/>
                    <a:pt x="17719" y="17041"/>
                  </a:cubicBezTo>
                  <a:cubicBezTo>
                    <a:pt x="17835" y="17087"/>
                    <a:pt x="17961" y="17103"/>
                    <a:pt x="18086" y="17103"/>
                  </a:cubicBezTo>
                  <a:cubicBezTo>
                    <a:pt x="18462" y="17103"/>
                    <a:pt x="18852" y="16918"/>
                    <a:pt x="19137" y="16533"/>
                  </a:cubicBezTo>
                  <a:cubicBezTo>
                    <a:pt x="19042" y="15694"/>
                    <a:pt x="18852" y="15016"/>
                    <a:pt x="18666" y="15016"/>
                  </a:cubicBezTo>
                  <a:cubicBezTo>
                    <a:pt x="18095" y="14847"/>
                    <a:pt x="17243" y="10457"/>
                    <a:pt x="17905" y="10296"/>
                  </a:cubicBezTo>
                  <a:cubicBezTo>
                    <a:pt x="18666" y="9957"/>
                    <a:pt x="19612" y="5567"/>
                    <a:pt x="20654" y="4890"/>
                  </a:cubicBezTo>
                  <a:cubicBezTo>
                    <a:pt x="21035" y="4720"/>
                    <a:pt x="21316" y="4220"/>
                    <a:pt x="21411" y="3542"/>
                  </a:cubicBezTo>
                  <a:cubicBezTo>
                    <a:pt x="20654" y="3203"/>
                    <a:pt x="19898" y="2526"/>
                    <a:pt x="19327" y="1686"/>
                  </a:cubicBezTo>
                  <a:cubicBezTo>
                    <a:pt x="18947" y="839"/>
                    <a:pt x="17338" y="339"/>
                    <a:pt x="16582" y="169"/>
                  </a:cubicBezTo>
                  <a:cubicBezTo>
                    <a:pt x="16409" y="131"/>
                    <a:pt x="16171" y="116"/>
                    <a:pt x="15894" y="116"/>
                  </a:cubicBezTo>
                  <a:cubicBezTo>
                    <a:pt x="14779" y="116"/>
                    <a:pt x="13036" y="439"/>
                    <a:pt x="12505" y="1517"/>
                  </a:cubicBezTo>
                  <a:cubicBezTo>
                    <a:pt x="11843" y="2695"/>
                    <a:pt x="10991" y="3373"/>
                    <a:pt x="10135" y="3373"/>
                  </a:cubicBezTo>
                  <a:cubicBezTo>
                    <a:pt x="9266" y="3257"/>
                    <a:pt x="8393" y="3134"/>
                    <a:pt x="7524" y="3134"/>
                  </a:cubicBezTo>
                  <a:cubicBezTo>
                    <a:pt x="7165" y="3134"/>
                    <a:pt x="6802" y="3157"/>
                    <a:pt x="6443" y="3203"/>
                  </a:cubicBezTo>
                  <a:cubicBezTo>
                    <a:pt x="6409" y="3219"/>
                    <a:pt x="6365" y="3219"/>
                    <a:pt x="6318" y="3219"/>
                  </a:cubicBezTo>
                  <a:cubicBezTo>
                    <a:pt x="5704" y="3219"/>
                    <a:pt x="3815" y="2472"/>
                    <a:pt x="3088" y="2472"/>
                  </a:cubicBezTo>
                  <a:cubicBezTo>
                    <a:pt x="2976" y="2472"/>
                    <a:pt x="2889" y="2487"/>
                    <a:pt x="2842" y="2526"/>
                  </a:cubicBezTo>
                  <a:cubicBezTo>
                    <a:pt x="2824" y="2533"/>
                    <a:pt x="2807" y="2541"/>
                    <a:pt x="2790" y="2541"/>
                  </a:cubicBezTo>
                  <a:cubicBezTo>
                    <a:pt x="2327" y="2541"/>
                    <a:pt x="1765" y="323"/>
                    <a:pt x="8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0" name="Google Shape;1890;p134"/>
            <p:cNvSpPr/>
            <p:nvPr/>
          </p:nvSpPr>
          <p:spPr>
            <a:xfrm>
              <a:off x="3806301" y="1433829"/>
              <a:ext cx="54355" cy="39462"/>
            </a:xfrm>
            <a:custGeom>
              <a:avLst/>
              <a:gdLst/>
              <a:ahLst/>
              <a:cxnLst/>
              <a:rect l="l" t="t" r="r" b="b"/>
              <a:pathLst>
                <a:path w="21334" h="21600" extrusionOk="0">
                  <a:moveTo>
                    <a:pt x="15222" y="0"/>
                  </a:moveTo>
                  <a:cubicBezTo>
                    <a:pt x="9768" y="1208"/>
                    <a:pt x="1476" y="3651"/>
                    <a:pt x="1476" y="3651"/>
                  </a:cubicBezTo>
                  <a:lnTo>
                    <a:pt x="1048" y="3040"/>
                  </a:lnTo>
                  <a:cubicBezTo>
                    <a:pt x="172" y="6996"/>
                    <a:pt x="-266" y="10953"/>
                    <a:pt x="172" y="14909"/>
                  </a:cubicBezTo>
                  <a:cubicBezTo>
                    <a:pt x="1048" y="17033"/>
                    <a:pt x="2790" y="18865"/>
                    <a:pt x="5189" y="21600"/>
                  </a:cubicBezTo>
                  <a:cubicBezTo>
                    <a:pt x="5189" y="21295"/>
                    <a:pt x="5189" y="21295"/>
                    <a:pt x="5408" y="21295"/>
                  </a:cubicBezTo>
                  <a:lnTo>
                    <a:pt x="9330" y="21295"/>
                  </a:lnTo>
                  <a:cubicBezTo>
                    <a:pt x="9768" y="21295"/>
                    <a:pt x="9987" y="21295"/>
                    <a:pt x="10206" y="20989"/>
                  </a:cubicBezTo>
                  <a:cubicBezTo>
                    <a:pt x="12127" y="20448"/>
                    <a:pt x="12694" y="17796"/>
                    <a:pt x="13550" y="17796"/>
                  </a:cubicBezTo>
                  <a:cubicBezTo>
                    <a:pt x="13669" y="17796"/>
                    <a:pt x="13789" y="17838"/>
                    <a:pt x="13918" y="17949"/>
                  </a:cubicBezTo>
                  <a:cubicBezTo>
                    <a:pt x="13978" y="17991"/>
                    <a:pt x="14058" y="18005"/>
                    <a:pt x="14167" y="18005"/>
                  </a:cubicBezTo>
                  <a:cubicBezTo>
                    <a:pt x="15561" y="18005"/>
                    <a:pt x="20518" y="14493"/>
                    <a:pt x="21334" y="13077"/>
                  </a:cubicBezTo>
                  <a:cubicBezTo>
                    <a:pt x="21334" y="12771"/>
                    <a:pt x="21334" y="12466"/>
                    <a:pt x="21334" y="12466"/>
                  </a:cubicBezTo>
                  <a:cubicBezTo>
                    <a:pt x="21334" y="11258"/>
                    <a:pt x="19801" y="10647"/>
                    <a:pt x="19582" y="9120"/>
                  </a:cubicBezTo>
                  <a:cubicBezTo>
                    <a:pt x="18497" y="6691"/>
                    <a:pt x="16964" y="3956"/>
                    <a:pt x="15222" y="1819"/>
                  </a:cubicBezTo>
                  <a:cubicBezTo>
                    <a:pt x="15222" y="1819"/>
                    <a:pt x="15222" y="1513"/>
                    <a:pt x="15222" y="1208"/>
                  </a:cubicBezTo>
                  <a:cubicBezTo>
                    <a:pt x="15222" y="916"/>
                    <a:pt x="15222" y="305"/>
                    <a:pt x="1522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1" name="Google Shape;1891;p134"/>
            <p:cNvSpPr/>
            <p:nvPr/>
          </p:nvSpPr>
          <p:spPr>
            <a:xfrm>
              <a:off x="3841203" y="1168736"/>
              <a:ext cx="359029" cy="212091"/>
            </a:xfrm>
            <a:custGeom>
              <a:avLst/>
              <a:gdLst/>
              <a:ahLst/>
              <a:cxnLst/>
              <a:rect l="l" t="t" r="r" b="b"/>
              <a:pathLst>
                <a:path w="21600" h="21600" extrusionOk="0">
                  <a:moveTo>
                    <a:pt x="13565" y="0"/>
                  </a:moveTo>
                  <a:cubicBezTo>
                    <a:pt x="13398" y="0"/>
                    <a:pt x="13243" y="41"/>
                    <a:pt x="13173" y="111"/>
                  </a:cubicBezTo>
                  <a:cubicBezTo>
                    <a:pt x="13138" y="132"/>
                    <a:pt x="13094" y="139"/>
                    <a:pt x="13045" y="139"/>
                  </a:cubicBezTo>
                  <a:cubicBezTo>
                    <a:pt x="12908" y="139"/>
                    <a:pt x="12731" y="77"/>
                    <a:pt x="12584" y="77"/>
                  </a:cubicBezTo>
                  <a:cubicBezTo>
                    <a:pt x="12497" y="77"/>
                    <a:pt x="12423" y="98"/>
                    <a:pt x="12371" y="168"/>
                  </a:cubicBezTo>
                  <a:cubicBezTo>
                    <a:pt x="12171" y="338"/>
                    <a:pt x="12070" y="677"/>
                    <a:pt x="11803" y="677"/>
                  </a:cubicBezTo>
                  <a:cubicBezTo>
                    <a:pt x="11669" y="677"/>
                    <a:pt x="11535" y="620"/>
                    <a:pt x="11469" y="452"/>
                  </a:cubicBezTo>
                  <a:cubicBezTo>
                    <a:pt x="11201" y="566"/>
                    <a:pt x="10934" y="677"/>
                    <a:pt x="10700" y="677"/>
                  </a:cubicBezTo>
                  <a:cubicBezTo>
                    <a:pt x="10700" y="677"/>
                    <a:pt x="9963" y="1697"/>
                    <a:pt x="9963" y="2092"/>
                  </a:cubicBezTo>
                  <a:cubicBezTo>
                    <a:pt x="9963" y="2371"/>
                    <a:pt x="9942" y="2844"/>
                    <a:pt x="9840" y="2844"/>
                  </a:cubicBezTo>
                  <a:cubicBezTo>
                    <a:pt x="9818" y="2844"/>
                    <a:pt x="9792" y="2823"/>
                    <a:pt x="9763" y="2771"/>
                  </a:cubicBezTo>
                  <a:cubicBezTo>
                    <a:pt x="9548" y="2606"/>
                    <a:pt x="9324" y="2518"/>
                    <a:pt x="9106" y="2518"/>
                  </a:cubicBezTo>
                  <a:cubicBezTo>
                    <a:pt x="8950" y="2518"/>
                    <a:pt x="8799" y="2565"/>
                    <a:pt x="8660" y="2658"/>
                  </a:cubicBezTo>
                  <a:cubicBezTo>
                    <a:pt x="8642" y="2673"/>
                    <a:pt x="8625" y="2681"/>
                    <a:pt x="8605" y="2681"/>
                  </a:cubicBezTo>
                  <a:cubicBezTo>
                    <a:pt x="8440" y="2681"/>
                    <a:pt x="8236" y="2151"/>
                    <a:pt x="7990" y="2151"/>
                  </a:cubicBezTo>
                  <a:cubicBezTo>
                    <a:pt x="7948" y="2151"/>
                    <a:pt x="7903" y="2167"/>
                    <a:pt x="7858" y="2206"/>
                  </a:cubicBezTo>
                  <a:cubicBezTo>
                    <a:pt x="7795" y="2268"/>
                    <a:pt x="7732" y="2294"/>
                    <a:pt x="7668" y="2294"/>
                  </a:cubicBezTo>
                  <a:cubicBezTo>
                    <a:pt x="7450" y="2294"/>
                    <a:pt x="7235" y="2007"/>
                    <a:pt x="7124" y="2007"/>
                  </a:cubicBezTo>
                  <a:cubicBezTo>
                    <a:pt x="7090" y="2007"/>
                    <a:pt x="7067" y="2030"/>
                    <a:pt x="7055" y="2092"/>
                  </a:cubicBezTo>
                  <a:cubicBezTo>
                    <a:pt x="7044" y="2188"/>
                    <a:pt x="6985" y="2224"/>
                    <a:pt x="6898" y="2224"/>
                  </a:cubicBezTo>
                  <a:cubicBezTo>
                    <a:pt x="6724" y="2224"/>
                    <a:pt x="6442" y="2074"/>
                    <a:pt x="6219" y="1922"/>
                  </a:cubicBezTo>
                  <a:cubicBezTo>
                    <a:pt x="6108" y="1829"/>
                    <a:pt x="5973" y="1811"/>
                    <a:pt x="5836" y="1811"/>
                  </a:cubicBezTo>
                  <a:cubicBezTo>
                    <a:pt x="5744" y="1811"/>
                    <a:pt x="5651" y="1818"/>
                    <a:pt x="5561" y="1818"/>
                  </a:cubicBezTo>
                  <a:cubicBezTo>
                    <a:pt x="5383" y="1818"/>
                    <a:pt x="5220" y="1785"/>
                    <a:pt x="5116" y="1583"/>
                  </a:cubicBezTo>
                  <a:cubicBezTo>
                    <a:pt x="4914" y="1131"/>
                    <a:pt x="3511" y="1131"/>
                    <a:pt x="3042" y="1131"/>
                  </a:cubicBezTo>
                  <a:cubicBezTo>
                    <a:pt x="2540" y="1131"/>
                    <a:pt x="2473" y="1583"/>
                    <a:pt x="2240" y="1978"/>
                  </a:cubicBezTo>
                  <a:cubicBezTo>
                    <a:pt x="2115" y="2190"/>
                    <a:pt x="1990" y="2250"/>
                    <a:pt x="1857" y="2250"/>
                  </a:cubicBezTo>
                  <a:cubicBezTo>
                    <a:pt x="1776" y="2250"/>
                    <a:pt x="1694" y="2226"/>
                    <a:pt x="1605" y="2206"/>
                  </a:cubicBezTo>
                  <a:cubicBezTo>
                    <a:pt x="1605" y="2433"/>
                    <a:pt x="1639" y="2715"/>
                    <a:pt x="1704" y="2942"/>
                  </a:cubicBezTo>
                  <a:cubicBezTo>
                    <a:pt x="1805" y="3226"/>
                    <a:pt x="2307" y="4582"/>
                    <a:pt x="2173" y="4980"/>
                  </a:cubicBezTo>
                  <a:cubicBezTo>
                    <a:pt x="2040" y="5432"/>
                    <a:pt x="1805" y="5432"/>
                    <a:pt x="1639" y="5716"/>
                  </a:cubicBezTo>
                  <a:cubicBezTo>
                    <a:pt x="1237" y="6338"/>
                    <a:pt x="870" y="7017"/>
                    <a:pt x="534" y="7754"/>
                  </a:cubicBezTo>
                  <a:cubicBezTo>
                    <a:pt x="500" y="7978"/>
                    <a:pt x="668" y="8998"/>
                    <a:pt x="534" y="9169"/>
                  </a:cubicBezTo>
                  <a:cubicBezTo>
                    <a:pt x="301" y="9621"/>
                    <a:pt x="99" y="10130"/>
                    <a:pt x="0" y="10695"/>
                  </a:cubicBezTo>
                  <a:cubicBezTo>
                    <a:pt x="0" y="11093"/>
                    <a:pt x="301" y="11602"/>
                    <a:pt x="534" y="11716"/>
                  </a:cubicBezTo>
                  <a:cubicBezTo>
                    <a:pt x="635" y="11772"/>
                    <a:pt x="702" y="11886"/>
                    <a:pt x="735" y="11997"/>
                  </a:cubicBezTo>
                  <a:cubicBezTo>
                    <a:pt x="902" y="11940"/>
                    <a:pt x="1036" y="11940"/>
                    <a:pt x="1204" y="11940"/>
                  </a:cubicBezTo>
                  <a:cubicBezTo>
                    <a:pt x="1404" y="11940"/>
                    <a:pt x="2173" y="12281"/>
                    <a:pt x="2441" y="12281"/>
                  </a:cubicBezTo>
                  <a:cubicBezTo>
                    <a:pt x="2675" y="12281"/>
                    <a:pt x="2942" y="12395"/>
                    <a:pt x="3143" y="12676"/>
                  </a:cubicBezTo>
                  <a:cubicBezTo>
                    <a:pt x="3174" y="12731"/>
                    <a:pt x="3221" y="12756"/>
                    <a:pt x="3276" y="12756"/>
                  </a:cubicBezTo>
                  <a:cubicBezTo>
                    <a:pt x="3399" y="12756"/>
                    <a:pt x="3563" y="12630"/>
                    <a:pt x="3677" y="12395"/>
                  </a:cubicBezTo>
                  <a:cubicBezTo>
                    <a:pt x="3753" y="12266"/>
                    <a:pt x="3843" y="12230"/>
                    <a:pt x="3938" y="12230"/>
                  </a:cubicBezTo>
                  <a:cubicBezTo>
                    <a:pt x="4051" y="12230"/>
                    <a:pt x="4170" y="12281"/>
                    <a:pt x="4280" y="12281"/>
                  </a:cubicBezTo>
                  <a:cubicBezTo>
                    <a:pt x="4547" y="12224"/>
                    <a:pt x="4815" y="11997"/>
                    <a:pt x="4982" y="11659"/>
                  </a:cubicBezTo>
                  <a:cubicBezTo>
                    <a:pt x="5082" y="11375"/>
                    <a:pt x="6152" y="10866"/>
                    <a:pt x="6419" y="10809"/>
                  </a:cubicBezTo>
                  <a:cubicBezTo>
                    <a:pt x="6428" y="10809"/>
                    <a:pt x="6437" y="10806"/>
                    <a:pt x="6446" y="10806"/>
                  </a:cubicBezTo>
                  <a:cubicBezTo>
                    <a:pt x="6745" y="10806"/>
                    <a:pt x="7162" y="11716"/>
                    <a:pt x="7389" y="11716"/>
                  </a:cubicBezTo>
                  <a:cubicBezTo>
                    <a:pt x="7790" y="11772"/>
                    <a:pt x="8125" y="12224"/>
                    <a:pt x="8259" y="12847"/>
                  </a:cubicBezTo>
                  <a:cubicBezTo>
                    <a:pt x="8425" y="13640"/>
                    <a:pt x="8694" y="14376"/>
                    <a:pt x="8994" y="14998"/>
                  </a:cubicBezTo>
                  <a:cubicBezTo>
                    <a:pt x="9161" y="15394"/>
                    <a:pt x="9261" y="15848"/>
                    <a:pt x="9295" y="16357"/>
                  </a:cubicBezTo>
                  <a:cubicBezTo>
                    <a:pt x="9295" y="16416"/>
                    <a:pt x="9267" y="16440"/>
                    <a:pt x="9220" y="16440"/>
                  </a:cubicBezTo>
                  <a:cubicBezTo>
                    <a:pt x="9084" y="16440"/>
                    <a:pt x="8781" y="16241"/>
                    <a:pt x="8459" y="16073"/>
                  </a:cubicBezTo>
                  <a:cubicBezTo>
                    <a:pt x="8416" y="16057"/>
                    <a:pt x="8376" y="16050"/>
                    <a:pt x="8340" y="16050"/>
                  </a:cubicBezTo>
                  <a:cubicBezTo>
                    <a:pt x="8018" y="16050"/>
                    <a:pt x="7990" y="16680"/>
                    <a:pt x="7990" y="17036"/>
                  </a:cubicBezTo>
                  <a:cubicBezTo>
                    <a:pt x="7990" y="17431"/>
                    <a:pt x="7389" y="18733"/>
                    <a:pt x="7288" y="18960"/>
                  </a:cubicBezTo>
                  <a:cubicBezTo>
                    <a:pt x="7156" y="19242"/>
                    <a:pt x="7490" y="19412"/>
                    <a:pt x="7757" y="19469"/>
                  </a:cubicBezTo>
                  <a:cubicBezTo>
                    <a:pt x="7858" y="19469"/>
                    <a:pt x="8292" y="18960"/>
                    <a:pt x="8425" y="18960"/>
                  </a:cubicBezTo>
                  <a:cubicBezTo>
                    <a:pt x="8593" y="19074"/>
                    <a:pt x="8727" y="19299"/>
                    <a:pt x="8826" y="19469"/>
                  </a:cubicBezTo>
                  <a:cubicBezTo>
                    <a:pt x="8793" y="18508"/>
                    <a:pt x="8927" y="18563"/>
                    <a:pt x="9429" y="17886"/>
                  </a:cubicBezTo>
                  <a:cubicBezTo>
                    <a:pt x="9931" y="17261"/>
                    <a:pt x="9997" y="15959"/>
                    <a:pt x="10465" y="15791"/>
                  </a:cubicBezTo>
                  <a:cubicBezTo>
                    <a:pt x="10843" y="15652"/>
                    <a:pt x="11025" y="15404"/>
                    <a:pt x="11454" y="15404"/>
                  </a:cubicBezTo>
                  <a:cubicBezTo>
                    <a:pt x="11554" y="15404"/>
                    <a:pt x="11669" y="15419"/>
                    <a:pt x="11803" y="15450"/>
                  </a:cubicBezTo>
                  <a:cubicBezTo>
                    <a:pt x="12471" y="15621"/>
                    <a:pt x="11469" y="16357"/>
                    <a:pt x="11936" y="16809"/>
                  </a:cubicBezTo>
                  <a:cubicBezTo>
                    <a:pt x="12099" y="16977"/>
                    <a:pt x="12400" y="17005"/>
                    <a:pt x="12717" y="17005"/>
                  </a:cubicBezTo>
                  <a:cubicBezTo>
                    <a:pt x="12870" y="17005"/>
                    <a:pt x="13024" y="17000"/>
                    <a:pt x="13170" y="17000"/>
                  </a:cubicBezTo>
                  <a:cubicBezTo>
                    <a:pt x="13538" y="17000"/>
                    <a:pt x="13846" y="17039"/>
                    <a:pt x="13875" y="17318"/>
                  </a:cubicBezTo>
                  <a:cubicBezTo>
                    <a:pt x="13976" y="17940"/>
                    <a:pt x="12238" y="18563"/>
                    <a:pt x="12272" y="18847"/>
                  </a:cubicBezTo>
                  <a:cubicBezTo>
                    <a:pt x="12304" y="19188"/>
                    <a:pt x="13173" y="19469"/>
                    <a:pt x="13507" y="19867"/>
                  </a:cubicBezTo>
                  <a:cubicBezTo>
                    <a:pt x="13810" y="20205"/>
                    <a:pt x="13408" y="21169"/>
                    <a:pt x="13541" y="21450"/>
                  </a:cubicBezTo>
                  <a:cubicBezTo>
                    <a:pt x="13593" y="21556"/>
                    <a:pt x="13669" y="21600"/>
                    <a:pt x="13762" y="21600"/>
                  </a:cubicBezTo>
                  <a:cubicBezTo>
                    <a:pt x="13973" y="21600"/>
                    <a:pt x="14267" y="21368"/>
                    <a:pt x="14545" y="21055"/>
                  </a:cubicBezTo>
                  <a:cubicBezTo>
                    <a:pt x="14913" y="20600"/>
                    <a:pt x="15213" y="20771"/>
                    <a:pt x="15682" y="20205"/>
                  </a:cubicBezTo>
                  <a:cubicBezTo>
                    <a:pt x="15906" y="19952"/>
                    <a:pt x="16231" y="19913"/>
                    <a:pt x="16535" y="19913"/>
                  </a:cubicBezTo>
                  <a:cubicBezTo>
                    <a:pt x="16663" y="19913"/>
                    <a:pt x="16786" y="19921"/>
                    <a:pt x="16898" y="19921"/>
                  </a:cubicBezTo>
                  <a:cubicBezTo>
                    <a:pt x="17108" y="19921"/>
                    <a:pt x="17271" y="19895"/>
                    <a:pt x="17320" y="19753"/>
                  </a:cubicBezTo>
                  <a:cubicBezTo>
                    <a:pt x="17401" y="19474"/>
                    <a:pt x="17149" y="19198"/>
                    <a:pt x="16544" y="19198"/>
                  </a:cubicBezTo>
                  <a:cubicBezTo>
                    <a:pt x="16408" y="19198"/>
                    <a:pt x="16254" y="19211"/>
                    <a:pt x="16083" y="19242"/>
                  </a:cubicBezTo>
                  <a:cubicBezTo>
                    <a:pt x="16051" y="19247"/>
                    <a:pt x="16019" y="19250"/>
                    <a:pt x="15990" y="19250"/>
                  </a:cubicBezTo>
                  <a:cubicBezTo>
                    <a:pt x="15175" y="19250"/>
                    <a:pt x="15113" y="17816"/>
                    <a:pt x="15113" y="17488"/>
                  </a:cubicBezTo>
                  <a:cubicBezTo>
                    <a:pt x="15113" y="17207"/>
                    <a:pt x="16083" y="15902"/>
                    <a:pt x="16618" y="15791"/>
                  </a:cubicBezTo>
                  <a:cubicBezTo>
                    <a:pt x="17152" y="15734"/>
                    <a:pt x="17688" y="15450"/>
                    <a:pt x="18156" y="14998"/>
                  </a:cubicBezTo>
                  <a:cubicBezTo>
                    <a:pt x="18491" y="14771"/>
                    <a:pt x="18825" y="14601"/>
                    <a:pt x="19159" y="14546"/>
                  </a:cubicBezTo>
                  <a:cubicBezTo>
                    <a:pt x="19159" y="14092"/>
                    <a:pt x="19092" y="13583"/>
                    <a:pt x="19226" y="13526"/>
                  </a:cubicBezTo>
                  <a:cubicBezTo>
                    <a:pt x="19426" y="13469"/>
                    <a:pt x="19995" y="12395"/>
                    <a:pt x="20195" y="12395"/>
                  </a:cubicBezTo>
                  <a:cubicBezTo>
                    <a:pt x="20315" y="12395"/>
                    <a:pt x="20758" y="12540"/>
                    <a:pt x="21002" y="12540"/>
                  </a:cubicBezTo>
                  <a:cubicBezTo>
                    <a:pt x="21100" y="12540"/>
                    <a:pt x="21165" y="12516"/>
                    <a:pt x="21165" y="12452"/>
                  </a:cubicBezTo>
                  <a:cubicBezTo>
                    <a:pt x="21165" y="12224"/>
                    <a:pt x="21432" y="11431"/>
                    <a:pt x="21399" y="11207"/>
                  </a:cubicBezTo>
                  <a:cubicBezTo>
                    <a:pt x="21333" y="10980"/>
                    <a:pt x="21064" y="10639"/>
                    <a:pt x="21132" y="10414"/>
                  </a:cubicBezTo>
                  <a:cubicBezTo>
                    <a:pt x="21165" y="10187"/>
                    <a:pt x="21533" y="10187"/>
                    <a:pt x="21533" y="9902"/>
                  </a:cubicBezTo>
                  <a:cubicBezTo>
                    <a:pt x="21533" y="9621"/>
                    <a:pt x="21232" y="9450"/>
                    <a:pt x="21232" y="9280"/>
                  </a:cubicBezTo>
                  <a:cubicBezTo>
                    <a:pt x="21232" y="9112"/>
                    <a:pt x="21600" y="8771"/>
                    <a:pt x="21600" y="8376"/>
                  </a:cubicBezTo>
                  <a:cubicBezTo>
                    <a:pt x="21566" y="8035"/>
                    <a:pt x="21232" y="7978"/>
                    <a:pt x="20898" y="7640"/>
                  </a:cubicBezTo>
                  <a:cubicBezTo>
                    <a:pt x="20530" y="7299"/>
                    <a:pt x="20195" y="7469"/>
                    <a:pt x="19861" y="7188"/>
                  </a:cubicBezTo>
                  <a:cubicBezTo>
                    <a:pt x="19560" y="6904"/>
                    <a:pt x="18892" y="7074"/>
                    <a:pt x="18892" y="6904"/>
                  </a:cubicBezTo>
                  <a:cubicBezTo>
                    <a:pt x="18892" y="6733"/>
                    <a:pt x="18457" y="6111"/>
                    <a:pt x="18356" y="5773"/>
                  </a:cubicBezTo>
                  <a:cubicBezTo>
                    <a:pt x="18304" y="5638"/>
                    <a:pt x="18220" y="5584"/>
                    <a:pt x="18126" y="5584"/>
                  </a:cubicBezTo>
                  <a:cubicBezTo>
                    <a:pt x="17981" y="5584"/>
                    <a:pt x="17810" y="5713"/>
                    <a:pt x="17688" y="5886"/>
                  </a:cubicBezTo>
                  <a:cubicBezTo>
                    <a:pt x="17575" y="6013"/>
                    <a:pt x="17451" y="6085"/>
                    <a:pt x="17329" y="6085"/>
                  </a:cubicBezTo>
                  <a:cubicBezTo>
                    <a:pt x="17235" y="6085"/>
                    <a:pt x="17140" y="6041"/>
                    <a:pt x="17052" y="5940"/>
                  </a:cubicBezTo>
                  <a:cubicBezTo>
                    <a:pt x="16879" y="5747"/>
                    <a:pt x="16681" y="5465"/>
                    <a:pt x="16522" y="5465"/>
                  </a:cubicBezTo>
                  <a:cubicBezTo>
                    <a:pt x="16498" y="5465"/>
                    <a:pt x="16473" y="5473"/>
                    <a:pt x="16451" y="5488"/>
                  </a:cubicBezTo>
                  <a:cubicBezTo>
                    <a:pt x="16403" y="5519"/>
                    <a:pt x="16341" y="5540"/>
                    <a:pt x="16277" y="5540"/>
                  </a:cubicBezTo>
                  <a:cubicBezTo>
                    <a:pt x="16113" y="5540"/>
                    <a:pt x="15944" y="5419"/>
                    <a:pt x="16016" y="5093"/>
                  </a:cubicBezTo>
                  <a:cubicBezTo>
                    <a:pt x="16083" y="4582"/>
                    <a:pt x="15648" y="3564"/>
                    <a:pt x="15480" y="3451"/>
                  </a:cubicBezTo>
                  <a:cubicBezTo>
                    <a:pt x="15280" y="3280"/>
                    <a:pt x="14711" y="3507"/>
                    <a:pt x="14579" y="3055"/>
                  </a:cubicBezTo>
                  <a:cubicBezTo>
                    <a:pt x="14444" y="2601"/>
                    <a:pt x="14211" y="2206"/>
                    <a:pt x="14310" y="1867"/>
                  </a:cubicBezTo>
                  <a:cubicBezTo>
                    <a:pt x="14377" y="1356"/>
                    <a:pt x="14310" y="790"/>
                    <a:pt x="14144" y="282"/>
                  </a:cubicBezTo>
                  <a:cubicBezTo>
                    <a:pt x="14064" y="83"/>
                    <a:pt x="13803" y="0"/>
                    <a:pt x="135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2" name="Google Shape;1892;p134"/>
            <p:cNvSpPr/>
            <p:nvPr/>
          </p:nvSpPr>
          <p:spPr>
            <a:xfrm>
              <a:off x="3862328" y="1058114"/>
              <a:ext cx="188993" cy="138241"/>
            </a:xfrm>
            <a:custGeom>
              <a:avLst/>
              <a:gdLst/>
              <a:ahLst/>
              <a:cxnLst/>
              <a:rect l="l" t="t" r="r" b="b"/>
              <a:pathLst>
                <a:path w="21540" h="21600" extrusionOk="0">
                  <a:moveTo>
                    <a:pt x="11463" y="0"/>
                  </a:moveTo>
                  <a:cubicBezTo>
                    <a:pt x="11209" y="87"/>
                    <a:pt x="10958" y="174"/>
                    <a:pt x="10767" y="349"/>
                  </a:cubicBezTo>
                  <a:cubicBezTo>
                    <a:pt x="10388" y="785"/>
                    <a:pt x="10325" y="1565"/>
                    <a:pt x="9879" y="1565"/>
                  </a:cubicBezTo>
                  <a:cubicBezTo>
                    <a:pt x="9611" y="1565"/>
                    <a:pt x="9339" y="1466"/>
                    <a:pt x="9059" y="1466"/>
                  </a:cubicBezTo>
                  <a:cubicBezTo>
                    <a:pt x="8816" y="1466"/>
                    <a:pt x="8561" y="1541"/>
                    <a:pt x="8295" y="1823"/>
                  </a:cubicBezTo>
                  <a:cubicBezTo>
                    <a:pt x="7853" y="2171"/>
                    <a:pt x="7599" y="2865"/>
                    <a:pt x="7662" y="3562"/>
                  </a:cubicBezTo>
                  <a:cubicBezTo>
                    <a:pt x="7726" y="3994"/>
                    <a:pt x="7790" y="4779"/>
                    <a:pt x="7411" y="4779"/>
                  </a:cubicBezTo>
                  <a:cubicBezTo>
                    <a:pt x="6966" y="4779"/>
                    <a:pt x="7029" y="5472"/>
                    <a:pt x="6651" y="5647"/>
                  </a:cubicBezTo>
                  <a:cubicBezTo>
                    <a:pt x="6142" y="5991"/>
                    <a:pt x="5700" y="6514"/>
                    <a:pt x="5509" y="7208"/>
                  </a:cubicBezTo>
                  <a:cubicBezTo>
                    <a:pt x="5446" y="7644"/>
                    <a:pt x="5446" y="8686"/>
                    <a:pt x="5130" y="8686"/>
                  </a:cubicBezTo>
                  <a:cubicBezTo>
                    <a:pt x="4622" y="8773"/>
                    <a:pt x="4116" y="8947"/>
                    <a:pt x="3674" y="9379"/>
                  </a:cubicBezTo>
                  <a:cubicBezTo>
                    <a:pt x="3451" y="9910"/>
                    <a:pt x="3084" y="10176"/>
                    <a:pt x="2700" y="10176"/>
                  </a:cubicBezTo>
                  <a:cubicBezTo>
                    <a:pt x="2642" y="10176"/>
                    <a:pt x="2587" y="10172"/>
                    <a:pt x="2532" y="10160"/>
                  </a:cubicBezTo>
                  <a:cubicBezTo>
                    <a:pt x="1963" y="10073"/>
                    <a:pt x="1393" y="9990"/>
                    <a:pt x="821" y="9990"/>
                  </a:cubicBezTo>
                  <a:cubicBezTo>
                    <a:pt x="821" y="10073"/>
                    <a:pt x="821" y="10160"/>
                    <a:pt x="821" y="10247"/>
                  </a:cubicBezTo>
                  <a:cubicBezTo>
                    <a:pt x="569" y="11115"/>
                    <a:pt x="697" y="12070"/>
                    <a:pt x="1202" y="12680"/>
                  </a:cubicBezTo>
                  <a:cubicBezTo>
                    <a:pt x="1581" y="13199"/>
                    <a:pt x="1772" y="15196"/>
                    <a:pt x="1266" y="15545"/>
                  </a:cubicBezTo>
                  <a:cubicBezTo>
                    <a:pt x="821" y="15807"/>
                    <a:pt x="0" y="16675"/>
                    <a:pt x="0" y="17194"/>
                  </a:cubicBezTo>
                  <a:cubicBezTo>
                    <a:pt x="0" y="17629"/>
                    <a:pt x="884" y="18065"/>
                    <a:pt x="757" y="18846"/>
                  </a:cubicBezTo>
                  <a:cubicBezTo>
                    <a:pt x="697" y="19452"/>
                    <a:pt x="633" y="19975"/>
                    <a:pt x="697" y="20582"/>
                  </a:cubicBezTo>
                  <a:cubicBezTo>
                    <a:pt x="873" y="20582"/>
                    <a:pt x="1049" y="20609"/>
                    <a:pt x="1223" y="20609"/>
                  </a:cubicBezTo>
                  <a:cubicBezTo>
                    <a:pt x="1483" y="20609"/>
                    <a:pt x="1734" y="20546"/>
                    <a:pt x="1963" y="20233"/>
                  </a:cubicBezTo>
                  <a:cubicBezTo>
                    <a:pt x="2278" y="19714"/>
                    <a:pt x="2532" y="18933"/>
                    <a:pt x="3419" y="18933"/>
                  </a:cubicBezTo>
                  <a:cubicBezTo>
                    <a:pt x="4307" y="18933"/>
                    <a:pt x="6966" y="18933"/>
                    <a:pt x="7411" y="19627"/>
                  </a:cubicBezTo>
                  <a:cubicBezTo>
                    <a:pt x="7608" y="19936"/>
                    <a:pt x="7917" y="19987"/>
                    <a:pt x="8255" y="19987"/>
                  </a:cubicBezTo>
                  <a:cubicBezTo>
                    <a:pt x="8426" y="19987"/>
                    <a:pt x="8602" y="19975"/>
                    <a:pt x="8775" y="19975"/>
                  </a:cubicBezTo>
                  <a:cubicBezTo>
                    <a:pt x="9035" y="19975"/>
                    <a:pt x="9290" y="20003"/>
                    <a:pt x="9501" y="20150"/>
                  </a:cubicBezTo>
                  <a:cubicBezTo>
                    <a:pt x="9923" y="20380"/>
                    <a:pt x="10457" y="20649"/>
                    <a:pt x="10787" y="20649"/>
                  </a:cubicBezTo>
                  <a:cubicBezTo>
                    <a:pt x="10949" y="20649"/>
                    <a:pt x="11062" y="20582"/>
                    <a:pt x="11085" y="20407"/>
                  </a:cubicBezTo>
                  <a:cubicBezTo>
                    <a:pt x="11096" y="20312"/>
                    <a:pt x="11134" y="20276"/>
                    <a:pt x="11189" y="20276"/>
                  </a:cubicBezTo>
                  <a:cubicBezTo>
                    <a:pt x="11385" y="20276"/>
                    <a:pt x="11816" y="20716"/>
                    <a:pt x="12241" y="20716"/>
                  </a:cubicBezTo>
                  <a:cubicBezTo>
                    <a:pt x="12365" y="20716"/>
                    <a:pt x="12487" y="20677"/>
                    <a:pt x="12605" y="20582"/>
                  </a:cubicBezTo>
                  <a:cubicBezTo>
                    <a:pt x="12683" y="20522"/>
                    <a:pt x="12761" y="20498"/>
                    <a:pt x="12836" y="20498"/>
                  </a:cubicBezTo>
                  <a:cubicBezTo>
                    <a:pt x="13276" y="20498"/>
                    <a:pt x="13695" y="21311"/>
                    <a:pt x="13972" y="21311"/>
                  </a:cubicBezTo>
                  <a:cubicBezTo>
                    <a:pt x="14004" y="21311"/>
                    <a:pt x="14033" y="21299"/>
                    <a:pt x="14062" y="21275"/>
                  </a:cubicBezTo>
                  <a:cubicBezTo>
                    <a:pt x="14351" y="21132"/>
                    <a:pt x="14654" y="21061"/>
                    <a:pt x="14952" y="21061"/>
                  </a:cubicBezTo>
                  <a:cubicBezTo>
                    <a:pt x="15371" y="21061"/>
                    <a:pt x="15782" y="21196"/>
                    <a:pt x="16152" y="21449"/>
                  </a:cubicBezTo>
                  <a:cubicBezTo>
                    <a:pt x="16227" y="21556"/>
                    <a:pt x="16290" y="21600"/>
                    <a:pt x="16345" y="21600"/>
                  </a:cubicBezTo>
                  <a:cubicBezTo>
                    <a:pt x="16553" y="21600"/>
                    <a:pt x="16594" y="20895"/>
                    <a:pt x="16594" y="20407"/>
                  </a:cubicBezTo>
                  <a:cubicBezTo>
                    <a:pt x="16594" y="19801"/>
                    <a:pt x="17923" y="18236"/>
                    <a:pt x="17923" y="18236"/>
                  </a:cubicBezTo>
                  <a:cubicBezTo>
                    <a:pt x="18432" y="18236"/>
                    <a:pt x="18938" y="18065"/>
                    <a:pt x="19383" y="17891"/>
                  </a:cubicBezTo>
                  <a:cubicBezTo>
                    <a:pt x="19256" y="17455"/>
                    <a:pt x="19129" y="16936"/>
                    <a:pt x="19065" y="16500"/>
                  </a:cubicBezTo>
                  <a:cubicBezTo>
                    <a:pt x="18811" y="14939"/>
                    <a:pt x="18432" y="13984"/>
                    <a:pt x="18684" y="13461"/>
                  </a:cubicBezTo>
                  <a:cubicBezTo>
                    <a:pt x="18741" y="13366"/>
                    <a:pt x="18819" y="13330"/>
                    <a:pt x="18906" y="13330"/>
                  </a:cubicBezTo>
                  <a:cubicBezTo>
                    <a:pt x="19244" y="13330"/>
                    <a:pt x="19767" y="13873"/>
                    <a:pt x="20140" y="13873"/>
                  </a:cubicBezTo>
                  <a:cubicBezTo>
                    <a:pt x="20210" y="13873"/>
                    <a:pt x="20276" y="13853"/>
                    <a:pt x="20331" y="13810"/>
                  </a:cubicBezTo>
                  <a:cubicBezTo>
                    <a:pt x="20776" y="13548"/>
                    <a:pt x="21600" y="12942"/>
                    <a:pt x="21536" y="12332"/>
                  </a:cubicBezTo>
                  <a:cubicBezTo>
                    <a:pt x="21218" y="11551"/>
                    <a:pt x="20776" y="10945"/>
                    <a:pt x="20140" y="10683"/>
                  </a:cubicBezTo>
                  <a:cubicBezTo>
                    <a:pt x="19762" y="10596"/>
                    <a:pt x="19507" y="9292"/>
                    <a:pt x="18811" y="8947"/>
                  </a:cubicBezTo>
                  <a:cubicBezTo>
                    <a:pt x="18178" y="8512"/>
                    <a:pt x="18305" y="7382"/>
                    <a:pt x="17799" y="6863"/>
                  </a:cubicBezTo>
                  <a:cubicBezTo>
                    <a:pt x="17227" y="6427"/>
                    <a:pt x="17545" y="5385"/>
                    <a:pt x="17545" y="4605"/>
                  </a:cubicBezTo>
                  <a:cubicBezTo>
                    <a:pt x="17481" y="3824"/>
                    <a:pt x="17608" y="2607"/>
                    <a:pt x="17290" y="2346"/>
                  </a:cubicBezTo>
                  <a:cubicBezTo>
                    <a:pt x="17019" y="2195"/>
                    <a:pt x="16048" y="1407"/>
                    <a:pt x="15455" y="1407"/>
                  </a:cubicBezTo>
                  <a:cubicBezTo>
                    <a:pt x="15360" y="1407"/>
                    <a:pt x="15273" y="1427"/>
                    <a:pt x="15201" y="1478"/>
                  </a:cubicBezTo>
                  <a:cubicBezTo>
                    <a:pt x="14886" y="1720"/>
                    <a:pt x="14605" y="1906"/>
                    <a:pt x="14380" y="1906"/>
                  </a:cubicBezTo>
                  <a:cubicBezTo>
                    <a:pt x="14198" y="1906"/>
                    <a:pt x="14047" y="1787"/>
                    <a:pt x="13935" y="1478"/>
                  </a:cubicBezTo>
                  <a:cubicBezTo>
                    <a:pt x="13831" y="975"/>
                    <a:pt x="13423" y="650"/>
                    <a:pt x="13033" y="650"/>
                  </a:cubicBezTo>
                  <a:cubicBezTo>
                    <a:pt x="12952" y="650"/>
                    <a:pt x="12871" y="666"/>
                    <a:pt x="12793" y="697"/>
                  </a:cubicBezTo>
                  <a:cubicBezTo>
                    <a:pt x="12680" y="741"/>
                    <a:pt x="12562" y="761"/>
                    <a:pt x="12443" y="761"/>
                  </a:cubicBezTo>
                  <a:cubicBezTo>
                    <a:pt x="12105" y="761"/>
                    <a:pt x="11778" y="582"/>
                    <a:pt x="11591" y="262"/>
                  </a:cubicBezTo>
                  <a:cubicBezTo>
                    <a:pt x="11527" y="174"/>
                    <a:pt x="11463" y="87"/>
                    <a:pt x="1146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3" name="Google Shape;1893;p134"/>
            <p:cNvSpPr/>
            <p:nvPr/>
          </p:nvSpPr>
          <p:spPr>
            <a:xfrm>
              <a:off x="3816823" y="1002828"/>
              <a:ext cx="146086" cy="71974"/>
            </a:xfrm>
            <a:custGeom>
              <a:avLst/>
              <a:gdLst/>
              <a:ahLst/>
              <a:cxnLst/>
              <a:rect l="l" t="t" r="r" b="b"/>
              <a:pathLst>
                <a:path w="21346" h="21600" extrusionOk="0">
                  <a:moveTo>
                    <a:pt x="11641" y="0"/>
                  </a:moveTo>
                  <a:cubicBezTo>
                    <a:pt x="11115" y="0"/>
                    <a:pt x="10585" y="84"/>
                    <a:pt x="10059" y="251"/>
                  </a:cubicBezTo>
                  <a:cubicBezTo>
                    <a:pt x="9247" y="2253"/>
                    <a:pt x="9814" y="3585"/>
                    <a:pt x="9814" y="6416"/>
                  </a:cubicBezTo>
                  <a:cubicBezTo>
                    <a:pt x="9759" y="8501"/>
                    <a:pt x="9040" y="8821"/>
                    <a:pt x="8310" y="8821"/>
                  </a:cubicBezTo>
                  <a:cubicBezTo>
                    <a:pt x="7984" y="8821"/>
                    <a:pt x="7654" y="8753"/>
                    <a:pt x="7380" y="8753"/>
                  </a:cubicBezTo>
                  <a:cubicBezTo>
                    <a:pt x="6568" y="8753"/>
                    <a:pt x="5267" y="3585"/>
                    <a:pt x="4778" y="2420"/>
                  </a:cubicBezTo>
                  <a:cubicBezTo>
                    <a:pt x="4712" y="2215"/>
                    <a:pt x="4611" y="2131"/>
                    <a:pt x="4489" y="2131"/>
                  </a:cubicBezTo>
                  <a:cubicBezTo>
                    <a:pt x="3907" y="2131"/>
                    <a:pt x="2811" y="4118"/>
                    <a:pt x="1936" y="5084"/>
                  </a:cubicBezTo>
                  <a:cubicBezTo>
                    <a:pt x="961" y="6416"/>
                    <a:pt x="1532" y="8920"/>
                    <a:pt x="802" y="10092"/>
                  </a:cubicBezTo>
                  <a:cubicBezTo>
                    <a:pt x="-91" y="11592"/>
                    <a:pt x="-254" y="14096"/>
                    <a:pt x="394" y="16097"/>
                  </a:cubicBezTo>
                  <a:lnTo>
                    <a:pt x="476" y="16257"/>
                  </a:lnTo>
                  <a:cubicBezTo>
                    <a:pt x="1288" y="16257"/>
                    <a:pt x="2099" y="15930"/>
                    <a:pt x="2751" y="15093"/>
                  </a:cubicBezTo>
                  <a:cubicBezTo>
                    <a:pt x="3100" y="14552"/>
                    <a:pt x="3641" y="14377"/>
                    <a:pt x="4226" y="14377"/>
                  </a:cubicBezTo>
                  <a:cubicBezTo>
                    <a:pt x="5267" y="14377"/>
                    <a:pt x="6453" y="14925"/>
                    <a:pt x="6972" y="14925"/>
                  </a:cubicBezTo>
                  <a:cubicBezTo>
                    <a:pt x="7513" y="14925"/>
                    <a:pt x="8525" y="15374"/>
                    <a:pt x="9451" y="15374"/>
                  </a:cubicBezTo>
                  <a:cubicBezTo>
                    <a:pt x="9914" y="15374"/>
                    <a:pt x="10355" y="15260"/>
                    <a:pt x="10707" y="14925"/>
                  </a:cubicBezTo>
                  <a:cubicBezTo>
                    <a:pt x="10852" y="14811"/>
                    <a:pt x="10978" y="14765"/>
                    <a:pt x="11085" y="14765"/>
                  </a:cubicBezTo>
                  <a:cubicBezTo>
                    <a:pt x="11730" y="14765"/>
                    <a:pt x="11837" y="16455"/>
                    <a:pt x="12304" y="16455"/>
                  </a:cubicBezTo>
                  <a:cubicBezTo>
                    <a:pt x="12338" y="16455"/>
                    <a:pt x="12375" y="16447"/>
                    <a:pt x="12412" y="16425"/>
                  </a:cubicBezTo>
                  <a:cubicBezTo>
                    <a:pt x="12464" y="16402"/>
                    <a:pt x="12516" y="16394"/>
                    <a:pt x="12571" y="16394"/>
                  </a:cubicBezTo>
                  <a:cubicBezTo>
                    <a:pt x="13268" y="16394"/>
                    <a:pt x="14505" y="18198"/>
                    <a:pt x="15258" y="19431"/>
                  </a:cubicBezTo>
                  <a:cubicBezTo>
                    <a:pt x="15662" y="20260"/>
                    <a:pt x="16229" y="20930"/>
                    <a:pt x="16718" y="21600"/>
                  </a:cubicBezTo>
                  <a:cubicBezTo>
                    <a:pt x="16881" y="21098"/>
                    <a:pt x="17044" y="20595"/>
                    <a:pt x="17285" y="20260"/>
                  </a:cubicBezTo>
                  <a:cubicBezTo>
                    <a:pt x="17589" y="19720"/>
                    <a:pt x="17911" y="19575"/>
                    <a:pt x="18233" y="19575"/>
                  </a:cubicBezTo>
                  <a:cubicBezTo>
                    <a:pt x="18600" y="19575"/>
                    <a:pt x="18971" y="19766"/>
                    <a:pt x="19315" y="19766"/>
                  </a:cubicBezTo>
                  <a:cubicBezTo>
                    <a:pt x="19968" y="19766"/>
                    <a:pt x="19968" y="18259"/>
                    <a:pt x="20453" y="17429"/>
                  </a:cubicBezTo>
                  <a:cubicBezTo>
                    <a:pt x="20698" y="17094"/>
                    <a:pt x="21020" y="16759"/>
                    <a:pt x="21346" y="16759"/>
                  </a:cubicBezTo>
                  <a:cubicBezTo>
                    <a:pt x="21101" y="15762"/>
                    <a:pt x="21101" y="13761"/>
                    <a:pt x="20698" y="12923"/>
                  </a:cubicBezTo>
                  <a:cubicBezTo>
                    <a:pt x="20371" y="12094"/>
                    <a:pt x="19641" y="10260"/>
                    <a:pt x="19804" y="9255"/>
                  </a:cubicBezTo>
                  <a:cubicBezTo>
                    <a:pt x="20045" y="8090"/>
                    <a:pt x="19968" y="6751"/>
                    <a:pt x="19478" y="5921"/>
                  </a:cubicBezTo>
                  <a:cubicBezTo>
                    <a:pt x="19234" y="5419"/>
                    <a:pt x="19074" y="4917"/>
                    <a:pt x="18993" y="4255"/>
                  </a:cubicBezTo>
                  <a:cubicBezTo>
                    <a:pt x="18337" y="4003"/>
                    <a:pt x="17640" y="3851"/>
                    <a:pt x="16933" y="3851"/>
                  </a:cubicBezTo>
                  <a:cubicBezTo>
                    <a:pt x="16670" y="3851"/>
                    <a:pt x="16410" y="3874"/>
                    <a:pt x="16151" y="3920"/>
                  </a:cubicBezTo>
                  <a:cubicBezTo>
                    <a:pt x="16129" y="3935"/>
                    <a:pt x="16103" y="3942"/>
                    <a:pt x="16073" y="3942"/>
                  </a:cubicBezTo>
                  <a:cubicBezTo>
                    <a:pt x="15473" y="3942"/>
                    <a:pt x="13535" y="723"/>
                    <a:pt x="13227" y="251"/>
                  </a:cubicBezTo>
                  <a:cubicBezTo>
                    <a:pt x="12697" y="84"/>
                    <a:pt x="12171" y="0"/>
                    <a:pt x="116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4" name="Google Shape;1894;p134"/>
            <p:cNvSpPr/>
            <p:nvPr/>
          </p:nvSpPr>
          <p:spPr>
            <a:xfrm>
              <a:off x="3816007" y="1050582"/>
              <a:ext cx="115227" cy="73217"/>
            </a:xfrm>
            <a:custGeom>
              <a:avLst/>
              <a:gdLst/>
              <a:ahLst/>
              <a:cxnLst/>
              <a:rect l="l" t="t" r="r" b="b"/>
              <a:pathLst>
                <a:path w="21326" h="21600" extrusionOk="0">
                  <a:moveTo>
                    <a:pt x="5316" y="0"/>
                  </a:moveTo>
                  <a:cubicBezTo>
                    <a:pt x="4626" y="0"/>
                    <a:pt x="4011" y="150"/>
                    <a:pt x="3636" y="584"/>
                  </a:cubicBezTo>
                  <a:cubicBezTo>
                    <a:pt x="2706" y="1407"/>
                    <a:pt x="1679" y="1893"/>
                    <a:pt x="651" y="1893"/>
                  </a:cubicBezTo>
                  <a:cubicBezTo>
                    <a:pt x="1369" y="4025"/>
                    <a:pt x="1270" y="6651"/>
                    <a:pt x="341" y="8454"/>
                  </a:cubicBezTo>
                  <a:cubicBezTo>
                    <a:pt x="-274" y="9599"/>
                    <a:pt x="36" y="9764"/>
                    <a:pt x="547" y="10258"/>
                  </a:cubicBezTo>
                  <a:cubicBezTo>
                    <a:pt x="960" y="10175"/>
                    <a:pt x="1420" y="10056"/>
                    <a:pt x="1819" y="10056"/>
                  </a:cubicBezTo>
                  <a:cubicBezTo>
                    <a:pt x="2218" y="10056"/>
                    <a:pt x="2552" y="10175"/>
                    <a:pt x="2706" y="10587"/>
                  </a:cubicBezTo>
                  <a:cubicBezTo>
                    <a:pt x="3218" y="11395"/>
                    <a:pt x="3861" y="11986"/>
                    <a:pt x="4537" y="11986"/>
                  </a:cubicBezTo>
                  <a:cubicBezTo>
                    <a:pt x="4678" y="11986"/>
                    <a:pt x="4823" y="11956"/>
                    <a:pt x="4969" y="11896"/>
                  </a:cubicBezTo>
                  <a:cubicBezTo>
                    <a:pt x="5025" y="11866"/>
                    <a:pt x="5091" y="11844"/>
                    <a:pt x="5166" y="11844"/>
                  </a:cubicBezTo>
                  <a:cubicBezTo>
                    <a:pt x="5795" y="11844"/>
                    <a:pt x="7029" y="13003"/>
                    <a:pt x="7029" y="14028"/>
                  </a:cubicBezTo>
                  <a:cubicBezTo>
                    <a:pt x="7029" y="15181"/>
                    <a:pt x="6616" y="18293"/>
                    <a:pt x="7029" y="18293"/>
                  </a:cubicBezTo>
                  <a:cubicBezTo>
                    <a:pt x="7438" y="18293"/>
                    <a:pt x="9803" y="19602"/>
                    <a:pt x="10010" y="21241"/>
                  </a:cubicBezTo>
                  <a:cubicBezTo>
                    <a:pt x="10836" y="21241"/>
                    <a:pt x="11760" y="21241"/>
                    <a:pt x="12685" y="21570"/>
                  </a:cubicBezTo>
                  <a:cubicBezTo>
                    <a:pt x="12760" y="21593"/>
                    <a:pt x="12835" y="21600"/>
                    <a:pt x="12910" y="21600"/>
                  </a:cubicBezTo>
                  <a:cubicBezTo>
                    <a:pt x="13572" y="21600"/>
                    <a:pt x="14262" y="20979"/>
                    <a:pt x="14539" y="20096"/>
                  </a:cubicBezTo>
                  <a:cubicBezTo>
                    <a:pt x="15257" y="19273"/>
                    <a:pt x="16079" y="18787"/>
                    <a:pt x="17008" y="18787"/>
                  </a:cubicBezTo>
                  <a:cubicBezTo>
                    <a:pt x="17416" y="18787"/>
                    <a:pt x="17416" y="16819"/>
                    <a:pt x="17519" y="15832"/>
                  </a:cubicBezTo>
                  <a:cubicBezTo>
                    <a:pt x="17933" y="14687"/>
                    <a:pt x="18547" y="13535"/>
                    <a:pt x="19373" y="13048"/>
                  </a:cubicBezTo>
                  <a:cubicBezTo>
                    <a:pt x="20092" y="12719"/>
                    <a:pt x="19988" y="11410"/>
                    <a:pt x="20608" y="11410"/>
                  </a:cubicBezTo>
                  <a:cubicBezTo>
                    <a:pt x="21326" y="11410"/>
                    <a:pt x="21119" y="9928"/>
                    <a:pt x="21016" y="8948"/>
                  </a:cubicBezTo>
                  <a:cubicBezTo>
                    <a:pt x="21016" y="8290"/>
                    <a:pt x="21119" y="7631"/>
                    <a:pt x="21326" y="7145"/>
                  </a:cubicBezTo>
                  <a:cubicBezTo>
                    <a:pt x="20706" y="6487"/>
                    <a:pt x="19988" y="5828"/>
                    <a:pt x="19477" y="5013"/>
                  </a:cubicBezTo>
                  <a:cubicBezTo>
                    <a:pt x="18524" y="3801"/>
                    <a:pt x="17045" y="2028"/>
                    <a:pt x="16093" y="2028"/>
                  </a:cubicBezTo>
                  <a:cubicBezTo>
                    <a:pt x="16018" y="2028"/>
                    <a:pt x="15942" y="2035"/>
                    <a:pt x="15872" y="2057"/>
                  </a:cubicBezTo>
                  <a:cubicBezTo>
                    <a:pt x="15849" y="2065"/>
                    <a:pt x="15820" y="2065"/>
                    <a:pt x="15797" y="2065"/>
                  </a:cubicBezTo>
                  <a:cubicBezTo>
                    <a:pt x="15159" y="2065"/>
                    <a:pt x="15037" y="419"/>
                    <a:pt x="14215" y="419"/>
                  </a:cubicBezTo>
                  <a:cubicBezTo>
                    <a:pt x="14070" y="419"/>
                    <a:pt x="13905" y="464"/>
                    <a:pt x="13713" y="584"/>
                  </a:cubicBezTo>
                  <a:cubicBezTo>
                    <a:pt x="13267" y="860"/>
                    <a:pt x="12709" y="950"/>
                    <a:pt x="12122" y="950"/>
                  </a:cubicBezTo>
                  <a:cubicBezTo>
                    <a:pt x="10948" y="950"/>
                    <a:pt x="9667" y="584"/>
                    <a:pt x="8982" y="584"/>
                  </a:cubicBezTo>
                  <a:cubicBezTo>
                    <a:pt x="8367" y="584"/>
                    <a:pt x="6696" y="0"/>
                    <a:pt x="53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5" name="Google Shape;1895;p134"/>
            <p:cNvSpPr/>
            <p:nvPr/>
          </p:nvSpPr>
          <p:spPr>
            <a:xfrm>
              <a:off x="3527468" y="1297364"/>
              <a:ext cx="89753" cy="49201"/>
            </a:xfrm>
            <a:custGeom>
              <a:avLst/>
              <a:gdLst/>
              <a:ahLst/>
              <a:cxnLst/>
              <a:rect l="l" t="t" r="r" b="b"/>
              <a:pathLst>
                <a:path w="21467" h="21600" extrusionOk="0">
                  <a:moveTo>
                    <a:pt x="12526" y="0"/>
                  </a:moveTo>
                  <a:cubicBezTo>
                    <a:pt x="11871" y="0"/>
                    <a:pt x="11222" y="312"/>
                    <a:pt x="10700" y="857"/>
                  </a:cubicBezTo>
                  <a:cubicBezTo>
                    <a:pt x="9875" y="1158"/>
                    <a:pt x="9008" y="1369"/>
                    <a:pt x="8147" y="1369"/>
                  </a:cubicBezTo>
                  <a:cubicBezTo>
                    <a:pt x="7613" y="1369"/>
                    <a:pt x="7085" y="1292"/>
                    <a:pt x="6582" y="1102"/>
                  </a:cubicBezTo>
                  <a:cubicBezTo>
                    <a:pt x="6448" y="1837"/>
                    <a:pt x="6181" y="2572"/>
                    <a:pt x="5915" y="2572"/>
                  </a:cubicBezTo>
                  <a:cubicBezTo>
                    <a:pt x="4720" y="2817"/>
                    <a:pt x="3785" y="4275"/>
                    <a:pt x="3391" y="6235"/>
                  </a:cubicBezTo>
                  <a:cubicBezTo>
                    <a:pt x="3258" y="8428"/>
                    <a:pt x="995" y="9887"/>
                    <a:pt x="328" y="13550"/>
                  </a:cubicBezTo>
                  <a:cubicBezTo>
                    <a:pt x="-133" y="16100"/>
                    <a:pt x="-78" y="17692"/>
                    <a:pt x="310" y="17692"/>
                  </a:cubicBezTo>
                  <a:cubicBezTo>
                    <a:pt x="480" y="17692"/>
                    <a:pt x="710" y="17391"/>
                    <a:pt x="995" y="16723"/>
                  </a:cubicBezTo>
                  <a:cubicBezTo>
                    <a:pt x="1402" y="15755"/>
                    <a:pt x="1863" y="15354"/>
                    <a:pt x="2251" y="15354"/>
                  </a:cubicBezTo>
                  <a:cubicBezTo>
                    <a:pt x="2748" y="15354"/>
                    <a:pt x="3124" y="16011"/>
                    <a:pt x="3124" y="16968"/>
                  </a:cubicBezTo>
                  <a:cubicBezTo>
                    <a:pt x="3124" y="18917"/>
                    <a:pt x="4453" y="19162"/>
                    <a:pt x="3919" y="21600"/>
                  </a:cubicBezTo>
                  <a:cubicBezTo>
                    <a:pt x="5381" y="21355"/>
                    <a:pt x="7510" y="20865"/>
                    <a:pt x="8044" y="20865"/>
                  </a:cubicBezTo>
                  <a:cubicBezTo>
                    <a:pt x="9105" y="20865"/>
                    <a:pt x="10033" y="15009"/>
                    <a:pt x="10567" y="14530"/>
                  </a:cubicBezTo>
                  <a:cubicBezTo>
                    <a:pt x="10585" y="14508"/>
                    <a:pt x="10603" y="14496"/>
                    <a:pt x="10628" y="14496"/>
                  </a:cubicBezTo>
                  <a:cubicBezTo>
                    <a:pt x="11064" y="14496"/>
                    <a:pt x="12083" y="18995"/>
                    <a:pt x="13224" y="20631"/>
                  </a:cubicBezTo>
                  <a:cubicBezTo>
                    <a:pt x="13454" y="20954"/>
                    <a:pt x="13648" y="21088"/>
                    <a:pt x="13806" y="21088"/>
                  </a:cubicBezTo>
                  <a:cubicBezTo>
                    <a:pt x="14467" y="21088"/>
                    <a:pt x="14552" y="18638"/>
                    <a:pt x="14552" y="17458"/>
                  </a:cubicBezTo>
                  <a:cubicBezTo>
                    <a:pt x="14552" y="16011"/>
                    <a:pt x="15213" y="15443"/>
                    <a:pt x="15820" y="15443"/>
                  </a:cubicBezTo>
                  <a:cubicBezTo>
                    <a:pt x="15935" y="15443"/>
                    <a:pt x="16044" y="15465"/>
                    <a:pt x="16147" y="15499"/>
                  </a:cubicBezTo>
                  <a:cubicBezTo>
                    <a:pt x="16439" y="15610"/>
                    <a:pt x="16900" y="15755"/>
                    <a:pt x="17330" y="15755"/>
                  </a:cubicBezTo>
                  <a:cubicBezTo>
                    <a:pt x="17894" y="15755"/>
                    <a:pt x="18410" y="15499"/>
                    <a:pt x="18410" y="14530"/>
                  </a:cubicBezTo>
                  <a:cubicBezTo>
                    <a:pt x="18410" y="13405"/>
                    <a:pt x="18713" y="13172"/>
                    <a:pt x="19071" y="13172"/>
                  </a:cubicBezTo>
                  <a:cubicBezTo>
                    <a:pt x="19344" y="13172"/>
                    <a:pt x="19641" y="13305"/>
                    <a:pt x="19872" y="13305"/>
                  </a:cubicBezTo>
                  <a:cubicBezTo>
                    <a:pt x="20406" y="13305"/>
                    <a:pt x="20539" y="11112"/>
                    <a:pt x="20539" y="11112"/>
                  </a:cubicBezTo>
                  <a:lnTo>
                    <a:pt x="21467" y="9642"/>
                  </a:lnTo>
                  <a:cubicBezTo>
                    <a:pt x="21036" y="9174"/>
                    <a:pt x="20551" y="8907"/>
                    <a:pt x="20048" y="8907"/>
                  </a:cubicBezTo>
                  <a:cubicBezTo>
                    <a:pt x="19775" y="8907"/>
                    <a:pt x="19490" y="8985"/>
                    <a:pt x="19204" y="9163"/>
                  </a:cubicBezTo>
                  <a:cubicBezTo>
                    <a:pt x="19089" y="9252"/>
                    <a:pt x="18962" y="9297"/>
                    <a:pt x="18828" y="9297"/>
                  </a:cubicBezTo>
                  <a:cubicBezTo>
                    <a:pt x="17925" y="9297"/>
                    <a:pt x="16815" y="7360"/>
                    <a:pt x="16815" y="6714"/>
                  </a:cubicBezTo>
                  <a:cubicBezTo>
                    <a:pt x="16681" y="5500"/>
                    <a:pt x="16681" y="4275"/>
                    <a:pt x="16815" y="2817"/>
                  </a:cubicBezTo>
                  <a:cubicBezTo>
                    <a:pt x="15887" y="2082"/>
                    <a:pt x="14952" y="1347"/>
                    <a:pt x="14024" y="612"/>
                  </a:cubicBezTo>
                  <a:cubicBezTo>
                    <a:pt x="13557" y="189"/>
                    <a:pt x="13042" y="0"/>
                    <a:pt x="125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6" name="Google Shape;1896;p134"/>
            <p:cNvSpPr/>
            <p:nvPr/>
          </p:nvSpPr>
          <p:spPr>
            <a:xfrm>
              <a:off x="3525480" y="1098691"/>
              <a:ext cx="178384" cy="207804"/>
            </a:xfrm>
            <a:custGeom>
              <a:avLst/>
              <a:gdLst/>
              <a:ahLst/>
              <a:cxnLst/>
              <a:rect l="l" t="t" r="r" b="b"/>
              <a:pathLst>
                <a:path w="21462" h="21600" extrusionOk="0">
                  <a:moveTo>
                    <a:pt x="6357" y="0"/>
                  </a:moveTo>
                  <a:cubicBezTo>
                    <a:pt x="6625" y="403"/>
                    <a:pt x="6891" y="751"/>
                    <a:pt x="6757" y="1041"/>
                  </a:cubicBezTo>
                  <a:cubicBezTo>
                    <a:pt x="6424" y="1561"/>
                    <a:pt x="6891" y="2080"/>
                    <a:pt x="7361" y="2889"/>
                  </a:cubicBezTo>
                  <a:cubicBezTo>
                    <a:pt x="7828" y="3698"/>
                    <a:pt x="6357" y="3234"/>
                    <a:pt x="6357" y="3756"/>
                  </a:cubicBezTo>
                  <a:cubicBezTo>
                    <a:pt x="6336" y="3917"/>
                    <a:pt x="6198" y="3978"/>
                    <a:pt x="6003" y="3978"/>
                  </a:cubicBezTo>
                  <a:cubicBezTo>
                    <a:pt x="5576" y="3978"/>
                    <a:pt x="4874" y="3683"/>
                    <a:pt x="4551" y="3524"/>
                  </a:cubicBezTo>
                  <a:cubicBezTo>
                    <a:pt x="4425" y="3451"/>
                    <a:pt x="4194" y="3419"/>
                    <a:pt x="3937" y="3419"/>
                  </a:cubicBezTo>
                  <a:cubicBezTo>
                    <a:pt x="3379" y="3419"/>
                    <a:pt x="2698" y="3575"/>
                    <a:pt x="2747" y="3812"/>
                  </a:cubicBezTo>
                  <a:cubicBezTo>
                    <a:pt x="2747" y="3928"/>
                    <a:pt x="2747" y="4102"/>
                    <a:pt x="2680" y="4218"/>
                  </a:cubicBezTo>
                  <a:cubicBezTo>
                    <a:pt x="2878" y="4679"/>
                    <a:pt x="2878" y="5198"/>
                    <a:pt x="2680" y="5720"/>
                  </a:cubicBezTo>
                  <a:cubicBezTo>
                    <a:pt x="2143" y="6472"/>
                    <a:pt x="1341" y="6527"/>
                    <a:pt x="1475" y="6701"/>
                  </a:cubicBezTo>
                  <a:cubicBezTo>
                    <a:pt x="1609" y="6933"/>
                    <a:pt x="2479" y="7568"/>
                    <a:pt x="2277" y="7858"/>
                  </a:cubicBezTo>
                  <a:cubicBezTo>
                    <a:pt x="2076" y="8203"/>
                    <a:pt x="1743" y="7971"/>
                    <a:pt x="1743" y="8607"/>
                  </a:cubicBezTo>
                  <a:cubicBezTo>
                    <a:pt x="1743" y="9089"/>
                    <a:pt x="1048" y="9129"/>
                    <a:pt x="620" y="9129"/>
                  </a:cubicBezTo>
                  <a:cubicBezTo>
                    <a:pt x="535" y="9129"/>
                    <a:pt x="462" y="9129"/>
                    <a:pt x="404" y="9129"/>
                  </a:cubicBezTo>
                  <a:cubicBezTo>
                    <a:pt x="71" y="9129"/>
                    <a:pt x="471" y="9706"/>
                    <a:pt x="273" y="10167"/>
                  </a:cubicBezTo>
                  <a:cubicBezTo>
                    <a:pt x="138" y="10745"/>
                    <a:pt x="4" y="11322"/>
                    <a:pt x="4" y="11902"/>
                  </a:cubicBezTo>
                  <a:cubicBezTo>
                    <a:pt x="-63" y="12247"/>
                    <a:pt x="672" y="12940"/>
                    <a:pt x="605" y="13230"/>
                  </a:cubicBezTo>
                  <a:cubicBezTo>
                    <a:pt x="538" y="13576"/>
                    <a:pt x="4" y="13808"/>
                    <a:pt x="138" y="14037"/>
                  </a:cubicBezTo>
                  <a:cubicBezTo>
                    <a:pt x="605" y="14559"/>
                    <a:pt x="874" y="15194"/>
                    <a:pt x="874" y="15830"/>
                  </a:cubicBezTo>
                  <a:cubicBezTo>
                    <a:pt x="1075" y="15888"/>
                    <a:pt x="1273" y="15946"/>
                    <a:pt x="1408" y="16117"/>
                  </a:cubicBezTo>
                  <a:cubicBezTo>
                    <a:pt x="1810" y="16523"/>
                    <a:pt x="2344" y="16752"/>
                    <a:pt x="3013" y="16752"/>
                  </a:cubicBezTo>
                  <a:cubicBezTo>
                    <a:pt x="3641" y="16752"/>
                    <a:pt x="3916" y="17163"/>
                    <a:pt x="4224" y="17163"/>
                  </a:cubicBezTo>
                  <a:cubicBezTo>
                    <a:pt x="4245" y="17163"/>
                    <a:pt x="4264" y="17161"/>
                    <a:pt x="4285" y="17158"/>
                  </a:cubicBezTo>
                  <a:cubicBezTo>
                    <a:pt x="4319" y="17153"/>
                    <a:pt x="4355" y="17150"/>
                    <a:pt x="4395" y="17150"/>
                  </a:cubicBezTo>
                  <a:cubicBezTo>
                    <a:pt x="4764" y="17150"/>
                    <a:pt x="5353" y="17382"/>
                    <a:pt x="4752" y="17852"/>
                  </a:cubicBezTo>
                  <a:cubicBezTo>
                    <a:pt x="4218" y="18313"/>
                    <a:pt x="3882" y="18948"/>
                    <a:pt x="3815" y="19641"/>
                  </a:cubicBezTo>
                  <a:cubicBezTo>
                    <a:pt x="3681" y="20047"/>
                    <a:pt x="3681" y="20625"/>
                    <a:pt x="3550" y="20912"/>
                  </a:cubicBezTo>
                  <a:cubicBezTo>
                    <a:pt x="3879" y="20965"/>
                    <a:pt x="4197" y="20994"/>
                    <a:pt x="4505" y="20994"/>
                  </a:cubicBezTo>
                  <a:cubicBezTo>
                    <a:pt x="4886" y="20994"/>
                    <a:pt x="5252" y="20952"/>
                    <a:pt x="5622" y="20854"/>
                  </a:cubicBezTo>
                  <a:cubicBezTo>
                    <a:pt x="5921" y="20725"/>
                    <a:pt x="6244" y="20651"/>
                    <a:pt x="6561" y="20651"/>
                  </a:cubicBezTo>
                  <a:cubicBezTo>
                    <a:pt x="6812" y="20651"/>
                    <a:pt x="7059" y="20696"/>
                    <a:pt x="7294" y="20796"/>
                  </a:cubicBezTo>
                  <a:cubicBezTo>
                    <a:pt x="7760" y="20970"/>
                    <a:pt x="8294" y="21144"/>
                    <a:pt x="8697" y="21376"/>
                  </a:cubicBezTo>
                  <a:cubicBezTo>
                    <a:pt x="8697" y="21202"/>
                    <a:pt x="8831" y="21144"/>
                    <a:pt x="8966" y="21144"/>
                  </a:cubicBezTo>
                  <a:cubicBezTo>
                    <a:pt x="8981" y="21141"/>
                    <a:pt x="8996" y="21141"/>
                    <a:pt x="9012" y="21141"/>
                  </a:cubicBezTo>
                  <a:cubicBezTo>
                    <a:pt x="9359" y="21141"/>
                    <a:pt x="9777" y="21600"/>
                    <a:pt x="10098" y="21600"/>
                  </a:cubicBezTo>
                  <a:cubicBezTo>
                    <a:pt x="10198" y="21600"/>
                    <a:pt x="10290" y="21553"/>
                    <a:pt x="10369" y="21434"/>
                  </a:cubicBezTo>
                  <a:cubicBezTo>
                    <a:pt x="10574" y="21220"/>
                    <a:pt x="10900" y="21097"/>
                    <a:pt x="11233" y="21097"/>
                  </a:cubicBezTo>
                  <a:cubicBezTo>
                    <a:pt x="11443" y="21097"/>
                    <a:pt x="11657" y="21147"/>
                    <a:pt x="11840" y="21260"/>
                  </a:cubicBezTo>
                  <a:cubicBezTo>
                    <a:pt x="12020" y="21363"/>
                    <a:pt x="12240" y="21421"/>
                    <a:pt x="12466" y="21421"/>
                  </a:cubicBezTo>
                  <a:cubicBezTo>
                    <a:pt x="12740" y="21421"/>
                    <a:pt x="13024" y="21334"/>
                    <a:pt x="13244" y="21144"/>
                  </a:cubicBezTo>
                  <a:cubicBezTo>
                    <a:pt x="13826" y="20870"/>
                    <a:pt x="14492" y="20704"/>
                    <a:pt x="15142" y="20704"/>
                  </a:cubicBezTo>
                  <a:cubicBezTo>
                    <a:pt x="15312" y="20704"/>
                    <a:pt x="15483" y="20714"/>
                    <a:pt x="15651" y="20741"/>
                  </a:cubicBezTo>
                  <a:cubicBezTo>
                    <a:pt x="15831" y="20791"/>
                    <a:pt x="16136" y="20901"/>
                    <a:pt x="16377" y="20901"/>
                  </a:cubicBezTo>
                  <a:cubicBezTo>
                    <a:pt x="16673" y="20901"/>
                    <a:pt x="16875" y="20738"/>
                    <a:pt x="16655" y="20103"/>
                  </a:cubicBezTo>
                  <a:cubicBezTo>
                    <a:pt x="16252" y="18948"/>
                    <a:pt x="17457" y="19180"/>
                    <a:pt x="17592" y="18774"/>
                  </a:cubicBezTo>
                  <a:cubicBezTo>
                    <a:pt x="17723" y="18313"/>
                    <a:pt x="19197" y="18139"/>
                    <a:pt x="18928" y="17794"/>
                  </a:cubicBezTo>
                  <a:cubicBezTo>
                    <a:pt x="18193" y="17216"/>
                    <a:pt x="17323" y="16639"/>
                    <a:pt x="16454" y="16117"/>
                  </a:cubicBezTo>
                  <a:cubicBezTo>
                    <a:pt x="15920" y="15830"/>
                    <a:pt x="15920" y="14730"/>
                    <a:pt x="15584" y="14327"/>
                  </a:cubicBezTo>
                  <a:cubicBezTo>
                    <a:pt x="15318" y="13924"/>
                    <a:pt x="14781" y="13344"/>
                    <a:pt x="15450" y="13172"/>
                  </a:cubicBezTo>
                  <a:cubicBezTo>
                    <a:pt x="16319" y="13056"/>
                    <a:pt x="17189" y="12767"/>
                    <a:pt x="17924" y="12305"/>
                  </a:cubicBezTo>
                  <a:cubicBezTo>
                    <a:pt x="18525" y="11844"/>
                    <a:pt x="19596" y="11786"/>
                    <a:pt x="19932" y="11496"/>
                  </a:cubicBezTo>
                  <a:cubicBezTo>
                    <a:pt x="20008" y="11430"/>
                    <a:pt x="20109" y="11406"/>
                    <a:pt x="20219" y="11406"/>
                  </a:cubicBezTo>
                  <a:cubicBezTo>
                    <a:pt x="20469" y="11406"/>
                    <a:pt x="20774" y="11530"/>
                    <a:pt x="20988" y="11530"/>
                  </a:cubicBezTo>
                  <a:cubicBezTo>
                    <a:pt x="21079" y="11530"/>
                    <a:pt x="21156" y="11506"/>
                    <a:pt x="21201" y="11438"/>
                  </a:cubicBezTo>
                  <a:cubicBezTo>
                    <a:pt x="21537" y="11093"/>
                    <a:pt x="21537" y="10629"/>
                    <a:pt x="21268" y="10283"/>
                  </a:cubicBezTo>
                  <a:cubicBezTo>
                    <a:pt x="20866" y="9764"/>
                    <a:pt x="20667" y="9129"/>
                    <a:pt x="20667" y="8549"/>
                  </a:cubicBezTo>
                  <a:cubicBezTo>
                    <a:pt x="20667" y="7742"/>
                    <a:pt x="20399" y="7800"/>
                    <a:pt x="20399" y="7394"/>
                  </a:cubicBezTo>
                  <a:cubicBezTo>
                    <a:pt x="20399" y="6991"/>
                    <a:pt x="20197" y="6585"/>
                    <a:pt x="19865" y="6356"/>
                  </a:cubicBezTo>
                  <a:cubicBezTo>
                    <a:pt x="19462" y="6182"/>
                    <a:pt x="19328" y="6008"/>
                    <a:pt x="19664" y="5488"/>
                  </a:cubicBezTo>
                  <a:cubicBezTo>
                    <a:pt x="19932" y="4737"/>
                    <a:pt x="19999" y="3986"/>
                    <a:pt x="19731" y="3234"/>
                  </a:cubicBezTo>
                  <a:cubicBezTo>
                    <a:pt x="19731" y="3176"/>
                    <a:pt x="19731" y="3063"/>
                    <a:pt x="19731" y="3005"/>
                  </a:cubicBezTo>
                  <a:cubicBezTo>
                    <a:pt x="19596" y="2947"/>
                    <a:pt x="19529" y="2831"/>
                    <a:pt x="19529" y="2715"/>
                  </a:cubicBezTo>
                  <a:cubicBezTo>
                    <a:pt x="19395" y="2196"/>
                    <a:pt x="18995" y="2022"/>
                    <a:pt x="18059" y="2022"/>
                  </a:cubicBezTo>
                  <a:cubicBezTo>
                    <a:pt x="17122" y="2022"/>
                    <a:pt x="18660" y="1155"/>
                    <a:pt x="18327" y="751"/>
                  </a:cubicBezTo>
                  <a:cubicBezTo>
                    <a:pt x="18266" y="691"/>
                    <a:pt x="18193" y="664"/>
                    <a:pt x="18110" y="664"/>
                  </a:cubicBezTo>
                  <a:cubicBezTo>
                    <a:pt x="17695" y="664"/>
                    <a:pt x="17033" y="1302"/>
                    <a:pt x="16411" y="1302"/>
                  </a:cubicBezTo>
                  <a:cubicBezTo>
                    <a:pt x="16335" y="1302"/>
                    <a:pt x="16261" y="1292"/>
                    <a:pt x="16185" y="1271"/>
                  </a:cubicBezTo>
                  <a:cubicBezTo>
                    <a:pt x="16094" y="1239"/>
                    <a:pt x="15996" y="1226"/>
                    <a:pt x="15895" y="1226"/>
                  </a:cubicBezTo>
                  <a:cubicBezTo>
                    <a:pt x="15074" y="1226"/>
                    <a:pt x="14101" y="2193"/>
                    <a:pt x="13445" y="2657"/>
                  </a:cubicBezTo>
                  <a:cubicBezTo>
                    <a:pt x="13256" y="2792"/>
                    <a:pt x="13045" y="2847"/>
                    <a:pt x="12847" y="2847"/>
                  </a:cubicBezTo>
                  <a:cubicBezTo>
                    <a:pt x="12267" y="2847"/>
                    <a:pt x="11776" y="2365"/>
                    <a:pt x="12176" y="1848"/>
                  </a:cubicBezTo>
                  <a:cubicBezTo>
                    <a:pt x="12527" y="1408"/>
                    <a:pt x="12466" y="1244"/>
                    <a:pt x="12191" y="1244"/>
                  </a:cubicBezTo>
                  <a:cubicBezTo>
                    <a:pt x="11999" y="1244"/>
                    <a:pt x="11703" y="1326"/>
                    <a:pt x="11373" y="1445"/>
                  </a:cubicBezTo>
                  <a:cubicBezTo>
                    <a:pt x="11163" y="1513"/>
                    <a:pt x="10943" y="1547"/>
                    <a:pt x="10729" y="1547"/>
                  </a:cubicBezTo>
                  <a:cubicBezTo>
                    <a:pt x="10058" y="1547"/>
                    <a:pt x="9466" y="1221"/>
                    <a:pt x="9567" y="693"/>
                  </a:cubicBezTo>
                  <a:cubicBezTo>
                    <a:pt x="9567" y="519"/>
                    <a:pt x="9567" y="348"/>
                    <a:pt x="9433" y="174"/>
                  </a:cubicBezTo>
                  <a:cubicBezTo>
                    <a:pt x="9265" y="203"/>
                    <a:pt x="9115" y="216"/>
                    <a:pt x="8966" y="216"/>
                  </a:cubicBezTo>
                  <a:cubicBezTo>
                    <a:pt x="8813" y="216"/>
                    <a:pt x="8664" y="203"/>
                    <a:pt x="8496" y="174"/>
                  </a:cubicBezTo>
                  <a:cubicBezTo>
                    <a:pt x="7828" y="58"/>
                    <a:pt x="7092" y="0"/>
                    <a:pt x="63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7" name="Google Shape;1897;p134"/>
            <p:cNvSpPr/>
            <p:nvPr/>
          </p:nvSpPr>
          <p:spPr>
            <a:xfrm>
              <a:off x="3818962" y="597796"/>
              <a:ext cx="210009" cy="344193"/>
            </a:xfrm>
            <a:custGeom>
              <a:avLst/>
              <a:gdLst/>
              <a:ahLst/>
              <a:cxnLst/>
              <a:rect l="l" t="t" r="r" b="b"/>
              <a:pathLst>
                <a:path w="21421" h="21600" extrusionOk="0">
                  <a:moveTo>
                    <a:pt x="14054" y="0"/>
                  </a:moveTo>
                  <a:cubicBezTo>
                    <a:pt x="13687" y="0"/>
                    <a:pt x="13312" y="116"/>
                    <a:pt x="13151" y="253"/>
                  </a:cubicBezTo>
                  <a:cubicBezTo>
                    <a:pt x="12812" y="497"/>
                    <a:pt x="11056" y="218"/>
                    <a:pt x="11056" y="567"/>
                  </a:cubicBezTo>
                  <a:cubicBezTo>
                    <a:pt x="11056" y="950"/>
                    <a:pt x="9807" y="1020"/>
                    <a:pt x="9807" y="1439"/>
                  </a:cubicBezTo>
                  <a:cubicBezTo>
                    <a:pt x="9807" y="1872"/>
                    <a:pt x="10324" y="2559"/>
                    <a:pt x="9532" y="2559"/>
                  </a:cubicBezTo>
                  <a:cubicBezTo>
                    <a:pt x="9494" y="2559"/>
                    <a:pt x="9455" y="2558"/>
                    <a:pt x="9411" y="2554"/>
                  </a:cubicBezTo>
                  <a:cubicBezTo>
                    <a:pt x="9320" y="2548"/>
                    <a:pt x="9245" y="2545"/>
                    <a:pt x="9181" y="2545"/>
                  </a:cubicBezTo>
                  <a:cubicBezTo>
                    <a:pt x="8562" y="2545"/>
                    <a:pt x="9074" y="2844"/>
                    <a:pt x="8560" y="3288"/>
                  </a:cubicBezTo>
                  <a:cubicBezTo>
                    <a:pt x="8420" y="3419"/>
                    <a:pt x="8309" y="3466"/>
                    <a:pt x="8216" y="3466"/>
                  </a:cubicBezTo>
                  <a:cubicBezTo>
                    <a:pt x="7957" y="3466"/>
                    <a:pt x="7820" y="3103"/>
                    <a:pt x="7471" y="3103"/>
                  </a:cubicBezTo>
                  <a:cubicBezTo>
                    <a:pt x="7440" y="3103"/>
                    <a:pt x="7406" y="3107"/>
                    <a:pt x="7370" y="3113"/>
                  </a:cubicBezTo>
                  <a:cubicBezTo>
                    <a:pt x="7300" y="3131"/>
                    <a:pt x="7230" y="3137"/>
                    <a:pt x="7158" y="3137"/>
                  </a:cubicBezTo>
                  <a:cubicBezTo>
                    <a:pt x="6783" y="3137"/>
                    <a:pt x="6387" y="2941"/>
                    <a:pt x="6102" y="2941"/>
                  </a:cubicBezTo>
                  <a:cubicBezTo>
                    <a:pt x="5996" y="2941"/>
                    <a:pt x="5908" y="2968"/>
                    <a:pt x="5838" y="3043"/>
                  </a:cubicBezTo>
                  <a:cubicBezTo>
                    <a:pt x="5717" y="3158"/>
                    <a:pt x="5510" y="3197"/>
                    <a:pt x="5251" y="3197"/>
                  </a:cubicBezTo>
                  <a:cubicBezTo>
                    <a:pt x="4798" y="3197"/>
                    <a:pt x="4185" y="3075"/>
                    <a:pt x="3572" y="3008"/>
                  </a:cubicBezTo>
                  <a:cubicBezTo>
                    <a:pt x="2607" y="2869"/>
                    <a:pt x="2098" y="1997"/>
                    <a:pt x="1361" y="1927"/>
                  </a:cubicBezTo>
                  <a:cubicBezTo>
                    <a:pt x="680" y="1962"/>
                    <a:pt x="171" y="2206"/>
                    <a:pt x="0" y="2589"/>
                  </a:cubicBezTo>
                  <a:cubicBezTo>
                    <a:pt x="737" y="2905"/>
                    <a:pt x="1247" y="3323"/>
                    <a:pt x="2212" y="3602"/>
                  </a:cubicBezTo>
                  <a:cubicBezTo>
                    <a:pt x="3231" y="3880"/>
                    <a:pt x="5215" y="4299"/>
                    <a:pt x="5158" y="4717"/>
                  </a:cubicBezTo>
                  <a:cubicBezTo>
                    <a:pt x="5047" y="5171"/>
                    <a:pt x="4762" y="5764"/>
                    <a:pt x="5215" y="5973"/>
                  </a:cubicBezTo>
                  <a:cubicBezTo>
                    <a:pt x="5727" y="6148"/>
                    <a:pt x="5158" y="6950"/>
                    <a:pt x="5727" y="7124"/>
                  </a:cubicBezTo>
                  <a:cubicBezTo>
                    <a:pt x="6294" y="7334"/>
                    <a:pt x="6123" y="8241"/>
                    <a:pt x="5613" y="8241"/>
                  </a:cubicBezTo>
                  <a:cubicBezTo>
                    <a:pt x="5158" y="8241"/>
                    <a:pt x="5727" y="8728"/>
                    <a:pt x="6009" y="8938"/>
                  </a:cubicBezTo>
                  <a:cubicBezTo>
                    <a:pt x="6180" y="9111"/>
                    <a:pt x="6294" y="9356"/>
                    <a:pt x="6294" y="9565"/>
                  </a:cubicBezTo>
                  <a:cubicBezTo>
                    <a:pt x="6860" y="9670"/>
                    <a:pt x="7427" y="9810"/>
                    <a:pt x="7936" y="10019"/>
                  </a:cubicBezTo>
                  <a:cubicBezTo>
                    <a:pt x="8787" y="10229"/>
                    <a:pt x="8674" y="10612"/>
                    <a:pt x="8674" y="10996"/>
                  </a:cubicBezTo>
                  <a:cubicBezTo>
                    <a:pt x="8674" y="11314"/>
                    <a:pt x="8707" y="11511"/>
                    <a:pt x="8524" y="11511"/>
                  </a:cubicBezTo>
                  <a:cubicBezTo>
                    <a:pt x="8467" y="11511"/>
                    <a:pt x="8386" y="11491"/>
                    <a:pt x="8278" y="11449"/>
                  </a:cubicBezTo>
                  <a:cubicBezTo>
                    <a:pt x="8179" y="11406"/>
                    <a:pt x="8081" y="11384"/>
                    <a:pt x="7980" y="11384"/>
                  </a:cubicBezTo>
                  <a:cubicBezTo>
                    <a:pt x="7672" y="11384"/>
                    <a:pt x="7372" y="11594"/>
                    <a:pt x="7199" y="12041"/>
                  </a:cubicBezTo>
                  <a:cubicBezTo>
                    <a:pt x="6917" y="12600"/>
                    <a:pt x="5781" y="13297"/>
                    <a:pt x="5047" y="13332"/>
                  </a:cubicBezTo>
                  <a:cubicBezTo>
                    <a:pt x="4366" y="13367"/>
                    <a:pt x="4423" y="13856"/>
                    <a:pt x="3854" y="13926"/>
                  </a:cubicBezTo>
                  <a:cubicBezTo>
                    <a:pt x="3288" y="14029"/>
                    <a:pt x="2721" y="14239"/>
                    <a:pt x="2778" y="14658"/>
                  </a:cubicBezTo>
                  <a:cubicBezTo>
                    <a:pt x="2778" y="15041"/>
                    <a:pt x="1927" y="15076"/>
                    <a:pt x="1361" y="15076"/>
                  </a:cubicBezTo>
                  <a:cubicBezTo>
                    <a:pt x="794" y="15076"/>
                    <a:pt x="908" y="15738"/>
                    <a:pt x="398" y="15914"/>
                  </a:cubicBezTo>
                  <a:cubicBezTo>
                    <a:pt x="-57" y="16087"/>
                    <a:pt x="57" y="16332"/>
                    <a:pt x="510" y="16681"/>
                  </a:cubicBezTo>
                  <a:cubicBezTo>
                    <a:pt x="908" y="17029"/>
                    <a:pt x="566" y="17308"/>
                    <a:pt x="680" y="17553"/>
                  </a:cubicBezTo>
                  <a:cubicBezTo>
                    <a:pt x="851" y="17831"/>
                    <a:pt x="1531" y="18390"/>
                    <a:pt x="1079" y="19017"/>
                  </a:cubicBezTo>
                  <a:cubicBezTo>
                    <a:pt x="641" y="19620"/>
                    <a:pt x="155" y="20382"/>
                    <a:pt x="466" y="20382"/>
                  </a:cubicBezTo>
                  <a:cubicBezTo>
                    <a:pt x="478" y="20382"/>
                    <a:pt x="494" y="20381"/>
                    <a:pt x="510" y="20378"/>
                  </a:cubicBezTo>
                  <a:cubicBezTo>
                    <a:pt x="533" y="20375"/>
                    <a:pt x="556" y="20371"/>
                    <a:pt x="582" y="20371"/>
                  </a:cubicBezTo>
                  <a:cubicBezTo>
                    <a:pt x="993" y="20371"/>
                    <a:pt x="1798" y="20868"/>
                    <a:pt x="2385" y="20868"/>
                  </a:cubicBezTo>
                  <a:cubicBezTo>
                    <a:pt x="2403" y="20868"/>
                    <a:pt x="2421" y="20866"/>
                    <a:pt x="2437" y="20866"/>
                  </a:cubicBezTo>
                  <a:cubicBezTo>
                    <a:pt x="2457" y="20865"/>
                    <a:pt x="2476" y="20865"/>
                    <a:pt x="2494" y="20865"/>
                  </a:cubicBezTo>
                  <a:cubicBezTo>
                    <a:pt x="3014" y="20865"/>
                    <a:pt x="3120" y="21298"/>
                    <a:pt x="3549" y="21298"/>
                  </a:cubicBezTo>
                  <a:cubicBezTo>
                    <a:pt x="3590" y="21298"/>
                    <a:pt x="3637" y="21293"/>
                    <a:pt x="3686" y="21285"/>
                  </a:cubicBezTo>
                  <a:cubicBezTo>
                    <a:pt x="3743" y="21274"/>
                    <a:pt x="3797" y="21269"/>
                    <a:pt x="3847" y="21269"/>
                  </a:cubicBezTo>
                  <a:cubicBezTo>
                    <a:pt x="4253" y="21269"/>
                    <a:pt x="4410" y="21600"/>
                    <a:pt x="5719" y="21600"/>
                  </a:cubicBezTo>
                  <a:cubicBezTo>
                    <a:pt x="5776" y="21600"/>
                    <a:pt x="5836" y="21600"/>
                    <a:pt x="5895" y="21598"/>
                  </a:cubicBezTo>
                  <a:cubicBezTo>
                    <a:pt x="7597" y="21563"/>
                    <a:pt x="10942" y="20691"/>
                    <a:pt x="12303" y="20691"/>
                  </a:cubicBezTo>
                  <a:cubicBezTo>
                    <a:pt x="12926" y="20691"/>
                    <a:pt x="13550" y="20621"/>
                    <a:pt x="14116" y="20553"/>
                  </a:cubicBezTo>
                  <a:cubicBezTo>
                    <a:pt x="14401" y="20273"/>
                    <a:pt x="14740" y="19994"/>
                    <a:pt x="15135" y="19751"/>
                  </a:cubicBezTo>
                  <a:cubicBezTo>
                    <a:pt x="15986" y="19227"/>
                    <a:pt x="17800" y="18844"/>
                    <a:pt x="18255" y="18145"/>
                  </a:cubicBezTo>
                  <a:cubicBezTo>
                    <a:pt x="18765" y="17448"/>
                    <a:pt x="20976" y="16924"/>
                    <a:pt x="21315" y="16297"/>
                  </a:cubicBezTo>
                  <a:cubicBezTo>
                    <a:pt x="21486" y="15984"/>
                    <a:pt x="21543" y="15844"/>
                    <a:pt x="20749" y="15251"/>
                  </a:cubicBezTo>
                  <a:cubicBezTo>
                    <a:pt x="19955" y="14658"/>
                    <a:pt x="18198" y="14309"/>
                    <a:pt x="18141" y="13996"/>
                  </a:cubicBezTo>
                  <a:cubicBezTo>
                    <a:pt x="18084" y="13681"/>
                    <a:pt x="19502" y="13646"/>
                    <a:pt x="19445" y="13262"/>
                  </a:cubicBezTo>
                  <a:cubicBezTo>
                    <a:pt x="19388" y="12879"/>
                    <a:pt x="18651" y="12879"/>
                    <a:pt x="18369" y="12565"/>
                  </a:cubicBezTo>
                  <a:cubicBezTo>
                    <a:pt x="18028" y="12251"/>
                    <a:pt x="18708" y="12076"/>
                    <a:pt x="18651" y="11903"/>
                  </a:cubicBezTo>
                  <a:cubicBezTo>
                    <a:pt x="18594" y="11763"/>
                    <a:pt x="17689" y="11693"/>
                    <a:pt x="17632" y="11484"/>
                  </a:cubicBezTo>
                  <a:cubicBezTo>
                    <a:pt x="17518" y="11274"/>
                    <a:pt x="18198" y="11309"/>
                    <a:pt x="18084" y="11101"/>
                  </a:cubicBezTo>
                  <a:cubicBezTo>
                    <a:pt x="17971" y="10856"/>
                    <a:pt x="17404" y="10437"/>
                    <a:pt x="17800" y="10089"/>
                  </a:cubicBezTo>
                  <a:cubicBezTo>
                    <a:pt x="18198" y="9740"/>
                    <a:pt x="19106" y="10089"/>
                    <a:pt x="18480" y="9321"/>
                  </a:cubicBezTo>
                  <a:cubicBezTo>
                    <a:pt x="17800" y="8554"/>
                    <a:pt x="16781" y="7577"/>
                    <a:pt x="16496" y="7369"/>
                  </a:cubicBezTo>
                  <a:cubicBezTo>
                    <a:pt x="16271" y="7124"/>
                    <a:pt x="16781" y="6740"/>
                    <a:pt x="17120" y="6602"/>
                  </a:cubicBezTo>
                  <a:cubicBezTo>
                    <a:pt x="17518" y="6427"/>
                    <a:pt x="18426" y="5868"/>
                    <a:pt x="18426" y="5624"/>
                  </a:cubicBezTo>
                  <a:cubicBezTo>
                    <a:pt x="18426" y="5381"/>
                    <a:pt x="17233" y="4787"/>
                    <a:pt x="16951" y="4682"/>
                  </a:cubicBezTo>
                  <a:cubicBezTo>
                    <a:pt x="16667" y="4544"/>
                    <a:pt x="15986" y="4579"/>
                    <a:pt x="15648" y="4194"/>
                  </a:cubicBezTo>
                  <a:cubicBezTo>
                    <a:pt x="15363" y="3810"/>
                    <a:pt x="15081" y="3707"/>
                    <a:pt x="15363" y="3462"/>
                  </a:cubicBezTo>
                  <a:cubicBezTo>
                    <a:pt x="15591" y="3288"/>
                    <a:pt x="15705" y="3008"/>
                    <a:pt x="15648" y="2764"/>
                  </a:cubicBezTo>
                  <a:cubicBezTo>
                    <a:pt x="15648" y="2554"/>
                    <a:pt x="16328" y="2729"/>
                    <a:pt x="16439" y="2381"/>
                  </a:cubicBezTo>
                  <a:cubicBezTo>
                    <a:pt x="16553" y="2206"/>
                    <a:pt x="16667" y="2067"/>
                    <a:pt x="16894" y="1927"/>
                  </a:cubicBezTo>
                  <a:cubicBezTo>
                    <a:pt x="16951" y="1684"/>
                    <a:pt x="16951" y="1439"/>
                    <a:pt x="16894" y="1195"/>
                  </a:cubicBezTo>
                  <a:cubicBezTo>
                    <a:pt x="16838" y="812"/>
                    <a:pt x="15135" y="707"/>
                    <a:pt x="14797" y="253"/>
                  </a:cubicBezTo>
                  <a:cubicBezTo>
                    <a:pt x="14623" y="70"/>
                    <a:pt x="14341" y="0"/>
                    <a:pt x="1405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8" name="Google Shape;1898;p134"/>
            <p:cNvSpPr/>
            <p:nvPr/>
          </p:nvSpPr>
          <p:spPr>
            <a:xfrm>
              <a:off x="4089634" y="1682945"/>
              <a:ext cx="424054" cy="350001"/>
            </a:xfrm>
            <a:custGeom>
              <a:avLst/>
              <a:gdLst/>
              <a:ahLst/>
              <a:cxnLst/>
              <a:rect l="l" t="t" r="r" b="b"/>
              <a:pathLst>
                <a:path w="21543" h="21600" extrusionOk="0">
                  <a:moveTo>
                    <a:pt x="4902" y="0"/>
                  </a:moveTo>
                  <a:cubicBezTo>
                    <a:pt x="4756" y="0"/>
                    <a:pt x="4616" y="9"/>
                    <a:pt x="4488" y="27"/>
                  </a:cubicBezTo>
                  <a:cubicBezTo>
                    <a:pt x="4038" y="27"/>
                    <a:pt x="4235" y="369"/>
                    <a:pt x="3415" y="438"/>
                  </a:cubicBezTo>
                  <a:cubicBezTo>
                    <a:pt x="2597" y="473"/>
                    <a:pt x="2173" y="1124"/>
                    <a:pt x="2400" y="1227"/>
                  </a:cubicBezTo>
                  <a:cubicBezTo>
                    <a:pt x="2654" y="1329"/>
                    <a:pt x="3415" y="2186"/>
                    <a:pt x="3190" y="2359"/>
                  </a:cubicBezTo>
                  <a:cubicBezTo>
                    <a:pt x="2936" y="2496"/>
                    <a:pt x="2908" y="2975"/>
                    <a:pt x="2597" y="2975"/>
                  </a:cubicBezTo>
                  <a:cubicBezTo>
                    <a:pt x="2287" y="2975"/>
                    <a:pt x="1948" y="3010"/>
                    <a:pt x="1948" y="3320"/>
                  </a:cubicBezTo>
                  <a:cubicBezTo>
                    <a:pt x="1863" y="3764"/>
                    <a:pt x="1524" y="4074"/>
                    <a:pt x="1157" y="4074"/>
                  </a:cubicBezTo>
                  <a:cubicBezTo>
                    <a:pt x="789" y="3936"/>
                    <a:pt x="451" y="3764"/>
                    <a:pt x="140" y="3525"/>
                  </a:cubicBezTo>
                  <a:lnTo>
                    <a:pt x="28" y="3902"/>
                  </a:lnTo>
                  <a:lnTo>
                    <a:pt x="0" y="4245"/>
                  </a:lnTo>
                  <a:cubicBezTo>
                    <a:pt x="56" y="4486"/>
                    <a:pt x="-57" y="5617"/>
                    <a:pt x="168" y="5686"/>
                  </a:cubicBezTo>
                  <a:cubicBezTo>
                    <a:pt x="367" y="5788"/>
                    <a:pt x="507" y="6303"/>
                    <a:pt x="988" y="6955"/>
                  </a:cubicBezTo>
                  <a:cubicBezTo>
                    <a:pt x="1467" y="7606"/>
                    <a:pt x="2455" y="9389"/>
                    <a:pt x="2455" y="9835"/>
                  </a:cubicBezTo>
                  <a:cubicBezTo>
                    <a:pt x="2484" y="10247"/>
                    <a:pt x="2654" y="10727"/>
                    <a:pt x="3246" y="11242"/>
                  </a:cubicBezTo>
                  <a:cubicBezTo>
                    <a:pt x="3867" y="11757"/>
                    <a:pt x="3867" y="12374"/>
                    <a:pt x="4178" y="12682"/>
                  </a:cubicBezTo>
                  <a:cubicBezTo>
                    <a:pt x="4488" y="12992"/>
                    <a:pt x="4403" y="13369"/>
                    <a:pt x="4432" y="14123"/>
                  </a:cubicBezTo>
                  <a:cubicBezTo>
                    <a:pt x="4460" y="14843"/>
                    <a:pt x="4715" y="15837"/>
                    <a:pt x="5251" y="16249"/>
                  </a:cubicBezTo>
                  <a:cubicBezTo>
                    <a:pt x="5816" y="16628"/>
                    <a:pt x="6211" y="17210"/>
                    <a:pt x="6437" y="17930"/>
                  </a:cubicBezTo>
                  <a:cubicBezTo>
                    <a:pt x="6635" y="18651"/>
                    <a:pt x="6974" y="19302"/>
                    <a:pt x="7369" y="19885"/>
                  </a:cubicBezTo>
                  <a:cubicBezTo>
                    <a:pt x="7735" y="20296"/>
                    <a:pt x="7538" y="20537"/>
                    <a:pt x="7735" y="20880"/>
                  </a:cubicBezTo>
                  <a:cubicBezTo>
                    <a:pt x="7877" y="21085"/>
                    <a:pt x="7990" y="21361"/>
                    <a:pt x="8074" y="21600"/>
                  </a:cubicBezTo>
                  <a:cubicBezTo>
                    <a:pt x="8244" y="21531"/>
                    <a:pt x="8413" y="21429"/>
                    <a:pt x="8555" y="21292"/>
                  </a:cubicBezTo>
                  <a:cubicBezTo>
                    <a:pt x="8611" y="21154"/>
                    <a:pt x="8441" y="20742"/>
                    <a:pt x="8526" y="20606"/>
                  </a:cubicBezTo>
                  <a:cubicBezTo>
                    <a:pt x="8640" y="20400"/>
                    <a:pt x="8780" y="20229"/>
                    <a:pt x="8979" y="20126"/>
                  </a:cubicBezTo>
                  <a:cubicBezTo>
                    <a:pt x="8998" y="20118"/>
                    <a:pt x="9017" y="20115"/>
                    <a:pt x="9037" y="20115"/>
                  </a:cubicBezTo>
                  <a:cubicBezTo>
                    <a:pt x="9174" y="20115"/>
                    <a:pt x="9338" y="20274"/>
                    <a:pt x="9594" y="20274"/>
                  </a:cubicBezTo>
                  <a:cubicBezTo>
                    <a:pt x="9632" y="20274"/>
                    <a:pt x="9670" y="20270"/>
                    <a:pt x="9713" y="20263"/>
                  </a:cubicBezTo>
                  <a:cubicBezTo>
                    <a:pt x="9826" y="20245"/>
                    <a:pt x="9940" y="20235"/>
                    <a:pt x="10053" y="20235"/>
                  </a:cubicBezTo>
                  <a:cubicBezTo>
                    <a:pt x="10362" y="20235"/>
                    <a:pt x="10673" y="20299"/>
                    <a:pt x="10983" y="20400"/>
                  </a:cubicBezTo>
                  <a:cubicBezTo>
                    <a:pt x="11067" y="20503"/>
                    <a:pt x="12140" y="20434"/>
                    <a:pt x="12422" y="20708"/>
                  </a:cubicBezTo>
                  <a:cubicBezTo>
                    <a:pt x="12514" y="20796"/>
                    <a:pt x="12605" y="20841"/>
                    <a:pt x="12694" y="20841"/>
                  </a:cubicBezTo>
                  <a:cubicBezTo>
                    <a:pt x="12853" y="20841"/>
                    <a:pt x="13002" y="20695"/>
                    <a:pt x="13128" y="20365"/>
                  </a:cubicBezTo>
                  <a:cubicBezTo>
                    <a:pt x="13299" y="19852"/>
                    <a:pt x="14541" y="18753"/>
                    <a:pt x="14682" y="18651"/>
                  </a:cubicBezTo>
                  <a:cubicBezTo>
                    <a:pt x="14851" y="18548"/>
                    <a:pt x="16178" y="18651"/>
                    <a:pt x="16714" y="18514"/>
                  </a:cubicBezTo>
                  <a:cubicBezTo>
                    <a:pt x="17223" y="18341"/>
                    <a:pt x="20668" y="16970"/>
                    <a:pt x="20837" y="16833"/>
                  </a:cubicBezTo>
                  <a:cubicBezTo>
                    <a:pt x="20979" y="16661"/>
                    <a:pt x="21543" y="14397"/>
                    <a:pt x="21543" y="14158"/>
                  </a:cubicBezTo>
                  <a:cubicBezTo>
                    <a:pt x="21543" y="13890"/>
                    <a:pt x="21274" y="13230"/>
                    <a:pt x="21025" y="13230"/>
                  </a:cubicBezTo>
                  <a:cubicBezTo>
                    <a:pt x="21019" y="13230"/>
                    <a:pt x="21012" y="13230"/>
                    <a:pt x="21007" y="13231"/>
                  </a:cubicBezTo>
                  <a:cubicBezTo>
                    <a:pt x="20131" y="13197"/>
                    <a:pt x="19284" y="13094"/>
                    <a:pt x="18437" y="12889"/>
                  </a:cubicBezTo>
                  <a:cubicBezTo>
                    <a:pt x="18041" y="12546"/>
                    <a:pt x="17759" y="12065"/>
                    <a:pt x="17675" y="11516"/>
                  </a:cubicBezTo>
                  <a:cubicBezTo>
                    <a:pt x="17448" y="11277"/>
                    <a:pt x="17308" y="11001"/>
                    <a:pt x="17251" y="10693"/>
                  </a:cubicBezTo>
                  <a:cubicBezTo>
                    <a:pt x="17215" y="10699"/>
                    <a:pt x="17179" y="10702"/>
                    <a:pt x="17143" y="10702"/>
                  </a:cubicBezTo>
                  <a:cubicBezTo>
                    <a:pt x="16767" y="10702"/>
                    <a:pt x="16454" y="10378"/>
                    <a:pt x="16375" y="9938"/>
                  </a:cubicBezTo>
                  <a:cubicBezTo>
                    <a:pt x="16178" y="9768"/>
                    <a:pt x="15670" y="8841"/>
                    <a:pt x="15839" y="8567"/>
                  </a:cubicBezTo>
                  <a:cubicBezTo>
                    <a:pt x="16036" y="8292"/>
                    <a:pt x="15726" y="7572"/>
                    <a:pt x="15387" y="7195"/>
                  </a:cubicBezTo>
                  <a:cubicBezTo>
                    <a:pt x="15048" y="6818"/>
                    <a:pt x="14372" y="6098"/>
                    <a:pt x="14343" y="5686"/>
                  </a:cubicBezTo>
                  <a:cubicBezTo>
                    <a:pt x="14315" y="5479"/>
                    <a:pt x="14258" y="5309"/>
                    <a:pt x="14202" y="5137"/>
                  </a:cubicBezTo>
                  <a:lnTo>
                    <a:pt x="13382" y="5068"/>
                  </a:lnTo>
                  <a:lnTo>
                    <a:pt x="12846" y="4520"/>
                  </a:lnTo>
                  <a:cubicBezTo>
                    <a:pt x="12846" y="4520"/>
                    <a:pt x="11265" y="4279"/>
                    <a:pt x="11012" y="4279"/>
                  </a:cubicBezTo>
                  <a:cubicBezTo>
                    <a:pt x="10588" y="4245"/>
                    <a:pt x="10164" y="4074"/>
                    <a:pt x="9797" y="3764"/>
                  </a:cubicBezTo>
                  <a:cubicBezTo>
                    <a:pt x="9007" y="2941"/>
                    <a:pt x="8187" y="2186"/>
                    <a:pt x="7341" y="1501"/>
                  </a:cubicBezTo>
                  <a:cubicBezTo>
                    <a:pt x="7030" y="1296"/>
                    <a:pt x="5675" y="61"/>
                    <a:pt x="5336" y="27"/>
                  </a:cubicBezTo>
                  <a:cubicBezTo>
                    <a:pt x="5195" y="9"/>
                    <a:pt x="5046" y="0"/>
                    <a:pt x="49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99" name="Google Shape;1899;p134"/>
            <p:cNvSpPr/>
            <p:nvPr/>
          </p:nvSpPr>
          <p:spPr>
            <a:xfrm>
              <a:off x="4436996" y="1842868"/>
              <a:ext cx="160767" cy="186197"/>
            </a:xfrm>
            <a:custGeom>
              <a:avLst/>
              <a:gdLst/>
              <a:ahLst/>
              <a:cxnLst/>
              <a:rect l="l" t="t" r="r" b="b"/>
              <a:pathLst>
                <a:path w="21398" h="21600" extrusionOk="0">
                  <a:moveTo>
                    <a:pt x="12648" y="0"/>
                  </a:moveTo>
                  <a:lnTo>
                    <a:pt x="11686" y="518"/>
                  </a:lnTo>
                  <a:lnTo>
                    <a:pt x="10724" y="583"/>
                  </a:lnTo>
                  <a:lnTo>
                    <a:pt x="10724" y="2321"/>
                  </a:lnTo>
                  <a:lnTo>
                    <a:pt x="9023" y="4257"/>
                  </a:lnTo>
                  <a:lnTo>
                    <a:pt x="8135" y="6319"/>
                  </a:lnTo>
                  <a:lnTo>
                    <a:pt x="8655" y="6319"/>
                  </a:lnTo>
                  <a:cubicBezTo>
                    <a:pt x="8668" y="6316"/>
                    <a:pt x="8685" y="6316"/>
                    <a:pt x="8702" y="6316"/>
                  </a:cubicBezTo>
                  <a:cubicBezTo>
                    <a:pt x="9354" y="6316"/>
                    <a:pt x="10059" y="7555"/>
                    <a:pt x="10059" y="7996"/>
                  </a:cubicBezTo>
                  <a:cubicBezTo>
                    <a:pt x="10059" y="8511"/>
                    <a:pt x="8581" y="12765"/>
                    <a:pt x="8209" y="13024"/>
                  </a:cubicBezTo>
                  <a:cubicBezTo>
                    <a:pt x="7767" y="13283"/>
                    <a:pt x="3105" y="14636"/>
                    <a:pt x="0" y="15540"/>
                  </a:cubicBezTo>
                  <a:cubicBezTo>
                    <a:pt x="665" y="16763"/>
                    <a:pt x="1995" y="19344"/>
                    <a:pt x="3254" y="21600"/>
                  </a:cubicBezTo>
                  <a:cubicBezTo>
                    <a:pt x="3477" y="21535"/>
                    <a:pt x="3696" y="21406"/>
                    <a:pt x="3919" y="21276"/>
                  </a:cubicBezTo>
                  <a:cubicBezTo>
                    <a:pt x="5472" y="20503"/>
                    <a:pt x="7173" y="20891"/>
                    <a:pt x="8284" y="20632"/>
                  </a:cubicBezTo>
                  <a:cubicBezTo>
                    <a:pt x="9468" y="20373"/>
                    <a:pt x="8358" y="19473"/>
                    <a:pt x="9320" y="18764"/>
                  </a:cubicBezTo>
                  <a:cubicBezTo>
                    <a:pt x="9752" y="18417"/>
                    <a:pt x="10285" y="18340"/>
                    <a:pt x="10792" y="18340"/>
                  </a:cubicBezTo>
                  <a:cubicBezTo>
                    <a:pt x="11173" y="18340"/>
                    <a:pt x="11538" y="18384"/>
                    <a:pt x="11831" y="18384"/>
                  </a:cubicBezTo>
                  <a:cubicBezTo>
                    <a:pt x="12014" y="18384"/>
                    <a:pt x="12169" y="18367"/>
                    <a:pt x="12280" y="18311"/>
                  </a:cubicBezTo>
                  <a:cubicBezTo>
                    <a:pt x="12722" y="18052"/>
                    <a:pt x="13168" y="16443"/>
                    <a:pt x="13981" y="16119"/>
                  </a:cubicBezTo>
                  <a:cubicBezTo>
                    <a:pt x="14795" y="15795"/>
                    <a:pt x="15828" y="15990"/>
                    <a:pt x="15683" y="15281"/>
                  </a:cubicBezTo>
                  <a:cubicBezTo>
                    <a:pt x="15534" y="14572"/>
                    <a:pt x="15757" y="12186"/>
                    <a:pt x="16645" y="12056"/>
                  </a:cubicBezTo>
                  <a:cubicBezTo>
                    <a:pt x="17458" y="11930"/>
                    <a:pt x="18788" y="11156"/>
                    <a:pt x="18788" y="10703"/>
                  </a:cubicBezTo>
                  <a:cubicBezTo>
                    <a:pt x="18862" y="10318"/>
                    <a:pt x="20489" y="8705"/>
                    <a:pt x="21009" y="7932"/>
                  </a:cubicBezTo>
                  <a:cubicBezTo>
                    <a:pt x="21526" y="7158"/>
                    <a:pt x="21600" y="6705"/>
                    <a:pt x="20786" y="6578"/>
                  </a:cubicBezTo>
                  <a:cubicBezTo>
                    <a:pt x="20047" y="6514"/>
                    <a:pt x="18862" y="4578"/>
                    <a:pt x="18565" y="4063"/>
                  </a:cubicBezTo>
                  <a:cubicBezTo>
                    <a:pt x="18272" y="3548"/>
                    <a:pt x="15976" y="3869"/>
                    <a:pt x="14056" y="2580"/>
                  </a:cubicBezTo>
                  <a:cubicBezTo>
                    <a:pt x="13313" y="1871"/>
                    <a:pt x="12797" y="968"/>
                    <a:pt x="126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0" name="Google Shape;1900;p134"/>
            <p:cNvSpPr/>
            <p:nvPr/>
          </p:nvSpPr>
          <p:spPr>
            <a:xfrm>
              <a:off x="4410875" y="1823695"/>
              <a:ext cx="20689" cy="32666"/>
            </a:xfrm>
            <a:custGeom>
              <a:avLst/>
              <a:gdLst/>
              <a:ahLst/>
              <a:cxnLst/>
              <a:rect l="l" t="t" r="r" b="b"/>
              <a:pathLst>
                <a:path w="19152" h="21600" extrusionOk="0">
                  <a:moveTo>
                    <a:pt x="12185" y="0"/>
                  </a:moveTo>
                  <a:cubicBezTo>
                    <a:pt x="5071" y="0"/>
                    <a:pt x="1526" y="10347"/>
                    <a:pt x="1526" y="13416"/>
                  </a:cubicBezTo>
                  <a:cubicBezTo>
                    <a:pt x="1526" y="13785"/>
                    <a:pt x="1409" y="13970"/>
                    <a:pt x="1150" y="13970"/>
                  </a:cubicBezTo>
                  <a:cubicBezTo>
                    <a:pt x="892" y="13970"/>
                    <a:pt x="517" y="13785"/>
                    <a:pt x="0" y="13416"/>
                  </a:cubicBezTo>
                  <a:cubicBezTo>
                    <a:pt x="1409" y="18129"/>
                    <a:pt x="7114" y="21600"/>
                    <a:pt x="13970" y="21600"/>
                  </a:cubicBezTo>
                  <a:cubicBezTo>
                    <a:pt x="14627" y="21600"/>
                    <a:pt x="15284" y="21566"/>
                    <a:pt x="15942" y="21499"/>
                  </a:cubicBezTo>
                  <a:cubicBezTo>
                    <a:pt x="15425" y="20393"/>
                    <a:pt x="15425" y="18934"/>
                    <a:pt x="15942" y="17827"/>
                  </a:cubicBezTo>
                  <a:cubicBezTo>
                    <a:pt x="19534" y="13047"/>
                    <a:pt x="21600" y="1660"/>
                    <a:pt x="13876" y="184"/>
                  </a:cubicBezTo>
                  <a:cubicBezTo>
                    <a:pt x="13289" y="50"/>
                    <a:pt x="12725" y="0"/>
                    <a:pt x="1218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1" name="Google Shape;1901;p134"/>
            <p:cNvSpPr/>
            <p:nvPr/>
          </p:nvSpPr>
          <p:spPr>
            <a:xfrm>
              <a:off x="4436439" y="1817863"/>
              <a:ext cx="96142" cy="79480"/>
            </a:xfrm>
            <a:custGeom>
              <a:avLst/>
              <a:gdLst/>
              <a:ahLst/>
              <a:cxnLst/>
              <a:rect l="l" t="t" r="r" b="b"/>
              <a:pathLst>
                <a:path w="21600" h="21600" extrusionOk="0">
                  <a:moveTo>
                    <a:pt x="20352" y="0"/>
                  </a:moveTo>
                  <a:cubicBezTo>
                    <a:pt x="19475" y="0"/>
                    <a:pt x="16233" y="4232"/>
                    <a:pt x="14860" y="7554"/>
                  </a:cubicBezTo>
                  <a:cubicBezTo>
                    <a:pt x="13310" y="10628"/>
                    <a:pt x="10489" y="12640"/>
                    <a:pt x="7521" y="12640"/>
                  </a:cubicBezTo>
                  <a:cubicBezTo>
                    <a:pt x="7139" y="12640"/>
                    <a:pt x="6752" y="12606"/>
                    <a:pt x="6364" y="12537"/>
                  </a:cubicBezTo>
                  <a:cubicBezTo>
                    <a:pt x="5857" y="12385"/>
                    <a:pt x="5350" y="12309"/>
                    <a:pt x="4854" y="12309"/>
                  </a:cubicBezTo>
                  <a:cubicBezTo>
                    <a:pt x="3396" y="12309"/>
                    <a:pt x="2023" y="12957"/>
                    <a:pt x="997" y="14198"/>
                  </a:cubicBezTo>
                  <a:cubicBezTo>
                    <a:pt x="923" y="14287"/>
                    <a:pt x="838" y="14322"/>
                    <a:pt x="746" y="14322"/>
                  </a:cubicBezTo>
                  <a:cubicBezTo>
                    <a:pt x="530" y="14322"/>
                    <a:pt x="262" y="14108"/>
                    <a:pt x="0" y="13895"/>
                  </a:cubicBezTo>
                  <a:cubicBezTo>
                    <a:pt x="496" y="16465"/>
                    <a:pt x="1624" y="18581"/>
                    <a:pt x="3367" y="19939"/>
                  </a:cubicBezTo>
                  <a:cubicBezTo>
                    <a:pt x="6866" y="20842"/>
                    <a:pt x="10364" y="21297"/>
                    <a:pt x="13857" y="21600"/>
                  </a:cubicBezTo>
                  <a:lnTo>
                    <a:pt x="15355" y="16920"/>
                  </a:lnTo>
                  <a:lnTo>
                    <a:pt x="18227" y="12385"/>
                  </a:lnTo>
                  <a:lnTo>
                    <a:pt x="18227" y="8160"/>
                  </a:lnTo>
                  <a:lnTo>
                    <a:pt x="19976" y="8160"/>
                  </a:lnTo>
                  <a:lnTo>
                    <a:pt x="21600" y="6947"/>
                  </a:lnTo>
                  <a:cubicBezTo>
                    <a:pt x="20854" y="3474"/>
                    <a:pt x="20854" y="0"/>
                    <a:pt x="2035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2" name="Google Shape;1902;p134"/>
            <p:cNvSpPr/>
            <p:nvPr/>
          </p:nvSpPr>
          <p:spPr>
            <a:xfrm>
              <a:off x="5386797" y="2241357"/>
              <a:ext cx="388802" cy="122289"/>
            </a:xfrm>
            <a:custGeom>
              <a:avLst/>
              <a:gdLst/>
              <a:ahLst/>
              <a:cxnLst/>
              <a:rect l="l" t="t" r="r" b="b"/>
              <a:pathLst>
                <a:path w="21503" h="21600" extrusionOk="0">
                  <a:moveTo>
                    <a:pt x="189" y="551"/>
                  </a:moveTo>
                  <a:cubicBezTo>
                    <a:pt x="126" y="551"/>
                    <a:pt x="63" y="560"/>
                    <a:pt x="0" y="591"/>
                  </a:cubicBezTo>
                  <a:cubicBezTo>
                    <a:pt x="216" y="2356"/>
                    <a:pt x="338" y="4224"/>
                    <a:pt x="309" y="6186"/>
                  </a:cubicBezTo>
                  <a:cubicBezTo>
                    <a:pt x="309" y="8345"/>
                    <a:pt x="1323" y="11781"/>
                    <a:pt x="1445" y="13156"/>
                  </a:cubicBezTo>
                  <a:cubicBezTo>
                    <a:pt x="1599" y="14630"/>
                    <a:pt x="1875" y="15020"/>
                    <a:pt x="2520" y="16592"/>
                  </a:cubicBezTo>
                  <a:cubicBezTo>
                    <a:pt x="3119" y="17958"/>
                    <a:pt x="4247" y="20167"/>
                    <a:pt x="4603" y="20167"/>
                  </a:cubicBezTo>
                  <a:cubicBezTo>
                    <a:pt x="4631" y="20167"/>
                    <a:pt x="4655" y="20153"/>
                    <a:pt x="4673" y="20126"/>
                  </a:cubicBezTo>
                  <a:cubicBezTo>
                    <a:pt x="4919" y="19732"/>
                    <a:pt x="4274" y="16198"/>
                    <a:pt x="3936" y="14921"/>
                  </a:cubicBezTo>
                  <a:cubicBezTo>
                    <a:pt x="3567" y="13743"/>
                    <a:pt x="3905" y="10307"/>
                    <a:pt x="3905" y="7857"/>
                  </a:cubicBezTo>
                  <a:cubicBezTo>
                    <a:pt x="3936" y="5402"/>
                    <a:pt x="3227" y="5693"/>
                    <a:pt x="3044" y="4027"/>
                  </a:cubicBezTo>
                  <a:cubicBezTo>
                    <a:pt x="2889" y="2356"/>
                    <a:pt x="2613" y="3337"/>
                    <a:pt x="2520" y="2258"/>
                  </a:cubicBezTo>
                  <a:cubicBezTo>
                    <a:pt x="2491" y="2065"/>
                    <a:pt x="2460" y="1868"/>
                    <a:pt x="2429" y="1769"/>
                  </a:cubicBezTo>
                  <a:cubicBezTo>
                    <a:pt x="2030" y="2159"/>
                    <a:pt x="2182" y="3145"/>
                    <a:pt x="2091" y="3243"/>
                  </a:cubicBezTo>
                  <a:cubicBezTo>
                    <a:pt x="2038" y="3283"/>
                    <a:pt x="1864" y="3346"/>
                    <a:pt x="1685" y="3346"/>
                  </a:cubicBezTo>
                  <a:cubicBezTo>
                    <a:pt x="1447" y="3346"/>
                    <a:pt x="1199" y="3239"/>
                    <a:pt x="1199" y="2849"/>
                  </a:cubicBezTo>
                  <a:cubicBezTo>
                    <a:pt x="1230" y="1769"/>
                    <a:pt x="985" y="887"/>
                    <a:pt x="647" y="690"/>
                  </a:cubicBezTo>
                  <a:cubicBezTo>
                    <a:pt x="494" y="618"/>
                    <a:pt x="342" y="551"/>
                    <a:pt x="189" y="551"/>
                  </a:cubicBezTo>
                  <a:close/>
                  <a:moveTo>
                    <a:pt x="18720" y="0"/>
                  </a:moveTo>
                  <a:cubicBezTo>
                    <a:pt x="18321" y="0"/>
                    <a:pt x="17859" y="2652"/>
                    <a:pt x="17828" y="3731"/>
                  </a:cubicBezTo>
                  <a:cubicBezTo>
                    <a:pt x="17798" y="4811"/>
                    <a:pt x="17183" y="4712"/>
                    <a:pt x="17245" y="6186"/>
                  </a:cubicBezTo>
                  <a:cubicBezTo>
                    <a:pt x="17276" y="6773"/>
                    <a:pt x="17152" y="7069"/>
                    <a:pt x="16998" y="7167"/>
                  </a:cubicBezTo>
                  <a:cubicBezTo>
                    <a:pt x="17086" y="8471"/>
                    <a:pt x="17147" y="9335"/>
                    <a:pt x="17021" y="9335"/>
                  </a:cubicBezTo>
                  <a:cubicBezTo>
                    <a:pt x="17014" y="9335"/>
                    <a:pt x="17006" y="9331"/>
                    <a:pt x="16998" y="9326"/>
                  </a:cubicBezTo>
                  <a:cubicBezTo>
                    <a:pt x="16978" y="9313"/>
                    <a:pt x="16959" y="9304"/>
                    <a:pt x="16941" y="9304"/>
                  </a:cubicBezTo>
                  <a:cubicBezTo>
                    <a:pt x="16736" y="9304"/>
                    <a:pt x="16629" y="10213"/>
                    <a:pt x="16291" y="10213"/>
                  </a:cubicBezTo>
                  <a:cubicBezTo>
                    <a:pt x="16138" y="10213"/>
                    <a:pt x="15891" y="9035"/>
                    <a:pt x="15677" y="7561"/>
                  </a:cubicBezTo>
                  <a:lnTo>
                    <a:pt x="15646" y="7561"/>
                  </a:lnTo>
                  <a:cubicBezTo>
                    <a:pt x="15401" y="7561"/>
                    <a:pt x="14786" y="10603"/>
                    <a:pt x="14663" y="12663"/>
                  </a:cubicBezTo>
                  <a:cubicBezTo>
                    <a:pt x="14539" y="14728"/>
                    <a:pt x="13956" y="14137"/>
                    <a:pt x="13064" y="14334"/>
                  </a:cubicBezTo>
                  <a:cubicBezTo>
                    <a:pt x="12173" y="14531"/>
                    <a:pt x="12542" y="17573"/>
                    <a:pt x="12326" y="18948"/>
                  </a:cubicBezTo>
                  <a:cubicBezTo>
                    <a:pt x="12285" y="19280"/>
                    <a:pt x="12204" y="19414"/>
                    <a:pt x="12097" y="19414"/>
                  </a:cubicBezTo>
                  <a:cubicBezTo>
                    <a:pt x="11734" y="19414"/>
                    <a:pt x="11078" y="17878"/>
                    <a:pt x="10698" y="17573"/>
                  </a:cubicBezTo>
                  <a:cubicBezTo>
                    <a:pt x="10759" y="18751"/>
                    <a:pt x="10881" y="19929"/>
                    <a:pt x="11005" y="19929"/>
                  </a:cubicBezTo>
                  <a:cubicBezTo>
                    <a:pt x="11249" y="19929"/>
                    <a:pt x="11587" y="21600"/>
                    <a:pt x="11832" y="21600"/>
                  </a:cubicBezTo>
                  <a:cubicBezTo>
                    <a:pt x="11866" y="21600"/>
                    <a:pt x="11897" y="21573"/>
                    <a:pt x="11926" y="21501"/>
                  </a:cubicBezTo>
                  <a:cubicBezTo>
                    <a:pt x="12036" y="21228"/>
                    <a:pt x="12226" y="21170"/>
                    <a:pt x="12440" y="21170"/>
                  </a:cubicBezTo>
                  <a:cubicBezTo>
                    <a:pt x="12595" y="21170"/>
                    <a:pt x="12764" y="21201"/>
                    <a:pt x="12921" y="21201"/>
                  </a:cubicBezTo>
                  <a:cubicBezTo>
                    <a:pt x="13093" y="21201"/>
                    <a:pt x="13255" y="21165"/>
                    <a:pt x="13371" y="21009"/>
                  </a:cubicBezTo>
                  <a:cubicBezTo>
                    <a:pt x="13771" y="20619"/>
                    <a:pt x="13832" y="19535"/>
                    <a:pt x="14508" y="19535"/>
                  </a:cubicBezTo>
                  <a:cubicBezTo>
                    <a:pt x="14997" y="19535"/>
                    <a:pt x="14957" y="20489"/>
                    <a:pt x="15201" y="20489"/>
                  </a:cubicBezTo>
                  <a:cubicBezTo>
                    <a:pt x="15280" y="20489"/>
                    <a:pt x="15389" y="20391"/>
                    <a:pt x="15553" y="20126"/>
                  </a:cubicBezTo>
                  <a:cubicBezTo>
                    <a:pt x="16231" y="19047"/>
                    <a:pt x="16600" y="19929"/>
                    <a:pt x="16538" y="17967"/>
                  </a:cubicBezTo>
                  <a:cubicBezTo>
                    <a:pt x="16476" y="16001"/>
                    <a:pt x="16938" y="16001"/>
                    <a:pt x="16876" y="14531"/>
                  </a:cubicBezTo>
                  <a:cubicBezTo>
                    <a:pt x="16814" y="13058"/>
                    <a:pt x="17583" y="14137"/>
                    <a:pt x="17521" y="11293"/>
                  </a:cubicBezTo>
                  <a:cubicBezTo>
                    <a:pt x="17475" y="9174"/>
                    <a:pt x="18161" y="8901"/>
                    <a:pt x="18730" y="8901"/>
                  </a:cubicBezTo>
                  <a:cubicBezTo>
                    <a:pt x="18927" y="8901"/>
                    <a:pt x="19109" y="8937"/>
                    <a:pt x="19242" y="8937"/>
                  </a:cubicBezTo>
                  <a:cubicBezTo>
                    <a:pt x="19427" y="8937"/>
                    <a:pt x="19611" y="9129"/>
                    <a:pt x="19765" y="9523"/>
                  </a:cubicBezTo>
                  <a:cubicBezTo>
                    <a:pt x="20165" y="8838"/>
                    <a:pt x="20718" y="8050"/>
                    <a:pt x="20472" y="7266"/>
                  </a:cubicBezTo>
                  <a:cubicBezTo>
                    <a:pt x="20196" y="6580"/>
                    <a:pt x="21332" y="7167"/>
                    <a:pt x="21486" y="5891"/>
                  </a:cubicBezTo>
                  <a:cubicBezTo>
                    <a:pt x="21600" y="4717"/>
                    <a:pt x="21113" y="3709"/>
                    <a:pt x="20796" y="3709"/>
                  </a:cubicBezTo>
                  <a:cubicBezTo>
                    <a:pt x="20768" y="3709"/>
                    <a:pt x="20743" y="3718"/>
                    <a:pt x="20718" y="3731"/>
                  </a:cubicBezTo>
                  <a:cubicBezTo>
                    <a:pt x="20645" y="3785"/>
                    <a:pt x="20542" y="3817"/>
                    <a:pt x="20430" y="3817"/>
                  </a:cubicBezTo>
                  <a:cubicBezTo>
                    <a:pt x="20117" y="3817"/>
                    <a:pt x="19735" y="3570"/>
                    <a:pt x="19735" y="2849"/>
                  </a:cubicBezTo>
                  <a:cubicBezTo>
                    <a:pt x="19735" y="1868"/>
                    <a:pt x="19120" y="0"/>
                    <a:pt x="187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3" name="Google Shape;1903;p134"/>
            <p:cNvSpPr/>
            <p:nvPr/>
          </p:nvSpPr>
          <p:spPr>
            <a:xfrm>
              <a:off x="5670808" y="2282492"/>
              <a:ext cx="25174" cy="16688"/>
            </a:xfrm>
            <a:custGeom>
              <a:avLst/>
              <a:gdLst/>
              <a:ahLst/>
              <a:cxnLst/>
              <a:rect l="l" t="t" r="r" b="b"/>
              <a:pathLst>
                <a:path w="20979" h="21600" extrusionOk="0">
                  <a:moveTo>
                    <a:pt x="19909" y="0"/>
                  </a:moveTo>
                  <a:cubicBezTo>
                    <a:pt x="16211" y="1444"/>
                    <a:pt x="11582" y="1444"/>
                    <a:pt x="11582" y="5745"/>
                  </a:cubicBezTo>
                  <a:cubicBezTo>
                    <a:pt x="11582" y="7649"/>
                    <a:pt x="11075" y="8338"/>
                    <a:pt x="10229" y="8338"/>
                  </a:cubicBezTo>
                  <a:cubicBezTo>
                    <a:pt x="7905" y="8338"/>
                    <a:pt x="3065" y="2889"/>
                    <a:pt x="0" y="2889"/>
                  </a:cubicBezTo>
                  <a:cubicBezTo>
                    <a:pt x="3234" y="13656"/>
                    <a:pt x="6953" y="21600"/>
                    <a:pt x="8792" y="21600"/>
                  </a:cubicBezTo>
                  <a:cubicBezTo>
                    <a:pt x="14330" y="21600"/>
                    <a:pt x="15555" y="14936"/>
                    <a:pt x="18937" y="14936"/>
                  </a:cubicBezTo>
                  <a:cubicBezTo>
                    <a:pt x="19254" y="14936"/>
                    <a:pt x="19571" y="15002"/>
                    <a:pt x="19909" y="15100"/>
                  </a:cubicBezTo>
                  <a:cubicBezTo>
                    <a:pt x="20078" y="15232"/>
                    <a:pt x="20205" y="15297"/>
                    <a:pt x="20332" y="15297"/>
                  </a:cubicBezTo>
                  <a:cubicBezTo>
                    <a:pt x="21600" y="15297"/>
                    <a:pt x="20755" y="8535"/>
                    <a:pt x="1990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4" name="Google Shape;1904;p134"/>
            <p:cNvSpPr/>
            <p:nvPr/>
          </p:nvSpPr>
          <p:spPr>
            <a:xfrm>
              <a:off x="4172994" y="1557537"/>
              <a:ext cx="196190" cy="196976"/>
            </a:xfrm>
            <a:custGeom>
              <a:avLst/>
              <a:gdLst/>
              <a:ahLst/>
              <a:cxnLst/>
              <a:rect l="l" t="t" r="r" b="b"/>
              <a:pathLst>
                <a:path w="21600" h="21600" extrusionOk="0">
                  <a:moveTo>
                    <a:pt x="13279" y="756"/>
                  </a:moveTo>
                  <a:cubicBezTo>
                    <a:pt x="13271" y="776"/>
                    <a:pt x="13265" y="798"/>
                    <a:pt x="13265" y="823"/>
                  </a:cubicBezTo>
                  <a:cubicBezTo>
                    <a:pt x="13271" y="801"/>
                    <a:pt x="13274" y="779"/>
                    <a:pt x="13279" y="756"/>
                  </a:cubicBezTo>
                  <a:close/>
                  <a:moveTo>
                    <a:pt x="9284" y="0"/>
                  </a:moveTo>
                  <a:cubicBezTo>
                    <a:pt x="9195" y="0"/>
                    <a:pt x="9097" y="6"/>
                    <a:pt x="8996" y="25"/>
                  </a:cubicBezTo>
                  <a:cubicBezTo>
                    <a:pt x="8321" y="86"/>
                    <a:pt x="8321" y="451"/>
                    <a:pt x="8016" y="756"/>
                  </a:cubicBezTo>
                  <a:lnTo>
                    <a:pt x="6670" y="1730"/>
                  </a:lnTo>
                  <a:cubicBezTo>
                    <a:pt x="6670" y="1730"/>
                    <a:pt x="5568" y="2097"/>
                    <a:pt x="5325" y="2828"/>
                  </a:cubicBezTo>
                  <a:cubicBezTo>
                    <a:pt x="5017" y="3560"/>
                    <a:pt x="5813" y="4291"/>
                    <a:pt x="5445" y="4717"/>
                  </a:cubicBezTo>
                  <a:cubicBezTo>
                    <a:pt x="5202" y="5267"/>
                    <a:pt x="5140" y="5876"/>
                    <a:pt x="5325" y="6485"/>
                  </a:cubicBezTo>
                  <a:cubicBezTo>
                    <a:pt x="5386" y="6850"/>
                    <a:pt x="4772" y="7826"/>
                    <a:pt x="4772" y="7826"/>
                  </a:cubicBezTo>
                  <a:cubicBezTo>
                    <a:pt x="4772" y="7826"/>
                    <a:pt x="2142" y="9289"/>
                    <a:pt x="0" y="10445"/>
                  </a:cubicBezTo>
                  <a:cubicBezTo>
                    <a:pt x="0" y="10813"/>
                    <a:pt x="61" y="11177"/>
                    <a:pt x="184" y="11544"/>
                  </a:cubicBezTo>
                  <a:cubicBezTo>
                    <a:pt x="307" y="12031"/>
                    <a:pt x="550" y="13007"/>
                    <a:pt x="673" y="13799"/>
                  </a:cubicBezTo>
                  <a:cubicBezTo>
                    <a:pt x="980" y="13769"/>
                    <a:pt x="1270" y="13752"/>
                    <a:pt x="1552" y="13752"/>
                  </a:cubicBezTo>
                  <a:cubicBezTo>
                    <a:pt x="1834" y="13752"/>
                    <a:pt x="2111" y="13769"/>
                    <a:pt x="2387" y="13799"/>
                  </a:cubicBezTo>
                  <a:cubicBezTo>
                    <a:pt x="3183" y="13860"/>
                    <a:pt x="6059" y="15994"/>
                    <a:pt x="6793" y="16358"/>
                  </a:cubicBezTo>
                  <a:cubicBezTo>
                    <a:pt x="8628" y="17637"/>
                    <a:pt x="10404" y="18978"/>
                    <a:pt x="12115" y="20440"/>
                  </a:cubicBezTo>
                  <a:cubicBezTo>
                    <a:pt x="12911" y="20991"/>
                    <a:pt x="13829" y="21294"/>
                    <a:pt x="14748" y="21294"/>
                  </a:cubicBezTo>
                  <a:cubicBezTo>
                    <a:pt x="15052" y="21294"/>
                    <a:pt x="16275" y="21478"/>
                    <a:pt x="17317" y="21600"/>
                  </a:cubicBezTo>
                  <a:cubicBezTo>
                    <a:pt x="17563" y="20869"/>
                    <a:pt x="17867" y="20260"/>
                    <a:pt x="18174" y="19589"/>
                  </a:cubicBezTo>
                  <a:cubicBezTo>
                    <a:pt x="18478" y="19283"/>
                    <a:pt x="18540" y="18858"/>
                    <a:pt x="19213" y="18797"/>
                  </a:cubicBezTo>
                  <a:cubicBezTo>
                    <a:pt x="19285" y="18780"/>
                    <a:pt x="19352" y="18772"/>
                    <a:pt x="19417" y="18772"/>
                  </a:cubicBezTo>
                  <a:cubicBezTo>
                    <a:pt x="19849" y="18772"/>
                    <a:pt x="20151" y="19111"/>
                    <a:pt x="20681" y="19589"/>
                  </a:cubicBezTo>
                  <a:cubicBezTo>
                    <a:pt x="20927" y="19345"/>
                    <a:pt x="21293" y="19161"/>
                    <a:pt x="21600" y="19100"/>
                  </a:cubicBezTo>
                  <a:cubicBezTo>
                    <a:pt x="21050" y="18430"/>
                    <a:pt x="20316" y="17698"/>
                    <a:pt x="20377" y="17273"/>
                  </a:cubicBezTo>
                  <a:cubicBezTo>
                    <a:pt x="20500" y="16603"/>
                    <a:pt x="19704" y="16235"/>
                    <a:pt x="19643" y="15749"/>
                  </a:cubicBezTo>
                  <a:cubicBezTo>
                    <a:pt x="19581" y="15323"/>
                    <a:pt x="20131" y="14592"/>
                    <a:pt x="19766" y="14225"/>
                  </a:cubicBezTo>
                  <a:cubicBezTo>
                    <a:pt x="19458" y="13860"/>
                    <a:pt x="19336" y="13007"/>
                    <a:pt x="18724" y="12884"/>
                  </a:cubicBezTo>
                  <a:cubicBezTo>
                    <a:pt x="18113" y="12823"/>
                    <a:pt x="16214" y="11847"/>
                    <a:pt x="16275" y="11177"/>
                  </a:cubicBezTo>
                  <a:cubicBezTo>
                    <a:pt x="16398" y="10568"/>
                    <a:pt x="15602" y="10081"/>
                    <a:pt x="15237" y="9959"/>
                  </a:cubicBezTo>
                  <a:cubicBezTo>
                    <a:pt x="14868" y="9775"/>
                    <a:pt x="14564" y="8132"/>
                    <a:pt x="14991" y="7887"/>
                  </a:cubicBezTo>
                  <a:cubicBezTo>
                    <a:pt x="15421" y="7581"/>
                    <a:pt x="15360" y="6057"/>
                    <a:pt x="15848" y="6057"/>
                  </a:cubicBezTo>
                  <a:cubicBezTo>
                    <a:pt x="16398" y="6057"/>
                    <a:pt x="15910" y="5267"/>
                    <a:pt x="16094" y="4717"/>
                  </a:cubicBezTo>
                  <a:cubicBezTo>
                    <a:pt x="16275" y="4169"/>
                    <a:pt x="15664" y="3924"/>
                    <a:pt x="15237" y="3924"/>
                  </a:cubicBezTo>
                  <a:cubicBezTo>
                    <a:pt x="14625" y="3743"/>
                    <a:pt x="14134" y="3254"/>
                    <a:pt x="14014" y="2584"/>
                  </a:cubicBezTo>
                  <a:cubicBezTo>
                    <a:pt x="14014" y="1958"/>
                    <a:pt x="13263" y="1171"/>
                    <a:pt x="13265" y="823"/>
                  </a:cubicBezTo>
                  <a:cubicBezTo>
                    <a:pt x="13210" y="1082"/>
                    <a:pt x="13076" y="1179"/>
                    <a:pt x="12897" y="1179"/>
                  </a:cubicBezTo>
                  <a:cubicBezTo>
                    <a:pt x="12378" y="1179"/>
                    <a:pt x="11487" y="367"/>
                    <a:pt x="11060" y="367"/>
                  </a:cubicBezTo>
                  <a:cubicBezTo>
                    <a:pt x="11021" y="367"/>
                    <a:pt x="10984" y="375"/>
                    <a:pt x="10954" y="389"/>
                  </a:cubicBezTo>
                  <a:cubicBezTo>
                    <a:pt x="10878" y="437"/>
                    <a:pt x="10803" y="456"/>
                    <a:pt x="10727" y="456"/>
                  </a:cubicBezTo>
                  <a:cubicBezTo>
                    <a:pt x="10364" y="456"/>
                    <a:pt x="9976" y="0"/>
                    <a:pt x="928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5" name="Google Shape;1905;p134"/>
            <p:cNvSpPr/>
            <p:nvPr/>
          </p:nvSpPr>
          <p:spPr>
            <a:xfrm>
              <a:off x="4329722" y="1728721"/>
              <a:ext cx="38904" cy="37458"/>
            </a:xfrm>
            <a:custGeom>
              <a:avLst/>
              <a:gdLst/>
              <a:ahLst/>
              <a:cxnLst/>
              <a:rect l="l" t="t" r="r" b="b"/>
              <a:pathLst>
                <a:path w="21600" h="21600" extrusionOk="0">
                  <a:moveTo>
                    <a:pt x="10814" y="0"/>
                  </a:moveTo>
                  <a:cubicBezTo>
                    <a:pt x="10504" y="0"/>
                    <a:pt x="10195" y="44"/>
                    <a:pt x="9871" y="132"/>
                  </a:cubicBezTo>
                  <a:cubicBezTo>
                    <a:pt x="6477" y="453"/>
                    <a:pt x="5858" y="2691"/>
                    <a:pt x="4633" y="4300"/>
                  </a:cubicBezTo>
                  <a:cubicBezTo>
                    <a:pt x="2774" y="7824"/>
                    <a:pt x="1239" y="11348"/>
                    <a:pt x="0" y="14873"/>
                  </a:cubicBezTo>
                  <a:lnTo>
                    <a:pt x="7097" y="15838"/>
                  </a:lnTo>
                  <a:lnTo>
                    <a:pt x="12659" y="20957"/>
                  </a:lnTo>
                  <a:lnTo>
                    <a:pt x="21600" y="21600"/>
                  </a:lnTo>
                  <a:cubicBezTo>
                    <a:pt x="19446" y="16467"/>
                    <a:pt x="17587" y="11670"/>
                    <a:pt x="16362" y="6537"/>
                  </a:cubicBezTo>
                  <a:cubicBezTo>
                    <a:pt x="16362" y="5572"/>
                    <a:pt x="16658" y="4928"/>
                    <a:pt x="17277" y="4300"/>
                  </a:cubicBezTo>
                  <a:cubicBezTo>
                    <a:pt x="14602" y="1784"/>
                    <a:pt x="12842" y="0"/>
                    <a:pt x="108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6" name="Google Shape;1906;p134"/>
            <p:cNvSpPr/>
            <p:nvPr/>
          </p:nvSpPr>
          <p:spPr>
            <a:xfrm>
              <a:off x="3305359" y="1205965"/>
              <a:ext cx="289900" cy="252363"/>
            </a:xfrm>
            <a:custGeom>
              <a:avLst/>
              <a:gdLst/>
              <a:ahLst/>
              <a:cxnLst/>
              <a:rect l="l" t="t" r="r" b="b"/>
              <a:pathLst>
                <a:path w="21271" h="21552" extrusionOk="0">
                  <a:moveTo>
                    <a:pt x="10852" y="0"/>
                  </a:moveTo>
                  <a:cubicBezTo>
                    <a:pt x="10770" y="47"/>
                    <a:pt x="10647" y="47"/>
                    <a:pt x="10527" y="47"/>
                  </a:cubicBezTo>
                  <a:cubicBezTo>
                    <a:pt x="10506" y="45"/>
                    <a:pt x="10486" y="43"/>
                    <a:pt x="10465" y="43"/>
                  </a:cubicBezTo>
                  <a:cubicBezTo>
                    <a:pt x="9996" y="43"/>
                    <a:pt x="9551" y="565"/>
                    <a:pt x="9630" y="1566"/>
                  </a:cubicBezTo>
                  <a:cubicBezTo>
                    <a:pt x="9710" y="2609"/>
                    <a:pt x="9017" y="2705"/>
                    <a:pt x="8121" y="2800"/>
                  </a:cubicBezTo>
                  <a:cubicBezTo>
                    <a:pt x="7224" y="2848"/>
                    <a:pt x="7508" y="3701"/>
                    <a:pt x="7142" y="4032"/>
                  </a:cubicBezTo>
                  <a:cubicBezTo>
                    <a:pt x="7062" y="4106"/>
                    <a:pt x="6939" y="4136"/>
                    <a:pt x="6792" y="4136"/>
                  </a:cubicBezTo>
                  <a:cubicBezTo>
                    <a:pt x="6263" y="4136"/>
                    <a:pt x="5434" y="3721"/>
                    <a:pt x="5307" y="3274"/>
                  </a:cubicBezTo>
                  <a:cubicBezTo>
                    <a:pt x="5247" y="3112"/>
                    <a:pt x="5110" y="3040"/>
                    <a:pt x="4955" y="3040"/>
                  </a:cubicBezTo>
                  <a:cubicBezTo>
                    <a:pt x="4566" y="3040"/>
                    <a:pt x="4071" y="3478"/>
                    <a:pt x="4449" y="3987"/>
                  </a:cubicBezTo>
                  <a:cubicBezTo>
                    <a:pt x="4939" y="4650"/>
                    <a:pt x="4939" y="5601"/>
                    <a:pt x="4654" y="5837"/>
                  </a:cubicBezTo>
                  <a:cubicBezTo>
                    <a:pt x="4604" y="5886"/>
                    <a:pt x="4544" y="5906"/>
                    <a:pt x="4477" y="5906"/>
                  </a:cubicBezTo>
                  <a:cubicBezTo>
                    <a:pt x="4245" y="5906"/>
                    <a:pt x="3928" y="5676"/>
                    <a:pt x="3642" y="5676"/>
                  </a:cubicBezTo>
                  <a:cubicBezTo>
                    <a:pt x="3539" y="5676"/>
                    <a:pt x="3439" y="5707"/>
                    <a:pt x="3349" y="5789"/>
                  </a:cubicBezTo>
                  <a:cubicBezTo>
                    <a:pt x="3269" y="5854"/>
                    <a:pt x="3206" y="5882"/>
                    <a:pt x="3150" y="5882"/>
                  </a:cubicBezTo>
                  <a:cubicBezTo>
                    <a:pt x="2923" y="5882"/>
                    <a:pt x="2845" y="5421"/>
                    <a:pt x="2453" y="5267"/>
                  </a:cubicBezTo>
                  <a:cubicBezTo>
                    <a:pt x="2352" y="5219"/>
                    <a:pt x="2265" y="5200"/>
                    <a:pt x="2181" y="5200"/>
                  </a:cubicBezTo>
                  <a:cubicBezTo>
                    <a:pt x="1894" y="5200"/>
                    <a:pt x="1667" y="5423"/>
                    <a:pt x="1217" y="5423"/>
                  </a:cubicBezTo>
                  <a:cubicBezTo>
                    <a:pt x="1156" y="5423"/>
                    <a:pt x="1092" y="5419"/>
                    <a:pt x="1025" y="5410"/>
                  </a:cubicBezTo>
                  <a:cubicBezTo>
                    <a:pt x="992" y="5408"/>
                    <a:pt x="958" y="5408"/>
                    <a:pt x="927" y="5408"/>
                  </a:cubicBezTo>
                  <a:cubicBezTo>
                    <a:pt x="212" y="5408"/>
                    <a:pt x="-186" y="5902"/>
                    <a:pt x="86" y="6263"/>
                  </a:cubicBezTo>
                  <a:cubicBezTo>
                    <a:pt x="372" y="6644"/>
                    <a:pt x="47" y="7023"/>
                    <a:pt x="290" y="7355"/>
                  </a:cubicBezTo>
                  <a:cubicBezTo>
                    <a:pt x="495" y="7688"/>
                    <a:pt x="1474" y="7641"/>
                    <a:pt x="2248" y="8115"/>
                  </a:cubicBezTo>
                  <a:cubicBezTo>
                    <a:pt x="2981" y="8589"/>
                    <a:pt x="3145" y="8210"/>
                    <a:pt x="3511" y="8542"/>
                  </a:cubicBezTo>
                  <a:cubicBezTo>
                    <a:pt x="3880" y="8875"/>
                    <a:pt x="3960" y="8685"/>
                    <a:pt x="4001" y="9350"/>
                  </a:cubicBezTo>
                  <a:cubicBezTo>
                    <a:pt x="4042" y="10062"/>
                    <a:pt x="4531" y="10679"/>
                    <a:pt x="5143" y="10868"/>
                  </a:cubicBezTo>
                  <a:cubicBezTo>
                    <a:pt x="5876" y="11106"/>
                    <a:pt x="5348" y="11676"/>
                    <a:pt x="5551" y="12245"/>
                  </a:cubicBezTo>
                  <a:cubicBezTo>
                    <a:pt x="5755" y="12815"/>
                    <a:pt x="5225" y="13668"/>
                    <a:pt x="5348" y="14333"/>
                  </a:cubicBezTo>
                  <a:cubicBezTo>
                    <a:pt x="5428" y="15046"/>
                    <a:pt x="4980" y="17324"/>
                    <a:pt x="4654" y="17560"/>
                  </a:cubicBezTo>
                  <a:lnTo>
                    <a:pt x="4531" y="17560"/>
                  </a:lnTo>
                  <a:cubicBezTo>
                    <a:pt x="4859" y="17751"/>
                    <a:pt x="5225" y="17894"/>
                    <a:pt x="5387" y="18035"/>
                  </a:cubicBezTo>
                  <a:cubicBezTo>
                    <a:pt x="5715" y="18321"/>
                    <a:pt x="6407" y="18557"/>
                    <a:pt x="6814" y="18890"/>
                  </a:cubicBezTo>
                  <a:cubicBezTo>
                    <a:pt x="6989" y="19011"/>
                    <a:pt x="7233" y="19072"/>
                    <a:pt x="7453" y="19072"/>
                  </a:cubicBezTo>
                  <a:cubicBezTo>
                    <a:pt x="7745" y="19072"/>
                    <a:pt x="7998" y="18964"/>
                    <a:pt x="7998" y="18747"/>
                  </a:cubicBezTo>
                  <a:cubicBezTo>
                    <a:pt x="7998" y="18609"/>
                    <a:pt x="8052" y="18552"/>
                    <a:pt x="8134" y="18552"/>
                  </a:cubicBezTo>
                  <a:cubicBezTo>
                    <a:pt x="8279" y="18552"/>
                    <a:pt x="8509" y="18726"/>
                    <a:pt x="8692" y="18938"/>
                  </a:cubicBezTo>
                  <a:cubicBezTo>
                    <a:pt x="8936" y="19222"/>
                    <a:pt x="9955" y="19317"/>
                    <a:pt x="10445" y="19460"/>
                  </a:cubicBezTo>
                  <a:cubicBezTo>
                    <a:pt x="10934" y="19507"/>
                    <a:pt x="11464" y="19507"/>
                    <a:pt x="11954" y="19507"/>
                  </a:cubicBezTo>
                  <a:cubicBezTo>
                    <a:pt x="11954" y="19364"/>
                    <a:pt x="11913" y="19174"/>
                    <a:pt x="11872" y="19033"/>
                  </a:cubicBezTo>
                  <a:cubicBezTo>
                    <a:pt x="11626" y="18035"/>
                    <a:pt x="12361" y="17417"/>
                    <a:pt x="13094" y="17277"/>
                  </a:cubicBezTo>
                  <a:cubicBezTo>
                    <a:pt x="14032" y="17277"/>
                    <a:pt x="14970" y="17513"/>
                    <a:pt x="15787" y="17987"/>
                  </a:cubicBezTo>
                  <a:cubicBezTo>
                    <a:pt x="15925" y="18100"/>
                    <a:pt x="16081" y="18165"/>
                    <a:pt x="16256" y="18165"/>
                  </a:cubicBezTo>
                  <a:cubicBezTo>
                    <a:pt x="16598" y="18165"/>
                    <a:pt x="17013" y="17920"/>
                    <a:pt x="17499" y="17324"/>
                  </a:cubicBezTo>
                  <a:cubicBezTo>
                    <a:pt x="17745" y="16991"/>
                    <a:pt x="18070" y="16707"/>
                    <a:pt x="18437" y="16612"/>
                  </a:cubicBezTo>
                  <a:cubicBezTo>
                    <a:pt x="18478" y="16373"/>
                    <a:pt x="18519" y="16185"/>
                    <a:pt x="18600" y="15994"/>
                  </a:cubicBezTo>
                  <a:cubicBezTo>
                    <a:pt x="18682" y="15663"/>
                    <a:pt x="18234" y="15756"/>
                    <a:pt x="17906" y="15711"/>
                  </a:cubicBezTo>
                  <a:cubicBezTo>
                    <a:pt x="17540" y="15711"/>
                    <a:pt x="17337" y="15187"/>
                    <a:pt x="17581" y="14855"/>
                  </a:cubicBezTo>
                  <a:cubicBezTo>
                    <a:pt x="17785" y="14429"/>
                    <a:pt x="17376" y="14381"/>
                    <a:pt x="17132" y="13954"/>
                  </a:cubicBezTo>
                  <a:cubicBezTo>
                    <a:pt x="16928" y="13525"/>
                    <a:pt x="17255" y="13621"/>
                    <a:pt x="17458" y="13525"/>
                  </a:cubicBezTo>
                  <a:cubicBezTo>
                    <a:pt x="17663" y="13385"/>
                    <a:pt x="17906" y="12910"/>
                    <a:pt x="17745" y="12815"/>
                  </a:cubicBezTo>
                  <a:cubicBezTo>
                    <a:pt x="17581" y="12720"/>
                    <a:pt x="17458" y="12434"/>
                    <a:pt x="17581" y="11959"/>
                  </a:cubicBezTo>
                  <a:cubicBezTo>
                    <a:pt x="17704" y="11485"/>
                    <a:pt x="17296" y="11437"/>
                    <a:pt x="17296" y="11106"/>
                  </a:cubicBezTo>
                  <a:cubicBezTo>
                    <a:pt x="17296" y="10890"/>
                    <a:pt x="17188" y="10749"/>
                    <a:pt x="17037" y="10749"/>
                  </a:cubicBezTo>
                  <a:cubicBezTo>
                    <a:pt x="16922" y="10749"/>
                    <a:pt x="16783" y="10827"/>
                    <a:pt x="16643" y="11011"/>
                  </a:cubicBezTo>
                  <a:cubicBezTo>
                    <a:pt x="16552" y="11147"/>
                    <a:pt x="16481" y="11212"/>
                    <a:pt x="16435" y="11212"/>
                  </a:cubicBezTo>
                  <a:cubicBezTo>
                    <a:pt x="16334" y="11212"/>
                    <a:pt x="16341" y="10924"/>
                    <a:pt x="16479" y="10441"/>
                  </a:cubicBezTo>
                  <a:cubicBezTo>
                    <a:pt x="16643" y="9729"/>
                    <a:pt x="17337" y="9397"/>
                    <a:pt x="17417" y="9018"/>
                  </a:cubicBezTo>
                  <a:cubicBezTo>
                    <a:pt x="17499" y="8589"/>
                    <a:pt x="17785" y="8306"/>
                    <a:pt x="18152" y="8258"/>
                  </a:cubicBezTo>
                  <a:cubicBezTo>
                    <a:pt x="18478" y="8258"/>
                    <a:pt x="18396" y="7450"/>
                    <a:pt x="18478" y="6928"/>
                  </a:cubicBezTo>
                  <a:cubicBezTo>
                    <a:pt x="18519" y="6359"/>
                    <a:pt x="18723" y="5837"/>
                    <a:pt x="19090" y="5458"/>
                  </a:cubicBezTo>
                  <a:cubicBezTo>
                    <a:pt x="19456" y="5115"/>
                    <a:pt x="19066" y="4929"/>
                    <a:pt x="18833" y="4929"/>
                  </a:cubicBezTo>
                  <a:cubicBezTo>
                    <a:pt x="18807" y="4929"/>
                    <a:pt x="18785" y="4931"/>
                    <a:pt x="18764" y="4936"/>
                  </a:cubicBezTo>
                  <a:cubicBezTo>
                    <a:pt x="18560" y="4936"/>
                    <a:pt x="18396" y="4602"/>
                    <a:pt x="17988" y="4602"/>
                  </a:cubicBezTo>
                  <a:cubicBezTo>
                    <a:pt x="17581" y="4602"/>
                    <a:pt x="17255" y="4414"/>
                    <a:pt x="17010" y="4032"/>
                  </a:cubicBezTo>
                  <a:cubicBezTo>
                    <a:pt x="16887" y="3820"/>
                    <a:pt x="16284" y="3714"/>
                    <a:pt x="15852" y="3714"/>
                  </a:cubicBezTo>
                  <a:cubicBezTo>
                    <a:pt x="15707" y="3714"/>
                    <a:pt x="15582" y="3725"/>
                    <a:pt x="15500" y="3749"/>
                  </a:cubicBezTo>
                  <a:cubicBezTo>
                    <a:pt x="15491" y="3751"/>
                    <a:pt x="15480" y="3751"/>
                    <a:pt x="15471" y="3751"/>
                  </a:cubicBezTo>
                  <a:cubicBezTo>
                    <a:pt x="15177" y="3751"/>
                    <a:pt x="15050" y="3129"/>
                    <a:pt x="14758" y="3129"/>
                  </a:cubicBezTo>
                  <a:cubicBezTo>
                    <a:pt x="14747" y="3129"/>
                    <a:pt x="14738" y="3129"/>
                    <a:pt x="14726" y="3131"/>
                  </a:cubicBezTo>
                  <a:cubicBezTo>
                    <a:pt x="14702" y="3138"/>
                    <a:pt x="14678" y="3142"/>
                    <a:pt x="14657" y="3142"/>
                  </a:cubicBezTo>
                  <a:cubicBezTo>
                    <a:pt x="14388" y="3142"/>
                    <a:pt x="14319" y="2631"/>
                    <a:pt x="14319" y="2326"/>
                  </a:cubicBezTo>
                  <a:cubicBezTo>
                    <a:pt x="14319" y="2252"/>
                    <a:pt x="14300" y="2222"/>
                    <a:pt x="14270" y="2222"/>
                  </a:cubicBezTo>
                  <a:cubicBezTo>
                    <a:pt x="14161" y="2222"/>
                    <a:pt x="13889" y="2594"/>
                    <a:pt x="13666" y="2705"/>
                  </a:cubicBezTo>
                  <a:cubicBezTo>
                    <a:pt x="13623" y="2733"/>
                    <a:pt x="13584" y="2746"/>
                    <a:pt x="13548" y="2746"/>
                  </a:cubicBezTo>
                  <a:cubicBezTo>
                    <a:pt x="13346" y="2746"/>
                    <a:pt x="13253" y="2337"/>
                    <a:pt x="13217" y="2135"/>
                  </a:cubicBezTo>
                  <a:cubicBezTo>
                    <a:pt x="13217" y="1897"/>
                    <a:pt x="12605" y="1661"/>
                    <a:pt x="12320" y="1470"/>
                  </a:cubicBezTo>
                  <a:cubicBezTo>
                    <a:pt x="12086" y="1275"/>
                    <a:pt x="11825" y="827"/>
                    <a:pt x="11649" y="827"/>
                  </a:cubicBezTo>
                  <a:cubicBezTo>
                    <a:pt x="11610" y="827"/>
                    <a:pt x="11574" y="849"/>
                    <a:pt x="11546" y="901"/>
                  </a:cubicBezTo>
                  <a:cubicBezTo>
                    <a:pt x="11524" y="948"/>
                    <a:pt x="11496" y="970"/>
                    <a:pt x="11464" y="970"/>
                  </a:cubicBezTo>
                  <a:cubicBezTo>
                    <a:pt x="11308" y="970"/>
                    <a:pt x="11057" y="472"/>
                    <a:pt x="11057" y="236"/>
                  </a:cubicBezTo>
                  <a:cubicBezTo>
                    <a:pt x="11057" y="-48"/>
                    <a:pt x="10934" y="95"/>
                    <a:pt x="10852" y="0"/>
                  </a:cubicBezTo>
                  <a:close/>
                  <a:moveTo>
                    <a:pt x="21088" y="18225"/>
                  </a:moveTo>
                  <a:cubicBezTo>
                    <a:pt x="20843" y="18225"/>
                    <a:pt x="20802" y="18747"/>
                    <a:pt x="20191" y="19174"/>
                  </a:cubicBezTo>
                  <a:cubicBezTo>
                    <a:pt x="19592" y="19592"/>
                    <a:pt x="20164" y="21552"/>
                    <a:pt x="20761" y="21552"/>
                  </a:cubicBezTo>
                  <a:cubicBezTo>
                    <a:pt x="20774" y="21552"/>
                    <a:pt x="20789" y="21550"/>
                    <a:pt x="20802" y="21548"/>
                  </a:cubicBezTo>
                  <a:cubicBezTo>
                    <a:pt x="21414" y="21452"/>
                    <a:pt x="21332" y="18273"/>
                    <a:pt x="21088" y="18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7" name="Google Shape;1907;p134"/>
            <p:cNvSpPr/>
            <p:nvPr/>
          </p:nvSpPr>
          <p:spPr>
            <a:xfrm>
              <a:off x="1574739" y="2076311"/>
              <a:ext cx="46498" cy="26680"/>
            </a:xfrm>
            <a:custGeom>
              <a:avLst/>
              <a:gdLst/>
              <a:ahLst/>
              <a:cxnLst/>
              <a:rect l="l" t="t" r="r" b="b"/>
              <a:pathLst>
                <a:path w="21511" h="21600" extrusionOk="0">
                  <a:moveTo>
                    <a:pt x="6946" y="0"/>
                  </a:moveTo>
                  <a:cubicBezTo>
                    <a:pt x="6946" y="0"/>
                    <a:pt x="6688" y="0"/>
                    <a:pt x="6688" y="452"/>
                  </a:cubicBezTo>
                  <a:cubicBezTo>
                    <a:pt x="4118" y="3141"/>
                    <a:pt x="2065" y="6283"/>
                    <a:pt x="0" y="10348"/>
                  </a:cubicBezTo>
                  <a:cubicBezTo>
                    <a:pt x="5655" y="15748"/>
                    <a:pt x="11827" y="19793"/>
                    <a:pt x="17998" y="21600"/>
                  </a:cubicBezTo>
                  <a:cubicBezTo>
                    <a:pt x="19289" y="21600"/>
                    <a:pt x="20321" y="20697"/>
                    <a:pt x="21084" y="19341"/>
                  </a:cubicBezTo>
                  <a:cubicBezTo>
                    <a:pt x="21600" y="15748"/>
                    <a:pt x="21600" y="11683"/>
                    <a:pt x="21342" y="8090"/>
                  </a:cubicBezTo>
                  <a:cubicBezTo>
                    <a:pt x="20661" y="6550"/>
                    <a:pt x="19641" y="6303"/>
                    <a:pt x="18385" y="6303"/>
                  </a:cubicBezTo>
                  <a:cubicBezTo>
                    <a:pt x="17846" y="6303"/>
                    <a:pt x="17247" y="6365"/>
                    <a:pt x="16625" y="6365"/>
                  </a:cubicBezTo>
                  <a:cubicBezTo>
                    <a:pt x="14948" y="6365"/>
                    <a:pt x="13035" y="6037"/>
                    <a:pt x="11064" y="3593"/>
                  </a:cubicBezTo>
                  <a:cubicBezTo>
                    <a:pt x="9773" y="1786"/>
                    <a:pt x="8483" y="883"/>
                    <a:pt x="69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8" name="Google Shape;1908;p134"/>
            <p:cNvSpPr/>
            <p:nvPr/>
          </p:nvSpPr>
          <p:spPr>
            <a:xfrm>
              <a:off x="1589752" y="2041314"/>
              <a:ext cx="123380" cy="66115"/>
            </a:xfrm>
            <a:custGeom>
              <a:avLst/>
              <a:gdLst/>
              <a:ahLst/>
              <a:cxnLst/>
              <a:rect l="l" t="t" r="r" b="b"/>
              <a:pathLst>
                <a:path w="21600" h="21600" extrusionOk="0">
                  <a:moveTo>
                    <a:pt x="14474" y="0"/>
                  </a:moveTo>
                  <a:cubicBezTo>
                    <a:pt x="12916" y="0"/>
                    <a:pt x="11237" y="729"/>
                    <a:pt x="10118" y="1624"/>
                  </a:cubicBezTo>
                  <a:cubicBezTo>
                    <a:pt x="9714" y="1930"/>
                    <a:pt x="9293" y="2030"/>
                    <a:pt x="8853" y="2030"/>
                  </a:cubicBezTo>
                  <a:cubicBezTo>
                    <a:pt x="7810" y="2030"/>
                    <a:pt x="6682" y="1425"/>
                    <a:pt x="5572" y="1425"/>
                  </a:cubicBezTo>
                  <a:cubicBezTo>
                    <a:pt x="4902" y="1425"/>
                    <a:pt x="4240" y="1649"/>
                    <a:pt x="3601" y="2353"/>
                  </a:cubicBezTo>
                  <a:lnTo>
                    <a:pt x="3503" y="2353"/>
                  </a:lnTo>
                  <a:cubicBezTo>
                    <a:pt x="3015" y="3621"/>
                    <a:pt x="2335" y="4897"/>
                    <a:pt x="1656" y="6164"/>
                  </a:cubicBezTo>
                  <a:cubicBezTo>
                    <a:pt x="195" y="8343"/>
                    <a:pt x="582" y="10705"/>
                    <a:pt x="0" y="11252"/>
                  </a:cubicBezTo>
                  <a:cubicBezTo>
                    <a:pt x="582" y="11616"/>
                    <a:pt x="1070" y="12155"/>
                    <a:pt x="1558" y="12701"/>
                  </a:cubicBezTo>
                  <a:cubicBezTo>
                    <a:pt x="2384" y="13878"/>
                    <a:pt x="3188" y="13969"/>
                    <a:pt x="3867" y="13969"/>
                  </a:cubicBezTo>
                  <a:cubicBezTo>
                    <a:pt x="3991" y="13969"/>
                    <a:pt x="4111" y="13969"/>
                    <a:pt x="4227" y="13969"/>
                  </a:cubicBezTo>
                  <a:cubicBezTo>
                    <a:pt x="4746" y="13969"/>
                    <a:pt x="5168" y="14027"/>
                    <a:pt x="5448" y="14698"/>
                  </a:cubicBezTo>
                  <a:cubicBezTo>
                    <a:pt x="5643" y="16148"/>
                    <a:pt x="5643" y="17606"/>
                    <a:pt x="5448" y="19056"/>
                  </a:cubicBezTo>
                  <a:cubicBezTo>
                    <a:pt x="5603" y="18766"/>
                    <a:pt x="5732" y="18576"/>
                    <a:pt x="5892" y="18576"/>
                  </a:cubicBezTo>
                  <a:cubicBezTo>
                    <a:pt x="6034" y="18576"/>
                    <a:pt x="6194" y="18717"/>
                    <a:pt x="6420" y="19056"/>
                  </a:cubicBezTo>
                  <a:cubicBezTo>
                    <a:pt x="7006" y="19968"/>
                    <a:pt x="6811" y="20689"/>
                    <a:pt x="6811" y="21600"/>
                  </a:cubicBezTo>
                  <a:lnTo>
                    <a:pt x="8076" y="21053"/>
                  </a:lnTo>
                  <a:cubicBezTo>
                    <a:pt x="8467" y="20506"/>
                    <a:pt x="8755" y="19786"/>
                    <a:pt x="9048" y="19239"/>
                  </a:cubicBezTo>
                  <a:cubicBezTo>
                    <a:pt x="9244" y="18692"/>
                    <a:pt x="8174" y="15245"/>
                    <a:pt x="10216" y="15063"/>
                  </a:cubicBezTo>
                  <a:cubicBezTo>
                    <a:pt x="12258" y="14698"/>
                    <a:pt x="13817" y="14334"/>
                    <a:pt x="14110" y="11790"/>
                  </a:cubicBezTo>
                  <a:cubicBezTo>
                    <a:pt x="14261" y="10473"/>
                    <a:pt x="14989" y="10183"/>
                    <a:pt x="15753" y="10183"/>
                  </a:cubicBezTo>
                  <a:cubicBezTo>
                    <a:pt x="16352" y="10183"/>
                    <a:pt x="16969" y="10357"/>
                    <a:pt x="17342" y="10357"/>
                  </a:cubicBezTo>
                  <a:cubicBezTo>
                    <a:pt x="17409" y="10357"/>
                    <a:pt x="17466" y="10357"/>
                    <a:pt x="17515" y="10340"/>
                  </a:cubicBezTo>
                  <a:cubicBezTo>
                    <a:pt x="18177" y="10166"/>
                    <a:pt x="19757" y="7250"/>
                    <a:pt x="21449" y="7250"/>
                  </a:cubicBezTo>
                  <a:cubicBezTo>
                    <a:pt x="21502" y="7250"/>
                    <a:pt x="21551" y="7250"/>
                    <a:pt x="21600" y="7258"/>
                  </a:cubicBezTo>
                  <a:cubicBezTo>
                    <a:pt x="21600" y="3803"/>
                    <a:pt x="19265" y="4897"/>
                    <a:pt x="17711" y="1806"/>
                  </a:cubicBezTo>
                  <a:cubicBezTo>
                    <a:pt x="16960" y="497"/>
                    <a:pt x="15757" y="0"/>
                    <a:pt x="1447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09" name="Google Shape;1909;p134"/>
            <p:cNvSpPr/>
            <p:nvPr/>
          </p:nvSpPr>
          <p:spPr>
            <a:xfrm>
              <a:off x="1030630" y="1672243"/>
              <a:ext cx="611222" cy="391820"/>
            </a:xfrm>
            <a:custGeom>
              <a:avLst/>
              <a:gdLst/>
              <a:ahLst/>
              <a:cxnLst/>
              <a:rect l="l" t="t" r="r" b="b"/>
              <a:pathLst>
                <a:path w="21536" h="21600" extrusionOk="0">
                  <a:moveTo>
                    <a:pt x="1625" y="0"/>
                  </a:moveTo>
                  <a:lnTo>
                    <a:pt x="0" y="368"/>
                  </a:lnTo>
                  <a:cubicBezTo>
                    <a:pt x="98" y="705"/>
                    <a:pt x="235" y="1012"/>
                    <a:pt x="373" y="1318"/>
                  </a:cubicBezTo>
                  <a:cubicBezTo>
                    <a:pt x="667" y="1961"/>
                    <a:pt x="882" y="2728"/>
                    <a:pt x="979" y="3525"/>
                  </a:cubicBezTo>
                  <a:cubicBezTo>
                    <a:pt x="999" y="3952"/>
                    <a:pt x="1469" y="4260"/>
                    <a:pt x="1860" y="4688"/>
                  </a:cubicBezTo>
                  <a:cubicBezTo>
                    <a:pt x="2154" y="5055"/>
                    <a:pt x="2272" y="5638"/>
                    <a:pt x="2194" y="6220"/>
                  </a:cubicBezTo>
                  <a:cubicBezTo>
                    <a:pt x="2184" y="6272"/>
                    <a:pt x="2148" y="6290"/>
                    <a:pt x="2098" y="6290"/>
                  </a:cubicBezTo>
                  <a:cubicBezTo>
                    <a:pt x="1993" y="6290"/>
                    <a:pt x="1826" y="6212"/>
                    <a:pt x="1722" y="6212"/>
                  </a:cubicBezTo>
                  <a:cubicBezTo>
                    <a:pt x="1672" y="6212"/>
                    <a:pt x="1635" y="6230"/>
                    <a:pt x="1625" y="6281"/>
                  </a:cubicBezTo>
                  <a:cubicBezTo>
                    <a:pt x="1607" y="6518"/>
                    <a:pt x="2229" y="7357"/>
                    <a:pt x="2482" y="7357"/>
                  </a:cubicBezTo>
                  <a:cubicBezTo>
                    <a:pt x="2491" y="7357"/>
                    <a:pt x="2499" y="7355"/>
                    <a:pt x="2507" y="7354"/>
                  </a:cubicBezTo>
                  <a:cubicBezTo>
                    <a:pt x="2531" y="7348"/>
                    <a:pt x="2553" y="7345"/>
                    <a:pt x="2574" y="7345"/>
                  </a:cubicBezTo>
                  <a:cubicBezTo>
                    <a:pt x="2789" y="7345"/>
                    <a:pt x="2934" y="7619"/>
                    <a:pt x="3290" y="8120"/>
                  </a:cubicBezTo>
                  <a:cubicBezTo>
                    <a:pt x="3681" y="8671"/>
                    <a:pt x="3643" y="9345"/>
                    <a:pt x="3486" y="9529"/>
                  </a:cubicBezTo>
                  <a:cubicBezTo>
                    <a:pt x="3329" y="9743"/>
                    <a:pt x="3799" y="10172"/>
                    <a:pt x="4309" y="10694"/>
                  </a:cubicBezTo>
                  <a:cubicBezTo>
                    <a:pt x="4641" y="11031"/>
                    <a:pt x="4915" y="11520"/>
                    <a:pt x="5072" y="12103"/>
                  </a:cubicBezTo>
                  <a:cubicBezTo>
                    <a:pt x="5083" y="12181"/>
                    <a:pt x="5108" y="12215"/>
                    <a:pt x="5141" y="12215"/>
                  </a:cubicBezTo>
                  <a:cubicBezTo>
                    <a:pt x="5223" y="12215"/>
                    <a:pt x="5349" y="11998"/>
                    <a:pt x="5405" y="11735"/>
                  </a:cubicBezTo>
                  <a:cubicBezTo>
                    <a:pt x="5484" y="11368"/>
                    <a:pt x="5249" y="11245"/>
                    <a:pt x="5249" y="10815"/>
                  </a:cubicBezTo>
                  <a:cubicBezTo>
                    <a:pt x="5249" y="10388"/>
                    <a:pt x="4837" y="10478"/>
                    <a:pt x="4661" y="10417"/>
                  </a:cubicBezTo>
                  <a:cubicBezTo>
                    <a:pt x="4465" y="10357"/>
                    <a:pt x="4661" y="9712"/>
                    <a:pt x="4485" y="9406"/>
                  </a:cubicBezTo>
                  <a:cubicBezTo>
                    <a:pt x="4250" y="8917"/>
                    <a:pt x="4113" y="8365"/>
                    <a:pt x="4034" y="7783"/>
                  </a:cubicBezTo>
                  <a:cubicBezTo>
                    <a:pt x="3936" y="7231"/>
                    <a:pt x="3447" y="6680"/>
                    <a:pt x="3231" y="6068"/>
                  </a:cubicBezTo>
                  <a:cubicBezTo>
                    <a:pt x="3094" y="5608"/>
                    <a:pt x="2918" y="5178"/>
                    <a:pt x="2664" y="4811"/>
                  </a:cubicBezTo>
                  <a:cubicBezTo>
                    <a:pt x="2526" y="4657"/>
                    <a:pt x="2879" y="4443"/>
                    <a:pt x="2742" y="4198"/>
                  </a:cubicBezTo>
                  <a:cubicBezTo>
                    <a:pt x="2624" y="3983"/>
                    <a:pt x="2429" y="4014"/>
                    <a:pt x="2194" y="3831"/>
                  </a:cubicBezTo>
                  <a:cubicBezTo>
                    <a:pt x="1978" y="3677"/>
                    <a:pt x="1822" y="3340"/>
                    <a:pt x="1802" y="2942"/>
                  </a:cubicBezTo>
                  <a:cubicBezTo>
                    <a:pt x="1763" y="2360"/>
                    <a:pt x="1684" y="1777"/>
                    <a:pt x="1567" y="1257"/>
                  </a:cubicBezTo>
                  <a:cubicBezTo>
                    <a:pt x="1524" y="1071"/>
                    <a:pt x="1582" y="1007"/>
                    <a:pt x="1653" y="1007"/>
                  </a:cubicBezTo>
                  <a:cubicBezTo>
                    <a:pt x="1710" y="1007"/>
                    <a:pt x="1776" y="1049"/>
                    <a:pt x="1802" y="1103"/>
                  </a:cubicBezTo>
                  <a:cubicBezTo>
                    <a:pt x="1864" y="1225"/>
                    <a:pt x="1926" y="1346"/>
                    <a:pt x="1997" y="1346"/>
                  </a:cubicBezTo>
                  <a:cubicBezTo>
                    <a:pt x="2017" y="1346"/>
                    <a:pt x="2036" y="1337"/>
                    <a:pt x="2057" y="1318"/>
                  </a:cubicBezTo>
                  <a:cubicBezTo>
                    <a:pt x="2092" y="1295"/>
                    <a:pt x="2129" y="1283"/>
                    <a:pt x="2167" y="1283"/>
                  </a:cubicBezTo>
                  <a:cubicBezTo>
                    <a:pt x="2276" y="1283"/>
                    <a:pt x="2385" y="1380"/>
                    <a:pt x="2429" y="1563"/>
                  </a:cubicBezTo>
                  <a:cubicBezTo>
                    <a:pt x="2460" y="1675"/>
                    <a:pt x="2523" y="1701"/>
                    <a:pt x="2596" y="1701"/>
                  </a:cubicBezTo>
                  <a:cubicBezTo>
                    <a:pt x="2661" y="1701"/>
                    <a:pt x="2733" y="1679"/>
                    <a:pt x="2796" y="1679"/>
                  </a:cubicBezTo>
                  <a:cubicBezTo>
                    <a:pt x="2836" y="1679"/>
                    <a:pt x="2871" y="1687"/>
                    <a:pt x="2899" y="1717"/>
                  </a:cubicBezTo>
                  <a:cubicBezTo>
                    <a:pt x="3035" y="1838"/>
                    <a:pt x="2624" y="1992"/>
                    <a:pt x="3035" y="3157"/>
                  </a:cubicBezTo>
                  <a:cubicBezTo>
                    <a:pt x="3428" y="4320"/>
                    <a:pt x="3153" y="3677"/>
                    <a:pt x="3153" y="4474"/>
                  </a:cubicBezTo>
                  <a:cubicBezTo>
                    <a:pt x="3153" y="4850"/>
                    <a:pt x="3210" y="4960"/>
                    <a:pt x="3279" y="4960"/>
                  </a:cubicBezTo>
                  <a:cubicBezTo>
                    <a:pt x="3351" y="4960"/>
                    <a:pt x="3437" y="4843"/>
                    <a:pt x="3486" y="4780"/>
                  </a:cubicBezTo>
                  <a:cubicBezTo>
                    <a:pt x="3497" y="4758"/>
                    <a:pt x="3513" y="4746"/>
                    <a:pt x="3530" y="4746"/>
                  </a:cubicBezTo>
                  <a:cubicBezTo>
                    <a:pt x="3629" y="4746"/>
                    <a:pt x="3812" y="5085"/>
                    <a:pt x="3995" y="5423"/>
                  </a:cubicBezTo>
                  <a:cubicBezTo>
                    <a:pt x="4191" y="5822"/>
                    <a:pt x="4583" y="5852"/>
                    <a:pt x="4583" y="6097"/>
                  </a:cubicBezTo>
                  <a:cubicBezTo>
                    <a:pt x="4583" y="6435"/>
                    <a:pt x="4720" y="6741"/>
                    <a:pt x="4935" y="6863"/>
                  </a:cubicBezTo>
                  <a:cubicBezTo>
                    <a:pt x="5190" y="6925"/>
                    <a:pt x="5249" y="7415"/>
                    <a:pt x="5425" y="7446"/>
                  </a:cubicBezTo>
                  <a:cubicBezTo>
                    <a:pt x="5601" y="7508"/>
                    <a:pt x="5620" y="7814"/>
                    <a:pt x="5522" y="8151"/>
                  </a:cubicBezTo>
                  <a:cubicBezTo>
                    <a:pt x="5444" y="8457"/>
                    <a:pt x="5522" y="8763"/>
                    <a:pt x="5973" y="9038"/>
                  </a:cubicBezTo>
                  <a:cubicBezTo>
                    <a:pt x="6404" y="9315"/>
                    <a:pt x="6208" y="9345"/>
                    <a:pt x="6541" y="9897"/>
                  </a:cubicBezTo>
                  <a:cubicBezTo>
                    <a:pt x="7089" y="10755"/>
                    <a:pt x="7598" y="11674"/>
                    <a:pt x="8068" y="12623"/>
                  </a:cubicBezTo>
                  <a:cubicBezTo>
                    <a:pt x="8225" y="13022"/>
                    <a:pt x="8342" y="13420"/>
                    <a:pt x="8421" y="13880"/>
                  </a:cubicBezTo>
                  <a:cubicBezTo>
                    <a:pt x="8500" y="14217"/>
                    <a:pt x="8265" y="14400"/>
                    <a:pt x="8382" y="14708"/>
                  </a:cubicBezTo>
                  <a:cubicBezTo>
                    <a:pt x="8518" y="15014"/>
                    <a:pt x="8147" y="14891"/>
                    <a:pt x="8166" y="15105"/>
                  </a:cubicBezTo>
                  <a:cubicBezTo>
                    <a:pt x="8206" y="15351"/>
                    <a:pt x="8382" y="16485"/>
                    <a:pt x="8735" y="16545"/>
                  </a:cubicBezTo>
                  <a:cubicBezTo>
                    <a:pt x="9087" y="16575"/>
                    <a:pt x="9478" y="17280"/>
                    <a:pt x="9752" y="17648"/>
                  </a:cubicBezTo>
                  <a:cubicBezTo>
                    <a:pt x="10046" y="18015"/>
                    <a:pt x="10457" y="17955"/>
                    <a:pt x="10888" y="18200"/>
                  </a:cubicBezTo>
                  <a:cubicBezTo>
                    <a:pt x="11319" y="18445"/>
                    <a:pt x="11672" y="19058"/>
                    <a:pt x="12278" y="19365"/>
                  </a:cubicBezTo>
                  <a:cubicBezTo>
                    <a:pt x="12847" y="19609"/>
                    <a:pt x="13394" y="19977"/>
                    <a:pt x="13884" y="20468"/>
                  </a:cubicBezTo>
                  <a:cubicBezTo>
                    <a:pt x="14041" y="20627"/>
                    <a:pt x="14215" y="20693"/>
                    <a:pt x="14401" y="20693"/>
                  </a:cubicBezTo>
                  <a:cubicBezTo>
                    <a:pt x="14678" y="20693"/>
                    <a:pt x="14986" y="20546"/>
                    <a:pt x="15314" y="20345"/>
                  </a:cubicBezTo>
                  <a:cubicBezTo>
                    <a:pt x="15461" y="20245"/>
                    <a:pt x="15601" y="20206"/>
                    <a:pt x="15731" y="20206"/>
                  </a:cubicBezTo>
                  <a:cubicBezTo>
                    <a:pt x="16086" y="20206"/>
                    <a:pt x="16377" y="20494"/>
                    <a:pt x="16606" y="20651"/>
                  </a:cubicBezTo>
                  <a:cubicBezTo>
                    <a:pt x="16880" y="20926"/>
                    <a:pt x="17135" y="21232"/>
                    <a:pt x="17370" y="21600"/>
                  </a:cubicBezTo>
                  <a:cubicBezTo>
                    <a:pt x="17546" y="21172"/>
                    <a:pt x="17742" y="20743"/>
                    <a:pt x="17958" y="20345"/>
                  </a:cubicBezTo>
                  <a:cubicBezTo>
                    <a:pt x="17996" y="20345"/>
                    <a:pt x="18217" y="20382"/>
                    <a:pt x="18435" y="20382"/>
                  </a:cubicBezTo>
                  <a:cubicBezTo>
                    <a:pt x="18653" y="20382"/>
                    <a:pt x="18868" y="20345"/>
                    <a:pt x="18897" y="20191"/>
                  </a:cubicBezTo>
                  <a:cubicBezTo>
                    <a:pt x="18976" y="19854"/>
                    <a:pt x="18310" y="19149"/>
                    <a:pt x="18389" y="19088"/>
                  </a:cubicBezTo>
                  <a:cubicBezTo>
                    <a:pt x="18466" y="19028"/>
                    <a:pt x="18506" y="18231"/>
                    <a:pt x="18624" y="18231"/>
                  </a:cubicBezTo>
                  <a:cubicBezTo>
                    <a:pt x="18701" y="18231"/>
                    <a:pt x="19215" y="18257"/>
                    <a:pt x="19572" y="18257"/>
                  </a:cubicBezTo>
                  <a:cubicBezTo>
                    <a:pt x="19750" y="18257"/>
                    <a:pt x="19890" y="18250"/>
                    <a:pt x="19916" y="18231"/>
                  </a:cubicBezTo>
                  <a:cubicBezTo>
                    <a:pt x="19975" y="18169"/>
                    <a:pt x="20190" y="17557"/>
                    <a:pt x="20366" y="17526"/>
                  </a:cubicBezTo>
                  <a:cubicBezTo>
                    <a:pt x="20445" y="17526"/>
                    <a:pt x="20581" y="17678"/>
                    <a:pt x="20699" y="17863"/>
                  </a:cubicBezTo>
                  <a:cubicBezTo>
                    <a:pt x="20895" y="17557"/>
                    <a:pt x="20973" y="16852"/>
                    <a:pt x="21012" y="16300"/>
                  </a:cubicBezTo>
                  <a:cubicBezTo>
                    <a:pt x="21051" y="15626"/>
                    <a:pt x="20915" y="15381"/>
                    <a:pt x="21130" y="15014"/>
                  </a:cubicBezTo>
                  <a:cubicBezTo>
                    <a:pt x="21345" y="14615"/>
                    <a:pt x="21600" y="14615"/>
                    <a:pt x="21521" y="14063"/>
                  </a:cubicBezTo>
                  <a:cubicBezTo>
                    <a:pt x="21500" y="13873"/>
                    <a:pt x="21447" y="13821"/>
                    <a:pt x="21376" y="13821"/>
                  </a:cubicBezTo>
                  <a:cubicBezTo>
                    <a:pt x="21294" y="13821"/>
                    <a:pt x="21189" y="13888"/>
                    <a:pt x="21081" y="13888"/>
                  </a:cubicBezTo>
                  <a:cubicBezTo>
                    <a:pt x="21025" y="13888"/>
                    <a:pt x="20969" y="13872"/>
                    <a:pt x="20915" y="13818"/>
                  </a:cubicBezTo>
                  <a:cubicBezTo>
                    <a:pt x="20817" y="13725"/>
                    <a:pt x="20727" y="13690"/>
                    <a:pt x="20615" y="13690"/>
                  </a:cubicBezTo>
                  <a:cubicBezTo>
                    <a:pt x="20434" y="13690"/>
                    <a:pt x="20199" y="13785"/>
                    <a:pt x="19799" y="13880"/>
                  </a:cubicBezTo>
                  <a:cubicBezTo>
                    <a:pt x="19152" y="14032"/>
                    <a:pt x="18859" y="14462"/>
                    <a:pt x="18878" y="15197"/>
                  </a:cubicBezTo>
                  <a:cubicBezTo>
                    <a:pt x="18917" y="15932"/>
                    <a:pt x="18662" y="15626"/>
                    <a:pt x="18682" y="16238"/>
                  </a:cubicBezTo>
                  <a:cubicBezTo>
                    <a:pt x="18701" y="16883"/>
                    <a:pt x="18173" y="16912"/>
                    <a:pt x="18212" y="17280"/>
                  </a:cubicBezTo>
                  <a:cubicBezTo>
                    <a:pt x="18224" y="17407"/>
                    <a:pt x="18187" y="17453"/>
                    <a:pt x="18128" y="17453"/>
                  </a:cubicBezTo>
                  <a:cubicBezTo>
                    <a:pt x="17998" y="17453"/>
                    <a:pt x="17763" y="17242"/>
                    <a:pt x="17684" y="17158"/>
                  </a:cubicBezTo>
                  <a:cubicBezTo>
                    <a:pt x="17671" y="17147"/>
                    <a:pt x="17650" y="17143"/>
                    <a:pt x="17622" y="17143"/>
                  </a:cubicBezTo>
                  <a:cubicBezTo>
                    <a:pt x="17324" y="17143"/>
                    <a:pt x="16198" y="17684"/>
                    <a:pt x="16019" y="17740"/>
                  </a:cubicBezTo>
                  <a:cubicBezTo>
                    <a:pt x="16010" y="17743"/>
                    <a:pt x="16001" y="17744"/>
                    <a:pt x="15991" y="17744"/>
                  </a:cubicBezTo>
                  <a:cubicBezTo>
                    <a:pt x="15780" y="17744"/>
                    <a:pt x="15474" y="17126"/>
                    <a:pt x="15232" y="17126"/>
                  </a:cubicBezTo>
                  <a:cubicBezTo>
                    <a:pt x="15227" y="17126"/>
                    <a:pt x="15221" y="17126"/>
                    <a:pt x="15216" y="17128"/>
                  </a:cubicBezTo>
                  <a:cubicBezTo>
                    <a:pt x="15210" y="17128"/>
                    <a:pt x="15204" y="17129"/>
                    <a:pt x="15198" y="17129"/>
                  </a:cubicBezTo>
                  <a:cubicBezTo>
                    <a:pt x="14937" y="17129"/>
                    <a:pt x="14824" y="16473"/>
                    <a:pt x="14804" y="15994"/>
                  </a:cubicBezTo>
                  <a:cubicBezTo>
                    <a:pt x="14765" y="15472"/>
                    <a:pt x="14257" y="14983"/>
                    <a:pt x="14041" y="14492"/>
                  </a:cubicBezTo>
                  <a:cubicBezTo>
                    <a:pt x="13825" y="14003"/>
                    <a:pt x="13806" y="12960"/>
                    <a:pt x="13787" y="12255"/>
                  </a:cubicBezTo>
                  <a:cubicBezTo>
                    <a:pt x="13728" y="11183"/>
                    <a:pt x="13806" y="10111"/>
                    <a:pt x="14022" y="9069"/>
                  </a:cubicBezTo>
                  <a:cubicBezTo>
                    <a:pt x="14060" y="8917"/>
                    <a:pt x="14080" y="8763"/>
                    <a:pt x="14080" y="8580"/>
                  </a:cubicBezTo>
                  <a:cubicBezTo>
                    <a:pt x="14002" y="8488"/>
                    <a:pt x="13904" y="8426"/>
                    <a:pt x="13787" y="8426"/>
                  </a:cubicBezTo>
                  <a:cubicBezTo>
                    <a:pt x="13780" y="8427"/>
                    <a:pt x="13772" y="8427"/>
                    <a:pt x="13766" y="8427"/>
                  </a:cubicBezTo>
                  <a:cubicBezTo>
                    <a:pt x="13484" y="8427"/>
                    <a:pt x="12922" y="7845"/>
                    <a:pt x="12807" y="7845"/>
                  </a:cubicBezTo>
                  <a:cubicBezTo>
                    <a:pt x="12670" y="7845"/>
                    <a:pt x="12689" y="7385"/>
                    <a:pt x="12592" y="7140"/>
                  </a:cubicBezTo>
                  <a:cubicBezTo>
                    <a:pt x="12494" y="6894"/>
                    <a:pt x="12572" y="6435"/>
                    <a:pt x="12435" y="6281"/>
                  </a:cubicBezTo>
                  <a:cubicBezTo>
                    <a:pt x="12122" y="5883"/>
                    <a:pt x="11887" y="5332"/>
                    <a:pt x="11749" y="4749"/>
                  </a:cubicBezTo>
                  <a:cubicBezTo>
                    <a:pt x="11632" y="3983"/>
                    <a:pt x="10810" y="3585"/>
                    <a:pt x="10497" y="3585"/>
                  </a:cubicBezTo>
                  <a:cubicBezTo>
                    <a:pt x="10203" y="3585"/>
                    <a:pt x="10027" y="4597"/>
                    <a:pt x="9948" y="4657"/>
                  </a:cubicBezTo>
                  <a:cubicBezTo>
                    <a:pt x="9944" y="4661"/>
                    <a:pt x="9938" y="4663"/>
                    <a:pt x="9931" y="4663"/>
                  </a:cubicBezTo>
                  <a:cubicBezTo>
                    <a:pt x="9798" y="4663"/>
                    <a:pt x="9275" y="4101"/>
                    <a:pt x="9126" y="3983"/>
                  </a:cubicBezTo>
                  <a:cubicBezTo>
                    <a:pt x="8950" y="3831"/>
                    <a:pt x="8852" y="3525"/>
                    <a:pt x="8871" y="3248"/>
                  </a:cubicBezTo>
                  <a:cubicBezTo>
                    <a:pt x="8871" y="2911"/>
                    <a:pt x="8518" y="2391"/>
                    <a:pt x="8421" y="2360"/>
                  </a:cubicBezTo>
                  <a:cubicBezTo>
                    <a:pt x="8147" y="1992"/>
                    <a:pt x="7872" y="1594"/>
                    <a:pt x="7618" y="1195"/>
                  </a:cubicBezTo>
                  <a:lnTo>
                    <a:pt x="6502" y="1195"/>
                  </a:lnTo>
                  <a:lnTo>
                    <a:pt x="6267" y="1686"/>
                  </a:lnTo>
                  <a:lnTo>
                    <a:pt x="4250" y="1717"/>
                  </a:lnTo>
                  <a:cubicBezTo>
                    <a:pt x="4250" y="1717"/>
                    <a:pt x="2703" y="797"/>
                    <a:pt x="2429" y="674"/>
                  </a:cubicBezTo>
                  <a:cubicBezTo>
                    <a:pt x="2135" y="521"/>
                    <a:pt x="1880" y="277"/>
                    <a:pt x="162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0" name="Google Shape;1910;p134"/>
            <p:cNvSpPr/>
            <p:nvPr/>
          </p:nvSpPr>
          <p:spPr>
            <a:xfrm>
              <a:off x="1524170" y="2003501"/>
              <a:ext cx="85593" cy="86151"/>
            </a:xfrm>
            <a:custGeom>
              <a:avLst/>
              <a:gdLst/>
              <a:ahLst/>
              <a:cxnLst/>
              <a:rect l="l" t="t" r="r" b="b"/>
              <a:pathLst>
                <a:path w="21600" h="21600" extrusionOk="0">
                  <a:moveTo>
                    <a:pt x="8838" y="0"/>
                  </a:moveTo>
                  <a:cubicBezTo>
                    <a:pt x="7994" y="0"/>
                    <a:pt x="7712" y="3484"/>
                    <a:pt x="7155" y="3898"/>
                  </a:cubicBezTo>
                  <a:cubicBezTo>
                    <a:pt x="6592" y="4317"/>
                    <a:pt x="11360" y="7382"/>
                    <a:pt x="10797" y="8915"/>
                  </a:cubicBezTo>
                  <a:cubicBezTo>
                    <a:pt x="10547" y="9614"/>
                    <a:pt x="9242" y="9792"/>
                    <a:pt x="7846" y="9792"/>
                  </a:cubicBezTo>
                  <a:cubicBezTo>
                    <a:pt x="6394" y="9792"/>
                    <a:pt x="4838" y="9601"/>
                    <a:pt x="4256" y="9601"/>
                  </a:cubicBezTo>
                  <a:cubicBezTo>
                    <a:pt x="4173" y="9601"/>
                    <a:pt x="4109" y="9601"/>
                    <a:pt x="4070" y="9614"/>
                  </a:cubicBezTo>
                  <a:cubicBezTo>
                    <a:pt x="2662" y="11426"/>
                    <a:pt x="1261" y="13239"/>
                    <a:pt x="0" y="15324"/>
                  </a:cubicBezTo>
                  <a:cubicBezTo>
                    <a:pt x="2246" y="17276"/>
                    <a:pt x="4486" y="19368"/>
                    <a:pt x="5472" y="20201"/>
                  </a:cubicBezTo>
                  <a:cubicBezTo>
                    <a:pt x="6381" y="20710"/>
                    <a:pt x="7501" y="20786"/>
                    <a:pt x="8595" y="20786"/>
                  </a:cubicBezTo>
                  <a:cubicBezTo>
                    <a:pt x="9030" y="20786"/>
                    <a:pt x="9459" y="20773"/>
                    <a:pt x="9875" y="20773"/>
                  </a:cubicBezTo>
                  <a:cubicBezTo>
                    <a:pt x="10976" y="20773"/>
                    <a:pt x="11936" y="20856"/>
                    <a:pt x="12480" y="21460"/>
                  </a:cubicBezTo>
                  <a:lnTo>
                    <a:pt x="12762" y="21600"/>
                  </a:lnTo>
                  <a:cubicBezTo>
                    <a:pt x="13747" y="20341"/>
                    <a:pt x="15008" y="19368"/>
                    <a:pt x="16269" y="18395"/>
                  </a:cubicBezTo>
                  <a:cubicBezTo>
                    <a:pt x="17530" y="17976"/>
                    <a:pt x="16691" y="16163"/>
                    <a:pt x="18938" y="14211"/>
                  </a:cubicBezTo>
                  <a:cubicBezTo>
                    <a:pt x="19917" y="13378"/>
                    <a:pt x="20896" y="12399"/>
                    <a:pt x="21600" y="11286"/>
                  </a:cubicBezTo>
                  <a:cubicBezTo>
                    <a:pt x="21120" y="11566"/>
                    <a:pt x="20730" y="11681"/>
                    <a:pt x="20429" y="11681"/>
                  </a:cubicBezTo>
                  <a:cubicBezTo>
                    <a:pt x="19667" y="11681"/>
                    <a:pt x="19437" y="10930"/>
                    <a:pt x="19635" y="10034"/>
                  </a:cubicBezTo>
                  <a:lnTo>
                    <a:pt x="17114" y="10447"/>
                  </a:lnTo>
                  <a:lnTo>
                    <a:pt x="17254"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1" name="Google Shape;1911;p134"/>
            <p:cNvSpPr/>
            <p:nvPr/>
          </p:nvSpPr>
          <p:spPr>
            <a:xfrm>
              <a:off x="1591984" y="1989046"/>
              <a:ext cx="26122" cy="55565"/>
            </a:xfrm>
            <a:custGeom>
              <a:avLst/>
              <a:gdLst/>
              <a:ahLst/>
              <a:cxnLst/>
              <a:rect l="l" t="t" r="r" b="b"/>
              <a:pathLst>
                <a:path w="21600" h="21600" extrusionOk="0">
                  <a:moveTo>
                    <a:pt x="13778" y="0"/>
                  </a:moveTo>
                  <a:cubicBezTo>
                    <a:pt x="9647" y="651"/>
                    <a:pt x="4593" y="4969"/>
                    <a:pt x="3209" y="5402"/>
                  </a:cubicBezTo>
                  <a:lnTo>
                    <a:pt x="461" y="5402"/>
                  </a:lnTo>
                  <a:lnTo>
                    <a:pt x="0" y="21600"/>
                  </a:lnTo>
                  <a:lnTo>
                    <a:pt x="8263" y="20959"/>
                  </a:lnTo>
                  <a:cubicBezTo>
                    <a:pt x="8724" y="19441"/>
                    <a:pt x="10569" y="17933"/>
                    <a:pt x="13317" y="17065"/>
                  </a:cubicBezTo>
                  <a:cubicBezTo>
                    <a:pt x="20216" y="14472"/>
                    <a:pt x="10108" y="4535"/>
                    <a:pt x="17909" y="3460"/>
                  </a:cubicBezTo>
                  <a:cubicBezTo>
                    <a:pt x="19293" y="3243"/>
                    <a:pt x="20216" y="2810"/>
                    <a:pt x="21600" y="2376"/>
                  </a:cubicBezTo>
                  <a:cubicBezTo>
                    <a:pt x="18832" y="1084"/>
                    <a:pt x="15623" y="0"/>
                    <a:pt x="13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2" name="Google Shape;1912;p134"/>
            <p:cNvSpPr/>
            <p:nvPr/>
          </p:nvSpPr>
          <p:spPr>
            <a:xfrm>
              <a:off x="1889172" y="1953490"/>
              <a:ext cx="57377" cy="47780"/>
            </a:xfrm>
            <a:custGeom>
              <a:avLst/>
              <a:gdLst/>
              <a:ahLst/>
              <a:cxnLst/>
              <a:rect l="l" t="t" r="r" b="b"/>
              <a:pathLst>
                <a:path w="21183" h="21600" extrusionOk="0">
                  <a:moveTo>
                    <a:pt x="11605" y="0"/>
                  </a:moveTo>
                  <a:cubicBezTo>
                    <a:pt x="10790" y="0"/>
                    <a:pt x="10069" y="218"/>
                    <a:pt x="9489" y="745"/>
                  </a:cubicBezTo>
                  <a:cubicBezTo>
                    <a:pt x="6212" y="3508"/>
                    <a:pt x="14414" y="9791"/>
                    <a:pt x="14414" y="13563"/>
                  </a:cubicBezTo>
                  <a:cubicBezTo>
                    <a:pt x="14414" y="14904"/>
                    <a:pt x="12756" y="15191"/>
                    <a:pt x="10556" y="15191"/>
                  </a:cubicBezTo>
                  <a:cubicBezTo>
                    <a:pt x="8871" y="15191"/>
                    <a:pt x="6858" y="15019"/>
                    <a:pt x="5051" y="15019"/>
                  </a:cubicBezTo>
                  <a:cubicBezTo>
                    <a:pt x="2598" y="15019"/>
                    <a:pt x="510" y="15340"/>
                    <a:pt x="51" y="16831"/>
                  </a:cubicBezTo>
                  <a:cubicBezTo>
                    <a:pt x="-417" y="18539"/>
                    <a:pt x="2411" y="20534"/>
                    <a:pt x="5950" y="20534"/>
                  </a:cubicBezTo>
                  <a:cubicBezTo>
                    <a:pt x="7083" y="20534"/>
                    <a:pt x="8290" y="20327"/>
                    <a:pt x="9489" y="19846"/>
                  </a:cubicBezTo>
                  <a:cubicBezTo>
                    <a:pt x="10697" y="19318"/>
                    <a:pt x="11961" y="19066"/>
                    <a:pt x="13206" y="19066"/>
                  </a:cubicBezTo>
                  <a:cubicBezTo>
                    <a:pt x="15556" y="19066"/>
                    <a:pt x="17878" y="19961"/>
                    <a:pt x="19750" y="21600"/>
                  </a:cubicBezTo>
                  <a:cubicBezTo>
                    <a:pt x="20162" y="15317"/>
                    <a:pt x="20780" y="8037"/>
                    <a:pt x="21183" y="3256"/>
                  </a:cubicBezTo>
                  <a:cubicBezTo>
                    <a:pt x="18046" y="2293"/>
                    <a:pt x="14292" y="0"/>
                    <a:pt x="116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3" name="Google Shape;1913;p134"/>
            <p:cNvSpPr/>
            <p:nvPr/>
          </p:nvSpPr>
          <p:spPr>
            <a:xfrm>
              <a:off x="1942668" y="1960693"/>
              <a:ext cx="68373" cy="42226"/>
            </a:xfrm>
            <a:custGeom>
              <a:avLst/>
              <a:gdLst/>
              <a:ahLst/>
              <a:cxnLst/>
              <a:rect l="l" t="t" r="r" b="b"/>
              <a:pathLst>
                <a:path w="21600" h="21600" extrusionOk="0">
                  <a:moveTo>
                    <a:pt x="1226" y="0"/>
                  </a:moveTo>
                  <a:cubicBezTo>
                    <a:pt x="881" y="5410"/>
                    <a:pt x="353" y="13648"/>
                    <a:pt x="0" y="20757"/>
                  </a:cubicBezTo>
                  <a:lnTo>
                    <a:pt x="529" y="21042"/>
                  </a:lnTo>
                  <a:cubicBezTo>
                    <a:pt x="977" y="21431"/>
                    <a:pt x="1362" y="21600"/>
                    <a:pt x="1723" y="21600"/>
                  </a:cubicBezTo>
                  <a:cubicBezTo>
                    <a:pt x="3197" y="21600"/>
                    <a:pt x="4342" y="18772"/>
                    <a:pt x="8428" y="16489"/>
                  </a:cubicBezTo>
                  <a:cubicBezTo>
                    <a:pt x="9782" y="15736"/>
                    <a:pt x="11337" y="15542"/>
                    <a:pt x="12907" y="15542"/>
                  </a:cubicBezTo>
                  <a:cubicBezTo>
                    <a:pt x="14558" y="15542"/>
                    <a:pt x="16224" y="15762"/>
                    <a:pt x="17642" y="15762"/>
                  </a:cubicBezTo>
                  <a:cubicBezTo>
                    <a:pt x="19934" y="15762"/>
                    <a:pt x="21600" y="15191"/>
                    <a:pt x="21600" y="12234"/>
                  </a:cubicBezTo>
                  <a:cubicBezTo>
                    <a:pt x="21600" y="6357"/>
                    <a:pt x="10704" y="26"/>
                    <a:pt x="6057" y="26"/>
                  </a:cubicBezTo>
                  <a:cubicBezTo>
                    <a:pt x="5528" y="26"/>
                    <a:pt x="5080" y="117"/>
                    <a:pt x="4743" y="285"/>
                  </a:cubicBezTo>
                  <a:cubicBezTo>
                    <a:pt x="4270" y="506"/>
                    <a:pt x="3806" y="597"/>
                    <a:pt x="3341" y="597"/>
                  </a:cubicBezTo>
                  <a:cubicBezTo>
                    <a:pt x="2596" y="597"/>
                    <a:pt x="1883" y="350"/>
                    <a:pt x="12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4" name="Google Shape;1914;p134"/>
            <p:cNvSpPr/>
            <p:nvPr/>
          </p:nvSpPr>
          <p:spPr>
            <a:xfrm>
              <a:off x="1627958" y="2063504"/>
              <a:ext cx="85174" cy="90386"/>
            </a:xfrm>
            <a:custGeom>
              <a:avLst/>
              <a:gdLst/>
              <a:ahLst/>
              <a:cxnLst/>
              <a:rect l="l" t="t" r="r" b="b"/>
              <a:pathLst>
                <a:path w="21494" h="21600" extrusionOk="0">
                  <a:moveTo>
                    <a:pt x="21276" y="0"/>
                  </a:moveTo>
                  <a:cubicBezTo>
                    <a:pt x="18819" y="0"/>
                    <a:pt x="16278" y="2133"/>
                    <a:pt x="15465" y="2261"/>
                  </a:cubicBezTo>
                  <a:cubicBezTo>
                    <a:pt x="15401" y="2273"/>
                    <a:pt x="15324" y="2279"/>
                    <a:pt x="15222" y="2279"/>
                  </a:cubicBezTo>
                  <a:cubicBezTo>
                    <a:pt x="14787" y="2279"/>
                    <a:pt x="14006" y="2188"/>
                    <a:pt x="13206" y="2188"/>
                  </a:cubicBezTo>
                  <a:cubicBezTo>
                    <a:pt x="12022" y="2188"/>
                    <a:pt x="10787" y="2382"/>
                    <a:pt x="10556" y="3321"/>
                  </a:cubicBezTo>
                  <a:cubicBezTo>
                    <a:pt x="10134" y="5182"/>
                    <a:pt x="8028" y="5448"/>
                    <a:pt x="5084" y="5715"/>
                  </a:cubicBezTo>
                  <a:cubicBezTo>
                    <a:pt x="2140" y="5848"/>
                    <a:pt x="3683" y="8370"/>
                    <a:pt x="3401" y="8770"/>
                  </a:cubicBezTo>
                  <a:cubicBezTo>
                    <a:pt x="2979" y="9303"/>
                    <a:pt x="2563" y="9697"/>
                    <a:pt x="1859" y="10097"/>
                  </a:cubicBezTo>
                  <a:lnTo>
                    <a:pt x="35" y="10497"/>
                  </a:lnTo>
                  <a:cubicBezTo>
                    <a:pt x="-106" y="11291"/>
                    <a:pt x="176" y="12091"/>
                    <a:pt x="880" y="12491"/>
                  </a:cubicBezTo>
                  <a:cubicBezTo>
                    <a:pt x="2563" y="13418"/>
                    <a:pt x="5084" y="17267"/>
                    <a:pt x="7049" y="18200"/>
                  </a:cubicBezTo>
                  <a:cubicBezTo>
                    <a:pt x="7888" y="18733"/>
                    <a:pt x="8451" y="19394"/>
                    <a:pt x="8732" y="20327"/>
                  </a:cubicBezTo>
                  <a:cubicBezTo>
                    <a:pt x="9104" y="20224"/>
                    <a:pt x="9481" y="20182"/>
                    <a:pt x="9846" y="20182"/>
                  </a:cubicBezTo>
                  <a:cubicBezTo>
                    <a:pt x="10441" y="20182"/>
                    <a:pt x="11017" y="20291"/>
                    <a:pt x="11536" y="20455"/>
                  </a:cubicBezTo>
                  <a:cubicBezTo>
                    <a:pt x="12656" y="20988"/>
                    <a:pt x="15465" y="20455"/>
                    <a:pt x="16585" y="21255"/>
                  </a:cubicBezTo>
                  <a:cubicBezTo>
                    <a:pt x="17116" y="21509"/>
                    <a:pt x="17654" y="21600"/>
                    <a:pt x="18185" y="21600"/>
                  </a:cubicBezTo>
                  <a:cubicBezTo>
                    <a:pt x="18492" y="21600"/>
                    <a:pt x="18800" y="21570"/>
                    <a:pt x="19113" y="21521"/>
                  </a:cubicBezTo>
                  <a:cubicBezTo>
                    <a:pt x="18832" y="21121"/>
                    <a:pt x="18691" y="20855"/>
                    <a:pt x="18409" y="20455"/>
                  </a:cubicBezTo>
                  <a:cubicBezTo>
                    <a:pt x="17564" y="18994"/>
                    <a:pt x="18972" y="16206"/>
                    <a:pt x="19670" y="14085"/>
                  </a:cubicBezTo>
                  <a:cubicBezTo>
                    <a:pt x="20374" y="11958"/>
                    <a:pt x="19113" y="6909"/>
                    <a:pt x="20374" y="5582"/>
                  </a:cubicBezTo>
                  <a:cubicBezTo>
                    <a:pt x="21494" y="4255"/>
                    <a:pt x="20931" y="3588"/>
                    <a:pt x="21494" y="400"/>
                  </a:cubicBezTo>
                  <a:cubicBezTo>
                    <a:pt x="21494" y="267"/>
                    <a:pt x="21494" y="133"/>
                    <a:pt x="21494" y="6"/>
                  </a:cubicBezTo>
                  <a:cubicBezTo>
                    <a:pt x="21424" y="0"/>
                    <a:pt x="21353" y="0"/>
                    <a:pt x="2127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5" name="Google Shape;1915;p134"/>
            <p:cNvSpPr/>
            <p:nvPr/>
          </p:nvSpPr>
          <p:spPr>
            <a:xfrm>
              <a:off x="1901491" y="2271764"/>
              <a:ext cx="794937" cy="843287"/>
            </a:xfrm>
            <a:custGeom>
              <a:avLst/>
              <a:gdLst/>
              <a:ahLst/>
              <a:cxnLst/>
              <a:rect l="l" t="t" r="r" b="b"/>
              <a:pathLst>
                <a:path w="21410" h="21600" extrusionOk="0">
                  <a:moveTo>
                    <a:pt x="7458" y="0"/>
                  </a:moveTo>
                  <a:cubicBezTo>
                    <a:pt x="7282" y="0"/>
                    <a:pt x="7311" y="250"/>
                    <a:pt x="7172" y="303"/>
                  </a:cubicBezTo>
                  <a:cubicBezTo>
                    <a:pt x="7016" y="344"/>
                    <a:pt x="6700" y="562"/>
                    <a:pt x="6527" y="562"/>
                  </a:cubicBezTo>
                  <a:cubicBezTo>
                    <a:pt x="6517" y="562"/>
                    <a:pt x="6507" y="561"/>
                    <a:pt x="6498" y="559"/>
                  </a:cubicBezTo>
                  <a:cubicBezTo>
                    <a:pt x="6467" y="551"/>
                    <a:pt x="6434" y="548"/>
                    <a:pt x="6402" y="548"/>
                  </a:cubicBezTo>
                  <a:cubicBezTo>
                    <a:pt x="6262" y="548"/>
                    <a:pt x="6124" y="620"/>
                    <a:pt x="6124" y="759"/>
                  </a:cubicBezTo>
                  <a:cubicBezTo>
                    <a:pt x="6124" y="842"/>
                    <a:pt x="6088" y="876"/>
                    <a:pt x="6046" y="876"/>
                  </a:cubicBezTo>
                  <a:cubicBezTo>
                    <a:pt x="5993" y="876"/>
                    <a:pt x="5931" y="823"/>
                    <a:pt x="5915" y="744"/>
                  </a:cubicBezTo>
                  <a:cubicBezTo>
                    <a:pt x="5885" y="602"/>
                    <a:pt x="5540" y="688"/>
                    <a:pt x="5435" y="588"/>
                  </a:cubicBezTo>
                  <a:cubicBezTo>
                    <a:pt x="5402" y="551"/>
                    <a:pt x="5319" y="536"/>
                    <a:pt x="5237" y="536"/>
                  </a:cubicBezTo>
                  <a:cubicBezTo>
                    <a:pt x="5096" y="536"/>
                    <a:pt x="4958" y="582"/>
                    <a:pt x="5091" y="645"/>
                  </a:cubicBezTo>
                  <a:cubicBezTo>
                    <a:pt x="5241" y="730"/>
                    <a:pt x="5331" y="887"/>
                    <a:pt x="5301" y="1043"/>
                  </a:cubicBezTo>
                  <a:cubicBezTo>
                    <a:pt x="5301" y="1228"/>
                    <a:pt x="5435" y="1172"/>
                    <a:pt x="5435" y="1385"/>
                  </a:cubicBezTo>
                  <a:cubicBezTo>
                    <a:pt x="5435" y="1467"/>
                    <a:pt x="5463" y="1491"/>
                    <a:pt x="5505" y="1491"/>
                  </a:cubicBezTo>
                  <a:cubicBezTo>
                    <a:pt x="5563" y="1491"/>
                    <a:pt x="5650" y="1442"/>
                    <a:pt x="5720" y="1442"/>
                  </a:cubicBezTo>
                  <a:cubicBezTo>
                    <a:pt x="5839" y="1442"/>
                    <a:pt x="5839" y="1642"/>
                    <a:pt x="5660" y="1670"/>
                  </a:cubicBezTo>
                  <a:cubicBezTo>
                    <a:pt x="5495" y="1699"/>
                    <a:pt x="5376" y="1812"/>
                    <a:pt x="5346" y="1955"/>
                  </a:cubicBezTo>
                  <a:cubicBezTo>
                    <a:pt x="5301" y="2111"/>
                    <a:pt x="5136" y="2012"/>
                    <a:pt x="4986" y="2140"/>
                  </a:cubicBezTo>
                  <a:cubicBezTo>
                    <a:pt x="4866" y="2242"/>
                    <a:pt x="4766" y="2345"/>
                    <a:pt x="4676" y="2345"/>
                  </a:cubicBezTo>
                  <a:cubicBezTo>
                    <a:pt x="4654" y="2345"/>
                    <a:pt x="4633" y="2339"/>
                    <a:pt x="4612" y="2325"/>
                  </a:cubicBezTo>
                  <a:cubicBezTo>
                    <a:pt x="4583" y="2307"/>
                    <a:pt x="4554" y="2298"/>
                    <a:pt x="4525" y="2298"/>
                  </a:cubicBezTo>
                  <a:cubicBezTo>
                    <a:pt x="4462" y="2298"/>
                    <a:pt x="4399" y="2333"/>
                    <a:pt x="4328" y="2381"/>
                  </a:cubicBezTo>
                  <a:cubicBezTo>
                    <a:pt x="4300" y="2397"/>
                    <a:pt x="4276" y="2403"/>
                    <a:pt x="4251" y="2403"/>
                  </a:cubicBezTo>
                  <a:cubicBezTo>
                    <a:pt x="4184" y="2403"/>
                    <a:pt x="4120" y="2348"/>
                    <a:pt x="3999" y="2253"/>
                  </a:cubicBezTo>
                  <a:cubicBezTo>
                    <a:pt x="3878" y="2154"/>
                    <a:pt x="3804" y="1926"/>
                    <a:pt x="3579" y="1712"/>
                  </a:cubicBezTo>
                  <a:cubicBezTo>
                    <a:pt x="3415" y="1798"/>
                    <a:pt x="3235" y="1841"/>
                    <a:pt x="3055" y="1870"/>
                  </a:cubicBezTo>
                  <a:cubicBezTo>
                    <a:pt x="2965" y="1870"/>
                    <a:pt x="2790" y="1860"/>
                    <a:pt x="2623" y="1860"/>
                  </a:cubicBezTo>
                  <a:cubicBezTo>
                    <a:pt x="2429" y="1860"/>
                    <a:pt x="2248" y="1873"/>
                    <a:pt x="2232" y="1926"/>
                  </a:cubicBezTo>
                  <a:cubicBezTo>
                    <a:pt x="2202" y="2040"/>
                    <a:pt x="2262" y="2154"/>
                    <a:pt x="2367" y="2211"/>
                  </a:cubicBezTo>
                  <a:cubicBezTo>
                    <a:pt x="2471" y="2239"/>
                    <a:pt x="2681" y="2296"/>
                    <a:pt x="2486" y="2439"/>
                  </a:cubicBezTo>
                  <a:cubicBezTo>
                    <a:pt x="2292" y="2581"/>
                    <a:pt x="2112" y="2381"/>
                    <a:pt x="2112" y="2723"/>
                  </a:cubicBezTo>
                  <a:cubicBezTo>
                    <a:pt x="2112" y="3050"/>
                    <a:pt x="2546" y="3278"/>
                    <a:pt x="2456" y="3577"/>
                  </a:cubicBezTo>
                  <a:cubicBezTo>
                    <a:pt x="2397" y="3820"/>
                    <a:pt x="2352" y="4061"/>
                    <a:pt x="2337" y="4304"/>
                  </a:cubicBezTo>
                  <a:cubicBezTo>
                    <a:pt x="2337" y="4460"/>
                    <a:pt x="2277" y="5001"/>
                    <a:pt x="2142" y="5030"/>
                  </a:cubicBezTo>
                  <a:cubicBezTo>
                    <a:pt x="2129" y="5032"/>
                    <a:pt x="2116" y="5033"/>
                    <a:pt x="2103" y="5033"/>
                  </a:cubicBezTo>
                  <a:cubicBezTo>
                    <a:pt x="2019" y="5033"/>
                    <a:pt x="1939" y="4988"/>
                    <a:pt x="1850" y="4988"/>
                  </a:cubicBezTo>
                  <a:cubicBezTo>
                    <a:pt x="1796" y="4988"/>
                    <a:pt x="1740" y="5004"/>
                    <a:pt x="1678" y="5058"/>
                  </a:cubicBezTo>
                  <a:cubicBezTo>
                    <a:pt x="1484" y="5215"/>
                    <a:pt x="1244" y="5129"/>
                    <a:pt x="1020" y="5300"/>
                  </a:cubicBezTo>
                  <a:cubicBezTo>
                    <a:pt x="795" y="5471"/>
                    <a:pt x="555" y="5399"/>
                    <a:pt x="540" y="5613"/>
                  </a:cubicBezTo>
                  <a:cubicBezTo>
                    <a:pt x="525" y="5812"/>
                    <a:pt x="316" y="5926"/>
                    <a:pt x="361" y="6111"/>
                  </a:cubicBezTo>
                  <a:cubicBezTo>
                    <a:pt x="406" y="6296"/>
                    <a:pt x="256" y="6254"/>
                    <a:pt x="122" y="6396"/>
                  </a:cubicBezTo>
                  <a:cubicBezTo>
                    <a:pt x="-29" y="6539"/>
                    <a:pt x="137" y="6624"/>
                    <a:pt x="31" y="6737"/>
                  </a:cubicBezTo>
                  <a:cubicBezTo>
                    <a:pt x="-58" y="6852"/>
                    <a:pt x="62" y="7023"/>
                    <a:pt x="181" y="7194"/>
                  </a:cubicBezTo>
                  <a:cubicBezTo>
                    <a:pt x="286" y="7364"/>
                    <a:pt x="421" y="7492"/>
                    <a:pt x="406" y="7649"/>
                  </a:cubicBezTo>
                  <a:cubicBezTo>
                    <a:pt x="392" y="7792"/>
                    <a:pt x="492" y="7865"/>
                    <a:pt x="635" y="7865"/>
                  </a:cubicBezTo>
                  <a:cubicBezTo>
                    <a:pt x="648" y="7865"/>
                    <a:pt x="661" y="7864"/>
                    <a:pt x="675" y="7863"/>
                  </a:cubicBezTo>
                  <a:cubicBezTo>
                    <a:pt x="682" y="7861"/>
                    <a:pt x="689" y="7861"/>
                    <a:pt x="695" y="7861"/>
                  </a:cubicBezTo>
                  <a:cubicBezTo>
                    <a:pt x="829" y="7861"/>
                    <a:pt x="717" y="8147"/>
                    <a:pt x="960" y="8147"/>
                  </a:cubicBezTo>
                  <a:cubicBezTo>
                    <a:pt x="1094" y="8147"/>
                    <a:pt x="1225" y="8165"/>
                    <a:pt x="1330" y="8165"/>
                  </a:cubicBezTo>
                  <a:cubicBezTo>
                    <a:pt x="1435" y="8165"/>
                    <a:pt x="1514" y="8147"/>
                    <a:pt x="1544" y="8076"/>
                  </a:cubicBezTo>
                  <a:cubicBezTo>
                    <a:pt x="1579" y="7991"/>
                    <a:pt x="1658" y="7915"/>
                    <a:pt x="1717" y="7915"/>
                  </a:cubicBezTo>
                  <a:cubicBezTo>
                    <a:pt x="1754" y="7915"/>
                    <a:pt x="1783" y="7948"/>
                    <a:pt x="1783" y="8033"/>
                  </a:cubicBezTo>
                  <a:cubicBezTo>
                    <a:pt x="1783" y="8220"/>
                    <a:pt x="1743" y="8723"/>
                    <a:pt x="1888" y="8723"/>
                  </a:cubicBezTo>
                  <a:cubicBezTo>
                    <a:pt x="1897" y="8723"/>
                    <a:pt x="1907" y="8721"/>
                    <a:pt x="1917" y="8717"/>
                  </a:cubicBezTo>
                  <a:cubicBezTo>
                    <a:pt x="2016" y="8691"/>
                    <a:pt x="2118" y="8680"/>
                    <a:pt x="2221" y="8680"/>
                  </a:cubicBezTo>
                  <a:cubicBezTo>
                    <a:pt x="2352" y="8680"/>
                    <a:pt x="2487" y="8699"/>
                    <a:pt x="2621" y="8731"/>
                  </a:cubicBezTo>
                  <a:cubicBezTo>
                    <a:pt x="2670" y="8748"/>
                    <a:pt x="2721" y="8756"/>
                    <a:pt x="2770" y="8756"/>
                  </a:cubicBezTo>
                  <a:cubicBezTo>
                    <a:pt x="2888" y="8756"/>
                    <a:pt x="3001" y="8711"/>
                    <a:pt x="3085" y="8631"/>
                  </a:cubicBezTo>
                  <a:cubicBezTo>
                    <a:pt x="3190" y="8517"/>
                    <a:pt x="3324" y="8517"/>
                    <a:pt x="3549" y="8389"/>
                  </a:cubicBezTo>
                  <a:cubicBezTo>
                    <a:pt x="3774" y="8261"/>
                    <a:pt x="3984" y="8104"/>
                    <a:pt x="4193" y="8104"/>
                  </a:cubicBezTo>
                  <a:cubicBezTo>
                    <a:pt x="4323" y="8104"/>
                    <a:pt x="4505" y="8055"/>
                    <a:pt x="4613" y="8055"/>
                  </a:cubicBezTo>
                  <a:cubicBezTo>
                    <a:pt x="4680" y="8055"/>
                    <a:pt x="4719" y="8074"/>
                    <a:pt x="4702" y="8133"/>
                  </a:cubicBezTo>
                  <a:cubicBezTo>
                    <a:pt x="4657" y="8289"/>
                    <a:pt x="4612" y="8873"/>
                    <a:pt x="4882" y="9172"/>
                  </a:cubicBezTo>
                  <a:cubicBezTo>
                    <a:pt x="5111" y="9442"/>
                    <a:pt x="5243" y="9561"/>
                    <a:pt x="5443" y="9561"/>
                  </a:cubicBezTo>
                  <a:cubicBezTo>
                    <a:pt x="5464" y="9561"/>
                    <a:pt x="5486" y="9559"/>
                    <a:pt x="5510" y="9557"/>
                  </a:cubicBezTo>
                  <a:cubicBezTo>
                    <a:pt x="5537" y="9553"/>
                    <a:pt x="5561" y="9552"/>
                    <a:pt x="5581" y="9552"/>
                  </a:cubicBezTo>
                  <a:cubicBezTo>
                    <a:pt x="5735" y="9552"/>
                    <a:pt x="5740" y="9629"/>
                    <a:pt x="5869" y="9629"/>
                  </a:cubicBezTo>
                  <a:cubicBezTo>
                    <a:pt x="5879" y="9629"/>
                    <a:pt x="5889" y="9629"/>
                    <a:pt x="5900" y="9627"/>
                  </a:cubicBezTo>
                  <a:cubicBezTo>
                    <a:pt x="5906" y="9627"/>
                    <a:pt x="5911" y="9627"/>
                    <a:pt x="5917" y="9627"/>
                  </a:cubicBezTo>
                  <a:cubicBezTo>
                    <a:pt x="6071" y="9627"/>
                    <a:pt x="5965" y="9813"/>
                    <a:pt x="6124" y="9813"/>
                  </a:cubicBezTo>
                  <a:cubicBezTo>
                    <a:pt x="6289" y="9813"/>
                    <a:pt x="6573" y="9856"/>
                    <a:pt x="6573" y="10026"/>
                  </a:cubicBezTo>
                  <a:cubicBezTo>
                    <a:pt x="6573" y="10105"/>
                    <a:pt x="6675" y="10117"/>
                    <a:pt x="6796" y="10117"/>
                  </a:cubicBezTo>
                  <a:cubicBezTo>
                    <a:pt x="6851" y="10117"/>
                    <a:pt x="6908" y="10115"/>
                    <a:pt x="6963" y="10115"/>
                  </a:cubicBezTo>
                  <a:cubicBezTo>
                    <a:pt x="7052" y="10115"/>
                    <a:pt x="7132" y="10121"/>
                    <a:pt x="7172" y="10154"/>
                  </a:cubicBezTo>
                  <a:cubicBezTo>
                    <a:pt x="7277" y="10240"/>
                    <a:pt x="7411" y="10325"/>
                    <a:pt x="7366" y="10510"/>
                  </a:cubicBezTo>
                  <a:cubicBezTo>
                    <a:pt x="7337" y="10681"/>
                    <a:pt x="7621" y="10838"/>
                    <a:pt x="7456" y="10909"/>
                  </a:cubicBezTo>
                  <a:cubicBezTo>
                    <a:pt x="7292" y="10994"/>
                    <a:pt x="7501" y="11151"/>
                    <a:pt x="7516" y="11350"/>
                  </a:cubicBezTo>
                  <a:cubicBezTo>
                    <a:pt x="7530" y="11535"/>
                    <a:pt x="7725" y="11622"/>
                    <a:pt x="8040" y="11622"/>
                  </a:cubicBezTo>
                  <a:cubicBezTo>
                    <a:pt x="8064" y="11622"/>
                    <a:pt x="8089" y="11622"/>
                    <a:pt x="8115" y="11620"/>
                  </a:cubicBezTo>
                  <a:cubicBezTo>
                    <a:pt x="8160" y="11618"/>
                    <a:pt x="8200" y="11618"/>
                    <a:pt x="8238" y="11618"/>
                  </a:cubicBezTo>
                  <a:cubicBezTo>
                    <a:pt x="8485" y="11618"/>
                    <a:pt x="8564" y="11668"/>
                    <a:pt x="8564" y="11891"/>
                  </a:cubicBezTo>
                  <a:cubicBezTo>
                    <a:pt x="8564" y="12133"/>
                    <a:pt x="8803" y="12162"/>
                    <a:pt x="8878" y="12404"/>
                  </a:cubicBezTo>
                  <a:cubicBezTo>
                    <a:pt x="8953" y="12645"/>
                    <a:pt x="8788" y="12902"/>
                    <a:pt x="8818" y="13101"/>
                  </a:cubicBezTo>
                  <a:cubicBezTo>
                    <a:pt x="8833" y="13229"/>
                    <a:pt x="8774" y="13372"/>
                    <a:pt x="8654" y="13457"/>
                  </a:cubicBezTo>
                  <a:cubicBezTo>
                    <a:pt x="8774" y="13600"/>
                    <a:pt x="8788" y="13671"/>
                    <a:pt x="8669" y="13728"/>
                  </a:cubicBezTo>
                  <a:cubicBezTo>
                    <a:pt x="8534" y="13813"/>
                    <a:pt x="8863" y="14041"/>
                    <a:pt x="8774" y="14382"/>
                  </a:cubicBezTo>
                  <a:cubicBezTo>
                    <a:pt x="8684" y="14738"/>
                    <a:pt x="8669" y="14795"/>
                    <a:pt x="9043" y="14824"/>
                  </a:cubicBezTo>
                  <a:cubicBezTo>
                    <a:pt x="9317" y="14834"/>
                    <a:pt x="9374" y="14898"/>
                    <a:pt x="9438" y="14898"/>
                  </a:cubicBezTo>
                  <a:cubicBezTo>
                    <a:pt x="9462" y="14898"/>
                    <a:pt x="9486" y="14889"/>
                    <a:pt x="9522" y="14866"/>
                  </a:cubicBezTo>
                  <a:cubicBezTo>
                    <a:pt x="9533" y="14860"/>
                    <a:pt x="9544" y="14857"/>
                    <a:pt x="9557" y="14857"/>
                  </a:cubicBezTo>
                  <a:cubicBezTo>
                    <a:pt x="9676" y="14857"/>
                    <a:pt x="9842" y="15154"/>
                    <a:pt x="9896" y="15322"/>
                  </a:cubicBezTo>
                  <a:cubicBezTo>
                    <a:pt x="9941" y="15493"/>
                    <a:pt x="10076" y="15906"/>
                    <a:pt x="10151" y="15906"/>
                  </a:cubicBezTo>
                  <a:cubicBezTo>
                    <a:pt x="10212" y="15906"/>
                    <a:pt x="10341" y="15784"/>
                    <a:pt x="10492" y="15784"/>
                  </a:cubicBezTo>
                  <a:cubicBezTo>
                    <a:pt x="10527" y="15784"/>
                    <a:pt x="10563" y="15790"/>
                    <a:pt x="10600" y="15806"/>
                  </a:cubicBezTo>
                  <a:cubicBezTo>
                    <a:pt x="10809" y="15906"/>
                    <a:pt x="10555" y="16503"/>
                    <a:pt x="10555" y="16760"/>
                  </a:cubicBezTo>
                  <a:cubicBezTo>
                    <a:pt x="10587" y="16756"/>
                    <a:pt x="10619" y="16754"/>
                    <a:pt x="10651" y="16754"/>
                  </a:cubicBezTo>
                  <a:cubicBezTo>
                    <a:pt x="10739" y="16754"/>
                    <a:pt x="10826" y="16767"/>
                    <a:pt x="10914" y="16788"/>
                  </a:cubicBezTo>
                  <a:cubicBezTo>
                    <a:pt x="11004" y="16831"/>
                    <a:pt x="11064" y="17471"/>
                    <a:pt x="11004" y="17600"/>
                  </a:cubicBezTo>
                  <a:cubicBezTo>
                    <a:pt x="10959" y="17714"/>
                    <a:pt x="10555" y="17827"/>
                    <a:pt x="10345" y="17956"/>
                  </a:cubicBezTo>
                  <a:cubicBezTo>
                    <a:pt x="9986" y="18226"/>
                    <a:pt x="9671" y="18553"/>
                    <a:pt x="9417" y="18924"/>
                  </a:cubicBezTo>
                  <a:cubicBezTo>
                    <a:pt x="9268" y="19109"/>
                    <a:pt x="9118" y="19308"/>
                    <a:pt x="8938" y="19478"/>
                  </a:cubicBezTo>
                  <a:cubicBezTo>
                    <a:pt x="8951" y="19483"/>
                    <a:pt x="8966" y="19484"/>
                    <a:pt x="8981" y="19484"/>
                  </a:cubicBezTo>
                  <a:cubicBezTo>
                    <a:pt x="9018" y="19484"/>
                    <a:pt x="9061" y="19475"/>
                    <a:pt x="9103" y="19464"/>
                  </a:cubicBezTo>
                  <a:cubicBezTo>
                    <a:pt x="9135" y="19451"/>
                    <a:pt x="9173" y="19442"/>
                    <a:pt x="9216" y="19442"/>
                  </a:cubicBezTo>
                  <a:cubicBezTo>
                    <a:pt x="9312" y="19442"/>
                    <a:pt x="9432" y="19488"/>
                    <a:pt x="9567" y="19635"/>
                  </a:cubicBezTo>
                  <a:cubicBezTo>
                    <a:pt x="9740" y="19840"/>
                    <a:pt x="9732" y="20007"/>
                    <a:pt x="9798" y="20007"/>
                  </a:cubicBezTo>
                  <a:cubicBezTo>
                    <a:pt x="9800" y="20007"/>
                    <a:pt x="9803" y="20006"/>
                    <a:pt x="9807" y="20005"/>
                  </a:cubicBezTo>
                  <a:cubicBezTo>
                    <a:pt x="9861" y="19995"/>
                    <a:pt x="9916" y="19847"/>
                    <a:pt x="10001" y="19847"/>
                  </a:cubicBezTo>
                  <a:cubicBezTo>
                    <a:pt x="10031" y="19847"/>
                    <a:pt x="10065" y="19867"/>
                    <a:pt x="10106" y="19920"/>
                  </a:cubicBezTo>
                  <a:cubicBezTo>
                    <a:pt x="10255" y="20120"/>
                    <a:pt x="10630" y="20276"/>
                    <a:pt x="10719" y="20376"/>
                  </a:cubicBezTo>
                  <a:cubicBezTo>
                    <a:pt x="10809" y="20475"/>
                    <a:pt x="11093" y="20546"/>
                    <a:pt x="11093" y="20789"/>
                  </a:cubicBezTo>
                  <a:cubicBezTo>
                    <a:pt x="11093" y="20973"/>
                    <a:pt x="11004" y="21315"/>
                    <a:pt x="11154" y="21600"/>
                  </a:cubicBezTo>
                  <a:cubicBezTo>
                    <a:pt x="11214" y="21500"/>
                    <a:pt x="11303" y="21415"/>
                    <a:pt x="11393" y="21343"/>
                  </a:cubicBezTo>
                  <a:cubicBezTo>
                    <a:pt x="11738" y="21116"/>
                    <a:pt x="11647" y="20973"/>
                    <a:pt x="11797" y="20689"/>
                  </a:cubicBezTo>
                  <a:cubicBezTo>
                    <a:pt x="11962" y="20404"/>
                    <a:pt x="11827" y="20290"/>
                    <a:pt x="12097" y="20048"/>
                  </a:cubicBezTo>
                  <a:cubicBezTo>
                    <a:pt x="12351" y="19792"/>
                    <a:pt x="12037" y="19635"/>
                    <a:pt x="12381" y="19478"/>
                  </a:cubicBezTo>
                  <a:cubicBezTo>
                    <a:pt x="12443" y="19449"/>
                    <a:pt x="12492" y="19436"/>
                    <a:pt x="12528" y="19436"/>
                  </a:cubicBezTo>
                  <a:cubicBezTo>
                    <a:pt x="12686" y="19436"/>
                    <a:pt x="12615" y="19685"/>
                    <a:pt x="12396" y="19963"/>
                  </a:cubicBezTo>
                  <a:cubicBezTo>
                    <a:pt x="12220" y="20174"/>
                    <a:pt x="12136" y="20292"/>
                    <a:pt x="12182" y="20292"/>
                  </a:cubicBezTo>
                  <a:cubicBezTo>
                    <a:pt x="12210" y="20292"/>
                    <a:pt x="12288" y="20246"/>
                    <a:pt x="12426" y="20148"/>
                  </a:cubicBezTo>
                  <a:cubicBezTo>
                    <a:pt x="12785" y="19877"/>
                    <a:pt x="12920" y="19521"/>
                    <a:pt x="13130" y="19109"/>
                  </a:cubicBezTo>
                  <a:cubicBezTo>
                    <a:pt x="13324" y="18696"/>
                    <a:pt x="13489" y="18568"/>
                    <a:pt x="13669" y="18539"/>
                  </a:cubicBezTo>
                  <a:cubicBezTo>
                    <a:pt x="13848" y="18511"/>
                    <a:pt x="13848" y="18084"/>
                    <a:pt x="13818" y="17771"/>
                  </a:cubicBezTo>
                  <a:cubicBezTo>
                    <a:pt x="13788" y="17471"/>
                    <a:pt x="13699" y="17187"/>
                    <a:pt x="13833" y="16987"/>
                  </a:cubicBezTo>
                  <a:cubicBezTo>
                    <a:pt x="13968" y="16788"/>
                    <a:pt x="13833" y="16603"/>
                    <a:pt x="13998" y="16603"/>
                  </a:cubicBezTo>
                  <a:cubicBezTo>
                    <a:pt x="14177" y="16603"/>
                    <a:pt x="14416" y="16347"/>
                    <a:pt x="14686" y="16091"/>
                  </a:cubicBezTo>
                  <a:cubicBezTo>
                    <a:pt x="14866" y="15891"/>
                    <a:pt x="15120" y="15778"/>
                    <a:pt x="15390" y="15778"/>
                  </a:cubicBezTo>
                  <a:cubicBezTo>
                    <a:pt x="15674" y="15763"/>
                    <a:pt x="15509" y="15663"/>
                    <a:pt x="15689" y="15621"/>
                  </a:cubicBezTo>
                  <a:cubicBezTo>
                    <a:pt x="15869" y="15578"/>
                    <a:pt x="15989" y="15408"/>
                    <a:pt x="16123" y="15307"/>
                  </a:cubicBezTo>
                  <a:cubicBezTo>
                    <a:pt x="16163" y="15270"/>
                    <a:pt x="16243" y="15257"/>
                    <a:pt x="16343" y="15257"/>
                  </a:cubicBezTo>
                  <a:cubicBezTo>
                    <a:pt x="16542" y="15257"/>
                    <a:pt x="16821" y="15307"/>
                    <a:pt x="17022" y="15307"/>
                  </a:cubicBezTo>
                  <a:cubicBezTo>
                    <a:pt x="17093" y="15307"/>
                    <a:pt x="17158" y="15309"/>
                    <a:pt x="17216" y="15309"/>
                  </a:cubicBezTo>
                  <a:cubicBezTo>
                    <a:pt x="17391" y="15309"/>
                    <a:pt x="17500" y="15293"/>
                    <a:pt x="17500" y="15165"/>
                  </a:cubicBezTo>
                  <a:cubicBezTo>
                    <a:pt x="17485" y="14994"/>
                    <a:pt x="17620" y="14852"/>
                    <a:pt x="17800" y="14838"/>
                  </a:cubicBezTo>
                  <a:cubicBezTo>
                    <a:pt x="17964" y="14838"/>
                    <a:pt x="18039" y="14795"/>
                    <a:pt x="18039" y="14553"/>
                  </a:cubicBezTo>
                  <a:cubicBezTo>
                    <a:pt x="18024" y="14368"/>
                    <a:pt x="18099" y="14197"/>
                    <a:pt x="18249" y="14084"/>
                  </a:cubicBezTo>
                  <a:cubicBezTo>
                    <a:pt x="18399" y="13969"/>
                    <a:pt x="18429" y="13742"/>
                    <a:pt x="18473" y="13585"/>
                  </a:cubicBezTo>
                  <a:cubicBezTo>
                    <a:pt x="18518" y="13429"/>
                    <a:pt x="18668" y="13514"/>
                    <a:pt x="18668" y="13300"/>
                  </a:cubicBezTo>
                  <a:cubicBezTo>
                    <a:pt x="18668" y="13073"/>
                    <a:pt x="18758" y="12831"/>
                    <a:pt x="18758" y="12645"/>
                  </a:cubicBezTo>
                  <a:cubicBezTo>
                    <a:pt x="18758" y="12475"/>
                    <a:pt x="18938" y="12503"/>
                    <a:pt x="19042" y="12361"/>
                  </a:cubicBezTo>
                  <a:cubicBezTo>
                    <a:pt x="19132" y="12233"/>
                    <a:pt x="18968" y="12076"/>
                    <a:pt x="19102" y="11706"/>
                  </a:cubicBezTo>
                  <a:cubicBezTo>
                    <a:pt x="19222" y="11336"/>
                    <a:pt x="19102" y="10994"/>
                    <a:pt x="19102" y="10667"/>
                  </a:cubicBezTo>
                  <a:cubicBezTo>
                    <a:pt x="19102" y="10354"/>
                    <a:pt x="19102" y="9998"/>
                    <a:pt x="19207" y="9898"/>
                  </a:cubicBezTo>
                  <a:cubicBezTo>
                    <a:pt x="19327" y="9784"/>
                    <a:pt x="19267" y="9728"/>
                    <a:pt x="19177" y="9685"/>
                  </a:cubicBezTo>
                  <a:cubicBezTo>
                    <a:pt x="19095" y="9646"/>
                    <a:pt x="19175" y="9524"/>
                    <a:pt x="19246" y="9524"/>
                  </a:cubicBezTo>
                  <a:cubicBezTo>
                    <a:pt x="19253" y="9524"/>
                    <a:pt x="19260" y="9526"/>
                    <a:pt x="19267" y="9528"/>
                  </a:cubicBezTo>
                  <a:cubicBezTo>
                    <a:pt x="19339" y="9551"/>
                    <a:pt x="19420" y="9666"/>
                    <a:pt x="19528" y="9666"/>
                  </a:cubicBezTo>
                  <a:cubicBezTo>
                    <a:pt x="19554" y="9666"/>
                    <a:pt x="19582" y="9659"/>
                    <a:pt x="19611" y="9642"/>
                  </a:cubicBezTo>
                  <a:cubicBezTo>
                    <a:pt x="19761" y="9542"/>
                    <a:pt x="19910" y="9144"/>
                    <a:pt x="20045" y="8816"/>
                  </a:cubicBezTo>
                  <a:cubicBezTo>
                    <a:pt x="20180" y="8474"/>
                    <a:pt x="20390" y="8489"/>
                    <a:pt x="20554" y="8417"/>
                  </a:cubicBezTo>
                  <a:cubicBezTo>
                    <a:pt x="20734" y="8347"/>
                    <a:pt x="21093" y="7948"/>
                    <a:pt x="21317" y="7379"/>
                  </a:cubicBezTo>
                  <a:cubicBezTo>
                    <a:pt x="21542" y="6795"/>
                    <a:pt x="21302" y="6226"/>
                    <a:pt x="21213" y="5827"/>
                  </a:cubicBezTo>
                  <a:cubicBezTo>
                    <a:pt x="21143" y="5561"/>
                    <a:pt x="21060" y="5510"/>
                    <a:pt x="20946" y="5510"/>
                  </a:cubicBezTo>
                  <a:cubicBezTo>
                    <a:pt x="20888" y="5510"/>
                    <a:pt x="20823" y="5523"/>
                    <a:pt x="20749" y="5528"/>
                  </a:cubicBezTo>
                  <a:cubicBezTo>
                    <a:pt x="20732" y="5529"/>
                    <a:pt x="20714" y="5529"/>
                    <a:pt x="20695" y="5529"/>
                  </a:cubicBezTo>
                  <a:cubicBezTo>
                    <a:pt x="20444" y="5529"/>
                    <a:pt x="20003" y="5427"/>
                    <a:pt x="19446" y="4845"/>
                  </a:cubicBezTo>
                  <a:cubicBezTo>
                    <a:pt x="19045" y="4415"/>
                    <a:pt x="18645" y="4293"/>
                    <a:pt x="18306" y="4293"/>
                  </a:cubicBezTo>
                  <a:cubicBezTo>
                    <a:pt x="18140" y="4293"/>
                    <a:pt x="17988" y="4323"/>
                    <a:pt x="17860" y="4361"/>
                  </a:cubicBezTo>
                  <a:cubicBezTo>
                    <a:pt x="17796" y="4378"/>
                    <a:pt x="17732" y="4386"/>
                    <a:pt x="17669" y="4386"/>
                  </a:cubicBezTo>
                  <a:cubicBezTo>
                    <a:pt x="17332" y="4386"/>
                    <a:pt x="17009" y="4166"/>
                    <a:pt x="16782" y="4118"/>
                  </a:cubicBezTo>
                  <a:cubicBezTo>
                    <a:pt x="16761" y="4114"/>
                    <a:pt x="16742" y="4112"/>
                    <a:pt x="16721" y="4112"/>
                  </a:cubicBezTo>
                  <a:cubicBezTo>
                    <a:pt x="16487" y="4112"/>
                    <a:pt x="16257" y="4394"/>
                    <a:pt x="16078" y="4460"/>
                  </a:cubicBezTo>
                  <a:cubicBezTo>
                    <a:pt x="16061" y="4467"/>
                    <a:pt x="16048" y="4469"/>
                    <a:pt x="16037" y="4469"/>
                  </a:cubicBezTo>
                  <a:cubicBezTo>
                    <a:pt x="15932" y="4469"/>
                    <a:pt x="16169" y="4155"/>
                    <a:pt x="16183" y="3948"/>
                  </a:cubicBezTo>
                  <a:cubicBezTo>
                    <a:pt x="16198" y="3720"/>
                    <a:pt x="15465" y="3406"/>
                    <a:pt x="14911" y="3193"/>
                  </a:cubicBezTo>
                  <a:cubicBezTo>
                    <a:pt x="14720" y="3115"/>
                    <a:pt x="14567" y="3078"/>
                    <a:pt x="14448" y="3078"/>
                  </a:cubicBezTo>
                  <a:cubicBezTo>
                    <a:pt x="14220" y="3078"/>
                    <a:pt x="14117" y="3211"/>
                    <a:pt x="14117" y="3435"/>
                  </a:cubicBezTo>
                  <a:cubicBezTo>
                    <a:pt x="14117" y="3543"/>
                    <a:pt x="14097" y="3571"/>
                    <a:pt x="14062" y="3571"/>
                  </a:cubicBezTo>
                  <a:cubicBezTo>
                    <a:pt x="14024" y="3571"/>
                    <a:pt x="13970" y="3536"/>
                    <a:pt x="13909" y="3536"/>
                  </a:cubicBezTo>
                  <a:cubicBezTo>
                    <a:pt x="13852" y="3536"/>
                    <a:pt x="13788" y="3568"/>
                    <a:pt x="13728" y="3692"/>
                  </a:cubicBezTo>
                  <a:cubicBezTo>
                    <a:pt x="13662" y="3834"/>
                    <a:pt x="13572" y="3883"/>
                    <a:pt x="13501" y="3883"/>
                  </a:cubicBezTo>
                  <a:cubicBezTo>
                    <a:pt x="13396" y="3883"/>
                    <a:pt x="13333" y="3774"/>
                    <a:pt x="13459" y="3706"/>
                  </a:cubicBezTo>
                  <a:cubicBezTo>
                    <a:pt x="13684" y="3549"/>
                    <a:pt x="13848" y="3336"/>
                    <a:pt x="13923" y="3093"/>
                  </a:cubicBezTo>
                  <a:cubicBezTo>
                    <a:pt x="13981" y="2917"/>
                    <a:pt x="13475" y="2767"/>
                    <a:pt x="13104" y="2767"/>
                  </a:cubicBezTo>
                  <a:cubicBezTo>
                    <a:pt x="12995" y="2767"/>
                    <a:pt x="12898" y="2780"/>
                    <a:pt x="12830" y="2809"/>
                  </a:cubicBezTo>
                  <a:cubicBezTo>
                    <a:pt x="12566" y="2909"/>
                    <a:pt x="12686" y="3241"/>
                    <a:pt x="12554" y="3241"/>
                  </a:cubicBezTo>
                  <a:cubicBezTo>
                    <a:pt x="12537" y="3241"/>
                    <a:pt x="12514" y="3235"/>
                    <a:pt x="12485" y="3221"/>
                  </a:cubicBezTo>
                  <a:cubicBezTo>
                    <a:pt x="12251" y="3096"/>
                    <a:pt x="12433" y="2780"/>
                    <a:pt x="12623" y="2780"/>
                  </a:cubicBezTo>
                  <a:cubicBezTo>
                    <a:pt x="12628" y="2780"/>
                    <a:pt x="12632" y="2780"/>
                    <a:pt x="12636" y="2780"/>
                  </a:cubicBezTo>
                  <a:cubicBezTo>
                    <a:pt x="12639" y="2780"/>
                    <a:pt x="12643" y="2781"/>
                    <a:pt x="12646" y="2781"/>
                  </a:cubicBezTo>
                  <a:cubicBezTo>
                    <a:pt x="12838" y="2781"/>
                    <a:pt x="13042" y="2405"/>
                    <a:pt x="13175" y="2125"/>
                  </a:cubicBezTo>
                  <a:cubicBezTo>
                    <a:pt x="13309" y="1841"/>
                    <a:pt x="12950" y="1798"/>
                    <a:pt x="12725" y="1556"/>
                  </a:cubicBezTo>
                  <a:cubicBezTo>
                    <a:pt x="12516" y="1328"/>
                    <a:pt x="12561" y="645"/>
                    <a:pt x="12336" y="531"/>
                  </a:cubicBezTo>
                  <a:cubicBezTo>
                    <a:pt x="12067" y="773"/>
                    <a:pt x="11857" y="1058"/>
                    <a:pt x="11692" y="1385"/>
                  </a:cubicBezTo>
                  <a:cubicBezTo>
                    <a:pt x="11630" y="1579"/>
                    <a:pt x="11552" y="1593"/>
                    <a:pt x="11437" y="1593"/>
                  </a:cubicBezTo>
                  <a:cubicBezTo>
                    <a:pt x="11417" y="1593"/>
                    <a:pt x="11397" y="1593"/>
                    <a:pt x="11375" y="1593"/>
                  </a:cubicBezTo>
                  <a:cubicBezTo>
                    <a:pt x="11308" y="1593"/>
                    <a:pt x="11230" y="1597"/>
                    <a:pt x="11139" y="1627"/>
                  </a:cubicBezTo>
                  <a:cubicBezTo>
                    <a:pt x="11082" y="1652"/>
                    <a:pt x="11023" y="1664"/>
                    <a:pt x="10964" y="1664"/>
                  </a:cubicBezTo>
                  <a:cubicBezTo>
                    <a:pt x="10817" y="1664"/>
                    <a:pt x="10674" y="1592"/>
                    <a:pt x="10600" y="1471"/>
                  </a:cubicBezTo>
                  <a:cubicBezTo>
                    <a:pt x="10569" y="1421"/>
                    <a:pt x="10513" y="1406"/>
                    <a:pt x="10444" y="1406"/>
                  </a:cubicBezTo>
                  <a:cubicBezTo>
                    <a:pt x="10333" y="1406"/>
                    <a:pt x="10188" y="1446"/>
                    <a:pt x="10063" y="1446"/>
                  </a:cubicBezTo>
                  <a:cubicBezTo>
                    <a:pt x="10042" y="1446"/>
                    <a:pt x="10021" y="1445"/>
                    <a:pt x="10001" y="1442"/>
                  </a:cubicBezTo>
                  <a:cubicBezTo>
                    <a:pt x="9996" y="1442"/>
                    <a:pt x="9990" y="1441"/>
                    <a:pt x="9986" y="1441"/>
                  </a:cubicBezTo>
                  <a:cubicBezTo>
                    <a:pt x="9797" y="1441"/>
                    <a:pt x="9908" y="1701"/>
                    <a:pt x="9777" y="1784"/>
                  </a:cubicBezTo>
                  <a:cubicBezTo>
                    <a:pt x="9753" y="1797"/>
                    <a:pt x="9724" y="1803"/>
                    <a:pt x="9691" y="1803"/>
                  </a:cubicBezTo>
                  <a:cubicBezTo>
                    <a:pt x="9565" y="1803"/>
                    <a:pt x="9382" y="1723"/>
                    <a:pt x="9248" y="1723"/>
                  </a:cubicBezTo>
                  <a:cubicBezTo>
                    <a:pt x="9195" y="1723"/>
                    <a:pt x="9149" y="1736"/>
                    <a:pt x="9118" y="1769"/>
                  </a:cubicBezTo>
                  <a:cubicBezTo>
                    <a:pt x="9059" y="1831"/>
                    <a:pt x="9013" y="1840"/>
                    <a:pt x="8973" y="1840"/>
                  </a:cubicBezTo>
                  <a:cubicBezTo>
                    <a:pt x="8958" y="1840"/>
                    <a:pt x="8945" y="1838"/>
                    <a:pt x="8932" y="1838"/>
                  </a:cubicBezTo>
                  <a:cubicBezTo>
                    <a:pt x="8899" y="1838"/>
                    <a:pt x="8873" y="1845"/>
                    <a:pt x="8848" y="1897"/>
                  </a:cubicBezTo>
                  <a:cubicBezTo>
                    <a:pt x="8774" y="2026"/>
                    <a:pt x="8549" y="1940"/>
                    <a:pt x="8489" y="2026"/>
                  </a:cubicBezTo>
                  <a:cubicBezTo>
                    <a:pt x="8459" y="2055"/>
                    <a:pt x="8405" y="2081"/>
                    <a:pt x="8332" y="2081"/>
                  </a:cubicBezTo>
                  <a:cubicBezTo>
                    <a:pt x="8224" y="2081"/>
                    <a:pt x="8076" y="2022"/>
                    <a:pt x="7905" y="1827"/>
                  </a:cubicBezTo>
                  <a:cubicBezTo>
                    <a:pt x="7606" y="1514"/>
                    <a:pt x="7651" y="987"/>
                    <a:pt x="7785" y="887"/>
                  </a:cubicBezTo>
                  <a:cubicBezTo>
                    <a:pt x="7935" y="759"/>
                    <a:pt x="7905" y="545"/>
                    <a:pt x="7740" y="446"/>
                  </a:cubicBezTo>
                  <a:cubicBezTo>
                    <a:pt x="7546" y="361"/>
                    <a:pt x="7740" y="33"/>
                    <a:pt x="7501" y="5"/>
                  </a:cubicBezTo>
                  <a:cubicBezTo>
                    <a:pt x="7486" y="1"/>
                    <a:pt x="7471" y="0"/>
                    <a:pt x="7458"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6" name="Google Shape;1916;p134"/>
            <p:cNvSpPr/>
            <p:nvPr/>
          </p:nvSpPr>
          <p:spPr>
            <a:xfrm>
              <a:off x="2214387" y="3030803"/>
              <a:ext cx="100092" cy="109330"/>
            </a:xfrm>
            <a:custGeom>
              <a:avLst/>
              <a:gdLst/>
              <a:ahLst/>
              <a:cxnLst/>
              <a:rect l="l" t="t" r="r" b="b"/>
              <a:pathLst>
                <a:path w="21495" h="21600" extrusionOk="0">
                  <a:moveTo>
                    <a:pt x="6245" y="0"/>
                  </a:moveTo>
                  <a:cubicBezTo>
                    <a:pt x="5886" y="0"/>
                    <a:pt x="5559" y="70"/>
                    <a:pt x="5265" y="170"/>
                  </a:cubicBezTo>
                  <a:cubicBezTo>
                    <a:pt x="5009" y="251"/>
                    <a:pt x="4699" y="326"/>
                    <a:pt x="4366" y="326"/>
                  </a:cubicBezTo>
                  <a:cubicBezTo>
                    <a:pt x="4230" y="326"/>
                    <a:pt x="4089" y="316"/>
                    <a:pt x="3952" y="281"/>
                  </a:cubicBezTo>
                  <a:cubicBezTo>
                    <a:pt x="3234" y="832"/>
                    <a:pt x="2874" y="1709"/>
                    <a:pt x="2640" y="2590"/>
                  </a:cubicBezTo>
                  <a:cubicBezTo>
                    <a:pt x="2640" y="4344"/>
                    <a:pt x="1327" y="6213"/>
                    <a:pt x="1208" y="9615"/>
                  </a:cubicBezTo>
                  <a:cubicBezTo>
                    <a:pt x="1088" y="12912"/>
                    <a:pt x="129" y="12361"/>
                    <a:pt x="9" y="14886"/>
                  </a:cubicBezTo>
                  <a:cubicBezTo>
                    <a:pt x="-105" y="17522"/>
                    <a:pt x="848" y="16970"/>
                    <a:pt x="1327" y="17411"/>
                  </a:cubicBezTo>
                  <a:cubicBezTo>
                    <a:pt x="1681" y="17742"/>
                    <a:pt x="1327" y="18398"/>
                    <a:pt x="968" y="19060"/>
                  </a:cubicBezTo>
                  <a:cubicBezTo>
                    <a:pt x="1295" y="19461"/>
                    <a:pt x="1720" y="19952"/>
                    <a:pt x="2428" y="19952"/>
                  </a:cubicBezTo>
                  <a:cubicBezTo>
                    <a:pt x="2493" y="19952"/>
                    <a:pt x="2564" y="19947"/>
                    <a:pt x="2640" y="19937"/>
                  </a:cubicBezTo>
                  <a:cubicBezTo>
                    <a:pt x="4666" y="19937"/>
                    <a:pt x="6578" y="20377"/>
                    <a:pt x="8250" y="21254"/>
                  </a:cubicBezTo>
                  <a:cubicBezTo>
                    <a:pt x="8843" y="21515"/>
                    <a:pt x="9203" y="21600"/>
                    <a:pt x="9464" y="21600"/>
                  </a:cubicBezTo>
                  <a:cubicBezTo>
                    <a:pt x="10009" y="21600"/>
                    <a:pt x="10129" y="21224"/>
                    <a:pt x="11082" y="21224"/>
                  </a:cubicBezTo>
                  <a:cubicBezTo>
                    <a:pt x="11229" y="21224"/>
                    <a:pt x="11398" y="21234"/>
                    <a:pt x="11588" y="21254"/>
                  </a:cubicBezTo>
                  <a:cubicBezTo>
                    <a:pt x="12291" y="21435"/>
                    <a:pt x="13015" y="21520"/>
                    <a:pt x="13739" y="21520"/>
                  </a:cubicBezTo>
                  <a:cubicBezTo>
                    <a:pt x="15243" y="21520"/>
                    <a:pt x="16746" y="21154"/>
                    <a:pt x="18037" y="20488"/>
                  </a:cubicBezTo>
                  <a:cubicBezTo>
                    <a:pt x="19589" y="19606"/>
                    <a:pt x="20302" y="18073"/>
                    <a:pt x="21495" y="16645"/>
                  </a:cubicBezTo>
                  <a:cubicBezTo>
                    <a:pt x="20542" y="14445"/>
                    <a:pt x="21136" y="11810"/>
                    <a:pt x="21136" y="10387"/>
                  </a:cubicBezTo>
                  <a:cubicBezTo>
                    <a:pt x="21136" y="8518"/>
                    <a:pt x="18990" y="7967"/>
                    <a:pt x="18156" y="7200"/>
                  </a:cubicBezTo>
                  <a:cubicBezTo>
                    <a:pt x="17438" y="6433"/>
                    <a:pt x="14453" y="5226"/>
                    <a:pt x="13380" y="3688"/>
                  </a:cubicBezTo>
                  <a:cubicBezTo>
                    <a:pt x="13059" y="3277"/>
                    <a:pt x="12775" y="3122"/>
                    <a:pt x="12520" y="3122"/>
                  </a:cubicBezTo>
                  <a:cubicBezTo>
                    <a:pt x="11811" y="3122"/>
                    <a:pt x="11310" y="4264"/>
                    <a:pt x="10875" y="4344"/>
                  </a:cubicBezTo>
                  <a:cubicBezTo>
                    <a:pt x="10853" y="4349"/>
                    <a:pt x="10837" y="4354"/>
                    <a:pt x="10820" y="4354"/>
                  </a:cubicBezTo>
                  <a:cubicBezTo>
                    <a:pt x="10395" y="4354"/>
                    <a:pt x="10341" y="3071"/>
                    <a:pt x="8963" y="1488"/>
                  </a:cubicBezTo>
                  <a:cubicBezTo>
                    <a:pt x="7972" y="351"/>
                    <a:pt x="7041" y="0"/>
                    <a:pt x="62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7" name="Google Shape;1917;p134"/>
            <p:cNvSpPr/>
            <p:nvPr/>
          </p:nvSpPr>
          <p:spPr>
            <a:xfrm>
              <a:off x="1907358" y="2845392"/>
              <a:ext cx="403887" cy="822745"/>
            </a:xfrm>
            <a:custGeom>
              <a:avLst/>
              <a:gdLst/>
              <a:ahLst/>
              <a:cxnLst/>
              <a:rect l="l" t="t" r="r" b="b"/>
              <a:pathLst>
                <a:path w="21414" h="21600" extrusionOk="0">
                  <a:moveTo>
                    <a:pt x="8056" y="0"/>
                  </a:moveTo>
                  <a:cubicBezTo>
                    <a:pt x="7968" y="0"/>
                    <a:pt x="7860" y="33"/>
                    <a:pt x="7677" y="134"/>
                  </a:cubicBezTo>
                  <a:cubicBezTo>
                    <a:pt x="7442" y="265"/>
                    <a:pt x="7177" y="368"/>
                    <a:pt x="6883" y="469"/>
                  </a:cubicBezTo>
                  <a:cubicBezTo>
                    <a:pt x="6883" y="688"/>
                    <a:pt x="6794" y="893"/>
                    <a:pt x="6646" y="1097"/>
                  </a:cubicBezTo>
                  <a:cubicBezTo>
                    <a:pt x="6529" y="1214"/>
                    <a:pt x="5468" y="1461"/>
                    <a:pt x="5438" y="1593"/>
                  </a:cubicBezTo>
                  <a:cubicBezTo>
                    <a:pt x="5409" y="1724"/>
                    <a:pt x="5585" y="1900"/>
                    <a:pt x="5379" y="1987"/>
                  </a:cubicBezTo>
                  <a:cubicBezTo>
                    <a:pt x="5202" y="2075"/>
                    <a:pt x="5822" y="2469"/>
                    <a:pt x="5468" y="2571"/>
                  </a:cubicBezTo>
                  <a:cubicBezTo>
                    <a:pt x="5114" y="2673"/>
                    <a:pt x="5733" y="2833"/>
                    <a:pt x="5498" y="2936"/>
                  </a:cubicBezTo>
                  <a:cubicBezTo>
                    <a:pt x="5291" y="3037"/>
                    <a:pt x="4878" y="3081"/>
                    <a:pt x="4878" y="3198"/>
                  </a:cubicBezTo>
                  <a:cubicBezTo>
                    <a:pt x="4878" y="3315"/>
                    <a:pt x="4848" y="3592"/>
                    <a:pt x="4554" y="3665"/>
                  </a:cubicBezTo>
                  <a:cubicBezTo>
                    <a:pt x="4230" y="3767"/>
                    <a:pt x="4053" y="3957"/>
                    <a:pt x="4053" y="4147"/>
                  </a:cubicBezTo>
                  <a:cubicBezTo>
                    <a:pt x="4053" y="4336"/>
                    <a:pt x="3611" y="4219"/>
                    <a:pt x="3787" y="4438"/>
                  </a:cubicBezTo>
                  <a:cubicBezTo>
                    <a:pt x="3935" y="4672"/>
                    <a:pt x="4141" y="4949"/>
                    <a:pt x="3787" y="4993"/>
                  </a:cubicBezTo>
                  <a:cubicBezTo>
                    <a:pt x="3405" y="5022"/>
                    <a:pt x="3522" y="5416"/>
                    <a:pt x="3317" y="5416"/>
                  </a:cubicBezTo>
                  <a:cubicBezTo>
                    <a:pt x="3139" y="5416"/>
                    <a:pt x="3052" y="5810"/>
                    <a:pt x="3317" y="6000"/>
                  </a:cubicBezTo>
                  <a:cubicBezTo>
                    <a:pt x="3582" y="6160"/>
                    <a:pt x="3700" y="6350"/>
                    <a:pt x="3700" y="6554"/>
                  </a:cubicBezTo>
                  <a:cubicBezTo>
                    <a:pt x="3700" y="6729"/>
                    <a:pt x="4053" y="6831"/>
                    <a:pt x="3965" y="7021"/>
                  </a:cubicBezTo>
                  <a:cubicBezTo>
                    <a:pt x="3846" y="7225"/>
                    <a:pt x="3876" y="7400"/>
                    <a:pt x="3670" y="7488"/>
                  </a:cubicBezTo>
                  <a:cubicBezTo>
                    <a:pt x="3435" y="7561"/>
                    <a:pt x="3641" y="7809"/>
                    <a:pt x="3346" y="7867"/>
                  </a:cubicBezTo>
                  <a:cubicBezTo>
                    <a:pt x="3052" y="7940"/>
                    <a:pt x="3582" y="8466"/>
                    <a:pt x="3346" y="8553"/>
                  </a:cubicBezTo>
                  <a:cubicBezTo>
                    <a:pt x="3110" y="8655"/>
                    <a:pt x="2550" y="8743"/>
                    <a:pt x="2550" y="9108"/>
                  </a:cubicBezTo>
                  <a:cubicBezTo>
                    <a:pt x="2550" y="9472"/>
                    <a:pt x="2669" y="9677"/>
                    <a:pt x="2580" y="9823"/>
                  </a:cubicBezTo>
                  <a:cubicBezTo>
                    <a:pt x="2491" y="9983"/>
                    <a:pt x="2904" y="9924"/>
                    <a:pt x="2845" y="10129"/>
                  </a:cubicBezTo>
                  <a:cubicBezTo>
                    <a:pt x="2756" y="10348"/>
                    <a:pt x="2256" y="10216"/>
                    <a:pt x="2226" y="10348"/>
                  </a:cubicBezTo>
                  <a:cubicBezTo>
                    <a:pt x="2197" y="10479"/>
                    <a:pt x="2344" y="10741"/>
                    <a:pt x="2167" y="10756"/>
                  </a:cubicBezTo>
                  <a:cubicBezTo>
                    <a:pt x="1961" y="10771"/>
                    <a:pt x="1872" y="10873"/>
                    <a:pt x="1872" y="11106"/>
                  </a:cubicBezTo>
                  <a:cubicBezTo>
                    <a:pt x="1872" y="11325"/>
                    <a:pt x="1608" y="11355"/>
                    <a:pt x="1578" y="11471"/>
                  </a:cubicBezTo>
                  <a:cubicBezTo>
                    <a:pt x="1548" y="11588"/>
                    <a:pt x="1813" y="11719"/>
                    <a:pt x="1813" y="11851"/>
                  </a:cubicBezTo>
                  <a:cubicBezTo>
                    <a:pt x="1813" y="11982"/>
                    <a:pt x="1961" y="12420"/>
                    <a:pt x="1754" y="12435"/>
                  </a:cubicBezTo>
                  <a:cubicBezTo>
                    <a:pt x="1519" y="12463"/>
                    <a:pt x="1371" y="12945"/>
                    <a:pt x="1578" y="13018"/>
                  </a:cubicBezTo>
                  <a:cubicBezTo>
                    <a:pt x="1754" y="13076"/>
                    <a:pt x="1813" y="13208"/>
                    <a:pt x="1667" y="13309"/>
                  </a:cubicBezTo>
                  <a:cubicBezTo>
                    <a:pt x="1578" y="13397"/>
                    <a:pt x="2137" y="13499"/>
                    <a:pt x="1843" y="13646"/>
                  </a:cubicBezTo>
                  <a:cubicBezTo>
                    <a:pt x="1586" y="13773"/>
                    <a:pt x="1733" y="13933"/>
                    <a:pt x="2028" y="13933"/>
                  </a:cubicBezTo>
                  <a:cubicBezTo>
                    <a:pt x="2071" y="13933"/>
                    <a:pt x="2119" y="13930"/>
                    <a:pt x="2167" y="13923"/>
                  </a:cubicBezTo>
                  <a:cubicBezTo>
                    <a:pt x="2190" y="13919"/>
                    <a:pt x="2211" y="13918"/>
                    <a:pt x="2233" y="13918"/>
                  </a:cubicBezTo>
                  <a:cubicBezTo>
                    <a:pt x="2514" y="13918"/>
                    <a:pt x="2643" y="14170"/>
                    <a:pt x="2315" y="14170"/>
                  </a:cubicBezTo>
                  <a:cubicBezTo>
                    <a:pt x="1961" y="14170"/>
                    <a:pt x="1608" y="14170"/>
                    <a:pt x="1902" y="14287"/>
                  </a:cubicBezTo>
                  <a:cubicBezTo>
                    <a:pt x="2197" y="14404"/>
                    <a:pt x="2491" y="14564"/>
                    <a:pt x="2078" y="14652"/>
                  </a:cubicBezTo>
                  <a:cubicBezTo>
                    <a:pt x="1637" y="14740"/>
                    <a:pt x="1991" y="14885"/>
                    <a:pt x="1902" y="15075"/>
                  </a:cubicBezTo>
                  <a:cubicBezTo>
                    <a:pt x="1813" y="15280"/>
                    <a:pt x="2197" y="15455"/>
                    <a:pt x="1872" y="15499"/>
                  </a:cubicBezTo>
                  <a:cubicBezTo>
                    <a:pt x="1548" y="15557"/>
                    <a:pt x="1991" y="15849"/>
                    <a:pt x="1548" y="15878"/>
                  </a:cubicBezTo>
                  <a:cubicBezTo>
                    <a:pt x="1106" y="15907"/>
                    <a:pt x="1401" y="16126"/>
                    <a:pt x="1106" y="16242"/>
                  </a:cubicBezTo>
                  <a:cubicBezTo>
                    <a:pt x="812" y="16359"/>
                    <a:pt x="1460" y="16549"/>
                    <a:pt x="1136" y="16666"/>
                  </a:cubicBezTo>
                  <a:cubicBezTo>
                    <a:pt x="812" y="16782"/>
                    <a:pt x="1047" y="17045"/>
                    <a:pt x="693" y="17045"/>
                  </a:cubicBezTo>
                  <a:cubicBezTo>
                    <a:pt x="340" y="17045"/>
                    <a:pt x="134" y="17293"/>
                    <a:pt x="104" y="17410"/>
                  </a:cubicBezTo>
                  <a:cubicBezTo>
                    <a:pt x="75" y="17527"/>
                    <a:pt x="-131" y="17746"/>
                    <a:pt x="134" y="17921"/>
                  </a:cubicBezTo>
                  <a:cubicBezTo>
                    <a:pt x="428" y="18081"/>
                    <a:pt x="75" y="18212"/>
                    <a:pt x="340" y="18285"/>
                  </a:cubicBezTo>
                  <a:cubicBezTo>
                    <a:pt x="576" y="18344"/>
                    <a:pt x="1460" y="18242"/>
                    <a:pt x="1343" y="18446"/>
                  </a:cubicBezTo>
                  <a:cubicBezTo>
                    <a:pt x="1195" y="18635"/>
                    <a:pt x="1224" y="19059"/>
                    <a:pt x="1401" y="19059"/>
                  </a:cubicBezTo>
                  <a:cubicBezTo>
                    <a:pt x="1544" y="19059"/>
                    <a:pt x="1632" y="19293"/>
                    <a:pt x="1879" y="19293"/>
                  </a:cubicBezTo>
                  <a:cubicBezTo>
                    <a:pt x="1887" y="19293"/>
                    <a:pt x="1894" y="19292"/>
                    <a:pt x="1902" y="19292"/>
                  </a:cubicBezTo>
                  <a:cubicBezTo>
                    <a:pt x="2261" y="19266"/>
                    <a:pt x="2631" y="19251"/>
                    <a:pt x="2999" y="19251"/>
                  </a:cubicBezTo>
                  <a:cubicBezTo>
                    <a:pt x="3264" y="19251"/>
                    <a:pt x="3529" y="19259"/>
                    <a:pt x="3787" y="19278"/>
                  </a:cubicBezTo>
                  <a:cubicBezTo>
                    <a:pt x="4024" y="19307"/>
                    <a:pt x="4200" y="19365"/>
                    <a:pt x="4378" y="19438"/>
                  </a:cubicBezTo>
                  <a:cubicBezTo>
                    <a:pt x="4411" y="19431"/>
                    <a:pt x="4450" y="19427"/>
                    <a:pt x="4493" y="19427"/>
                  </a:cubicBezTo>
                  <a:cubicBezTo>
                    <a:pt x="4734" y="19427"/>
                    <a:pt x="5092" y="19527"/>
                    <a:pt x="5281" y="19527"/>
                  </a:cubicBezTo>
                  <a:cubicBezTo>
                    <a:pt x="5323" y="19527"/>
                    <a:pt x="5356" y="19522"/>
                    <a:pt x="5379" y="19511"/>
                  </a:cubicBezTo>
                  <a:cubicBezTo>
                    <a:pt x="5526" y="19438"/>
                    <a:pt x="4790" y="19117"/>
                    <a:pt x="4820" y="19000"/>
                  </a:cubicBezTo>
                  <a:cubicBezTo>
                    <a:pt x="4848" y="18898"/>
                    <a:pt x="4702" y="18723"/>
                    <a:pt x="4702" y="18592"/>
                  </a:cubicBezTo>
                  <a:cubicBezTo>
                    <a:pt x="4702" y="18475"/>
                    <a:pt x="4583" y="18212"/>
                    <a:pt x="4907" y="18096"/>
                  </a:cubicBezTo>
                  <a:cubicBezTo>
                    <a:pt x="5198" y="17978"/>
                    <a:pt x="5252" y="17872"/>
                    <a:pt x="5407" y="17872"/>
                  </a:cubicBezTo>
                  <a:cubicBezTo>
                    <a:pt x="5426" y="17872"/>
                    <a:pt x="5446" y="17873"/>
                    <a:pt x="5468" y="17877"/>
                  </a:cubicBezTo>
                  <a:cubicBezTo>
                    <a:pt x="5479" y="17877"/>
                    <a:pt x="5491" y="17878"/>
                    <a:pt x="5503" y="17878"/>
                  </a:cubicBezTo>
                  <a:cubicBezTo>
                    <a:pt x="5721" y="17878"/>
                    <a:pt x="6117" y="17758"/>
                    <a:pt x="6146" y="17483"/>
                  </a:cubicBezTo>
                  <a:cubicBezTo>
                    <a:pt x="6146" y="17191"/>
                    <a:pt x="6411" y="17089"/>
                    <a:pt x="6883" y="16885"/>
                  </a:cubicBezTo>
                  <a:cubicBezTo>
                    <a:pt x="7383" y="16680"/>
                    <a:pt x="8268" y="16447"/>
                    <a:pt x="8149" y="16345"/>
                  </a:cubicBezTo>
                  <a:cubicBezTo>
                    <a:pt x="8031" y="16257"/>
                    <a:pt x="8325" y="15936"/>
                    <a:pt x="8325" y="15819"/>
                  </a:cubicBezTo>
                  <a:cubicBezTo>
                    <a:pt x="8325" y="15703"/>
                    <a:pt x="7531" y="15717"/>
                    <a:pt x="7264" y="15674"/>
                  </a:cubicBezTo>
                  <a:cubicBezTo>
                    <a:pt x="7000" y="15630"/>
                    <a:pt x="6057" y="15294"/>
                    <a:pt x="6529" y="14842"/>
                  </a:cubicBezTo>
                  <a:cubicBezTo>
                    <a:pt x="6911" y="14535"/>
                    <a:pt x="7560" y="14345"/>
                    <a:pt x="8296" y="14331"/>
                  </a:cubicBezTo>
                  <a:cubicBezTo>
                    <a:pt x="8562" y="14317"/>
                    <a:pt x="8296" y="14112"/>
                    <a:pt x="8532" y="14039"/>
                  </a:cubicBezTo>
                  <a:cubicBezTo>
                    <a:pt x="8768" y="13967"/>
                    <a:pt x="8827" y="13849"/>
                    <a:pt x="8827" y="13674"/>
                  </a:cubicBezTo>
                  <a:cubicBezTo>
                    <a:pt x="8827" y="13514"/>
                    <a:pt x="8827" y="13149"/>
                    <a:pt x="9269" y="13120"/>
                  </a:cubicBezTo>
                  <a:cubicBezTo>
                    <a:pt x="9681" y="13106"/>
                    <a:pt x="9799" y="12974"/>
                    <a:pt x="9534" y="12945"/>
                  </a:cubicBezTo>
                  <a:cubicBezTo>
                    <a:pt x="9269" y="12901"/>
                    <a:pt x="9181" y="12755"/>
                    <a:pt x="9593" y="12726"/>
                  </a:cubicBezTo>
                  <a:cubicBezTo>
                    <a:pt x="9620" y="12724"/>
                    <a:pt x="9646" y="12724"/>
                    <a:pt x="9669" y="12724"/>
                  </a:cubicBezTo>
                  <a:cubicBezTo>
                    <a:pt x="9989" y="12724"/>
                    <a:pt x="9880" y="12901"/>
                    <a:pt x="10182" y="12901"/>
                  </a:cubicBezTo>
                  <a:cubicBezTo>
                    <a:pt x="10477" y="12901"/>
                    <a:pt x="11008" y="12638"/>
                    <a:pt x="10595" y="12492"/>
                  </a:cubicBezTo>
                  <a:cubicBezTo>
                    <a:pt x="10494" y="12451"/>
                    <a:pt x="10411" y="12435"/>
                    <a:pt x="10340" y="12435"/>
                  </a:cubicBezTo>
                  <a:cubicBezTo>
                    <a:pt x="10142" y="12435"/>
                    <a:pt x="10032" y="12558"/>
                    <a:pt x="9858" y="12580"/>
                  </a:cubicBezTo>
                  <a:cubicBezTo>
                    <a:pt x="9842" y="12582"/>
                    <a:pt x="9827" y="12584"/>
                    <a:pt x="9811" y="12584"/>
                  </a:cubicBezTo>
                  <a:cubicBezTo>
                    <a:pt x="9628" y="12584"/>
                    <a:pt x="9487" y="12435"/>
                    <a:pt x="9269" y="12435"/>
                  </a:cubicBezTo>
                  <a:cubicBezTo>
                    <a:pt x="9062" y="12435"/>
                    <a:pt x="9210" y="12142"/>
                    <a:pt x="9121" y="12026"/>
                  </a:cubicBezTo>
                  <a:cubicBezTo>
                    <a:pt x="9003" y="11924"/>
                    <a:pt x="8886" y="11661"/>
                    <a:pt x="9062" y="11515"/>
                  </a:cubicBezTo>
                  <a:cubicBezTo>
                    <a:pt x="9092" y="11494"/>
                    <a:pt x="9137" y="11484"/>
                    <a:pt x="9197" y="11484"/>
                  </a:cubicBezTo>
                  <a:cubicBezTo>
                    <a:pt x="9505" y="11484"/>
                    <a:pt x="10180" y="11724"/>
                    <a:pt x="10771" y="11749"/>
                  </a:cubicBezTo>
                  <a:cubicBezTo>
                    <a:pt x="10818" y="11750"/>
                    <a:pt x="10863" y="11751"/>
                    <a:pt x="10908" y="11751"/>
                  </a:cubicBezTo>
                  <a:cubicBezTo>
                    <a:pt x="11546" y="11751"/>
                    <a:pt x="12010" y="11565"/>
                    <a:pt x="12010" y="11442"/>
                  </a:cubicBezTo>
                  <a:cubicBezTo>
                    <a:pt x="12010" y="11311"/>
                    <a:pt x="11656" y="11077"/>
                    <a:pt x="12098" y="10917"/>
                  </a:cubicBezTo>
                  <a:cubicBezTo>
                    <a:pt x="12510" y="10756"/>
                    <a:pt x="12156" y="10727"/>
                    <a:pt x="12039" y="10523"/>
                  </a:cubicBezTo>
                  <a:cubicBezTo>
                    <a:pt x="11950" y="10381"/>
                    <a:pt x="12109" y="10281"/>
                    <a:pt x="12268" y="10281"/>
                  </a:cubicBezTo>
                  <a:cubicBezTo>
                    <a:pt x="12322" y="10281"/>
                    <a:pt x="12377" y="10293"/>
                    <a:pt x="12422" y="10319"/>
                  </a:cubicBezTo>
                  <a:cubicBezTo>
                    <a:pt x="12480" y="10348"/>
                    <a:pt x="12674" y="10361"/>
                    <a:pt x="12949" y="10361"/>
                  </a:cubicBezTo>
                  <a:cubicBezTo>
                    <a:pt x="13499" y="10361"/>
                    <a:pt x="14376" y="10309"/>
                    <a:pt x="15163" y="10231"/>
                  </a:cubicBezTo>
                  <a:cubicBezTo>
                    <a:pt x="16311" y="10114"/>
                    <a:pt x="17107" y="9895"/>
                    <a:pt x="17196" y="9720"/>
                  </a:cubicBezTo>
                  <a:cubicBezTo>
                    <a:pt x="17255" y="9545"/>
                    <a:pt x="17992" y="9151"/>
                    <a:pt x="18168" y="9006"/>
                  </a:cubicBezTo>
                  <a:cubicBezTo>
                    <a:pt x="18316" y="8859"/>
                    <a:pt x="18168" y="8684"/>
                    <a:pt x="17696" y="8641"/>
                  </a:cubicBezTo>
                  <a:cubicBezTo>
                    <a:pt x="17225" y="8612"/>
                    <a:pt x="17255" y="8334"/>
                    <a:pt x="17520" y="8173"/>
                  </a:cubicBezTo>
                  <a:cubicBezTo>
                    <a:pt x="17785" y="8013"/>
                    <a:pt x="17372" y="7867"/>
                    <a:pt x="16931" y="7852"/>
                  </a:cubicBezTo>
                  <a:cubicBezTo>
                    <a:pt x="16489" y="7823"/>
                    <a:pt x="15781" y="7663"/>
                    <a:pt x="16164" y="7488"/>
                  </a:cubicBezTo>
                  <a:cubicBezTo>
                    <a:pt x="16273" y="7434"/>
                    <a:pt x="16349" y="7416"/>
                    <a:pt x="16411" y="7416"/>
                  </a:cubicBezTo>
                  <a:cubicBezTo>
                    <a:pt x="16464" y="7416"/>
                    <a:pt x="16506" y="7430"/>
                    <a:pt x="16548" y="7444"/>
                  </a:cubicBezTo>
                  <a:cubicBezTo>
                    <a:pt x="16607" y="7356"/>
                    <a:pt x="16665" y="7255"/>
                    <a:pt x="16607" y="7225"/>
                  </a:cubicBezTo>
                  <a:cubicBezTo>
                    <a:pt x="16577" y="7196"/>
                    <a:pt x="16281" y="7240"/>
                    <a:pt x="16311" y="6890"/>
                  </a:cubicBezTo>
                  <a:cubicBezTo>
                    <a:pt x="16341" y="6554"/>
                    <a:pt x="16577" y="6627"/>
                    <a:pt x="16607" y="6189"/>
                  </a:cubicBezTo>
                  <a:cubicBezTo>
                    <a:pt x="16607" y="5737"/>
                    <a:pt x="16960" y="5489"/>
                    <a:pt x="16960" y="5255"/>
                  </a:cubicBezTo>
                  <a:cubicBezTo>
                    <a:pt x="16960" y="5022"/>
                    <a:pt x="17785" y="4759"/>
                    <a:pt x="18227" y="4380"/>
                  </a:cubicBezTo>
                  <a:cubicBezTo>
                    <a:pt x="18727" y="4001"/>
                    <a:pt x="19347" y="3665"/>
                    <a:pt x="20083" y="3388"/>
                  </a:cubicBezTo>
                  <a:cubicBezTo>
                    <a:pt x="20466" y="3242"/>
                    <a:pt x="21262" y="3140"/>
                    <a:pt x="21380" y="3023"/>
                  </a:cubicBezTo>
                  <a:cubicBezTo>
                    <a:pt x="21469" y="2892"/>
                    <a:pt x="21380" y="2191"/>
                    <a:pt x="21173" y="2147"/>
                  </a:cubicBezTo>
                  <a:cubicBezTo>
                    <a:pt x="21001" y="2126"/>
                    <a:pt x="20829" y="2113"/>
                    <a:pt x="20656" y="2113"/>
                  </a:cubicBezTo>
                  <a:cubicBezTo>
                    <a:pt x="20592" y="2113"/>
                    <a:pt x="20529" y="2115"/>
                    <a:pt x="20466" y="2119"/>
                  </a:cubicBezTo>
                  <a:cubicBezTo>
                    <a:pt x="20466" y="2133"/>
                    <a:pt x="20466" y="2162"/>
                    <a:pt x="20466" y="2177"/>
                  </a:cubicBezTo>
                  <a:cubicBezTo>
                    <a:pt x="20525" y="2393"/>
                    <a:pt x="20267" y="2979"/>
                    <a:pt x="19948" y="2979"/>
                  </a:cubicBezTo>
                  <a:cubicBezTo>
                    <a:pt x="19944" y="2979"/>
                    <a:pt x="19940" y="2979"/>
                    <a:pt x="19936" y="2979"/>
                  </a:cubicBezTo>
                  <a:cubicBezTo>
                    <a:pt x="19920" y="2977"/>
                    <a:pt x="19904" y="2977"/>
                    <a:pt x="19888" y="2977"/>
                  </a:cubicBezTo>
                  <a:cubicBezTo>
                    <a:pt x="19608" y="2977"/>
                    <a:pt x="19373" y="3189"/>
                    <a:pt x="19140" y="3189"/>
                  </a:cubicBezTo>
                  <a:cubicBezTo>
                    <a:pt x="19120" y="3189"/>
                    <a:pt x="19101" y="3187"/>
                    <a:pt x="19081" y="3183"/>
                  </a:cubicBezTo>
                  <a:cubicBezTo>
                    <a:pt x="19068" y="3182"/>
                    <a:pt x="19053" y="3181"/>
                    <a:pt x="19038" y="3181"/>
                  </a:cubicBezTo>
                  <a:cubicBezTo>
                    <a:pt x="18848" y="3181"/>
                    <a:pt x="18597" y="3312"/>
                    <a:pt x="18347" y="3312"/>
                  </a:cubicBezTo>
                  <a:cubicBezTo>
                    <a:pt x="18286" y="3312"/>
                    <a:pt x="18227" y="3304"/>
                    <a:pt x="18168" y="3286"/>
                  </a:cubicBezTo>
                  <a:cubicBezTo>
                    <a:pt x="18068" y="3254"/>
                    <a:pt x="17958" y="3245"/>
                    <a:pt x="17844" y="3245"/>
                  </a:cubicBezTo>
                  <a:cubicBezTo>
                    <a:pt x="17677" y="3245"/>
                    <a:pt x="17505" y="3265"/>
                    <a:pt x="17354" y="3265"/>
                  </a:cubicBezTo>
                  <a:cubicBezTo>
                    <a:pt x="17275" y="3265"/>
                    <a:pt x="17200" y="3259"/>
                    <a:pt x="17137" y="3242"/>
                  </a:cubicBezTo>
                  <a:cubicBezTo>
                    <a:pt x="16872" y="3155"/>
                    <a:pt x="16135" y="3213"/>
                    <a:pt x="16135" y="3125"/>
                  </a:cubicBezTo>
                  <a:cubicBezTo>
                    <a:pt x="16135" y="3023"/>
                    <a:pt x="16518" y="3052"/>
                    <a:pt x="16518" y="2760"/>
                  </a:cubicBezTo>
                  <a:cubicBezTo>
                    <a:pt x="16518" y="2454"/>
                    <a:pt x="17461" y="2133"/>
                    <a:pt x="17342" y="2031"/>
                  </a:cubicBezTo>
                  <a:cubicBezTo>
                    <a:pt x="17225" y="1914"/>
                    <a:pt x="15574" y="1666"/>
                    <a:pt x="15368" y="1520"/>
                  </a:cubicBezTo>
                  <a:cubicBezTo>
                    <a:pt x="15074" y="1330"/>
                    <a:pt x="14661" y="1214"/>
                    <a:pt x="14189" y="1199"/>
                  </a:cubicBezTo>
                  <a:cubicBezTo>
                    <a:pt x="13541" y="1170"/>
                    <a:pt x="13571" y="1009"/>
                    <a:pt x="12982" y="834"/>
                  </a:cubicBezTo>
                  <a:cubicBezTo>
                    <a:pt x="12422" y="615"/>
                    <a:pt x="11921" y="353"/>
                    <a:pt x="11508" y="61"/>
                  </a:cubicBezTo>
                  <a:cubicBezTo>
                    <a:pt x="11281" y="44"/>
                    <a:pt x="10989" y="21"/>
                    <a:pt x="10773" y="21"/>
                  </a:cubicBezTo>
                  <a:cubicBezTo>
                    <a:pt x="10626" y="21"/>
                    <a:pt x="10513" y="31"/>
                    <a:pt x="10477" y="61"/>
                  </a:cubicBezTo>
                  <a:cubicBezTo>
                    <a:pt x="10334" y="132"/>
                    <a:pt x="10153" y="441"/>
                    <a:pt x="9963" y="441"/>
                  </a:cubicBezTo>
                  <a:cubicBezTo>
                    <a:pt x="9919" y="441"/>
                    <a:pt x="9874" y="424"/>
                    <a:pt x="9829" y="382"/>
                  </a:cubicBezTo>
                  <a:cubicBezTo>
                    <a:pt x="9623" y="148"/>
                    <a:pt x="9092" y="148"/>
                    <a:pt x="8621" y="119"/>
                  </a:cubicBezTo>
                  <a:cubicBezTo>
                    <a:pt x="8302" y="101"/>
                    <a:pt x="8210" y="0"/>
                    <a:pt x="8056" y="0"/>
                  </a:cubicBezTo>
                  <a:close/>
                  <a:moveTo>
                    <a:pt x="5172" y="19715"/>
                  </a:moveTo>
                  <a:cubicBezTo>
                    <a:pt x="5144" y="20036"/>
                    <a:pt x="4996" y="21495"/>
                    <a:pt x="5172" y="21510"/>
                  </a:cubicBezTo>
                  <a:cubicBezTo>
                    <a:pt x="5187" y="21511"/>
                    <a:pt x="5208" y="21511"/>
                    <a:pt x="5235" y="21511"/>
                  </a:cubicBezTo>
                  <a:cubicBezTo>
                    <a:pt x="5406" y="21511"/>
                    <a:pt x="5806" y="21492"/>
                    <a:pt x="6190" y="21492"/>
                  </a:cubicBezTo>
                  <a:cubicBezTo>
                    <a:pt x="6506" y="21492"/>
                    <a:pt x="6811" y="21505"/>
                    <a:pt x="6970" y="21553"/>
                  </a:cubicBezTo>
                  <a:cubicBezTo>
                    <a:pt x="7060" y="21571"/>
                    <a:pt x="7161" y="21600"/>
                    <a:pt x="7258" y="21600"/>
                  </a:cubicBezTo>
                  <a:cubicBezTo>
                    <a:pt x="7322" y="21600"/>
                    <a:pt x="7384" y="21588"/>
                    <a:pt x="7442" y="21553"/>
                  </a:cubicBezTo>
                  <a:cubicBezTo>
                    <a:pt x="7677" y="21422"/>
                    <a:pt x="8384" y="21495"/>
                    <a:pt x="8768" y="21364"/>
                  </a:cubicBezTo>
                  <a:cubicBezTo>
                    <a:pt x="9151" y="21247"/>
                    <a:pt x="8649" y="21218"/>
                    <a:pt x="8060" y="21203"/>
                  </a:cubicBezTo>
                  <a:cubicBezTo>
                    <a:pt x="7471" y="21189"/>
                    <a:pt x="6322" y="20635"/>
                    <a:pt x="5968" y="20489"/>
                  </a:cubicBezTo>
                  <a:cubicBezTo>
                    <a:pt x="5659" y="20360"/>
                    <a:pt x="5824" y="20232"/>
                    <a:pt x="5572" y="20232"/>
                  </a:cubicBezTo>
                  <a:cubicBezTo>
                    <a:pt x="5537" y="20232"/>
                    <a:pt x="5492" y="20235"/>
                    <a:pt x="5438" y="20240"/>
                  </a:cubicBezTo>
                  <a:cubicBezTo>
                    <a:pt x="5410" y="20242"/>
                    <a:pt x="5386" y="20243"/>
                    <a:pt x="5364" y="20243"/>
                  </a:cubicBezTo>
                  <a:cubicBezTo>
                    <a:pt x="5061" y="20243"/>
                    <a:pt x="5307" y="20061"/>
                    <a:pt x="5526" y="20007"/>
                  </a:cubicBezTo>
                  <a:cubicBezTo>
                    <a:pt x="5762" y="19949"/>
                    <a:pt x="5468" y="19744"/>
                    <a:pt x="5172" y="1971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8" name="Google Shape;1918;p134"/>
            <p:cNvSpPr/>
            <p:nvPr/>
          </p:nvSpPr>
          <p:spPr>
            <a:xfrm>
              <a:off x="1863707" y="2748693"/>
              <a:ext cx="174546" cy="934661"/>
            </a:xfrm>
            <a:custGeom>
              <a:avLst/>
              <a:gdLst/>
              <a:ahLst/>
              <a:cxnLst/>
              <a:rect l="l" t="t" r="r" b="b"/>
              <a:pathLst>
                <a:path w="21259" h="21600" extrusionOk="0">
                  <a:moveTo>
                    <a:pt x="15146" y="0"/>
                  </a:moveTo>
                  <a:cubicBezTo>
                    <a:pt x="15112" y="0"/>
                    <a:pt x="15075" y="5"/>
                    <a:pt x="15032" y="15"/>
                  </a:cubicBezTo>
                  <a:cubicBezTo>
                    <a:pt x="14828" y="92"/>
                    <a:pt x="14763" y="336"/>
                    <a:pt x="14016" y="400"/>
                  </a:cubicBezTo>
                  <a:cubicBezTo>
                    <a:pt x="13883" y="426"/>
                    <a:pt x="13679" y="452"/>
                    <a:pt x="13543" y="478"/>
                  </a:cubicBezTo>
                  <a:cubicBezTo>
                    <a:pt x="13407" y="619"/>
                    <a:pt x="13407" y="760"/>
                    <a:pt x="13543" y="914"/>
                  </a:cubicBezTo>
                  <a:cubicBezTo>
                    <a:pt x="13883" y="1312"/>
                    <a:pt x="13951" y="1736"/>
                    <a:pt x="13679" y="2147"/>
                  </a:cubicBezTo>
                  <a:cubicBezTo>
                    <a:pt x="13407" y="2391"/>
                    <a:pt x="13071" y="2622"/>
                    <a:pt x="12731" y="2867"/>
                  </a:cubicBezTo>
                  <a:cubicBezTo>
                    <a:pt x="12394" y="3046"/>
                    <a:pt x="13475" y="3059"/>
                    <a:pt x="13003" y="3136"/>
                  </a:cubicBezTo>
                  <a:cubicBezTo>
                    <a:pt x="12595" y="3226"/>
                    <a:pt x="12731" y="3444"/>
                    <a:pt x="12731" y="3778"/>
                  </a:cubicBezTo>
                  <a:cubicBezTo>
                    <a:pt x="12731" y="4125"/>
                    <a:pt x="11715" y="4728"/>
                    <a:pt x="11647" y="4896"/>
                  </a:cubicBezTo>
                  <a:cubicBezTo>
                    <a:pt x="11582" y="5075"/>
                    <a:pt x="10902" y="5204"/>
                    <a:pt x="10970" y="5397"/>
                  </a:cubicBezTo>
                  <a:cubicBezTo>
                    <a:pt x="11038" y="5564"/>
                    <a:pt x="10634" y="5731"/>
                    <a:pt x="9889" y="5820"/>
                  </a:cubicBezTo>
                  <a:cubicBezTo>
                    <a:pt x="9345" y="5911"/>
                    <a:pt x="10902" y="6219"/>
                    <a:pt x="10834" y="6386"/>
                  </a:cubicBezTo>
                  <a:cubicBezTo>
                    <a:pt x="10769" y="6565"/>
                    <a:pt x="9617" y="6630"/>
                    <a:pt x="9889" y="6912"/>
                  </a:cubicBezTo>
                  <a:cubicBezTo>
                    <a:pt x="10090" y="7259"/>
                    <a:pt x="10090" y="7606"/>
                    <a:pt x="9889" y="7965"/>
                  </a:cubicBezTo>
                  <a:cubicBezTo>
                    <a:pt x="9889" y="8081"/>
                    <a:pt x="9213" y="8068"/>
                    <a:pt x="9345" y="8287"/>
                  </a:cubicBezTo>
                  <a:cubicBezTo>
                    <a:pt x="9549" y="8518"/>
                    <a:pt x="8669" y="8569"/>
                    <a:pt x="8533" y="8890"/>
                  </a:cubicBezTo>
                  <a:cubicBezTo>
                    <a:pt x="8400" y="9199"/>
                    <a:pt x="7112" y="9661"/>
                    <a:pt x="6640" y="9905"/>
                  </a:cubicBezTo>
                  <a:cubicBezTo>
                    <a:pt x="6096" y="10149"/>
                    <a:pt x="6096" y="10290"/>
                    <a:pt x="5488" y="10290"/>
                  </a:cubicBezTo>
                  <a:cubicBezTo>
                    <a:pt x="4811" y="10290"/>
                    <a:pt x="4607" y="10432"/>
                    <a:pt x="5151" y="10637"/>
                  </a:cubicBezTo>
                  <a:cubicBezTo>
                    <a:pt x="5691" y="10855"/>
                    <a:pt x="4811" y="11035"/>
                    <a:pt x="5488" y="11240"/>
                  </a:cubicBezTo>
                  <a:cubicBezTo>
                    <a:pt x="6096" y="11459"/>
                    <a:pt x="5895" y="11536"/>
                    <a:pt x="5556" y="11729"/>
                  </a:cubicBezTo>
                  <a:cubicBezTo>
                    <a:pt x="5284" y="11934"/>
                    <a:pt x="4811" y="11947"/>
                    <a:pt x="4811" y="12139"/>
                  </a:cubicBezTo>
                  <a:cubicBezTo>
                    <a:pt x="4811" y="12332"/>
                    <a:pt x="4067" y="12486"/>
                    <a:pt x="4471" y="12705"/>
                  </a:cubicBezTo>
                  <a:cubicBezTo>
                    <a:pt x="4947" y="12910"/>
                    <a:pt x="4811" y="12988"/>
                    <a:pt x="4271" y="12988"/>
                  </a:cubicBezTo>
                  <a:cubicBezTo>
                    <a:pt x="3727" y="12988"/>
                    <a:pt x="3458" y="13155"/>
                    <a:pt x="3254" y="13501"/>
                  </a:cubicBezTo>
                  <a:cubicBezTo>
                    <a:pt x="3100" y="13777"/>
                    <a:pt x="3063" y="13834"/>
                    <a:pt x="3662" y="13834"/>
                  </a:cubicBezTo>
                  <a:cubicBezTo>
                    <a:pt x="3844" y="13834"/>
                    <a:pt x="4088" y="13829"/>
                    <a:pt x="4406" y="13822"/>
                  </a:cubicBezTo>
                  <a:cubicBezTo>
                    <a:pt x="5691" y="13809"/>
                    <a:pt x="4675" y="12962"/>
                    <a:pt x="5488" y="12962"/>
                  </a:cubicBezTo>
                  <a:cubicBezTo>
                    <a:pt x="6300" y="12962"/>
                    <a:pt x="5556" y="12833"/>
                    <a:pt x="6368" y="12782"/>
                  </a:cubicBezTo>
                  <a:cubicBezTo>
                    <a:pt x="6442" y="12778"/>
                    <a:pt x="6504" y="12777"/>
                    <a:pt x="6553" y="12777"/>
                  </a:cubicBezTo>
                  <a:cubicBezTo>
                    <a:pt x="7069" y="12777"/>
                    <a:pt x="6553" y="12938"/>
                    <a:pt x="7044" y="12962"/>
                  </a:cubicBezTo>
                  <a:cubicBezTo>
                    <a:pt x="7588" y="13000"/>
                    <a:pt x="7993" y="13077"/>
                    <a:pt x="7180" y="13180"/>
                  </a:cubicBezTo>
                  <a:cubicBezTo>
                    <a:pt x="6436" y="13283"/>
                    <a:pt x="7384" y="13463"/>
                    <a:pt x="6976" y="13578"/>
                  </a:cubicBezTo>
                  <a:cubicBezTo>
                    <a:pt x="6640" y="13694"/>
                    <a:pt x="6096" y="13822"/>
                    <a:pt x="6368" y="13963"/>
                  </a:cubicBezTo>
                  <a:cubicBezTo>
                    <a:pt x="6708" y="14105"/>
                    <a:pt x="6031" y="14092"/>
                    <a:pt x="5963" y="14272"/>
                  </a:cubicBezTo>
                  <a:cubicBezTo>
                    <a:pt x="5895" y="14452"/>
                    <a:pt x="6436" y="14464"/>
                    <a:pt x="6096" y="14503"/>
                  </a:cubicBezTo>
                  <a:cubicBezTo>
                    <a:pt x="5691" y="14554"/>
                    <a:pt x="6572" y="14683"/>
                    <a:pt x="6031" y="14708"/>
                  </a:cubicBezTo>
                  <a:cubicBezTo>
                    <a:pt x="5488" y="14734"/>
                    <a:pt x="5827" y="14875"/>
                    <a:pt x="6096" y="14991"/>
                  </a:cubicBezTo>
                  <a:cubicBezTo>
                    <a:pt x="6436" y="15120"/>
                    <a:pt x="5420" y="15055"/>
                    <a:pt x="4879" y="15133"/>
                  </a:cubicBezTo>
                  <a:cubicBezTo>
                    <a:pt x="4339" y="15222"/>
                    <a:pt x="5420" y="15338"/>
                    <a:pt x="5083" y="15454"/>
                  </a:cubicBezTo>
                  <a:cubicBezTo>
                    <a:pt x="5000" y="15484"/>
                    <a:pt x="4888" y="15497"/>
                    <a:pt x="4759" y="15497"/>
                  </a:cubicBezTo>
                  <a:cubicBezTo>
                    <a:pt x="4351" y="15497"/>
                    <a:pt x="3783" y="15374"/>
                    <a:pt x="3526" y="15325"/>
                  </a:cubicBezTo>
                  <a:cubicBezTo>
                    <a:pt x="3118" y="15261"/>
                    <a:pt x="4135" y="15133"/>
                    <a:pt x="4607" y="15004"/>
                  </a:cubicBezTo>
                  <a:cubicBezTo>
                    <a:pt x="5034" y="14888"/>
                    <a:pt x="4311" y="14648"/>
                    <a:pt x="3566" y="14648"/>
                  </a:cubicBezTo>
                  <a:cubicBezTo>
                    <a:pt x="3486" y="14648"/>
                    <a:pt x="3403" y="14651"/>
                    <a:pt x="3322" y="14657"/>
                  </a:cubicBezTo>
                  <a:cubicBezTo>
                    <a:pt x="2510" y="14721"/>
                    <a:pt x="4135" y="14901"/>
                    <a:pt x="4135" y="15042"/>
                  </a:cubicBezTo>
                  <a:cubicBezTo>
                    <a:pt x="4135" y="15090"/>
                    <a:pt x="3983" y="15101"/>
                    <a:pt x="3786" y="15101"/>
                  </a:cubicBezTo>
                  <a:cubicBezTo>
                    <a:pt x="3600" y="15101"/>
                    <a:pt x="3372" y="15091"/>
                    <a:pt x="3186" y="15091"/>
                  </a:cubicBezTo>
                  <a:cubicBezTo>
                    <a:pt x="2976" y="15091"/>
                    <a:pt x="2825" y="15104"/>
                    <a:pt x="2850" y="15158"/>
                  </a:cubicBezTo>
                  <a:cubicBezTo>
                    <a:pt x="2915" y="15312"/>
                    <a:pt x="1901" y="15248"/>
                    <a:pt x="1426" y="15364"/>
                  </a:cubicBezTo>
                  <a:cubicBezTo>
                    <a:pt x="953" y="15466"/>
                    <a:pt x="2102" y="15556"/>
                    <a:pt x="1562" y="15595"/>
                  </a:cubicBezTo>
                  <a:cubicBezTo>
                    <a:pt x="1021" y="15620"/>
                    <a:pt x="73" y="15774"/>
                    <a:pt x="5" y="15878"/>
                  </a:cubicBezTo>
                  <a:cubicBezTo>
                    <a:pt x="-32" y="15940"/>
                    <a:pt x="153" y="15972"/>
                    <a:pt x="326" y="15972"/>
                  </a:cubicBezTo>
                  <a:cubicBezTo>
                    <a:pt x="474" y="15972"/>
                    <a:pt x="613" y="15950"/>
                    <a:pt x="613" y="15903"/>
                  </a:cubicBezTo>
                  <a:cubicBezTo>
                    <a:pt x="613" y="15848"/>
                    <a:pt x="851" y="15811"/>
                    <a:pt x="1120" y="15811"/>
                  </a:cubicBezTo>
                  <a:cubicBezTo>
                    <a:pt x="1352" y="15811"/>
                    <a:pt x="1608" y="15838"/>
                    <a:pt x="1766" y="15903"/>
                  </a:cubicBezTo>
                  <a:cubicBezTo>
                    <a:pt x="1858" y="15952"/>
                    <a:pt x="1960" y="15967"/>
                    <a:pt x="2087" y="15967"/>
                  </a:cubicBezTo>
                  <a:cubicBezTo>
                    <a:pt x="2294" y="15967"/>
                    <a:pt x="2569" y="15926"/>
                    <a:pt x="2986" y="15926"/>
                  </a:cubicBezTo>
                  <a:cubicBezTo>
                    <a:pt x="3047" y="15926"/>
                    <a:pt x="3115" y="15927"/>
                    <a:pt x="3186" y="15928"/>
                  </a:cubicBezTo>
                  <a:cubicBezTo>
                    <a:pt x="3909" y="15966"/>
                    <a:pt x="3804" y="16173"/>
                    <a:pt x="3424" y="16173"/>
                  </a:cubicBezTo>
                  <a:cubicBezTo>
                    <a:pt x="3412" y="16173"/>
                    <a:pt x="3403" y="16173"/>
                    <a:pt x="3390" y="16173"/>
                  </a:cubicBezTo>
                  <a:cubicBezTo>
                    <a:pt x="2983" y="16173"/>
                    <a:pt x="2510" y="16314"/>
                    <a:pt x="2646" y="16481"/>
                  </a:cubicBezTo>
                  <a:cubicBezTo>
                    <a:pt x="2667" y="16535"/>
                    <a:pt x="2874" y="16551"/>
                    <a:pt x="3156" y="16551"/>
                  </a:cubicBezTo>
                  <a:cubicBezTo>
                    <a:pt x="3588" y="16551"/>
                    <a:pt x="4203" y="16513"/>
                    <a:pt x="4629" y="16513"/>
                  </a:cubicBezTo>
                  <a:cubicBezTo>
                    <a:pt x="4722" y="16513"/>
                    <a:pt x="4808" y="16515"/>
                    <a:pt x="4879" y="16519"/>
                  </a:cubicBezTo>
                  <a:cubicBezTo>
                    <a:pt x="5460" y="16553"/>
                    <a:pt x="5392" y="16728"/>
                    <a:pt x="5105" y="16728"/>
                  </a:cubicBezTo>
                  <a:cubicBezTo>
                    <a:pt x="5058" y="16728"/>
                    <a:pt x="5003" y="16723"/>
                    <a:pt x="4947" y="16712"/>
                  </a:cubicBezTo>
                  <a:cubicBezTo>
                    <a:pt x="4712" y="16659"/>
                    <a:pt x="4215" y="16581"/>
                    <a:pt x="3798" y="16581"/>
                  </a:cubicBezTo>
                  <a:cubicBezTo>
                    <a:pt x="3616" y="16581"/>
                    <a:pt x="3446" y="16596"/>
                    <a:pt x="3322" y="16635"/>
                  </a:cubicBezTo>
                  <a:cubicBezTo>
                    <a:pt x="3140" y="16692"/>
                    <a:pt x="2933" y="16712"/>
                    <a:pt x="2711" y="16712"/>
                  </a:cubicBezTo>
                  <a:cubicBezTo>
                    <a:pt x="2433" y="16712"/>
                    <a:pt x="2133" y="16682"/>
                    <a:pt x="1834" y="16661"/>
                  </a:cubicBezTo>
                  <a:cubicBezTo>
                    <a:pt x="1787" y="16656"/>
                    <a:pt x="1728" y="16653"/>
                    <a:pt x="1661" y="16653"/>
                  </a:cubicBezTo>
                  <a:cubicBezTo>
                    <a:pt x="1037" y="16653"/>
                    <a:pt x="-341" y="16848"/>
                    <a:pt x="209" y="16918"/>
                  </a:cubicBezTo>
                  <a:cubicBezTo>
                    <a:pt x="793" y="17004"/>
                    <a:pt x="756" y="17137"/>
                    <a:pt x="1108" y="17137"/>
                  </a:cubicBezTo>
                  <a:cubicBezTo>
                    <a:pt x="1123" y="17137"/>
                    <a:pt x="1139" y="17136"/>
                    <a:pt x="1157" y="17136"/>
                  </a:cubicBezTo>
                  <a:cubicBezTo>
                    <a:pt x="1630" y="17123"/>
                    <a:pt x="2102" y="17072"/>
                    <a:pt x="2374" y="16982"/>
                  </a:cubicBezTo>
                  <a:cubicBezTo>
                    <a:pt x="2488" y="16939"/>
                    <a:pt x="2766" y="16892"/>
                    <a:pt x="3007" y="16892"/>
                  </a:cubicBezTo>
                  <a:cubicBezTo>
                    <a:pt x="3196" y="16892"/>
                    <a:pt x="3359" y="16922"/>
                    <a:pt x="3390" y="17007"/>
                  </a:cubicBezTo>
                  <a:cubicBezTo>
                    <a:pt x="3458" y="17200"/>
                    <a:pt x="2374" y="17098"/>
                    <a:pt x="2102" y="17213"/>
                  </a:cubicBezTo>
                  <a:cubicBezTo>
                    <a:pt x="1834" y="17329"/>
                    <a:pt x="1426" y="17419"/>
                    <a:pt x="817" y="17496"/>
                  </a:cubicBezTo>
                  <a:cubicBezTo>
                    <a:pt x="283" y="17563"/>
                    <a:pt x="583" y="17710"/>
                    <a:pt x="1123" y="17710"/>
                  </a:cubicBezTo>
                  <a:cubicBezTo>
                    <a:pt x="1197" y="17710"/>
                    <a:pt x="1278" y="17707"/>
                    <a:pt x="1358" y="17701"/>
                  </a:cubicBezTo>
                  <a:cubicBezTo>
                    <a:pt x="1426" y="17695"/>
                    <a:pt x="1475" y="17692"/>
                    <a:pt x="1509" y="17692"/>
                  </a:cubicBezTo>
                  <a:cubicBezTo>
                    <a:pt x="1753" y="17692"/>
                    <a:pt x="1318" y="17832"/>
                    <a:pt x="1969" y="17843"/>
                  </a:cubicBezTo>
                  <a:cubicBezTo>
                    <a:pt x="2047" y="17845"/>
                    <a:pt x="2118" y="17846"/>
                    <a:pt x="2186" y="17846"/>
                  </a:cubicBezTo>
                  <a:cubicBezTo>
                    <a:pt x="2751" y="17846"/>
                    <a:pt x="2896" y="17754"/>
                    <a:pt x="2714" y="17650"/>
                  </a:cubicBezTo>
                  <a:cubicBezTo>
                    <a:pt x="2603" y="17567"/>
                    <a:pt x="2936" y="17400"/>
                    <a:pt x="3390" y="17400"/>
                  </a:cubicBezTo>
                  <a:cubicBezTo>
                    <a:pt x="3498" y="17400"/>
                    <a:pt x="3613" y="17410"/>
                    <a:pt x="3727" y="17431"/>
                  </a:cubicBezTo>
                  <a:cubicBezTo>
                    <a:pt x="4406" y="17547"/>
                    <a:pt x="3458" y="17663"/>
                    <a:pt x="3458" y="17778"/>
                  </a:cubicBezTo>
                  <a:cubicBezTo>
                    <a:pt x="3458" y="17881"/>
                    <a:pt x="3051" y="18010"/>
                    <a:pt x="3051" y="18138"/>
                  </a:cubicBezTo>
                  <a:cubicBezTo>
                    <a:pt x="3051" y="18253"/>
                    <a:pt x="2374" y="18189"/>
                    <a:pt x="2374" y="18318"/>
                  </a:cubicBezTo>
                  <a:cubicBezTo>
                    <a:pt x="2442" y="18433"/>
                    <a:pt x="885" y="18356"/>
                    <a:pt x="1562" y="18446"/>
                  </a:cubicBezTo>
                  <a:cubicBezTo>
                    <a:pt x="2238" y="18523"/>
                    <a:pt x="1089" y="18639"/>
                    <a:pt x="1494" y="18729"/>
                  </a:cubicBezTo>
                  <a:cubicBezTo>
                    <a:pt x="1568" y="18745"/>
                    <a:pt x="1642" y="18752"/>
                    <a:pt x="1713" y="18752"/>
                  </a:cubicBezTo>
                  <a:cubicBezTo>
                    <a:pt x="1997" y="18752"/>
                    <a:pt x="2272" y="18647"/>
                    <a:pt x="2643" y="18647"/>
                  </a:cubicBezTo>
                  <a:cubicBezTo>
                    <a:pt x="2686" y="18647"/>
                    <a:pt x="2732" y="18648"/>
                    <a:pt x="2782" y="18651"/>
                  </a:cubicBezTo>
                  <a:cubicBezTo>
                    <a:pt x="3152" y="18675"/>
                    <a:pt x="3273" y="18699"/>
                    <a:pt x="3480" y="18699"/>
                  </a:cubicBezTo>
                  <a:cubicBezTo>
                    <a:pt x="3613" y="18699"/>
                    <a:pt x="3779" y="18690"/>
                    <a:pt x="4067" y="18664"/>
                  </a:cubicBezTo>
                  <a:cubicBezTo>
                    <a:pt x="4178" y="18655"/>
                    <a:pt x="4280" y="18651"/>
                    <a:pt x="4376" y="18651"/>
                  </a:cubicBezTo>
                  <a:cubicBezTo>
                    <a:pt x="4907" y="18651"/>
                    <a:pt x="5117" y="18786"/>
                    <a:pt x="4539" y="18818"/>
                  </a:cubicBezTo>
                  <a:cubicBezTo>
                    <a:pt x="3863" y="18870"/>
                    <a:pt x="3051" y="19024"/>
                    <a:pt x="3390" y="19050"/>
                  </a:cubicBezTo>
                  <a:cubicBezTo>
                    <a:pt x="3409" y="19051"/>
                    <a:pt x="3427" y="19051"/>
                    <a:pt x="3449" y="19051"/>
                  </a:cubicBezTo>
                  <a:cubicBezTo>
                    <a:pt x="3684" y="19051"/>
                    <a:pt x="4098" y="19014"/>
                    <a:pt x="4425" y="19014"/>
                  </a:cubicBezTo>
                  <a:cubicBezTo>
                    <a:pt x="4632" y="19014"/>
                    <a:pt x="4805" y="19029"/>
                    <a:pt x="4879" y="19076"/>
                  </a:cubicBezTo>
                  <a:cubicBezTo>
                    <a:pt x="4966" y="19136"/>
                    <a:pt x="5114" y="19163"/>
                    <a:pt x="5259" y="19163"/>
                  </a:cubicBezTo>
                  <a:cubicBezTo>
                    <a:pt x="5457" y="19163"/>
                    <a:pt x="5651" y="19113"/>
                    <a:pt x="5691" y="19024"/>
                  </a:cubicBezTo>
                  <a:cubicBezTo>
                    <a:pt x="5735" y="18980"/>
                    <a:pt x="5883" y="18962"/>
                    <a:pt x="6074" y="18962"/>
                  </a:cubicBezTo>
                  <a:cubicBezTo>
                    <a:pt x="6498" y="18962"/>
                    <a:pt x="7131" y="19048"/>
                    <a:pt x="7316" y="19127"/>
                  </a:cubicBezTo>
                  <a:cubicBezTo>
                    <a:pt x="7492" y="19239"/>
                    <a:pt x="6284" y="19311"/>
                    <a:pt x="5432" y="19311"/>
                  </a:cubicBezTo>
                  <a:cubicBezTo>
                    <a:pt x="5305" y="19311"/>
                    <a:pt x="5188" y="19310"/>
                    <a:pt x="5083" y="19307"/>
                  </a:cubicBezTo>
                  <a:cubicBezTo>
                    <a:pt x="5006" y="19303"/>
                    <a:pt x="4935" y="19301"/>
                    <a:pt x="4867" y="19301"/>
                  </a:cubicBezTo>
                  <a:cubicBezTo>
                    <a:pt x="4203" y="19301"/>
                    <a:pt x="3915" y="19461"/>
                    <a:pt x="4406" y="19589"/>
                  </a:cubicBezTo>
                  <a:cubicBezTo>
                    <a:pt x="4567" y="19631"/>
                    <a:pt x="4740" y="19648"/>
                    <a:pt x="4919" y="19648"/>
                  </a:cubicBezTo>
                  <a:cubicBezTo>
                    <a:pt x="5339" y="19648"/>
                    <a:pt x="5784" y="19555"/>
                    <a:pt x="6164" y="19474"/>
                  </a:cubicBezTo>
                  <a:cubicBezTo>
                    <a:pt x="6430" y="19423"/>
                    <a:pt x="7143" y="19400"/>
                    <a:pt x="7881" y="19400"/>
                  </a:cubicBezTo>
                  <a:cubicBezTo>
                    <a:pt x="8839" y="19400"/>
                    <a:pt x="9840" y="19440"/>
                    <a:pt x="9957" y="19512"/>
                  </a:cubicBezTo>
                  <a:cubicBezTo>
                    <a:pt x="10056" y="19576"/>
                    <a:pt x="9719" y="19583"/>
                    <a:pt x="9330" y="19583"/>
                  </a:cubicBezTo>
                  <a:cubicBezTo>
                    <a:pt x="9231" y="19583"/>
                    <a:pt x="9132" y="19583"/>
                    <a:pt x="9034" y="19583"/>
                  </a:cubicBezTo>
                  <a:cubicBezTo>
                    <a:pt x="8740" y="19583"/>
                    <a:pt x="8474" y="19586"/>
                    <a:pt x="8400" y="19615"/>
                  </a:cubicBezTo>
                  <a:cubicBezTo>
                    <a:pt x="8311" y="19665"/>
                    <a:pt x="7764" y="19705"/>
                    <a:pt x="7353" y="19705"/>
                  </a:cubicBezTo>
                  <a:cubicBezTo>
                    <a:pt x="7137" y="19705"/>
                    <a:pt x="6958" y="19693"/>
                    <a:pt x="6908" y="19667"/>
                  </a:cubicBezTo>
                  <a:cubicBezTo>
                    <a:pt x="6878" y="19644"/>
                    <a:pt x="6782" y="19635"/>
                    <a:pt x="6658" y="19635"/>
                  </a:cubicBezTo>
                  <a:cubicBezTo>
                    <a:pt x="6275" y="19635"/>
                    <a:pt x="5608" y="19727"/>
                    <a:pt x="5556" y="19834"/>
                  </a:cubicBezTo>
                  <a:cubicBezTo>
                    <a:pt x="5488" y="19975"/>
                    <a:pt x="4607" y="19975"/>
                    <a:pt x="5623" y="20026"/>
                  </a:cubicBezTo>
                  <a:cubicBezTo>
                    <a:pt x="5710" y="20030"/>
                    <a:pt x="5787" y="20033"/>
                    <a:pt x="5855" y="20033"/>
                  </a:cubicBezTo>
                  <a:cubicBezTo>
                    <a:pt x="6501" y="20033"/>
                    <a:pt x="6451" y="19844"/>
                    <a:pt x="7647" y="19844"/>
                  </a:cubicBezTo>
                  <a:cubicBezTo>
                    <a:pt x="7712" y="19844"/>
                    <a:pt x="7783" y="19845"/>
                    <a:pt x="7857" y="19846"/>
                  </a:cubicBezTo>
                  <a:cubicBezTo>
                    <a:pt x="7891" y="19846"/>
                    <a:pt x="7922" y="19846"/>
                    <a:pt x="7952" y="19846"/>
                  </a:cubicBezTo>
                  <a:cubicBezTo>
                    <a:pt x="9040" y="19846"/>
                    <a:pt x="9753" y="19685"/>
                    <a:pt x="10238" y="19685"/>
                  </a:cubicBezTo>
                  <a:cubicBezTo>
                    <a:pt x="10393" y="19685"/>
                    <a:pt x="10522" y="19701"/>
                    <a:pt x="10634" y="19743"/>
                  </a:cubicBezTo>
                  <a:cubicBezTo>
                    <a:pt x="10936" y="19868"/>
                    <a:pt x="10071" y="19978"/>
                    <a:pt x="9358" y="19978"/>
                  </a:cubicBezTo>
                  <a:cubicBezTo>
                    <a:pt x="9117" y="19978"/>
                    <a:pt x="8891" y="19965"/>
                    <a:pt x="8737" y="19936"/>
                  </a:cubicBezTo>
                  <a:cubicBezTo>
                    <a:pt x="8613" y="19915"/>
                    <a:pt x="8487" y="19906"/>
                    <a:pt x="8363" y="19906"/>
                  </a:cubicBezTo>
                  <a:cubicBezTo>
                    <a:pt x="7884" y="19906"/>
                    <a:pt x="7464" y="20047"/>
                    <a:pt x="7520" y="20180"/>
                  </a:cubicBezTo>
                  <a:cubicBezTo>
                    <a:pt x="7539" y="20222"/>
                    <a:pt x="7418" y="20237"/>
                    <a:pt x="7214" y="20237"/>
                  </a:cubicBezTo>
                  <a:cubicBezTo>
                    <a:pt x="6667" y="20237"/>
                    <a:pt x="5522" y="20125"/>
                    <a:pt x="4879" y="20116"/>
                  </a:cubicBezTo>
                  <a:cubicBezTo>
                    <a:pt x="4823" y="20114"/>
                    <a:pt x="4771" y="20113"/>
                    <a:pt x="4725" y="20113"/>
                  </a:cubicBezTo>
                  <a:cubicBezTo>
                    <a:pt x="4054" y="20113"/>
                    <a:pt x="4453" y="20281"/>
                    <a:pt x="5151" y="20437"/>
                  </a:cubicBezTo>
                  <a:cubicBezTo>
                    <a:pt x="5401" y="20489"/>
                    <a:pt x="5623" y="20503"/>
                    <a:pt x="5843" y="20503"/>
                  </a:cubicBezTo>
                  <a:cubicBezTo>
                    <a:pt x="6090" y="20503"/>
                    <a:pt x="6334" y="20485"/>
                    <a:pt x="6618" y="20485"/>
                  </a:cubicBezTo>
                  <a:cubicBezTo>
                    <a:pt x="6825" y="20485"/>
                    <a:pt x="7054" y="20495"/>
                    <a:pt x="7316" y="20527"/>
                  </a:cubicBezTo>
                  <a:cubicBezTo>
                    <a:pt x="7952" y="20610"/>
                    <a:pt x="8128" y="20700"/>
                    <a:pt x="8431" y="20700"/>
                  </a:cubicBezTo>
                  <a:cubicBezTo>
                    <a:pt x="8549" y="20700"/>
                    <a:pt x="8684" y="20687"/>
                    <a:pt x="8873" y="20655"/>
                  </a:cubicBezTo>
                  <a:cubicBezTo>
                    <a:pt x="9481" y="20540"/>
                    <a:pt x="8873" y="20553"/>
                    <a:pt x="8400" y="20488"/>
                  </a:cubicBezTo>
                  <a:cubicBezTo>
                    <a:pt x="8079" y="20448"/>
                    <a:pt x="8261" y="20329"/>
                    <a:pt x="8845" y="20329"/>
                  </a:cubicBezTo>
                  <a:cubicBezTo>
                    <a:pt x="9006" y="20329"/>
                    <a:pt x="9194" y="20338"/>
                    <a:pt x="9413" y="20360"/>
                  </a:cubicBezTo>
                  <a:cubicBezTo>
                    <a:pt x="9605" y="20375"/>
                    <a:pt x="9793" y="20382"/>
                    <a:pt x="9976" y="20382"/>
                  </a:cubicBezTo>
                  <a:cubicBezTo>
                    <a:pt x="10902" y="20382"/>
                    <a:pt x="11650" y="20206"/>
                    <a:pt x="11310" y="20013"/>
                  </a:cubicBezTo>
                  <a:cubicBezTo>
                    <a:pt x="10970" y="19756"/>
                    <a:pt x="12258" y="19641"/>
                    <a:pt x="13475" y="19563"/>
                  </a:cubicBezTo>
                  <a:cubicBezTo>
                    <a:pt x="13670" y="19550"/>
                    <a:pt x="13821" y="19544"/>
                    <a:pt x="13932" y="19544"/>
                  </a:cubicBezTo>
                  <a:cubicBezTo>
                    <a:pt x="14550" y="19544"/>
                    <a:pt x="13942" y="19729"/>
                    <a:pt x="13139" y="19795"/>
                  </a:cubicBezTo>
                  <a:cubicBezTo>
                    <a:pt x="12258" y="19859"/>
                    <a:pt x="12054" y="19923"/>
                    <a:pt x="12799" y="20064"/>
                  </a:cubicBezTo>
                  <a:cubicBezTo>
                    <a:pt x="12972" y="20104"/>
                    <a:pt x="13163" y="20117"/>
                    <a:pt x="13361" y="20117"/>
                  </a:cubicBezTo>
                  <a:cubicBezTo>
                    <a:pt x="13781" y="20117"/>
                    <a:pt x="14232" y="20058"/>
                    <a:pt x="14621" y="20058"/>
                  </a:cubicBezTo>
                  <a:cubicBezTo>
                    <a:pt x="14769" y="20058"/>
                    <a:pt x="14908" y="20066"/>
                    <a:pt x="15032" y="20090"/>
                  </a:cubicBezTo>
                  <a:cubicBezTo>
                    <a:pt x="15576" y="20206"/>
                    <a:pt x="13883" y="20180"/>
                    <a:pt x="13611" y="20308"/>
                  </a:cubicBezTo>
                  <a:cubicBezTo>
                    <a:pt x="13339" y="20424"/>
                    <a:pt x="14695" y="20566"/>
                    <a:pt x="13747" y="20642"/>
                  </a:cubicBezTo>
                  <a:cubicBezTo>
                    <a:pt x="13657" y="20651"/>
                    <a:pt x="13583" y="20655"/>
                    <a:pt x="13518" y="20655"/>
                  </a:cubicBezTo>
                  <a:cubicBezTo>
                    <a:pt x="12879" y="20655"/>
                    <a:pt x="13222" y="20291"/>
                    <a:pt x="12731" y="20244"/>
                  </a:cubicBezTo>
                  <a:cubicBezTo>
                    <a:pt x="12657" y="20239"/>
                    <a:pt x="12586" y="20236"/>
                    <a:pt x="12515" y="20236"/>
                  </a:cubicBezTo>
                  <a:cubicBezTo>
                    <a:pt x="12079" y="20236"/>
                    <a:pt x="11789" y="20342"/>
                    <a:pt x="12258" y="20553"/>
                  </a:cubicBezTo>
                  <a:cubicBezTo>
                    <a:pt x="12437" y="20633"/>
                    <a:pt x="12422" y="20663"/>
                    <a:pt x="12305" y="20663"/>
                  </a:cubicBezTo>
                  <a:cubicBezTo>
                    <a:pt x="12067" y="20663"/>
                    <a:pt x="11403" y="20540"/>
                    <a:pt x="11038" y="20462"/>
                  </a:cubicBezTo>
                  <a:cubicBezTo>
                    <a:pt x="10912" y="20435"/>
                    <a:pt x="10773" y="20424"/>
                    <a:pt x="10643" y="20424"/>
                  </a:cubicBezTo>
                  <a:cubicBezTo>
                    <a:pt x="10220" y="20424"/>
                    <a:pt x="9895" y="20544"/>
                    <a:pt x="10362" y="20642"/>
                  </a:cubicBezTo>
                  <a:cubicBezTo>
                    <a:pt x="11038" y="20771"/>
                    <a:pt x="9145" y="20629"/>
                    <a:pt x="9145" y="20835"/>
                  </a:cubicBezTo>
                  <a:cubicBezTo>
                    <a:pt x="9145" y="20910"/>
                    <a:pt x="9268" y="20931"/>
                    <a:pt x="9475" y="20931"/>
                  </a:cubicBezTo>
                  <a:cubicBezTo>
                    <a:pt x="9719" y="20931"/>
                    <a:pt x="10084" y="20902"/>
                    <a:pt x="10501" y="20902"/>
                  </a:cubicBezTo>
                  <a:cubicBezTo>
                    <a:pt x="10630" y="20902"/>
                    <a:pt x="10766" y="20905"/>
                    <a:pt x="10902" y="20912"/>
                  </a:cubicBezTo>
                  <a:cubicBezTo>
                    <a:pt x="11851" y="20951"/>
                    <a:pt x="11446" y="21233"/>
                    <a:pt x="12190" y="21336"/>
                  </a:cubicBezTo>
                  <a:cubicBezTo>
                    <a:pt x="12258" y="21347"/>
                    <a:pt x="12314" y="21352"/>
                    <a:pt x="12360" y="21352"/>
                  </a:cubicBezTo>
                  <a:cubicBezTo>
                    <a:pt x="12756" y="21352"/>
                    <a:pt x="12332" y="20986"/>
                    <a:pt x="13003" y="20964"/>
                  </a:cubicBezTo>
                  <a:cubicBezTo>
                    <a:pt x="13040" y="20962"/>
                    <a:pt x="13071" y="20961"/>
                    <a:pt x="13101" y="20961"/>
                  </a:cubicBezTo>
                  <a:cubicBezTo>
                    <a:pt x="13685" y="20961"/>
                    <a:pt x="13151" y="21302"/>
                    <a:pt x="14763" y="21400"/>
                  </a:cubicBezTo>
                  <a:cubicBezTo>
                    <a:pt x="15165" y="21428"/>
                    <a:pt x="15381" y="21439"/>
                    <a:pt x="15483" y="21439"/>
                  </a:cubicBezTo>
                  <a:cubicBezTo>
                    <a:pt x="15817" y="21439"/>
                    <a:pt x="15007" y="21322"/>
                    <a:pt x="15576" y="21233"/>
                  </a:cubicBezTo>
                  <a:cubicBezTo>
                    <a:pt x="15653" y="21222"/>
                    <a:pt x="15736" y="21217"/>
                    <a:pt x="15823" y="21217"/>
                  </a:cubicBezTo>
                  <a:cubicBezTo>
                    <a:pt x="16521" y="21217"/>
                    <a:pt x="17361" y="21558"/>
                    <a:pt x="18145" y="21593"/>
                  </a:cubicBezTo>
                  <a:cubicBezTo>
                    <a:pt x="18223" y="21598"/>
                    <a:pt x="18284" y="21600"/>
                    <a:pt x="18340" y="21600"/>
                  </a:cubicBezTo>
                  <a:cubicBezTo>
                    <a:pt x="18856" y="21600"/>
                    <a:pt x="18362" y="21388"/>
                    <a:pt x="17809" y="21272"/>
                  </a:cubicBezTo>
                  <a:cubicBezTo>
                    <a:pt x="17562" y="21220"/>
                    <a:pt x="17614" y="21201"/>
                    <a:pt x="17818" y="21201"/>
                  </a:cubicBezTo>
                  <a:cubicBezTo>
                    <a:pt x="18118" y="21201"/>
                    <a:pt x="18745" y="21241"/>
                    <a:pt x="19230" y="21272"/>
                  </a:cubicBezTo>
                  <a:cubicBezTo>
                    <a:pt x="19606" y="21302"/>
                    <a:pt x="19952" y="21320"/>
                    <a:pt x="20230" y="21320"/>
                  </a:cubicBezTo>
                  <a:cubicBezTo>
                    <a:pt x="20552" y="21320"/>
                    <a:pt x="20780" y="21295"/>
                    <a:pt x="20854" y="21233"/>
                  </a:cubicBezTo>
                  <a:cubicBezTo>
                    <a:pt x="20898" y="21209"/>
                    <a:pt x="20969" y="21200"/>
                    <a:pt x="21064" y="21200"/>
                  </a:cubicBezTo>
                  <a:cubicBezTo>
                    <a:pt x="21120" y="21200"/>
                    <a:pt x="21185" y="21203"/>
                    <a:pt x="21259" y="21207"/>
                  </a:cubicBezTo>
                  <a:cubicBezTo>
                    <a:pt x="20898" y="21156"/>
                    <a:pt x="20119" y="21143"/>
                    <a:pt x="19332" y="21143"/>
                  </a:cubicBezTo>
                  <a:cubicBezTo>
                    <a:pt x="18498" y="21143"/>
                    <a:pt x="17651" y="21158"/>
                    <a:pt x="17278" y="21158"/>
                  </a:cubicBezTo>
                  <a:cubicBezTo>
                    <a:pt x="17216" y="21158"/>
                    <a:pt x="17163" y="21158"/>
                    <a:pt x="17132" y="21156"/>
                  </a:cubicBezTo>
                  <a:cubicBezTo>
                    <a:pt x="16725" y="21143"/>
                    <a:pt x="17064" y="19872"/>
                    <a:pt x="17132" y="19576"/>
                  </a:cubicBezTo>
                  <a:lnTo>
                    <a:pt x="16928" y="19576"/>
                  </a:lnTo>
                  <a:cubicBezTo>
                    <a:pt x="16752" y="19576"/>
                    <a:pt x="16515" y="19579"/>
                    <a:pt x="16267" y="19579"/>
                  </a:cubicBezTo>
                  <a:cubicBezTo>
                    <a:pt x="15563" y="19579"/>
                    <a:pt x="14766" y="19558"/>
                    <a:pt x="14964" y="19396"/>
                  </a:cubicBezTo>
                  <a:cubicBezTo>
                    <a:pt x="14964" y="19371"/>
                    <a:pt x="15100" y="19345"/>
                    <a:pt x="15236" y="19332"/>
                  </a:cubicBezTo>
                  <a:cubicBezTo>
                    <a:pt x="14828" y="19268"/>
                    <a:pt x="14423" y="19217"/>
                    <a:pt x="13883" y="19178"/>
                  </a:cubicBezTo>
                  <a:cubicBezTo>
                    <a:pt x="13244" y="19167"/>
                    <a:pt x="12604" y="19160"/>
                    <a:pt x="11965" y="19160"/>
                  </a:cubicBezTo>
                  <a:cubicBezTo>
                    <a:pt x="11183" y="19160"/>
                    <a:pt x="10399" y="19170"/>
                    <a:pt x="9617" y="19191"/>
                  </a:cubicBezTo>
                  <a:cubicBezTo>
                    <a:pt x="9599" y="19191"/>
                    <a:pt x="9583" y="19192"/>
                    <a:pt x="9565" y="19192"/>
                  </a:cubicBezTo>
                  <a:cubicBezTo>
                    <a:pt x="8996" y="19192"/>
                    <a:pt x="8796" y="18985"/>
                    <a:pt x="8465" y="18985"/>
                  </a:cubicBezTo>
                  <a:cubicBezTo>
                    <a:pt x="8128" y="18985"/>
                    <a:pt x="7993" y="18613"/>
                    <a:pt x="8332" y="18446"/>
                  </a:cubicBezTo>
                  <a:cubicBezTo>
                    <a:pt x="8601" y="18266"/>
                    <a:pt x="6640" y="18356"/>
                    <a:pt x="6031" y="18305"/>
                  </a:cubicBezTo>
                  <a:cubicBezTo>
                    <a:pt x="5420" y="18241"/>
                    <a:pt x="6232" y="18125"/>
                    <a:pt x="5556" y="17984"/>
                  </a:cubicBezTo>
                  <a:cubicBezTo>
                    <a:pt x="4947" y="17830"/>
                    <a:pt x="5420" y="17637"/>
                    <a:pt x="5488" y="17534"/>
                  </a:cubicBezTo>
                  <a:cubicBezTo>
                    <a:pt x="5556" y="17431"/>
                    <a:pt x="6031" y="17213"/>
                    <a:pt x="6840" y="17213"/>
                  </a:cubicBezTo>
                  <a:cubicBezTo>
                    <a:pt x="7653" y="17213"/>
                    <a:pt x="7044" y="16982"/>
                    <a:pt x="7857" y="16879"/>
                  </a:cubicBezTo>
                  <a:cubicBezTo>
                    <a:pt x="8669" y="16777"/>
                    <a:pt x="7112" y="16610"/>
                    <a:pt x="7789" y="16507"/>
                  </a:cubicBezTo>
                  <a:cubicBezTo>
                    <a:pt x="8465" y="16404"/>
                    <a:pt x="7789" y="16224"/>
                    <a:pt x="8805" y="16186"/>
                  </a:cubicBezTo>
                  <a:cubicBezTo>
                    <a:pt x="9821" y="16147"/>
                    <a:pt x="8805" y="15903"/>
                    <a:pt x="9549" y="15852"/>
                  </a:cubicBezTo>
                  <a:cubicBezTo>
                    <a:pt x="10294" y="15813"/>
                    <a:pt x="9413" y="15659"/>
                    <a:pt x="9617" y="15479"/>
                  </a:cubicBezTo>
                  <a:cubicBezTo>
                    <a:pt x="9821" y="15312"/>
                    <a:pt x="9009" y="15184"/>
                    <a:pt x="10025" y="15107"/>
                  </a:cubicBezTo>
                  <a:cubicBezTo>
                    <a:pt x="10970" y="15029"/>
                    <a:pt x="10294" y="14888"/>
                    <a:pt x="9617" y="14786"/>
                  </a:cubicBezTo>
                  <a:cubicBezTo>
                    <a:pt x="8941" y="14683"/>
                    <a:pt x="9753" y="14683"/>
                    <a:pt x="10566" y="14683"/>
                  </a:cubicBezTo>
                  <a:cubicBezTo>
                    <a:pt x="11319" y="14683"/>
                    <a:pt x="11023" y="14460"/>
                    <a:pt x="10377" y="14460"/>
                  </a:cubicBezTo>
                  <a:cubicBezTo>
                    <a:pt x="10328" y="14460"/>
                    <a:pt x="10278" y="14462"/>
                    <a:pt x="10226" y="14464"/>
                  </a:cubicBezTo>
                  <a:cubicBezTo>
                    <a:pt x="10115" y="14471"/>
                    <a:pt x="10010" y="14474"/>
                    <a:pt x="9908" y="14474"/>
                  </a:cubicBezTo>
                  <a:cubicBezTo>
                    <a:pt x="9228" y="14474"/>
                    <a:pt x="8891" y="14333"/>
                    <a:pt x="9481" y="14221"/>
                  </a:cubicBezTo>
                  <a:cubicBezTo>
                    <a:pt x="10158" y="14092"/>
                    <a:pt x="8873" y="14002"/>
                    <a:pt x="9077" y="13925"/>
                  </a:cubicBezTo>
                  <a:cubicBezTo>
                    <a:pt x="9345" y="13835"/>
                    <a:pt x="9278" y="13720"/>
                    <a:pt x="8873" y="13668"/>
                  </a:cubicBezTo>
                  <a:cubicBezTo>
                    <a:pt x="8465" y="13604"/>
                    <a:pt x="8737" y="13180"/>
                    <a:pt x="9278" y="13155"/>
                  </a:cubicBezTo>
                  <a:cubicBezTo>
                    <a:pt x="9753" y="13142"/>
                    <a:pt x="9413" y="12756"/>
                    <a:pt x="9413" y="12641"/>
                  </a:cubicBezTo>
                  <a:cubicBezTo>
                    <a:pt x="9413" y="12525"/>
                    <a:pt x="8805" y="12410"/>
                    <a:pt x="8873" y="12307"/>
                  </a:cubicBezTo>
                  <a:cubicBezTo>
                    <a:pt x="8941" y="12204"/>
                    <a:pt x="9549" y="12178"/>
                    <a:pt x="9549" y="11985"/>
                  </a:cubicBezTo>
                  <a:cubicBezTo>
                    <a:pt x="9549" y="11780"/>
                    <a:pt x="9753" y="11690"/>
                    <a:pt x="10226" y="11678"/>
                  </a:cubicBezTo>
                  <a:cubicBezTo>
                    <a:pt x="10634" y="11665"/>
                    <a:pt x="10294" y="11433"/>
                    <a:pt x="10362" y="11318"/>
                  </a:cubicBezTo>
                  <a:cubicBezTo>
                    <a:pt x="10430" y="11202"/>
                    <a:pt x="11582" y="11318"/>
                    <a:pt x="11783" y="11125"/>
                  </a:cubicBezTo>
                  <a:cubicBezTo>
                    <a:pt x="11918" y="10945"/>
                    <a:pt x="11038" y="10971"/>
                    <a:pt x="11174" y="10855"/>
                  </a:cubicBezTo>
                  <a:cubicBezTo>
                    <a:pt x="11310" y="10740"/>
                    <a:pt x="11106" y="10534"/>
                    <a:pt x="11106" y="10226"/>
                  </a:cubicBezTo>
                  <a:cubicBezTo>
                    <a:pt x="11106" y="9918"/>
                    <a:pt x="12394" y="9841"/>
                    <a:pt x="12935" y="9738"/>
                  </a:cubicBezTo>
                  <a:cubicBezTo>
                    <a:pt x="13407" y="9648"/>
                    <a:pt x="12258" y="9199"/>
                    <a:pt x="12935" y="9134"/>
                  </a:cubicBezTo>
                  <a:cubicBezTo>
                    <a:pt x="13611" y="9083"/>
                    <a:pt x="13139" y="8864"/>
                    <a:pt x="13679" y="8801"/>
                  </a:cubicBezTo>
                  <a:cubicBezTo>
                    <a:pt x="14152" y="8723"/>
                    <a:pt x="14016" y="8569"/>
                    <a:pt x="14356" y="8389"/>
                  </a:cubicBezTo>
                  <a:cubicBezTo>
                    <a:pt x="14627" y="8222"/>
                    <a:pt x="13747" y="8132"/>
                    <a:pt x="13747" y="7978"/>
                  </a:cubicBezTo>
                  <a:cubicBezTo>
                    <a:pt x="13747" y="7798"/>
                    <a:pt x="13475" y="7631"/>
                    <a:pt x="12867" y="7490"/>
                  </a:cubicBezTo>
                  <a:cubicBezTo>
                    <a:pt x="12258" y="7323"/>
                    <a:pt x="12459" y="6977"/>
                    <a:pt x="12867" y="6977"/>
                  </a:cubicBezTo>
                  <a:cubicBezTo>
                    <a:pt x="13339" y="6977"/>
                    <a:pt x="13139" y="6643"/>
                    <a:pt x="13951" y="6604"/>
                  </a:cubicBezTo>
                  <a:cubicBezTo>
                    <a:pt x="14763" y="6552"/>
                    <a:pt x="14288" y="6309"/>
                    <a:pt x="13951" y="6116"/>
                  </a:cubicBezTo>
                  <a:cubicBezTo>
                    <a:pt x="13543" y="5924"/>
                    <a:pt x="14559" y="6013"/>
                    <a:pt x="14559" y="5859"/>
                  </a:cubicBezTo>
                  <a:cubicBezTo>
                    <a:pt x="14559" y="5692"/>
                    <a:pt x="14964" y="5525"/>
                    <a:pt x="15708" y="5435"/>
                  </a:cubicBezTo>
                  <a:cubicBezTo>
                    <a:pt x="16388" y="5371"/>
                    <a:pt x="16453" y="5127"/>
                    <a:pt x="16453" y="5024"/>
                  </a:cubicBezTo>
                  <a:cubicBezTo>
                    <a:pt x="16453" y="4921"/>
                    <a:pt x="17401" y="4883"/>
                    <a:pt x="17877" y="4793"/>
                  </a:cubicBezTo>
                  <a:cubicBezTo>
                    <a:pt x="18417" y="4703"/>
                    <a:pt x="16996" y="4562"/>
                    <a:pt x="17809" y="4472"/>
                  </a:cubicBezTo>
                  <a:cubicBezTo>
                    <a:pt x="18621" y="4382"/>
                    <a:pt x="17197" y="4022"/>
                    <a:pt x="17605" y="3958"/>
                  </a:cubicBezTo>
                  <a:cubicBezTo>
                    <a:pt x="18078" y="3881"/>
                    <a:pt x="17673" y="3727"/>
                    <a:pt x="17741" y="3611"/>
                  </a:cubicBezTo>
                  <a:cubicBezTo>
                    <a:pt x="17809" y="3496"/>
                    <a:pt x="20314" y="3277"/>
                    <a:pt x="20515" y="3175"/>
                  </a:cubicBezTo>
                  <a:cubicBezTo>
                    <a:pt x="20854" y="2995"/>
                    <a:pt x="21058" y="2815"/>
                    <a:pt x="21058" y="2622"/>
                  </a:cubicBezTo>
                  <a:cubicBezTo>
                    <a:pt x="20515" y="2688"/>
                    <a:pt x="20011" y="2733"/>
                    <a:pt x="19724" y="2733"/>
                  </a:cubicBezTo>
                  <a:cubicBezTo>
                    <a:pt x="19616" y="2733"/>
                    <a:pt x="19539" y="2726"/>
                    <a:pt x="19501" y="2712"/>
                  </a:cubicBezTo>
                  <a:cubicBezTo>
                    <a:pt x="19298" y="2610"/>
                    <a:pt x="19569" y="2314"/>
                    <a:pt x="18958" y="2185"/>
                  </a:cubicBezTo>
                  <a:cubicBezTo>
                    <a:pt x="18281" y="2057"/>
                    <a:pt x="18689" y="1800"/>
                    <a:pt x="18078" y="1749"/>
                  </a:cubicBezTo>
                  <a:cubicBezTo>
                    <a:pt x="17469" y="1698"/>
                    <a:pt x="16657" y="1441"/>
                    <a:pt x="17265" y="1351"/>
                  </a:cubicBezTo>
                  <a:cubicBezTo>
                    <a:pt x="17877" y="1274"/>
                    <a:pt x="17265" y="1094"/>
                    <a:pt x="17741" y="1017"/>
                  </a:cubicBezTo>
                  <a:cubicBezTo>
                    <a:pt x="18281" y="927"/>
                    <a:pt x="17469" y="914"/>
                    <a:pt x="16725" y="747"/>
                  </a:cubicBezTo>
                  <a:cubicBezTo>
                    <a:pt x="15980" y="567"/>
                    <a:pt x="16996" y="362"/>
                    <a:pt x="16116" y="233"/>
                  </a:cubicBezTo>
                  <a:cubicBezTo>
                    <a:pt x="15434" y="126"/>
                    <a:pt x="15325" y="0"/>
                    <a:pt x="151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19" name="Google Shape;1919;p134"/>
            <p:cNvSpPr/>
            <p:nvPr/>
          </p:nvSpPr>
          <p:spPr>
            <a:xfrm>
              <a:off x="2124401" y="2789168"/>
              <a:ext cx="173645" cy="182368"/>
            </a:xfrm>
            <a:custGeom>
              <a:avLst/>
              <a:gdLst/>
              <a:ahLst/>
              <a:cxnLst/>
              <a:rect l="l" t="t" r="r" b="b"/>
              <a:pathLst>
                <a:path w="21023" h="21600" extrusionOk="0">
                  <a:moveTo>
                    <a:pt x="8517" y="0"/>
                  </a:moveTo>
                  <a:cubicBezTo>
                    <a:pt x="7790" y="0"/>
                    <a:pt x="7071" y="96"/>
                    <a:pt x="6392" y="351"/>
                  </a:cubicBezTo>
                  <a:cubicBezTo>
                    <a:pt x="5653" y="682"/>
                    <a:pt x="4308" y="285"/>
                    <a:pt x="3433" y="877"/>
                  </a:cubicBezTo>
                  <a:cubicBezTo>
                    <a:pt x="2558" y="1472"/>
                    <a:pt x="1480" y="2655"/>
                    <a:pt x="1547" y="3181"/>
                  </a:cubicBezTo>
                  <a:cubicBezTo>
                    <a:pt x="1615" y="3710"/>
                    <a:pt x="1280" y="6804"/>
                    <a:pt x="808" y="6936"/>
                  </a:cubicBezTo>
                  <a:cubicBezTo>
                    <a:pt x="672" y="6969"/>
                    <a:pt x="540" y="6984"/>
                    <a:pt x="405" y="6984"/>
                  </a:cubicBezTo>
                  <a:cubicBezTo>
                    <a:pt x="270" y="6984"/>
                    <a:pt x="135" y="6969"/>
                    <a:pt x="0" y="6936"/>
                  </a:cubicBezTo>
                  <a:cubicBezTo>
                    <a:pt x="875" y="8317"/>
                    <a:pt x="2020" y="9501"/>
                    <a:pt x="3365" y="10423"/>
                  </a:cubicBezTo>
                  <a:cubicBezTo>
                    <a:pt x="4642" y="11279"/>
                    <a:pt x="4575" y="12003"/>
                    <a:pt x="6058" y="12135"/>
                  </a:cubicBezTo>
                  <a:cubicBezTo>
                    <a:pt x="7132" y="12201"/>
                    <a:pt x="8143" y="12661"/>
                    <a:pt x="8747" y="13517"/>
                  </a:cubicBezTo>
                  <a:cubicBezTo>
                    <a:pt x="9285" y="14175"/>
                    <a:pt x="12988" y="15295"/>
                    <a:pt x="13322" y="15821"/>
                  </a:cubicBezTo>
                  <a:cubicBezTo>
                    <a:pt x="13592" y="16346"/>
                    <a:pt x="11373" y="17797"/>
                    <a:pt x="11373" y="19113"/>
                  </a:cubicBezTo>
                  <a:cubicBezTo>
                    <a:pt x="11373" y="20429"/>
                    <a:pt x="10565" y="20296"/>
                    <a:pt x="10565" y="20759"/>
                  </a:cubicBezTo>
                  <a:cubicBezTo>
                    <a:pt x="10565" y="21219"/>
                    <a:pt x="12248" y="20891"/>
                    <a:pt x="12785" y="21285"/>
                  </a:cubicBezTo>
                  <a:cubicBezTo>
                    <a:pt x="12954" y="21393"/>
                    <a:pt x="13150" y="21429"/>
                    <a:pt x="13365" y="21429"/>
                  </a:cubicBezTo>
                  <a:cubicBezTo>
                    <a:pt x="13712" y="21429"/>
                    <a:pt x="14105" y="21339"/>
                    <a:pt x="14480" y="21339"/>
                  </a:cubicBezTo>
                  <a:cubicBezTo>
                    <a:pt x="14710" y="21339"/>
                    <a:pt x="14934" y="21375"/>
                    <a:pt x="15140" y="21483"/>
                  </a:cubicBezTo>
                  <a:cubicBezTo>
                    <a:pt x="15275" y="21567"/>
                    <a:pt x="15413" y="21600"/>
                    <a:pt x="15551" y="21600"/>
                  </a:cubicBezTo>
                  <a:cubicBezTo>
                    <a:pt x="16104" y="21600"/>
                    <a:pt x="16663" y="21062"/>
                    <a:pt x="17130" y="21062"/>
                  </a:cubicBezTo>
                  <a:cubicBezTo>
                    <a:pt x="17185" y="21062"/>
                    <a:pt x="17240" y="21071"/>
                    <a:pt x="17292" y="21086"/>
                  </a:cubicBezTo>
                  <a:cubicBezTo>
                    <a:pt x="17326" y="21095"/>
                    <a:pt x="17357" y="21098"/>
                    <a:pt x="17387" y="21098"/>
                  </a:cubicBezTo>
                  <a:cubicBezTo>
                    <a:pt x="17940" y="21098"/>
                    <a:pt x="18447" y="20098"/>
                    <a:pt x="19119" y="20098"/>
                  </a:cubicBezTo>
                  <a:cubicBezTo>
                    <a:pt x="19138" y="20098"/>
                    <a:pt x="19156" y="20098"/>
                    <a:pt x="19177" y="20101"/>
                  </a:cubicBezTo>
                  <a:cubicBezTo>
                    <a:pt x="19187" y="20101"/>
                    <a:pt x="19196" y="20101"/>
                    <a:pt x="19205" y="20101"/>
                  </a:cubicBezTo>
                  <a:cubicBezTo>
                    <a:pt x="19933" y="20101"/>
                    <a:pt x="20587" y="17521"/>
                    <a:pt x="20387" y="16479"/>
                  </a:cubicBezTo>
                  <a:cubicBezTo>
                    <a:pt x="20255" y="15427"/>
                    <a:pt x="21600" y="12267"/>
                    <a:pt x="20725" y="11805"/>
                  </a:cubicBezTo>
                  <a:cubicBezTo>
                    <a:pt x="20562" y="11733"/>
                    <a:pt x="20396" y="11703"/>
                    <a:pt x="20237" y="11703"/>
                  </a:cubicBezTo>
                  <a:cubicBezTo>
                    <a:pt x="19540" y="11703"/>
                    <a:pt x="18913" y="12267"/>
                    <a:pt x="18640" y="12267"/>
                  </a:cubicBezTo>
                  <a:cubicBezTo>
                    <a:pt x="18370" y="12267"/>
                    <a:pt x="17698" y="10357"/>
                    <a:pt x="17495" y="9501"/>
                  </a:cubicBezTo>
                  <a:cubicBezTo>
                    <a:pt x="17311" y="8786"/>
                    <a:pt x="16574" y="7416"/>
                    <a:pt x="15987" y="7416"/>
                  </a:cubicBezTo>
                  <a:cubicBezTo>
                    <a:pt x="15926" y="7416"/>
                    <a:pt x="15868" y="7431"/>
                    <a:pt x="15812" y="7461"/>
                  </a:cubicBezTo>
                  <a:cubicBezTo>
                    <a:pt x="15650" y="7566"/>
                    <a:pt x="15542" y="7606"/>
                    <a:pt x="15435" y="7606"/>
                  </a:cubicBezTo>
                  <a:cubicBezTo>
                    <a:pt x="15149" y="7606"/>
                    <a:pt x="14891" y="7311"/>
                    <a:pt x="13660" y="7263"/>
                  </a:cubicBezTo>
                  <a:cubicBezTo>
                    <a:pt x="11977" y="7197"/>
                    <a:pt x="12045" y="6870"/>
                    <a:pt x="12450" y="5290"/>
                  </a:cubicBezTo>
                  <a:cubicBezTo>
                    <a:pt x="12785" y="3644"/>
                    <a:pt x="11373" y="2589"/>
                    <a:pt x="11977" y="2262"/>
                  </a:cubicBezTo>
                  <a:cubicBezTo>
                    <a:pt x="12515" y="1931"/>
                    <a:pt x="12450" y="1667"/>
                    <a:pt x="11910" y="943"/>
                  </a:cubicBezTo>
                  <a:cubicBezTo>
                    <a:pt x="11775" y="1009"/>
                    <a:pt x="11643" y="1075"/>
                    <a:pt x="11508" y="1075"/>
                  </a:cubicBezTo>
                  <a:cubicBezTo>
                    <a:pt x="10900" y="1075"/>
                    <a:pt x="10160" y="24"/>
                    <a:pt x="9153" y="24"/>
                  </a:cubicBezTo>
                  <a:cubicBezTo>
                    <a:pt x="8941" y="9"/>
                    <a:pt x="8729" y="0"/>
                    <a:pt x="85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0" name="Google Shape;1920;p134"/>
            <p:cNvSpPr/>
            <p:nvPr/>
          </p:nvSpPr>
          <p:spPr>
            <a:xfrm>
              <a:off x="1658376" y="2147954"/>
              <a:ext cx="65306" cy="55617"/>
            </a:xfrm>
            <a:custGeom>
              <a:avLst/>
              <a:gdLst/>
              <a:ahLst/>
              <a:cxnLst/>
              <a:rect l="l" t="t" r="r" b="b"/>
              <a:pathLst>
                <a:path w="20809" h="21600" extrusionOk="0">
                  <a:moveTo>
                    <a:pt x="2740" y="0"/>
                  </a:moveTo>
                  <a:cubicBezTo>
                    <a:pt x="2280" y="0"/>
                    <a:pt x="1803" y="69"/>
                    <a:pt x="1334" y="236"/>
                  </a:cubicBezTo>
                  <a:cubicBezTo>
                    <a:pt x="1868" y="1093"/>
                    <a:pt x="1690" y="2393"/>
                    <a:pt x="801" y="3250"/>
                  </a:cubicBezTo>
                  <a:cubicBezTo>
                    <a:pt x="-791" y="5624"/>
                    <a:pt x="90" y="9298"/>
                    <a:pt x="2571" y="10165"/>
                  </a:cubicBezTo>
                  <a:cubicBezTo>
                    <a:pt x="3371" y="10588"/>
                    <a:pt x="3912" y="10756"/>
                    <a:pt x="4300" y="10756"/>
                  </a:cubicBezTo>
                  <a:cubicBezTo>
                    <a:pt x="5464" y="10756"/>
                    <a:pt x="5229" y="9298"/>
                    <a:pt x="6288" y="9298"/>
                  </a:cubicBezTo>
                  <a:cubicBezTo>
                    <a:pt x="7710" y="9298"/>
                    <a:pt x="7710" y="12322"/>
                    <a:pt x="9124" y="12322"/>
                  </a:cubicBezTo>
                  <a:cubicBezTo>
                    <a:pt x="10538" y="12322"/>
                    <a:pt x="13908" y="14479"/>
                    <a:pt x="13730" y="17503"/>
                  </a:cubicBezTo>
                  <a:cubicBezTo>
                    <a:pt x="13552" y="20310"/>
                    <a:pt x="14789" y="21600"/>
                    <a:pt x="17447" y="21600"/>
                  </a:cubicBezTo>
                  <a:cubicBezTo>
                    <a:pt x="17714" y="21492"/>
                    <a:pt x="17932" y="21442"/>
                    <a:pt x="18158" y="21442"/>
                  </a:cubicBezTo>
                  <a:cubicBezTo>
                    <a:pt x="18377" y="21442"/>
                    <a:pt x="18603" y="21492"/>
                    <a:pt x="18862" y="21600"/>
                  </a:cubicBezTo>
                  <a:cubicBezTo>
                    <a:pt x="19395" y="19660"/>
                    <a:pt x="20106" y="18143"/>
                    <a:pt x="19750" y="17286"/>
                  </a:cubicBezTo>
                  <a:cubicBezTo>
                    <a:pt x="19573" y="15346"/>
                    <a:pt x="19928" y="13612"/>
                    <a:pt x="20809" y="12105"/>
                  </a:cubicBezTo>
                  <a:cubicBezTo>
                    <a:pt x="18514" y="8865"/>
                    <a:pt x="16389" y="5624"/>
                    <a:pt x="14441" y="2177"/>
                  </a:cubicBezTo>
                  <a:cubicBezTo>
                    <a:pt x="14045" y="2256"/>
                    <a:pt x="13657" y="2305"/>
                    <a:pt x="13270" y="2305"/>
                  </a:cubicBezTo>
                  <a:cubicBezTo>
                    <a:pt x="12599" y="2305"/>
                    <a:pt x="11920" y="2157"/>
                    <a:pt x="11249" y="1743"/>
                  </a:cubicBezTo>
                  <a:cubicBezTo>
                    <a:pt x="9835" y="443"/>
                    <a:pt x="6288" y="1310"/>
                    <a:pt x="4874" y="443"/>
                  </a:cubicBezTo>
                  <a:cubicBezTo>
                    <a:pt x="4219" y="177"/>
                    <a:pt x="3492" y="0"/>
                    <a:pt x="27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1" name="Google Shape;1921;p134"/>
            <p:cNvSpPr/>
            <p:nvPr/>
          </p:nvSpPr>
          <p:spPr>
            <a:xfrm>
              <a:off x="1717569" y="2177246"/>
              <a:ext cx="117826" cy="51736"/>
            </a:xfrm>
            <a:custGeom>
              <a:avLst/>
              <a:gdLst/>
              <a:ahLst/>
              <a:cxnLst/>
              <a:rect l="l" t="t" r="r" b="b"/>
              <a:pathLst>
                <a:path w="21600" h="21600" extrusionOk="0">
                  <a:moveTo>
                    <a:pt x="13008" y="0"/>
                  </a:moveTo>
                  <a:cubicBezTo>
                    <a:pt x="11776" y="0"/>
                    <a:pt x="10354" y="1927"/>
                    <a:pt x="8866" y="4955"/>
                  </a:cubicBezTo>
                  <a:cubicBezTo>
                    <a:pt x="8117" y="6660"/>
                    <a:pt x="7271" y="7285"/>
                    <a:pt x="6416" y="7285"/>
                  </a:cubicBezTo>
                  <a:cubicBezTo>
                    <a:pt x="5175" y="7285"/>
                    <a:pt x="3924" y="5961"/>
                    <a:pt x="2957" y="4722"/>
                  </a:cubicBezTo>
                  <a:cubicBezTo>
                    <a:pt x="2246" y="3568"/>
                    <a:pt x="1632" y="2171"/>
                    <a:pt x="1120" y="784"/>
                  </a:cubicBezTo>
                  <a:cubicBezTo>
                    <a:pt x="614" y="2404"/>
                    <a:pt x="409" y="4267"/>
                    <a:pt x="511" y="6120"/>
                  </a:cubicBezTo>
                  <a:cubicBezTo>
                    <a:pt x="614" y="7274"/>
                    <a:pt x="307" y="8905"/>
                    <a:pt x="0" y="10991"/>
                  </a:cubicBezTo>
                  <a:cubicBezTo>
                    <a:pt x="1836" y="11224"/>
                    <a:pt x="3468" y="13076"/>
                    <a:pt x="4789" y="16094"/>
                  </a:cubicBezTo>
                  <a:cubicBezTo>
                    <a:pt x="6011" y="19345"/>
                    <a:pt x="6727" y="17026"/>
                    <a:pt x="7541" y="20276"/>
                  </a:cubicBezTo>
                  <a:cubicBezTo>
                    <a:pt x="7769" y="21229"/>
                    <a:pt x="8094" y="21600"/>
                    <a:pt x="8448" y="21600"/>
                  </a:cubicBezTo>
                  <a:cubicBezTo>
                    <a:pt x="9215" y="21600"/>
                    <a:pt x="10117" y="19842"/>
                    <a:pt x="10396" y="18413"/>
                  </a:cubicBezTo>
                  <a:cubicBezTo>
                    <a:pt x="10800" y="16560"/>
                    <a:pt x="9480" y="15861"/>
                    <a:pt x="9275" y="13775"/>
                  </a:cubicBezTo>
                  <a:cubicBezTo>
                    <a:pt x="9173" y="11456"/>
                    <a:pt x="10902" y="12388"/>
                    <a:pt x="11209" y="9371"/>
                  </a:cubicBezTo>
                  <a:cubicBezTo>
                    <a:pt x="11521" y="7253"/>
                    <a:pt x="13064" y="5940"/>
                    <a:pt x="14324" y="5940"/>
                  </a:cubicBezTo>
                  <a:cubicBezTo>
                    <a:pt x="14724" y="5940"/>
                    <a:pt x="15091" y="6067"/>
                    <a:pt x="15389" y="6353"/>
                  </a:cubicBezTo>
                  <a:cubicBezTo>
                    <a:pt x="16509" y="7507"/>
                    <a:pt x="17425" y="9371"/>
                    <a:pt x="16407" y="12388"/>
                  </a:cubicBezTo>
                  <a:cubicBezTo>
                    <a:pt x="15589" y="14474"/>
                    <a:pt x="17220" y="18413"/>
                    <a:pt x="18546" y="21431"/>
                  </a:cubicBezTo>
                  <a:cubicBezTo>
                    <a:pt x="19564" y="19112"/>
                    <a:pt x="20582" y="16560"/>
                    <a:pt x="21093" y="15628"/>
                  </a:cubicBezTo>
                  <a:cubicBezTo>
                    <a:pt x="21400" y="14707"/>
                    <a:pt x="21600" y="13775"/>
                    <a:pt x="21600" y="12844"/>
                  </a:cubicBezTo>
                  <a:cubicBezTo>
                    <a:pt x="20684" y="10991"/>
                    <a:pt x="19871" y="8672"/>
                    <a:pt x="19257" y="6353"/>
                  </a:cubicBezTo>
                  <a:cubicBezTo>
                    <a:pt x="18034" y="1715"/>
                    <a:pt x="15589" y="1938"/>
                    <a:pt x="14064" y="551"/>
                  </a:cubicBezTo>
                  <a:cubicBezTo>
                    <a:pt x="13729" y="169"/>
                    <a:pt x="13376" y="0"/>
                    <a:pt x="1300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2" name="Google Shape;1922;p134"/>
            <p:cNvSpPr/>
            <p:nvPr/>
          </p:nvSpPr>
          <p:spPr>
            <a:xfrm>
              <a:off x="1797606" y="2118080"/>
              <a:ext cx="239891" cy="349493"/>
            </a:xfrm>
            <a:custGeom>
              <a:avLst/>
              <a:gdLst/>
              <a:ahLst/>
              <a:cxnLst/>
              <a:rect l="l" t="t" r="r" b="b"/>
              <a:pathLst>
                <a:path w="21482" h="21600" extrusionOk="0">
                  <a:moveTo>
                    <a:pt x="13633" y="0"/>
                  </a:moveTo>
                  <a:cubicBezTo>
                    <a:pt x="13056" y="0"/>
                    <a:pt x="12629" y="691"/>
                    <a:pt x="11946" y="749"/>
                  </a:cubicBezTo>
                  <a:cubicBezTo>
                    <a:pt x="11099" y="853"/>
                    <a:pt x="10901" y="1196"/>
                    <a:pt x="10354" y="1403"/>
                  </a:cubicBezTo>
                  <a:cubicBezTo>
                    <a:pt x="9804" y="1608"/>
                    <a:pt x="8759" y="1437"/>
                    <a:pt x="8709" y="1781"/>
                  </a:cubicBezTo>
                  <a:cubicBezTo>
                    <a:pt x="8709" y="1890"/>
                    <a:pt x="8675" y="1929"/>
                    <a:pt x="8610" y="1929"/>
                  </a:cubicBezTo>
                  <a:cubicBezTo>
                    <a:pt x="8473" y="1929"/>
                    <a:pt x="8203" y="1748"/>
                    <a:pt x="7865" y="1677"/>
                  </a:cubicBezTo>
                  <a:cubicBezTo>
                    <a:pt x="7844" y="1674"/>
                    <a:pt x="7824" y="1672"/>
                    <a:pt x="7801" y="1672"/>
                  </a:cubicBezTo>
                  <a:cubicBezTo>
                    <a:pt x="7313" y="1672"/>
                    <a:pt x="6175" y="2384"/>
                    <a:pt x="6223" y="2810"/>
                  </a:cubicBezTo>
                  <a:cubicBezTo>
                    <a:pt x="6223" y="3223"/>
                    <a:pt x="6470" y="3635"/>
                    <a:pt x="5575" y="4012"/>
                  </a:cubicBezTo>
                  <a:cubicBezTo>
                    <a:pt x="4728" y="4425"/>
                    <a:pt x="4181" y="5146"/>
                    <a:pt x="3784" y="5491"/>
                  </a:cubicBezTo>
                  <a:cubicBezTo>
                    <a:pt x="3718" y="5556"/>
                    <a:pt x="3634" y="5594"/>
                    <a:pt x="3541" y="5594"/>
                  </a:cubicBezTo>
                  <a:cubicBezTo>
                    <a:pt x="3491" y="5594"/>
                    <a:pt x="3438" y="5583"/>
                    <a:pt x="3384" y="5558"/>
                  </a:cubicBezTo>
                  <a:cubicBezTo>
                    <a:pt x="3384" y="5696"/>
                    <a:pt x="3286" y="5834"/>
                    <a:pt x="3136" y="5970"/>
                  </a:cubicBezTo>
                  <a:cubicBezTo>
                    <a:pt x="2936" y="6074"/>
                    <a:pt x="2389" y="6451"/>
                    <a:pt x="1892" y="6829"/>
                  </a:cubicBezTo>
                  <a:cubicBezTo>
                    <a:pt x="2142" y="6967"/>
                    <a:pt x="2339" y="7105"/>
                    <a:pt x="2489" y="7241"/>
                  </a:cubicBezTo>
                  <a:cubicBezTo>
                    <a:pt x="3036" y="7653"/>
                    <a:pt x="2689" y="7997"/>
                    <a:pt x="2837" y="8204"/>
                  </a:cubicBezTo>
                  <a:cubicBezTo>
                    <a:pt x="2986" y="8443"/>
                    <a:pt x="3136" y="8787"/>
                    <a:pt x="2837" y="8925"/>
                  </a:cubicBezTo>
                  <a:cubicBezTo>
                    <a:pt x="2539" y="9063"/>
                    <a:pt x="2787" y="10642"/>
                    <a:pt x="3136" y="10917"/>
                  </a:cubicBezTo>
                  <a:cubicBezTo>
                    <a:pt x="3534" y="11193"/>
                    <a:pt x="3136" y="11467"/>
                    <a:pt x="2739" y="12015"/>
                  </a:cubicBezTo>
                  <a:cubicBezTo>
                    <a:pt x="2339" y="12600"/>
                    <a:pt x="1992" y="12840"/>
                    <a:pt x="1295" y="12874"/>
                  </a:cubicBezTo>
                  <a:cubicBezTo>
                    <a:pt x="547" y="12909"/>
                    <a:pt x="597" y="13699"/>
                    <a:pt x="350" y="13699"/>
                  </a:cubicBezTo>
                  <a:cubicBezTo>
                    <a:pt x="150" y="13699"/>
                    <a:pt x="50" y="14009"/>
                    <a:pt x="0" y="14249"/>
                  </a:cubicBezTo>
                  <a:cubicBezTo>
                    <a:pt x="647" y="14627"/>
                    <a:pt x="1394" y="14936"/>
                    <a:pt x="2239" y="15142"/>
                  </a:cubicBezTo>
                  <a:cubicBezTo>
                    <a:pt x="2589" y="15142"/>
                    <a:pt x="2837" y="15520"/>
                    <a:pt x="3334" y="15725"/>
                  </a:cubicBezTo>
                  <a:cubicBezTo>
                    <a:pt x="3559" y="15812"/>
                    <a:pt x="3809" y="15854"/>
                    <a:pt x="4052" y="15854"/>
                  </a:cubicBezTo>
                  <a:cubicBezTo>
                    <a:pt x="4292" y="15854"/>
                    <a:pt x="4528" y="15812"/>
                    <a:pt x="4728" y="15725"/>
                  </a:cubicBezTo>
                  <a:cubicBezTo>
                    <a:pt x="4753" y="15704"/>
                    <a:pt x="4785" y="15694"/>
                    <a:pt x="4826" y="15694"/>
                  </a:cubicBezTo>
                  <a:cubicBezTo>
                    <a:pt x="5042" y="15694"/>
                    <a:pt x="5480" y="15986"/>
                    <a:pt x="6023" y="16448"/>
                  </a:cubicBezTo>
                  <a:lnTo>
                    <a:pt x="6123" y="16481"/>
                  </a:lnTo>
                  <a:cubicBezTo>
                    <a:pt x="6411" y="16421"/>
                    <a:pt x="6700" y="16385"/>
                    <a:pt x="6999" y="16385"/>
                  </a:cubicBezTo>
                  <a:cubicBezTo>
                    <a:pt x="7215" y="16385"/>
                    <a:pt x="7435" y="16404"/>
                    <a:pt x="7665" y="16448"/>
                  </a:cubicBezTo>
                  <a:cubicBezTo>
                    <a:pt x="8162" y="16653"/>
                    <a:pt x="8015" y="17478"/>
                    <a:pt x="8709" y="17512"/>
                  </a:cubicBezTo>
                  <a:cubicBezTo>
                    <a:pt x="9307" y="17547"/>
                    <a:pt x="9804" y="17890"/>
                    <a:pt x="9854" y="18302"/>
                  </a:cubicBezTo>
                  <a:cubicBezTo>
                    <a:pt x="9756" y="18577"/>
                    <a:pt x="10601" y="18714"/>
                    <a:pt x="10551" y="19127"/>
                  </a:cubicBezTo>
                  <a:cubicBezTo>
                    <a:pt x="10497" y="19335"/>
                    <a:pt x="11049" y="19407"/>
                    <a:pt x="11596" y="19407"/>
                  </a:cubicBezTo>
                  <a:cubicBezTo>
                    <a:pt x="12039" y="19407"/>
                    <a:pt x="12482" y="19360"/>
                    <a:pt x="12593" y="19298"/>
                  </a:cubicBezTo>
                  <a:cubicBezTo>
                    <a:pt x="12779" y="19191"/>
                    <a:pt x="13004" y="19138"/>
                    <a:pt x="13245" y="19138"/>
                  </a:cubicBezTo>
                  <a:cubicBezTo>
                    <a:pt x="13388" y="19138"/>
                    <a:pt x="13538" y="19156"/>
                    <a:pt x="13688" y="19196"/>
                  </a:cubicBezTo>
                  <a:cubicBezTo>
                    <a:pt x="13756" y="19227"/>
                    <a:pt x="13838" y="19238"/>
                    <a:pt x="13926" y="19238"/>
                  </a:cubicBezTo>
                  <a:cubicBezTo>
                    <a:pt x="14174" y="19238"/>
                    <a:pt x="14478" y="19149"/>
                    <a:pt x="14705" y="19149"/>
                  </a:cubicBezTo>
                  <a:cubicBezTo>
                    <a:pt x="14750" y="19149"/>
                    <a:pt x="14794" y="19152"/>
                    <a:pt x="14832" y="19161"/>
                  </a:cubicBezTo>
                  <a:cubicBezTo>
                    <a:pt x="15180" y="19265"/>
                    <a:pt x="16424" y="19608"/>
                    <a:pt x="16177" y="19917"/>
                  </a:cubicBezTo>
                  <a:cubicBezTo>
                    <a:pt x="15927" y="20260"/>
                    <a:pt x="15032" y="20741"/>
                    <a:pt x="15230" y="20981"/>
                  </a:cubicBezTo>
                  <a:cubicBezTo>
                    <a:pt x="15430" y="21257"/>
                    <a:pt x="16027" y="21324"/>
                    <a:pt x="16324" y="21600"/>
                  </a:cubicBezTo>
                  <a:lnTo>
                    <a:pt x="16374" y="21600"/>
                  </a:lnTo>
                  <a:cubicBezTo>
                    <a:pt x="16872" y="21531"/>
                    <a:pt x="17072" y="20225"/>
                    <a:pt x="17072" y="19848"/>
                  </a:cubicBezTo>
                  <a:cubicBezTo>
                    <a:pt x="17121" y="19265"/>
                    <a:pt x="17271" y="18680"/>
                    <a:pt x="17469" y="18095"/>
                  </a:cubicBezTo>
                  <a:cubicBezTo>
                    <a:pt x="17769" y="17374"/>
                    <a:pt x="16274" y="16826"/>
                    <a:pt x="16274" y="16036"/>
                  </a:cubicBezTo>
                  <a:cubicBezTo>
                    <a:pt x="16274" y="15244"/>
                    <a:pt x="16872" y="15691"/>
                    <a:pt x="17519" y="15348"/>
                  </a:cubicBezTo>
                  <a:cubicBezTo>
                    <a:pt x="18216" y="15004"/>
                    <a:pt x="17519" y="14867"/>
                    <a:pt x="17171" y="14834"/>
                  </a:cubicBezTo>
                  <a:cubicBezTo>
                    <a:pt x="16822" y="14696"/>
                    <a:pt x="16624" y="14387"/>
                    <a:pt x="16724" y="14111"/>
                  </a:cubicBezTo>
                  <a:cubicBezTo>
                    <a:pt x="16776" y="13983"/>
                    <a:pt x="17378" y="13953"/>
                    <a:pt x="18016" y="13953"/>
                  </a:cubicBezTo>
                  <a:cubicBezTo>
                    <a:pt x="18564" y="13953"/>
                    <a:pt x="19136" y="13975"/>
                    <a:pt x="19411" y="13975"/>
                  </a:cubicBezTo>
                  <a:cubicBezTo>
                    <a:pt x="20158" y="13906"/>
                    <a:pt x="20805" y="13733"/>
                    <a:pt x="21452" y="13494"/>
                  </a:cubicBezTo>
                  <a:cubicBezTo>
                    <a:pt x="21550" y="13252"/>
                    <a:pt x="21402" y="12978"/>
                    <a:pt x="21103" y="12840"/>
                  </a:cubicBezTo>
                  <a:cubicBezTo>
                    <a:pt x="20655" y="12566"/>
                    <a:pt x="20805" y="12188"/>
                    <a:pt x="21203" y="11879"/>
                  </a:cubicBezTo>
                  <a:cubicBezTo>
                    <a:pt x="21600" y="11570"/>
                    <a:pt x="20953" y="11260"/>
                    <a:pt x="20505" y="10882"/>
                  </a:cubicBezTo>
                  <a:cubicBezTo>
                    <a:pt x="20008" y="10539"/>
                    <a:pt x="20405" y="9166"/>
                    <a:pt x="20905" y="8547"/>
                  </a:cubicBezTo>
                  <a:cubicBezTo>
                    <a:pt x="21228" y="8180"/>
                    <a:pt x="20782" y="8080"/>
                    <a:pt x="20160" y="8080"/>
                  </a:cubicBezTo>
                  <a:cubicBezTo>
                    <a:pt x="19731" y="8080"/>
                    <a:pt x="19220" y="8127"/>
                    <a:pt x="18813" y="8169"/>
                  </a:cubicBezTo>
                  <a:cubicBezTo>
                    <a:pt x="18723" y="8175"/>
                    <a:pt x="18629" y="8179"/>
                    <a:pt x="18539" y="8179"/>
                  </a:cubicBezTo>
                  <a:cubicBezTo>
                    <a:pt x="17646" y="8179"/>
                    <a:pt x="16817" y="7878"/>
                    <a:pt x="16274" y="7379"/>
                  </a:cubicBezTo>
                  <a:cubicBezTo>
                    <a:pt x="16015" y="7125"/>
                    <a:pt x="15698" y="7053"/>
                    <a:pt x="15296" y="7053"/>
                  </a:cubicBezTo>
                  <a:cubicBezTo>
                    <a:pt x="14773" y="7053"/>
                    <a:pt x="14110" y="7172"/>
                    <a:pt x="13240" y="7172"/>
                  </a:cubicBezTo>
                  <a:cubicBezTo>
                    <a:pt x="13218" y="7174"/>
                    <a:pt x="13197" y="7174"/>
                    <a:pt x="13174" y="7174"/>
                  </a:cubicBezTo>
                  <a:cubicBezTo>
                    <a:pt x="11655" y="7174"/>
                    <a:pt x="11996" y="5964"/>
                    <a:pt x="12046" y="5491"/>
                  </a:cubicBezTo>
                  <a:cubicBezTo>
                    <a:pt x="12143" y="5009"/>
                    <a:pt x="11249" y="4940"/>
                    <a:pt x="11249" y="4632"/>
                  </a:cubicBezTo>
                  <a:cubicBezTo>
                    <a:pt x="11249" y="4400"/>
                    <a:pt x="10996" y="4342"/>
                    <a:pt x="10703" y="4342"/>
                  </a:cubicBezTo>
                  <a:cubicBezTo>
                    <a:pt x="10604" y="4342"/>
                    <a:pt x="10501" y="4348"/>
                    <a:pt x="10401" y="4356"/>
                  </a:cubicBezTo>
                  <a:cubicBezTo>
                    <a:pt x="10386" y="4357"/>
                    <a:pt x="10370" y="4359"/>
                    <a:pt x="10356" y="4359"/>
                  </a:cubicBezTo>
                  <a:cubicBezTo>
                    <a:pt x="10038" y="4359"/>
                    <a:pt x="10415" y="4003"/>
                    <a:pt x="10701" y="3773"/>
                  </a:cubicBezTo>
                  <a:cubicBezTo>
                    <a:pt x="10949" y="3531"/>
                    <a:pt x="10949" y="3326"/>
                    <a:pt x="10949" y="2810"/>
                  </a:cubicBezTo>
                  <a:cubicBezTo>
                    <a:pt x="10949" y="2296"/>
                    <a:pt x="11996" y="1850"/>
                    <a:pt x="12543" y="1368"/>
                  </a:cubicBezTo>
                  <a:cubicBezTo>
                    <a:pt x="12693" y="1230"/>
                    <a:pt x="12841" y="1161"/>
                    <a:pt x="13090" y="1127"/>
                  </a:cubicBezTo>
                  <a:cubicBezTo>
                    <a:pt x="13140" y="991"/>
                    <a:pt x="13290" y="887"/>
                    <a:pt x="13538" y="853"/>
                  </a:cubicBezTo>
                  <a:cubicBezTo>
                    <a:pt x="14335" y="749"/>
                    <a:pt x="14732" y="371"/>
                    <a:pt x="13935" y="63"/>
                  </a:cubicBezTo>
                  <a:cubicBezTo>
                    <a:pt x="13831" y="19"/>
                    <a:pt x="13731" y="0"/>
                    <a:pt x="136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3" name="Google Shape;1923;p134"/>
            <p:cNvSpPr/>
            <p:nvPr/>
          </p:nvSpPr>
          <p:spPr>
            <a:xfrm>
              <a:off x="1987373" y="2586234"/>
              <a:ext cx="244425" cy="282542"/>
            </a:xfrm>
            <a:custGeom>
              <a:avLst/>
              <a:gdLst/>
              <a:ahLst/>
              <a:cxnLst/>
              <a:rect l="l" t="t" r="r" b="b"/>
              <a:pathLst>
                <a:path w="21396" h="21600" extrusionOk="0">
                  <a:moveTo>
                    <a:pt x="7459" y="0"/>
                  </a:moveTo>
                  <a:cubicBezTo>
                    <a:pt x="7093" y="0"/>
                    <a:pt x="6482" y="147"/>
                    <a:pt x="6061" y="147"/>
                  </a:cubicBezTo>
                  <a:cubicBezTo>
                    <a:pt x="5428" y="147"/>
                    <a:pt x="4746" y="615"/>
                    <a:pt x="4016" y="998"/>
                  </a:cubicBezTo>
                  <a:cubicBezTo>
                    <a:pt x="3286" y="1380"/>
                    <a:pt x="2848" y="1380"/>
                    <a:pt x="2509" y="1720"/>
                  </a:cubicBezTo>
                  <a:cubicBezTo>
                    <a:pt x="2236" y="1958"/>
                    <a:pt x="1867" y="2092"/>
                    <a:pt x="1485" y="2092"/>
                  </a:cubicBezTo>
                  <a:cubicBezTo>
                    <a:pt x="1323" y="2092"/>
                    <a:pt x="1159" y="2069"/>
                    <a:pt x="999" y="2018"/>
                  </a:cubicBezTo>
                  <a:cubicBezTo>
                    <a:pt x="806" y="1976"/>
                    <a:pt x="562" y="1933"/>
                    <a:pt x="369" y="1890"/>
                  </a:cubicBezTo>
                  <a:cubicBezTo>
                    <a:pt x="660" y="2612"/>
                    <a:pt x="1439" y="3717"/>
                    <a:pt x="1583" y="4141"/>
                  </a:cubicBezTo>
                  <a:cubicBezTo>
                    <a:pt x="1778" y="4651"/>
                    <a:pt x="1341" y="4779"/>
                    <a:pt x="1097" y="4992"/>
                  </a:cubicBezTo>
                  <a:cubicBezTo>
                    <a:pt x="904" y="5161"/>
                    <a:pt x="1243" y="6861"/>
                    <a:pt x="1292" y="7243"/>
                  </a:cubicBezTo>
                  <a:cubicBezTo>
                    <a:pt x="1341" y="7583"/>
                    <a:pt x="562" y="8306"/>
                    <a:pt x="855" y="8560"/>
                  </a:cubicBezTo>
                  <a:cubicBezTo>
                    <a:pt x="1195" y="8773"/>
                    <a:pt x="464" y="9496"/>
                    <a:pt x="464" y="9878"/>
                  </a:cubicBezTo>
                  <a:cubicBezTo>
                    <a:pt x="464" y="10303"/>
                    <a:pt x="1097" y="10303"/>
                    <a:pt x="1097" y="10642"/>
                  </a:cubicBezTo>
                  <a:cubicBezTo>
                    <a:pt x="999" y="11152"/>
                    <a:pt x="660" y="11619"/>
                    <a:pt x="173" y="11918"/>
                  </a:cubicBezTo>
                  <a:cubicBezTo>
                    <a:pt x="-22" y="12003"/>
                    <a:pt x="-22" y="12257"/>
                    <a:pt x="27" y="12556"/>
                  </a:cubicBezTo>
                  <a:cubicBezTo>
                    <a:pt x="31" y="12552"/>
                    <a:pt x="36" y="12552"/>
                    <a:pt x="40" y="12552"/>
                  </a:cubicBezTo>
                  <a:cubicBezTo>
                    <a:pt x="133" y="12552"/>
                    <a:pt x="247" y="12955"/>
                    <a:pt x="757" y="13319"/>
                  </a:cubicBezTo>
                  <a:cubicBezTo>
                    <a:pt x="1292" y="13659"/>
                    <a:pt x="660" y="14425"/>
                    <a:pt x="1195" y="15020"/>
                  </a:cubicBezTo>
                  <a:cubicBezTo>
                    <a:pt x="1681" y="15570"/>
                    <a:pt x="2265" y="15613"/>
                    <a:pt x="1925" y="15912"/>
                  </a:cubicBezTo>
                  <a:cubicBezTo>
                    <a:pt x="1534" y="16166"/>
                    <a:pt x="1974" y="16761"/>
                    <a:pt x="1534" y="17017"/>
                  </a:cubicBezTo>
                  <a:cubicBezTo>
                    <a:pt x="1146" y="17313"/>
                    <a:pt x="1681" y="18163"/>
                    <a:pt x="2167" y="18333"/>
                  </a:cubicBezTo>
                  <a:cubicBezTo>
                    <a:pt x="2606" y="18546"/>
                    <a:pt x="2313" y="19353"/>
                    <a:pt x="2751" y="19778"/>
                  </a:cubicBezTo>
                  <a:cubicBezTo>
                    <a:pt x="3190" y="20202"/>
                    <a:pt x="2995" y="21179"/>
                    <a:pt x="3190" y="21521"/>
                  </a:cubicBezTo>
                  <a:cubicBezTo>
                    <a:pt x="3212" y="21575"/>
                    <a:pt x="3270" y="21600"/>
                    <a:pt x="3350" y="21600"/>
                  </a:cubicBezTo>
                  <a:cubicBezTo>
                    <a:pt x="3774" y="21600"/>
                    <a:pt x="4880" y="20921"/>
                    <a:pt x="5572" y="20245"/>
                  </a:cubicBezTo>
                  <a:cubicBezTo>
                    <a:pt x="5874" y="19950"/>
                    <a:pt x="6061" y="19855"/>
                    <a:pt x="6212" y="19855"/>
                  </a:cubicBezTo>
                  <a:cubicBezTo>
                    <a:pt x="6474" y="19855"/>
                    <a:pt x="6636" y="20148"/>
                    <a:pt x="7131" y="20202"/>
                  </a:cubicBezTo>
                  <a:cubicBezTo>
                    <a:pt x="7908" y="20287"/>
                    <a:pt x="8784" y="20287"/>
                    <a:pt x="9173" y="20968"/>
                  </a:cubicBezTo>
                  <a:cubicBezTo>
                    <a:pt x="9237" y="21090"/>
                    <a:pt x="9306" y="21141"/>
                    <a:pt x="9377" y="21141"/>
                  </a:cubicBezTo>
                  <a:cubicBezTo>
                    <a:pt x="9675" y="21141"/>
                    <a:pt x="9999" y="20239"/>
                    <a:pt x="10194" y="20033"/>
                  </a:cubicBezTo>
                  <a:cubicBezTo>
                    <a:pt x="10279" y="19946"/>
                    <a:pt x="10487" y="19917"/>
                    <a:pt x="10745" y="19917"/>
                  </a:cubicBezTo>
                  <a:cubicBezTo>
                    <a:pt x="11286" y="19917"/>
                    <a:pt x="12052" y="20045"/>
                    <a:pt x="12394" y="20045"/>
                  </a:cubicBezTo>
                  <a:cubicBezTo>
                    <a:pt x="12454" y="20045"/>
                    <a:pt x="12501" y="20041"/>
                    <a:pt x="12530" y="20033"/>
                  </a:cubicBezTo>
                  <a:cubicBezTo>
                    <a:pt x="12871" y="19906"/>
                    <a:pt x="13113" y="17909"/>
                    <a:pt x="13065" y="17567"/>
                  </a:cubicBezTo>
                  <a:cubicBezTo>
                    <a:pt x="13016" y="17271"/>
                    <a:pt x="13795" y="16464"/>
                    <a:pt x="14428" y="16080"/>
                  </a:cubicBezTo>
                  <a:cubicBezTo>
                    <a:pt x="15060" y="15698"/>
                    <a:pt x="16033" y="15997"/>
                    <a:pt x="16568" y="15741"/>
                  </a:cubicBezTo>
                  <a:cubicBezTo>
                    <a:pt x="17032" y="15617"/>
                    <a:pt x="17520" y="15537"/>
                    <a:pt x="18017" y="15537"/>
                  </a:cubicBezTo>
                  <a:cubicBezTo>
                    <a:pt x="18197" y="15537"/>
                    <a:pt x="18381" y="15549"/>
                    <a:pt x="18563" y="15570"/>
                  </a:cubicBezTo>
                  <a:cubicBezTo>
                    <a:pt x="19291" y="15570"/>
                    <a:pt x="19829" y="16208"/>
                    <a:pt x="20266" y="16208"/>
                  </a:cubicBezTo>
                  <a:cubicBezTo>
                    <a:pt x="20655" y="16208"/>
                    <a:pt x="21190" y="15613"/>
                    <a:pt x="21092" y="15060"/>
                  </a:cubicBezTo>
                  <a:cubicBezTo>
                    <a:pt x="20996" y="14510"/>
                    <a:pt x="21578" y="13659"/>
                    <a:pt x="21336" y="12980"/>
                  </a:cubicBezTo>
                  <a:cubicBezTo>
                    <a:pt x="21092" y="12257"/>
                    <a:pt x="20315" y="12172"/>
                    <a:pt x="20315" y="11450"/>
                  </a:cubicBezTo>
                  <a:cubicBezTo>
                    <a:pt x="20315" y="10785"/>
                    <a:pt x="20057" y="10634"/>
                    <a:pt x="19254" y="10634"/>
                  </a:cubicBezTo>
                  <a:cubicBezTo>
                    <a:pt x="19132" y="10634"/>
                    <a:pt x="19001" y="10636"/>
                    <a:pt x="18854" y="10642"/>
                  </a:cubicBezTo>
                  <a:cubicBezTo>
                    <a:pt x="18772" y="10646"/>
                    <a:pt x="18690" y="10648"/>
                    <a:pt x="18612" y="10648"/>
                  </a:cubicBezTo>
                  <a:cubicBezTo>
                    <a:pt x="17587" y="10648"/>
                    <a:pt x="16954" y="10388"/>
                    <a:pt x="16909" y="9835"/>
                  </a:cubicBezTo>
                  <a:cubicBezTo>
                    <a:pt x="16861" y="9240"/>
                    <a:pt x="16179" y="8773"/>
                    <a:pt x="16714" y="8519"/>
                  </a:cubicBezTo>
                  <a:cubicBezTo>
                    <a:pt x="17200" y="8263"/>
                    <a:pt x="16326" y="7881"/>
                    <a:pt x="16421" y="7286"/>
                  </a:cubicBezTo>
                  <a:cubicBezTo>
                    <a:pt x="16568" y="6733"/>
                    <a:pt x="16130" y="6522"/>
                    <a:pt x="15791" y="6223"/>
                  </a:cubicBezTo>
                  <a:cubicBezTo>
                    <a:pt x="15680" y="6152"/>
                    <a:pt x="15478" y="6134"/>
                    <a:pt x="15245" y="6134"/>
                  </a:cubicBezTo>
                  <a:cubicBezTo>
                    <a:pt x="15011" y="6134"/>
                    <a:pt x="14749" y="6152"/>
                    <a:pt x="14514" y="6152"/>
                  </a:cubicBezTo>
                  <a:cubicBezTo>
                    <a:pt x="14146" y="6152"/>
                    <a:pt x="13844" y="6107"/>
                    <a:pt x="13844" y="5884"/>
                  </a:cubicBezTo>
                  <a:cubicBezTo>
                    <a:pt x="13844" y="5332"/>
                    <a:pt x="12920" y="5246"/>
                    <a:pt x="12385" y="5246"/>
                  </a:cubicBezTo>
                  <a:cubicBezTo>
                    <a:pt x="11868" y="5246"/>
                    <a:pt x="12212" y="4692"/>
                    <a:pt x="11710" y="4692"/>
                  </a:cubicBezTo>
                  <a:cubicBezTo>
                    <a:pt x="11693" y="4692"/>
                    <a:pt x="11675" y="4692"/>
                    <a:pt x="11655" y="4694"/>
                  </a:cubicBezTo>
                  <a:cubicBezTo>
                    <a:pt x="11624" y="4696"/>
                    <a:pt x="11595" y="4698"/>
                    <a:pt x="11566" y="4698"/>
                  </a:cubicBezTo>
                  <a:cubicBezTo>
                    <a:pt x="11153" y="4698"/>
                    <a:pt x="11124" y="4455"/>
                    <a:pt x="10676" y="4455"/>
                  </a:cubicBezTo>
                  <a:cubicBezTo>
                    <a:pt x="10596" y="4455"/>
                    <a:pt x="10503" y="4463"/>
                    <a:pt x="10390" y="4482"/>
                  </a:cubicBezTo>
                  <a:cubicBezTo>
                    <a:pt x="10312" y="4490"/>
                    <a:pt x="10239" y="4494"/>
                    <a:pt x="10170" y="4494"/>
                  </a:cubicBezTo>
                  <a:cubicBezTo>
                    <a:pt x="9522" y="4494"/>
                    <a:pt x="9086" y="4139"/>
                    <a:pt x="8298" y="3335"/>
                  </a:cubicBezTo>
                  <a:cubicBezTo>
                    <a:pt x="7470" y="2443"/>
                    <a:pt x="7617" y="700"/>
                    <a:pt x="7763" y="233"/>
                  </a:cubicBezTo>
                  <a:cubicBezTo>
                    <a:pt x="7819" y="56"/>
                    <a:pt x="7683" y="0"/>
                    <a:pt x="745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4" name="Google Shape;1924;p134"/>
            <p:cNvSpPr/>
            <p:nvPr/>
          </p:nvSpPr>
          <p:spPr>
            <a:xfrm>
              <a:off x="1750214" y="2383426"/>
              <a:ext cx="256014" cy="387027"/>
            </a:xfrm>
            <a:custGeom>
              <a:avLst/>
              <a:gdLst/>
              <a:ahLst/>
              <a:cxnLst/>
              <a:rect l="l" t="t" r="r" b="b"/>
              <a:pathLst>
                <a:path w="21215" h="21600" extrusionOk="0">
                  <a:moveTo>
                    <a:pt x="10333" y="0"/>
                  </a:moveTo>
                  <a:cubicBezTo>
                    <a:pt x="10068" y="0"/>
                    <a:pt x="9799" y="23"/>
                    <a:pt x="9547" y="74"/>
                  </a:cubicBezTo>
                  <a:cubicBezTo>
                    <a:pt x="10146" y="508"/>
                    <a:pt x="10329" y="695"/>
                    <a:pt x="9961" y="911"/>
                  </a:cubicBezTo>
                  <a:cubicBezTo>
                    <a:pt x="9454" y="1190"/>
                    <a:pt x="9961" y="1221"/>
                    <a:pt x="9040" y="2059"/>
                  </a:cubicBezTo>
                  <a:cubicBezTo>
                    <a:pt x="8118" y="2928"/>
                    <a:pt x="6506" y="3145"/>
                    <a:pt x="5724" y="3301"/>
                  </a:cubicBezTo>
                  <a:cubicBezTo>
                    <a:pt x="4987" y="3486"/>
                    <a:pt x="4665" y="4478"/>
                    <a:pt x="4251" y="5160"/>
                  </a:cubicBezTo>
                  <a:cubicBezTo>
                    <a:pt x="4064" y="5469"/>
                    <a:pt x="3885" y="5588"/>
                    <a:pt x="3709" y="5588"/>
                  </a:cubicBezTo>
                  <a:cubicBezTo>
                    <a:pt x="3494" y="5588"/>
                    <a:pt x="3280" y="5414"/>
                    <a:pt x="3053" y="5192"/>
                  </a:cubicBezTo>
                  <a:cubicBezTo>
                    <a:pt x="2919" y="5061"/>
                    <a:pt x="2790" y="5026"/>
                    <a:pt x="2658" y="5026"/>
                  </a:cubicBezTo>
                  <a:cubicBezTo>
                    <a:pt x="2494" y="5026"/>
                    <a:pt x="2326" y="5084"/>
                    <a:pt x="2145" y="5084"/>
                  </a:cubicBezTo>
                  <a:cubicBezTo>
                    <a:pt x="2025" y="5084"/>
                    <a:pt x="1899" y="5059"/>
                    <a:pt x="1763" y="4975"/>
                  </a:cubicBezTo>
                  <a:cubicBezTo>
                    <a:pt x="1256" y="4634"/>
                    <a:pt x="1487" y="4634"/>
                    <a:pt x="1763" y="4386"/>
                  </a:cubicBezTo>
                  <a:cubicBezTo>
                    <a:pt x="1901" y="4231"/>
                    <a:pt x="1763" y="3983"/>
                    <a:pt x="1441" y="3765"/>
                  </a:cubicBezTo>
                  <a:cubicBezTo>
                    <a:pt x="888" y="3858"/>
                    <a:pt x="336" y="4386"/>
                    <a:pt x="58" y="4790"/>
                  </a:cubicBezTo>
                  <a:cubicBezTo>
                    <a:pt x="-217" y="5192"/>
                    <a:pt x="565" y="6061"/>
                    <a:pt x="703" y="6371"/>
                  </a:cubicBezTo>
                  <a:cubicBezTo>
                    <a:pt x="842" y="6681"/>
                    <a:pt x="243" y="6402"/>
                    <a:pt x="197" y="6681"/>
                  </a:cubicBezTo>
                  <a:cubicBezTo>
                    <a:pt x="105" y="6961"/>
                    <a:pt x="1395" y="7394"/>
                    <a:pt x="1994" y="7705"/>
                  </a:cubicBezTo>
                  <a:cubicBezTo>
                    <a:pt x="2593" y="8015"/>
                    <a:pt x="3099" y="8852"/>
                    <a:pt x="3652" y="9286"/>
                  </a:cubicBezTo>
                  <a:cubicBezTo>
                    <a:pt x="4205" y="9721"/>
                    <a:pt x="4251" y="10062"/>
                    <a:pt x="4848" y="11054"/>
                  </a:cubicBezTo>
                  <a:cubicBezTo>
                    <a:pt x="5539" y="12233"/>
                    <a:pt x="6416" y="13381"/>
                    <a:pt x="7429" y="14467"/>
                  </a:cubicBezTo>
                  <a:cubicBezTo>
                    <a:pt x="8257" y="15180"/>
                    <a:pt x="8626" y="15739"/>
                    <a:pt x="8441" y="15955"/>
                  </a:cubicBezTo>
                  <a:cubicBezTo>
                    <a:pt x="8257" y="16172"/>
                    <a:pt x="8488" y="16731"/>
                    <a:pt x="9040" y="17010"/>
                  </a:cubicBezTo>
                  <a:cubicBezTo>
                    <a:pt x="9868" y="17507"/>
                    <a:pt x="10745" y="17940"/>
                    <a:pt x="11665" y="18282"/>
                  </a:cubicBezTo>
                  <a:cubicBezTo>
                    <a:pt x="13231" y="18840"/>
                    <a:pt x="16087" y="19832"/>
                    <a:pt x="16501" y="20329"/>
                  </a:cubicBezTo>
                  <a:cubicBezTo>
                    <a:pt x="16869" y="20826"/>
                    <a:pt x="18205" y="21290"/>
                    <a:pt x="18481" y="21383"/>
                  </a:cubicBezTo>
                  <a:cubicBezTo>
                    <a:pt x="18573" y="21415"/>
                    <a:pt x="18573" y="21508"/>
                    <a:pt x="18573" y="21600"/>
                  </a:cubicBezTo>
                  <a:cubicBezTo>
                    <a:pt x="18666" y="21539"/>
                    <a:pt x="18804" y="21477"/>
                    <a:pt x="18941" y="21415"/>
                  </a:cubicBezTo>
                  <a:cubicBezTo>
                    <a:pt x="19450" y="21259"/>
                    <a:pt x="19494" y="20701"/>
                    <a:pt x="19632" y="20514"/>
                  </a:cubicBezTo>
                  <a:cubicBezTo>
                    <a:pt x="19632" y="20485"/>
                    <a:pt x="19679" y="20485"/>
                    <a:pt x="19679" y="20485"/>
                  </a:cubicBezTo>
                  <a:cubicBezTo>
                    <a:pt x="19632" y="20267"/>
                    <a:pt x="19632" y="20081"/>
                    <a:pt x="19817" y="19988"/>
                  </a:cubicBezTo>
                  <a:cubicBezTo>
                    <a:pt x="20278" y="19770"/>
                    <a:pt x="20599" y="19429"/>
                    <a:pt x="20738" y="19088"/>
                  </a:cubicBezTo>
                  <a:cubicBezTo>
                    <a:pt x="20738" y="18840"/>
                    <a:pt x="20093" y="18840"/>
                    <a:pt x="20093" y="18530"/>
                  </a:cubicBezTo>
                  <a:cubicBezTo>
                    <a:pt x="20093" y="18220"/>
                    <a:pt x="20784" y="17723"/>
                    <a:pt x="20463" y="17538"/>
                  </a:cubicBezTo>
                  <a:cubicBezTo>
                    <a:pt x="20185" y="17351"/>
                    <a:pt x="20923" y="16854"/>
                    <a:pt x="20877" y="16575"/>
                  </a:cubicBezTo>
                  <a:cubicBezTo>
                    <a:pt x="20830" y="16297"/>
                    <a:pt x="20509" y="15086"/>
                    <a:pt x="20738" y="14932"/>
                  </a:cubicBezTo>
                  <a:cubicBezTo>
                    <a:pt x="20923" y="14808"/>
                    <a:pt x="21383" y="14683"/>
                    <a:pt x="21152" y="14311"/>
                  </a:cubicBezTo>
                  <a:cubicBezTo>
                    <a:pt x="21015" y="14032"/>
                    <a:pt x="20324" y="13194"/>
                    <a:pt x="20002" y="12699"/>
                  </a:cubicBezTo>
                  <a:cubicBezTo>
                    <a:pt x="19805" y="12676"/>
                    <a:pt x="19616" y="12666"/>
                    <a:pt x="19426" y="12666"/>
                  </a:cubicBezTo>
                  <a:cubicBezTo>
                    <a:pt x="19084" y="12666"/>
                    <a:pt x="18746" y="12700"/>
                    <a:pt x="18390" y="12761"/>
                  </a:cubicBezTo>
                  <a:cubicBezTo>
                    <a:pt x="18363" y="12767"/>
                    <a:pt x="18338" y="12769"/>
                    <a:pt x="18315" y="12769"/>
                  </a:cubicBezTo>
                  <a:cubicBezTo>
                    <a:pt x="17854" y="12769"/>
                    <a:pt x="18020" y="11654"/>
                    <a:pt x="18020" y="11241"/>
                  </a:cubicBezTo>
                  <a:cubicBezTo>
                    <a:pt x="18020" y="11071"/>
                    <a:pt x="17936" y="11006"/>
                    <a:pt x="17823" y="11006"/>
                  </a:cubicBezTo>
                  <a:cubicBezTo>
                    <a:pt x="17644" y="11006"/>
                    <a:pt x="17396" y="11164"/>
                    <a:pt x="17285" y="11334"/>
                  </a:cubicBezTo>
                  <a:cubicBezTo>
                    <a:pt x="17157" y="11506"/>
                    <a:pt x="16858" y="11544"/>
                    <a:pt x="16484" y="11544"/>
                  </a:cubicBezTo>
                  <a:cubicBezTo>
                    <a:pt x="16184" y="11544"/>
                    <a:pt x="15835" y="11520"/>
                    <a:pt x="15488" y="11520"/>
                  </a:cubicBezTo>
                  <a:cubicBezTo>
                    <a:pt x="14723" y="11520"/>
                    <a:pt x="15057" y="10867"/>
                    <a:pt x="14643" y="10867"/>
                  </a:cubicBezTo>
                  <a:cubicBezTo>
                    <a:pt x="14633" y="10867"/>
                    <a:pt x="14622" y="10867"/>
                    <a:pt x="14612" y="10869"/>
                  </a:cubicBezTo>
                  <a:cubicBezTo>
                    <a:pt x="14563" y="10871"/>
                    <a:pt x="14515" y="10873"/>
                    <a:pt x="14467" y="10873"/>
                  </a:cubicBezTo>
                  <a:cubicBezTo>
                    <a:pt x="14030" y="10873"/>
                    <a:pt x="13700" y="10741"/>
                    <a:pt x="13784" y="10434"/>
                  </a:cubicBezTo>
                  <a:cubicBezTo>
                    <a:pt x="13830" y="10093"/>
                    <a:pt x="13416" y="9814"/>
                    <a:pt x="13092" y="9442"/>
                  </a:cubicBezTo>
                  <a:cubicBezTo>
                    <a:pt x="12725" y="9039"/>
                    <a:pt x="12357" y="8666"/>
                    <a:pt x="12632" y="8448"/>
                  </a:cubicBezTo>
                  <a:cubicBezTo>
                    <a:pt x="12909" y="8201"/>
                    <a:pt x="12447" y="7984"/>
                    <a:pt x="12863" y="7674"/>
                  </a:cubicBezTo>
                  <a:cubicBezTo>
                    <a:pt x="13323" y="7394"/>
                    <a:pt x="13784" y="7487"/>
                    <a:pt x="13599" y="7084"/>
                  </a:cubicBezTo>
                  <a:cubicBezTo>
                    <a:pt x="13462" y="6649"/>
                    <a:pt x="14105" y="6433"/>
                    <a:pt x="14151" y="5967"/>
                  </a:cubicBezTo>
                  <a:cubicBezTo>
                    <a:pt x="14198" y="5533"/>
                    <a:pt x="14935" y="5657"/>
                    <a:pt x="15627" y="5285"/>
                  </a:cubicBezTo>
                  <a:cubicBezTo>
                    <a:pt x="16316" y="4913"/>
                    <a:pt x="17054" y="5131"/>
                    <a:pt x="17653" y="4790"/>
                  </a:cubicBezTo>
                  <a:cubicBezTo>
                    <a:pt x="17880" y="4659"/>
                    <a:pt x="18067" y="4620"/>
                    <a:pt x="18235" y="4620"/>
                  </a:cubicBezTo>
                  <a:cubicBezTo>
                    <a:pt x="18508" y="4620"/>
                    <a:pt x="18731" y="4727"/>
                    <a:pt x="18987" y="4727"/>
                  </a:cubicBezTo>
                  <a:cubicBezTo>
                    <a:pt x="18758" y="4478"/>
                    <a:pt x="18159" y="4355"/>
                    <a:pt x="18020" y="4168"/>
                  </a:cubicBezTo>
                  <a:cubicBezTo>
                    <a:pt x="17882" y="3983"/>
                    <a:pt x="18666" y="3486"/>
                    <a:pt x="18897" y="3207"/>
                  </a:cubicBezTo>
                  <a:cubicBezTo>
                    <a:pt x="19126" y="2928"/>
                    <a:pt x="17974" y="2587"/>
                    <a:pt x="17653" y="2525"/>
                  </a:cubicBezTo>
                  <a:cubicBezTo>
                    <a:pt x="17606" y="2509"/>
                    <a:pt x="17556" y="2504"/>
                    <a:pt x="17499" y="2504"/>
                  </a:cubicBezTo>
                  <a:cubicBezTo>
                    <a:pt x="17285" y="2504"/>
                    <a:pt x="17008" y="2592"/>
                    <a:pt x="16768" y="2592"/>
                  </a:cubicBezTo>
                  <a:cubicBezTo>
                    <a:pt x="16690" y="2592"/>
                    <a:pt x="16615" y="2582"/>
                    <a:pt x="16547" y="2556"/>
                  </a:cubicBezTo>
                  <a:cubicBezTo>
                    <a:pt x="16425" y="2521"/>
                    <a:pt x="16299" y="2504"/>
                    <a:pt x="16173" y="2504"/>
                  </a:cubicBezTo>
                  <a:cubicBezTo>
                    <a:pt x="15961" y="2504"/>
                    <a:pt x="15753" y="2552"/>
                    <a:pt x="15581" y="2648"/>
                  </a:cubicBezTo>
                  <a:cubicBezTo>
                    <a:pt x="15478" y="2691"/>
                    <a:pt x="15070" y="2732"/>
                    <a:pt x="14656" y="2732"/>
                  </a:cubicBezTo>
                  <a:cubicBezTo>
                    <a:pt x="14143" y="2732"/>
                    <a:pt x="13620" y="2668"/>
                    <a:pt x="13645" y="2463"/>
                  </a:cubicBezTo>
                  <a:cubicBezTo>
                    <a:pt x="13737" y="2122"/>
                    <a:pt x="12956" y="1997"/>
                    <a:pt x="13000" y="1749"/>
                  </a:cubicBezTo>
                  <a:cubicBezTo>
                    <a:pt x="12956" y="1377"/>
                    <a:pt x="12540" y="1067"/>
                    <a:pt x="11987" y="1036"/>
                  </a:cubicBezTo>
                  <a:cubicBezTo>
                    <a:pt x="11344" y="974"/>
                    <a:pt x="11434" y="260"/>
                    <a:pt x="10974" y="44"/>
                  </a:cubicBezTo>
                  <a:cubicBezTo>
                    <a:pt x="10768" y="16"/>
                    <a:pt x="10551" y="0"/>
                    <a:pt x="1033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5" name="Google Shape;1925;p134"/>
            <p:cNvSpPr/>
            <p:nvPr/>
          </p:nvSpPr>
          <p:spPr>
            <a:xfrm>
              <a:off x="1911875" y="2125764"/>
              <a:ext cx="276436" cy="239530"/>
            </a:xfrm>
            <a:custGeom>
              <a:avLst/>
              <a:gdLst/>
              <a:ahLst/>
              <a:cxnLst/>
              <a:rect l="l" t="t" r="r" b="b"/>
              <a:pathLst>
                <a:path w="21402" h="21600" extrusionOk="0">
                  <a:moveTo>
                    <a:pt x="5655" y="0"/>
                  </a:moveTo>
                  <a:cubicBezTo>
                    <a:pt x="5009" y="0"/>
                    <a:pt x="5655" y="951"/>
                    <a:pt x="5180" y="1203"/>
                  </a:cubicBezTo>
                  <a:cubicBezTo>
                    <a:pt x="4750" y="1454"/>
                    <a:pt x="3201" y="1905"/>
                    <a:pt x="3073" y="2657"/>
                  </a:cubicBezTo>
                  <a:cubicBezTo>
                    <a:pt x="2987" y="3408"/>
                    <a:pt x="3933" y="4661"/>
                    <a:pt x="3633" y="5413"/>
                  </a:cubicBezTo>
                  <a:cubicBezTo>
                    <a:pt x="3538" y="5630"/>
                    <a:pt x="3375" y="5722"/>
                    <a:pt x="3183" y="5722"/>
                  </a:cubicBezTo>
                  <a:cubicBezTo>
                    <a:pt x="2757" y="5722"/>
                    <a:pt x="2192" y="5264"/>
                    <a:pt x="1954" y="4711"/>
                  </a:cubicBezTo>
                  <a:cubicBezTo>
                    <a:pt x="1652" y="3959"/>
                    <a:pt x="2857" y="2756"/>
                    <a:pt x="2643" y="2255"/>
                  </a:cubicBezTo>
                  <a:cubicBezTo>
                    <a:pt x="2470" y="1905"/>
                    <a:pt x="2384" y="1454"/>
                    <a:pt x="2470" y="1002"/>
                  </a:cubicBezTo>
                  <a:cubicBezTo>
                    <a:pt x="2254" y="1052"/>
                    <a:pt x="2084" y="1153"/>
                    <a:pt x="1997" y="1354"/>
                  </a:cubicBezTo>
                  <a:cubicBezTo>
                    <a:pt x="1524" y="2056"/>
                    <a:pt x="619" y="2705"/>
                    <a:pt x="619" y="3458"/>
                  </a:cubicBezTo>
                  <a:cubicBezTo>
                    <a:pt x="578" y="4210"/>
                    <a:pt x="619" y="4460"/>
                    <a:pt x="362" y="4812"/>
                  </a:cubicBezTo>
                  <a:cubicBezTo>
                    <a:pt x="146" y="5212"/>
                    <a:pt x="-198" y="5713"/>
                    <a:pt x="146" y="5713"/>
                  </a:cubicBezTo>
                  <a:cubicBezTo>
                    <a:pt x="232" y="5701"/>
                    <a:pt x="320" y="5692"/>
                    <a:pt x="407" y="5692"/>
                  </a:cubicBezTo>
                  <a:cubicBezTo>
                    <a:pt x="660" y="5692"/>
                    <a:pt x="878" y="5777"/>
                    <a:pt x="878" y="6115"/>
                  </a:cubicBezTo>
                  <a:cubicBezTo>
                    <a:pt x="878" y="6566"/>
                    <a:pt x="1610" y="6666"/>
                    <a:pt x="1567" y="7368"/>
                  </a:cubicBezTo>
                  <a:cubicBezTo>
                    <a:pt x="1481" y="8059"/>
                    <a:pt x="1229" y="9825"/>
                    <a:pt x="2502" y="9825"/>
                  </a:cubicBezTo>
                  <a:cubicBezTo>
                    <a:pt x="2519" y="9825"/>
                    <a:pt x="2537" y="9825"/>
                    <a:pt x="2557" y="9822"/>
                  </a:cubicBezTo>
                  <a:cubicBezTo>
                    <a:pt x="3324" y="9795"/>
                    <a:pt x="3894" y="9610"/>
                    <a:pt x="4342" y="9610"/>
                  </a:cubicBezTo>
                  <a:cubicBezTo>
                    <a:pt x="4697" y="9610"/>
                    <a:pt x="4978" y="9726"/>
                    <a:pt x="5223" y="10124"/>
                  </a:cubicBezTo>
                  <a:cubicBezTo>
                    <a:pt x="5675" y="10822"/>
                    <a:pt x="6352" y="11256"/>
                    <a:pt x="7090" y="11256"/>
                  </a:cubicBezTo>
                  <a:cubicBezTo>
                    <a:pt x="7198" y="11256"/>
                    <a:pt x="7308" y="11245"/>
                    <a:pt x="7418" y="11227"/>
                  </a:cubicBezTo>
                  <a:cubicBezTo>
                    <a:pt x="7748" y="11188"/>
                    <a:pt x="8160" y="11135"/>
                    <a:pt x="8518" y="11135"/>
                  </a:cubicBezTo>
                  <a:cubicBezTo>
                    <a:pt x="9089" y="11135"/>
                    <a:pt x="9517" y="11272"/>
                    <a:pt x="9227" y="11828"/>
                  </a:cubicBezTo>
                  <a:cubicBezTo>
                    <a:pt x="8751" y="12729"/>
                    <a:pt x="8451" y="14684"/>
                    <a:pt x="8881" y="15235"/>
                  </a:cubicBezTo>
                  <a:cubicBezTo>
                    <a:pt x="9268" y="15787"/>
                    <a:pt x="9784" y="16237"/>
                    <a:pt x="9484" y="16690"/>
                  </a:cubicBezTo>
                  <a:cubicBezTo>
                    <a:pt x="9140" y="17140"/>
                    <a:pt x="9011" y="17692"/>
                    <a:pt x="9397" y="18092"/>
                  </a:cubicBezTo>
                  <a:cubicBezTo>
                    <a:pt x="9657" y="18293"/>
                    <a:pt x="9784" y="18693"/>
                    <a:pt x="9700" y="19046"/>
                  </a:cubicBezTo>
                  <a:cubicBezTo>
                    <a:pt x="9700" y="19046"/>
                    <a:pt x="9613" y="19146"/>
                    <a:pt x="9484" y="19194"/>
                  </a:cubicBezTo>
                  <a:cubicBezTo>
                    <a:pt x="10087" y="19947"/>
                    <a:pt x="10301" y="20749"/>
                    <a:pt x="10646" y="21099"/>
                  </a:cubicBezTo>
                  <a:cubicBezTo>
                    <a:pt x="10988" y="21390"/>
                    <a:pt x="11151" y="21600"/>
                    <a:pt x="11343" y="21600"/>
                  </a:cubicBezTo>
                  <a:cubicBezTo>
                    <a:pt x="11418" y="21600"/>
                    <a:pt x="11496" y="21570"/>
                    <a:pt x="11593" y="21502"/>
                  </a:cubicBezTo>
                  <a:cubicBezTo>
                    <a:pt x="11822" y="21367"/>
                    <a:pt x="11993" y="21255"/>
                    <a:pt x="12172" y="21255"/>
                  </a:cubicBezTo>
                  <a:cubicBezTo>
                    <a:pt x="12262" y="21255"/>
                    <a:pt x="12352" y="21284"/>
                    <a:pt x="12453" y="21351"/>
                  </a:cubicBezTo>
                  <a:cubicBezTo>
                    <a:pt x="12513" y="21401"/>
                    <a:pt x="12574" y="21422"/>
                    <a:pt x="12637" y="21422"/>
                  </a:cubicBezTo>
                  <a:cubicBezTo>
                    <a:pt x="12894" y="21422"/>
                    <a:pt x="13183" y="21060"/>
                    <a:pt x="13529" y="20699"/>
                  </a:cubicBezTo>
                  <a:cubicBezTo>
                    <a:pt x="13915" y="20248"/>
                    <a:pt x="14389" y="20649"/>
                    <a:pt x="14561" y="20047"/>
                  </a:cubicBezTo>
                  <a:cubicBezTo>
                    <a:pt x="14605" y="19546"/>
                    <a:pt x="14991" y="19146"/>
                    <a:pt x="15421" y="19046"/>
                  </a:cubicBezTo>
                  <a:cubicBezTo>
                    <a:pt x="15981" y="18945"/>
                    <a:pt x="15981" y="18243"/>
                    <a:pt x="15637" y="18243"/>
                  </a:cubicBezTo>
                  <a:cubicBezTo>
                    <a:pt x="15410" y="18243"/>
                    <a:pt x="15166" y="18417"/>
                    <a:pt x="15005" y="18417"/>
                  </a:cubicBezTo>
                  <a:cubicBezTo>
                    <a:pt x="14893" y="18417"/>
                    <a:pt x="14819" y="18332"/>
                    <a:pt x="14819" y="18042"/>
                  </a:cubicBezTo>
                  <a:cubicBezTo>
                    <a:pt x="14819" y="17291"/>
                    <a:pt x="14389" y="17490"/>
                    <a:pt x="14389" y="16839"/>
                  </a:cubicBezTo>
                  <a:cubicBezTo>
                    <a:pt x="14475" y="16287"/>
                    <a:pt x="14218" y="15736"/>
                    <a:pt x="13786" y="15437"/>
                  </a:cubicBezTo>
                  <a:cubicBezTo>
                    <a:pt x="13470" y="15190"/>
                    <a:pt x="13833" y="15039"/>
                    <a:pt x="14220" y="15039"/>
                  </a:cubicBezTo>
                  <a:cubicBezTo>
                    <a:pt x="14465" y="15039"/>
                    <a:pt x="14718" y="15101"/>
                    <a:pt x="14819" y="15235"/>
                  </a:cubicBezTo>
                  <a:cubicBezTo>
                    <a:pt x="15121" y="15537"/>
                    <a:pt x="16067" y="15286"/>
                    <a:pt x="16197" y="15787"/>
                  </a:cubicBezTo>
                  <a:cubicBezTo>
                    <a:pt x="16244" y="16061"/>
                    <a:pt x="16419" y="16228"/>
                    <a:pt x="16568" y="16228"/>
                  </a:cubicBezTo>
                  <a:cubicBezTo>
                    <a:pt x="16692" y="16228"/>
                    <a:pt x="16800" y="16111"/>
                    <a:pt x="16800" y="15837"/>
                  </a:cubicBezTo>
                  <a:cubicBezTo>
                    <a:pt x="16800" y="15322"/>
                    <a:pt x="17241" y="15064"/>
                    <a:pt x="17666" y="15064"/>
                  </a:cubicBezTo>
                  <a:cubicBezTo>
                    <a:pt x="17736" y="15064"/>
                    <a:pt x="17807" y="15071"/>
                    <a:pt x="17874" y="15085"/>
                  </a:cubicBezTo>
                  <a:cubicBezTo>
                    <a:pt x="17913" y="15098"/>
                    <a:pt x="17954" y="15103"/>
                    <a:pt x="17999" y="15103"/>
                  </a:cubicBezTo>
                  <a:cubicBezTo>
                    <a:pt x="18510" y="15103"/>
                    <a:pt x="19411" y="14371"/>
                    <a:pt x="19768" y="14234"/>
                  </a:cubicBezTo>
                  <a:cubicBezTo>
                    <a:pt x="19982" y="14133"/>
                    <a:pt x="20069" y="13783"/>
                    <a:pt x="20198" y="13532"/>
                  </a:cubicBezTo>
                  <a:cubicBezTo>
                    <a:pt x="19896" y="13031"/>
                    <a:pt x="19552" y="12530"/>
                    <a:pt x="19166" y="12029"/>
                  </a:cubicBezTo>
                  <a:cubicBezTo>
                    <a:pt x="18863" y="11677"/>
                    <a:pt x="19423" y="11478"/>
                    <a:pt x="19338" y="11025"/>
                  </a:cubicBezTo>
                  <a:cubicBezTo>
                    <a:pt x="19295" y="10575"/>
                    <a:pt x="19338" y="10225"/>
                    <a:pt x="20069" y="10175"/>
                  </a:cubicBezTo>
                  <a:cubicBezTo>
                    <a:pt x="20801" y="10074"/>
                    <a:pt x="20672" y="9422"/>
                    <a:pt x="20285" y="9123"/>
                  </a:cubicBezTo>
                  <a:cubicBezTo>
                    <a:pt x="19896" y="8871"/>
                    <a:pt x="20456" y="8119"/>
                    <a:pt x="20844" y="7869"/>
                  </a:cubicBezTo>
                  <a:cubicBezTo>
                    <a:pt x="21102" y="7668"/>
                    <a:pt x="21274" y="7318"/>
                    <a:pt x="21402" y="6966"/>
                  </a:cubicBezTo>
                  <a:cubicBezTo>
                    <a:pt x="20837" y="6772"/>
                    <a:pt x="20244" y="6698"/>
                    <a:pt x="19664" y="6698"/>
                  </a:cubicBezTo>
                  <a:cubicBezTo>
                    <a:pt x="19495" y="6698"/>
                    <a:pt x="19331" y="6705"/>
                    <a:pt x="19166" y="6717"/>
                  </a:cubicBezTo>
                  <a:cubicBezTo>
                    <a:pt x="19148" y="6717"/>
                    <a:pt x="19132" y="6719"/>
                    <a:pt x="19118" y="6719"/>
                  </a:cubicBezTo>
                  <a:cubicBezTo>
                    <a:pt x="18616" y="6719"/>
                    <a:pt x="19511" y="5893"/>
                    <a:pt x="19552" y="5162"/>
                  </a:cubicBezTo>
                  <a:cubicBezTo>
                    <a:pt x="19596" y="4460"/>
                    <a:pt x="17917" y="4311"/>
                    <a:pt x="17230" y="4160"/>
                  </a:cubicBezTo>
                  <a:cubicBezTo>
                    <a:pt x="16584" y="3959"/>
                    <a:pt x="16756" y="3158"/>
                    <a:pt x="17444" y="3108"/>
                  </a:cubicBezTo>
                  <a:cubicBezTo>
                    <a:pt x="18050" y="3062"/>
                    <a:pt x="17289" y="2630"/>
                    <a:pt x="16482" y="2630"/>
                  </a:cubicBezTo>
                  <a:cubicBezTo>
                    <a:pt x="16372" y="2630"/>
                    <a:pt x="16262" y="2639"/>
                    <a:pt x="16154" y="2657"/>
                  </a:cubicBezTo>
                  <a:cubicBezTo>
                    <a:pt x="15078" y="2907"/>
                    <a:pt x="14088" y="3357"/>
                    <a:pt x="13142" y="3959"/>
                  </a:cubicBezTo>
                  <a:cubicBezTo>
                    <a:pt x="13051" y="4018"/>
                    <a:pt x="12957" y="4043"/>
                    <a:pt x="12855" y="4043"/>
                  </a:cubicBezTo>
                  <a:cubicBezTo>
                    <a:pt x="12158" y="4043"/>
                    <a:pt x="11208" y="2852"/>
                    <a:pt x="10469" y="2852"/>
                  </a:cubicBezTo>
                  <a:cubicBezTo>
                    <a:pt x="10381" y="2852"/>
                    <a:pt x="10297" y="2870"/>
                    <a:pt x="10216" y="2907"/>
                  </a:cubicBezTo>
                  <a:cubicBezTo>
                    <a:pt x="9859" y="3074"/>
                    <a:pt x="9443" y="3170"/>
                    <a:pt x="9079" y="3170"/>
                  </a:cubicBezTo>
                  <a:cubicBezTo>
                    <a:pt x="8563" y="3170"/>
                    <a:pt x="8151" y="2975"/>
                    <a:pt x="8151" y="2506"/>
                  </a:cubicBezTo>
                  <a:cubicBezTo>
                    <a:pt x="8268" y="1729"/>
                    <a:pt x="7776" y="1034"/>
                    <a:pt x="7132" y="1034"/>
                  </a:cubicBezTo>
                  <a:cubicBezTo>
                    <a:pt x="7071" y="1034"/>
                    <a:pt x="7008" y="1041"/>
                    <a:pt x="6945" y="1052"/>
                  </a:cubicBezTo>
                  <a:cubicBezTo>
                    <a:pt x="6925" y="1054"/>
                    <a:pt x="6908" y="1054"/>
                    <a:pt x="6890" y="1054"/>
                  </a:cubicBezTo>
                  <a:cubicBezTo>
                    <a:pt x="6093" y="1054"/>
                    <a:pt x="6285" y="0"/>
                    <a:pt x="565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6" name="Google Shape;1926;p134"/>
            <p:cNvSpPr/>
            <p:nvPr/>
          </p:nvSpPr>
          <p:spPr>
            <a:xfrm>
              <a:off x="2225006" y="2250461"/>
              <a:ext cx="82803" cy="91299"/>
            </a:xfrm>
            <a:custGeom>
              <a:avLst/>
              <a:gdLst/>
              <a:ahLst/>
              <a:cxnLst/>
              <a:rect l="l" t="t" r="r" b="b"/>
              <a:pathLst>
                <a:path w="20761" h="21600" extrusionOk="0">
                  <a:moveTo>
                    <a:pt x="7542" y="0"/>
                  </a:moveTo>
                  <a:cubicBezTo>
                    <a:pt x="6861" y="0"/>
                    <a:pt x="6149" y="330"/>
                    <a:pt x="5437" y="870"/>
                  </a:cubicBezTo>
                  <a:cubicBezTo>
                    <a:pt x="5297" y="1002"/>
                    <a:pt x="5157" y="1002"/>
                    <a:pt x="5017" y="1002"/>
                  </a:cubicBezTo>
                  <a:cubicBezTo>
                    <a:pt x="4458" y="2316"/>
                    <a:pt x="4038" y="3504"/>
                    <a:pt x="4458" y="4158"/>
                  </a:cubicBezTo>
                  <a:cubicBezTo>
                    <a:pt x="5157" y="5604"/>
                    <a:pt x="3485" y="6264"/>
                    <a:pt x="2092" y="6528"/>
                  </a:cubicBezTo>
                  <a:cubicBezTo>
                    <a:pt x="560" y="6660"/>
                    <a:pt x="973" y="9816"/>
                    <a:pt x="140" y="10734"/>
                  </a:cubicBezTo>
                  <a:cubicBezTo>
                    <a:pt x="-839" y="11652"/>
                    <a:pt x="3625" y="13890"/>
                    <a:pt x="4178" y="15864"/>
                  </a:cubicBezTo>
                  <a:cubicBezTo>
                    <a:pt x="5157" y="17706"/>
                    <a:pt x="6130" y="19542"/>
                    <a:pt x="7243" y="21384"/>
                  </a:cubicBezTo>
                  <a:cubicBezTo>
                    <a:pt x="7732" y="21540"/>
                    <a:pt x="8222" y="21600"/>
                    <a:pt x="8718" y="21600"/>
                  </a:cubicBezTo>
                  <a:cubicBezTo>
                    <a:pt x="9061" y="21600"/>
                    <a:pt x="9405" y="21570"/>
                    <a:pt x="9754" y="21516"/>
                  </a:cubicBezTo>
                  <a:cubicBezTo>
                    <a:pt x="11109" y="20748"/>
                    <a:pt x="9958" y="18354"/>
                    <a:pt x="11700" y="18354"/>
                  </a:cubicBezTo>
                  <a:cubicBezTo>
                    <a:pt x="11745" y="18354"/>
                    <a:pt x="11795" y="18360"/>
                    <a:pt x="11846" y="18360"/>
                  </a:cubicBezTo>
                  <a:cubicBezTo>
                    <a:pt x="12031" y="18384"/>
                    <a:pt x="12221" y="18396"/>
                    <a:pt x="12425" y="18396"/>
                  </a:cubicBezTo>
                  <a:cubicBezTo>
                    <a:pt x="13652" y="18396"/>
                    <a:pt x="15115" y="17988"/>
                    <a:pt x="16164" y="17988"/>
                  </a:cubicBezTo>
                  <a:cubicBezTo>
                    <a:pt x="16742" y="17988"/>
                    <a:pt x="17194" y="18114"/>
                    <a:pt x="17416" y="18492"/>
                  </a:cubicBezTo>
                  <a:cubicBezTo>
                    <a:pt x="17696" y="18756"/>
                    <a:pt x="17836" y="19020"/>
                    <a:pt x="17976" y="19152"/>
                  </a:cubicBezTo>
                  <a:cubicBezTo>
                    <a:pt x="18536" y="18228"/>
                    <a:pt x="19229" y="17178"/>
                    <a:pt x="19508" y="16914"/>
                  </a:cubicBezTo>
                  <a:cubicBezTo>
                    <a:pt x="19928" y="14676"/>
                    <a:pt x="19648" y="12444"/>
                    <a:pt x="18949" y="10338"/>
                  </a:cubicBezTo>
                  <a:cubicBezTo>
                    <a:pt x="18116" y="8370"/>
                    <a:pt x="18536" y="6132"/>
                    <a:pt x="19788" y="4422"/>
                  </a:cubicBezTo>
                  <a:cubicBezTo>
                    <a:pt x="20341" y="3768"/>
                    <a:pt x="20621" y="2844"/>
                    <a:pt x="20761" y="1926"/>
                  </a:cubicBezTo>
                  <a:cubicBezTo>
                    <a:pt x="19229" y="1266"/>
                    <a:pt x="17556" y="870"/>
                    <a:pt x="15744" y="870"/>
                  </a:cubicBezTo>
                  <a:cubicBezTo>
                    <a:pt x="14008" y="1044"/>
                    <a:pt x="12209" y="1674"/>
                    <a:pt x="10899" y="1674"/>
                  </a:cubicBezTo>
                  <a:cubicBezTo>
                    <a:pt x="10219" y="1674"/>
                    <a:pt x="9672" y="1500"/>
                    <a:pt x="9335" y="1002"/>
                  </a:cubicBezTo>
                  <a:cubicBezTo>
                    <a:pt x="8794" y="300"/>
                    <a:pt x="8184" y="0"/>
                    <a:pt x="754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7" name="Google Shape;1927;p134"/>
            <p:cNvSpPr/>
            <p:nvPr/>
          </p:nvSpPr>
          <p:spPr>
            <a:xfrm>
              <a:off x="2158519" y="2203012"/>
              <a:ext cx="95374" cy="149704"/>
            </a:xfrm>
            <a:custGeom>
              <a:avLst/>
              <a:gdLst/>
              <a:ahLst/>
              <a:cxnLst/>
              <a:rect l="l" t="t" r="r" b="b"/>
              <a:pathLst>
                <a:path w="20941" h="21600" extrusionOk="0">
                  <a:moveTo>
                    <a:pt x="6541" y="0"/>
                  </a:moveTo>
                  <a:cubicBezTo>
                    <a:pt x="6179" y="564"/>
                    <a:pt x="5689" y="1043"/>
                    <a:pt x="4960" y="1445"/>
                  </a:cubicBezTo>
                  <a:cubicBezTo>
                    <a:pt x="3857" y="1844"/>
                    <a:pt x="2270" y="3048"/>
                    <a:pt x="3495" y="3451"/>
                  </a:cubicBezTo>
                  <a:cubicBezTo>
                    <a:pt x="4592" y="3849"/>
                    <a:pt x="4960" y="4973"/>
                    <a:pt x="2883" y="5053"/>
                  </a:cubicBezTo>
                  <a:cubicBezTo>
                    <a:pt x="806" y="5214"/>
                    <a:pt x="566" y="5694"/>
                    <a:pt x="806" y="6495"/>
                  </a:cubicBezTo>
                  <a:cubicBezTo>
                    <a:pt x="928" y="7220"/>
                    <a:pt x="-659" y="7538"/>
                    <a:pt x="321" y="8101"/>
                  </a:cubicBezTo>
                  <a:cubicBezTo>
                    <a:pt x="1296" y="8822"/>
                    <a:pt x="2270" y="9624"/>
                    <a:pt x="3128" y="10505"/>
                  </a:cubicBezTo>
                  <a:cubicBezTo>
                    <a:pt x="3345" y="10147"/>
                    <a:pt x="3857" y="9850"/>
                    <a:pt x="4486" y="9850"/>
                  </a:cubicBezTo>
                  <a:cubicBezTo>
                    <a:pt x="4564" y="9850"/>
                    <a:pt x="4637" y="9854"/>
                    <a:pt x="4715" y="9865"/>
                  </a:cubicBezTo>
                  <a:cubicBezTo>
                    <a:pt x="6541" y="10026"/>
                    <a:pt x="5076" y="11951"/>
                    <a:pt x="6541" y="12350"/>
                  </a:cubicBezTo>
                  <a:cubicBezTo>
                    <a:pt x="7889" y="12913"/>
                    <a:pt x="8128" y="14194"/>
                    <a:pt x="6909" y="14915"/>
                  </a:cubicBezTo>
                  <a:cubicBezTo>
                    <a:pt x="5934" y="15398"/>
                    <a:pt x="5444" y="18365"/>
                    <a:pt x="7889" y="20210"/>
                  </a:cubicBezTo>
                  <a:cubicBezTo>
                    <a:pt x="9342" y="21260"/>
                    <a:pt x="10584" y="21600"/>
                    <a:pt x="11447" y="21600"/>
                  </a:cubicBezTo>
                  <a:cubicBezTo>
                    <a:pt x="12031" y="21600"/>
                    <a:pt x="12449" y="21446"/>
                    <a:pt x="12644" y="21252"/>
                  </a:cubicBezTo>
                  <a:cubicBezTo>
                    <a:pt x="13257" y="20850"/>
                    <a:pt x="15089" y="21252"/>
                    <a:pt x="15573" y="20528"/>
                  </a:cubicBezTo>
                  <a:cubicBezTo>
                    <a:pt x="15824" y="20235"/>
                    <a:pt x="16069" y="20195"/>
                    <a:pt x="16353" y="20195"/>
                  </a:cubicBezTo>
                  <a:cubicBezTo>
                    <a:pt x="16464" y="20195"/>
                    <a:pt x="16581" y="20202"/>
                    <a:pt x="16703" y="20202"/>
                  </a:cubicBezTo>
                  <a:cubicBezTo>
                    <a:pt x="17038" y="20202"/>
                    <a:pt x="17416" y="20155"/>
                    <a:pt x="17895" y="19807"/>
                  </a:cubicBezTo>
                  <a:cubicBezTo>
                    <a:pt x="18140" y="19646"/>
                    <a:pt x="18485" y="19587"/>
                    <a:pt x="18892" y="19587"/>
                  </a:cubicBezTo>
                  <a:cubicBezTo>
                    <a:pt x="19488" y="19587"/>
                    <a:pt x="20217" y="19712"/>
                    <a:pt x="20941" y="19807"/>
                  </a:cubicBezTo>
                  <a:cubicBezTo>
                    <a:pt x="19967" y="18764"/>
                    <a:pt x="19115" y="17644"/>
                    <a:pt x="18257" y="16441"/>
                  </a:cubicBezTo>
                  <a:cubicBezTo>
                    <a:pt x="17650" y="15317"/>
                    <a:pt x="13864" y="13876"/>
                    <a:pt x="14599" y="13312"/>
                  </a:cubicBezTo>
                  <a:cubicBezTo>
                    <a:pt x="15451" y="12833"/>
                    <a:pt x="15089" y="10908"/>
                    <a:pt x="16431" y="10747"/>
                  </a:cubicBezTo>
                  <a:cubicBezTo>
                    <a:pt x="17650" y="10666"/>
                    <a:pt x="19115" y="10264"/>
                    <a:pt x="18502" y="9382"/>
                  </a:cubicBezTo>
                  <a:cubicBezTo>
                    <a:pt x="18135" y="8903"/>
                    <a:pt x="18502" y="8259"/>
                    <a:pt x="18992" y="7457"/>
                  </a:cubicBezTo>
                  <a:cubicBezTo>
                    <a:pt x="17773" y="7377"/>
                    <a:pt x="15941" y="4973"/>
                    <a:pt x="14844" y="4973"/>
                  </a:cubicBezTo>
                  <a:cubicBezTo>
                    <a:pt x="13379" y="4973"/>
                    <a:pt x="12399" y="4091"/>
                    <a:pt x="12644" y="3209"/>
                  </a:cubicBezTo>
                  <a:cubicBezTo>
                    <a:pt x="12889" y="2086"/>
                    <a:pt x="9838" y="1925"/>
                    <a:pt x="8251" y="644"/>
                  </a:cubicBezTo>
                  <a:cubicBezTo>
                    <a:pt x="7766" y="322"/>
                    <a:pt x="7154" y="81"/>
                    <a:pt x="65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8" name="Google Shape;1928;p134"/>
            <p:cNvSpPr/>
            <p:nvPr/>
          </p:nvSpPr>
          <p:spPr>
            <a:xfrm>
              <a:off x="2296700" y="2259160"/>
              <a:ext cx="62794" cy="77629"/>
            </a:xfrm>
            <a:custGeom>
              <a:avLst/>
              <a:gdLst/>
              <a:ahLst/>
              <a:cxnLst/>
              <a:rect l="l" t="t" r="r" b="b"/>
              <a:pathLst>
                <a:path w="21600" h="21600" extrusionOk="0">
                  <a:moveTo>
                    <a:pt x="3821" y="0"/>
                  </a:moveTo>
                  <a:cubicBezTo>
                    <a:pt x="3629" y="1080"/>
                    <a:pt x="3245" y="2011"/>
                    <a:pt x="2486" y="2936"/>
                  </a:cubicBezTo>
                  <a:cubicBezTo>
                    <a:pt x="768" y="4947"/>
                    <a:pt x="192" y="7423"/>
                    <a:pt x="1335" y="9738"/>
                  </a:cubicBezTo>
                  <a:cubicBezTo>
                    <a:pt x="2294" y="12215"/>
                    <a:pt x="2678" y="14840"/>
                    <a:pt x="2102" y="17472"/>
                  </a:cubicBezTo>
                  <a:cubicBezTo>
                    <a:pt x="1719" y="17938"/>
                    <a:pt x="951" y="19173"/>
                    <a:pt x="0" y="20252"/>
                  </a:cubicBezTo>
                  <a:cubicBezTo>
                    <a:pt x="986" y="21148"/>
                    <a:pt x="2364" y="21600"/>
                    <a:pt x="3777" y="21600"/>
                  </a:cubicBezTo>
                  <a:cubicBezTo>
                    <a:pt x="4563" y="21600"/>
                    <a:pt x="5365" y="21459"/>
                    <a:pt x="6115" y="21184"/>
                  </a:cubicBezTo>
                  <a:cubicBezTo>
                    <a:pt x="7188" y="20894"/>
                    <a:pt x="8104" y="20838"/>
                    <a:pt x="8907" y="20838"/>
                  </a:cubicBezTo>
                  <a:cubicBezTo>
                    <a:pt x="9448" y="20838"/>
                    <a:pt x="9928" y="20866"/>
                    <a:pt x="10364" y="20866"/>
                  </a:cubicBezTo>
                  <a:cubicBezTo>
                    <a:pt x="11725" y="20866"/>
                    <a:pt x="12641" y="20612"/>
                    <a:pt x="13382" y="18552"/>
                  </a:cubicBezTo>
                  <a:cubicBezTo>
                    <a:pt x="15293" y="15150"/>
                    <a:pt x="18163" y="12060"/>
                    <a:pt x="21600" y="9428"/>
                  </a:cubicBezTo>
                  <a:cubicBezTo>
                    <a:pt x="18547" y="8348"/>
                    <a:pt x="14150" y="2470"/>
                    <a:pt x="9753" y="1701"/>
                  </a:cubicBezTo>
                  <a:cubicBezTo>
                    <a:pt x="7642" y="1235"/>
                    <a:pt x="5732" y="614"/>
                    <a:pt x="382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29" name="Google Shape;1929;p134"/>
            <p:cNvSpPr/>
            <p:nvPr/>
          </p:nvSpPr>
          <p:spPr>
            <a:xfrm>
              <a:off x="1686155" y="1887173"/>
              <a:ext cx="206782" cy="69235"/>
            </a:xfrm>
            <a:custGeom>
              <a:avLst/>
              <a:gdLst/>
              <a:ahLst/>
              <a:cxnLst/>
              <a:rect l="l" t="t" r="r" b="b"/>
              <a:pathLst>
                <a:path w="20979" h="21600" extrusionOk="0">
                  <a:moveTo>
                    <a:pt x="5683" y="0"/>
                  </a:moveTo>
                  <a:cubicBezTo>
                    <a:pt x="2305" y="0"/>
                    <a:pt x="-312" y="7200"/>
                    <a:pt x="30" y="8545"/>
                  </a:cubicBezTo>
                  <a:cubicBezTo>
                    <a:pt x="128" y="8933"/>
                    <a:pt x="267" y="9099"/>
                    <a:pt x="434" y="9099"/>
                  </a:cubicBezTo>
                  <a:cubicBezTo>
                    <a:pt x="1245" y="9099"/>
                    <a:pt x="2742" y="5214"/>
                    <a:pt x="3583" y="3347"/>
                  </a:cubicBezTo>
                  <a:cubicBezTo>
                    <a:pt x="3807" y="2817"/>
                    <a:pt x="4029" y="2603"/>
                    <a:pt x="4240" y="2603"/>
                  </a:cubicBezTo>
                  <a:cubicBezTo>
                    <a:pt x="4921" y="2603"/>
                    <a:pt x="5469" y="4882"/>
                    <a:pt x="5557" y="5950"/>
                  </a:cubicBezTo>
                  <a:cubicBezTo>
                    <a:pt x="5670" y="7509"/>
                    <a:pt x="6910" y="8197"/>
                    <a:pt x="8997" y="8545"/>
                  </a:cubicBezTo>
                  <a:cubicBezTo>
                    <a:pt x="11084" y="8893"/>
                    <a:pt x="11364" y="14273"/>
                    <a:pt x="13338" y="15658"/>
                  </a:cubicBezTo>
                  <a:cubicBezTo>
                    <a:pt x="15311" y="17217"/>
                    <a:pt x="13338" y="19820"/>
                    <a:pt x="14354" y="20856"/>
                  </a:cubicBezTo>
                  <a:cubicBezTo>
                    <a:pt x="14753" y="21363"/>
                    <a:pt x="15903" y="21600"/>
                    <a:pt x="17135" y="21600"/>
                  </a:cubicBezTo>
                  <a:cubicBezTo>
                    <a:pt x="18849" y="21600"/>
                    <a:pt x="20719" y="21149"/>
                    <a:pt x="20951" y="20342"/>
                  </a:cubicBezTo>
                  <a:cubicBezTo>
                    <a:pt x="21288" y="18775"/>
                    <a:pt x="18525" y="13229"/>
                    <a:pt x="17171" y="13229"/>
                  </a:cubicBezTo>
                  <a:cubicBezTo>
                    <a:pt x="15818" y="13229"/>
                    <a:pt x="11364" y="3347"/>
                    <a:pt x="7304" y="570"/>
                  </a:cubicBezTo>
                  <a:cubicBezTo>
                    <a:pt x="6751" y="174"/>
                    <a:pt x="6208" y="0"/>
                    <a:pt x="568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0" name="Google Shape;1930;p134"/>
            <p:cNvSpPr/>
            <p:nvPr/>
          </p:nvSpPr>
          <p:spPr>
            <a:xfrm>
              <a:off x="1756214" y="2348632"/>
              <a:ext cx="116181" cy="135375"/>
            </a:xfrm>
            <a:custGeom>
              <a:avLst/>
              <a:gdLst/>
              <a:ahLst/>
              <a:cxnLst/>
              <a:rect l="l" t="t" r="r" b="b"/>
              <a:pathLst>
                <a:path w="20810" h="21600" extrusionOk="0">
                  <a:moveTo>
                    <a:pt x="7414" y="0"/>
                  </a:moveTo>
                  <a:cubicBezTo>
                    <a:pt x="7414" y="178"/>
                    <a:pt x="7414" y="356"/>
                    <a:pt x="7414" y="445"/>
                  </a:cubicBezTo>
                  <a:cubicBezTo>
                    <a:pt x="7514" y="1153"/>
                    <a:pt x="6320" y="1594"/>
                    <a:pt x="4925" y="1683"/>
                  </a:cubicBezTo>
                  <a:cubicBezTo>
                    <a:pt x="3535" y="1683"/>
                    <a:pt x="3730" y="3104"/>
                    <a:pt x="3730" y="4079"/>
                  </a:cubicBezTo>
                  <a:cubicBezTo>
                    <a:pt x="3730" y="5054"/>
                    <a:pt x="2536" y="5054"/>
                    <a:pt x="2140" y="6029"/>
                  </a:cubicBezTo>
                  <a:cubicBezTo>
                    <a:pt x="1641" y="7093"/>
                    <a:pt x="2240" y="7271"/>
                    <a:pt x="1146" y="7802"/>
                  </a:cubicBezTo>
                  <a:cubicBezTo>
                    <a:pt x="46" y="8158"/>
                    <a:pt x="-349" y="9311"/>
                    <a:pt x="346" y="10108"/>
                  </a:cubicBezTo>
                  <a:cubicBezTo>
                    <a:pt x="946" y="10994"/>
                    <a:pt x="246" y="11795"/>
                    <a:pt x="146" y="12326"/>
                  </a:cubicBezTo>
                  <a:cubicBezTo>
                    <a:pt x="-49" y="12860"/>
                    <a:pt x="1046" y="13034"/>
                    <a:pt x="2140" y="14013"/>
                  </a:cubicBezTo>
                  <a:cubicBezTo>
                    <a:pt x="2481" y="14268"/>
                    <a:pt x="2735" y="14345"/>
                    <a:pt x="2935" y="14345"/>
                  </a:cubicBezTo>
                  <a:cubicBezTo>
                    <a:pt x="3258" y="14345"/>
                    <a:pt x="3430" y="14134"/>
                    <a:pt x="3617" y="14134"/>
                  </a:cubicBezTo>
                  <a:cubicBezTo>
                    <a:pt x="3712" y="14134"/>
                    <a:pt x="3807" y="14191"/>
                    <a:pt x="3930" y="14365"/>
                  </a:cubicBezTo>
                  <a:cubicBezTo>
                    <a:pt x="4330" y="15340"/>
                    <a:pt x="3535" y="16404"/>
                    <a:pt x="2340" y="16404"/>
                  </a:cubicBezTo>
                  <a:lnTo>
                    <a:pt x="2040" y="16404"/>
                  </a:lnTo>
                  <a:cubicBezTo>
                    <a:pt x="2735" y="17028"/>
                    <a:pt x="3035" y="17736"/>
                    <a:pt x="2735" y="18092"/>
                  </a:cubicBezTo>
                  <a:cubicBezTo>
                    <a:pt x="2140" y="18889"/>
                    <a:pt x="1641" y="18889"/>
                    <a:pt x="2735" y="19775"/>
                  </a:cubicBezTo>
                  <a:cubicBezTo>
                    <a:pt x="3053" y="20030"/>
                    <a:pt x="3340" y="20103"/>
                    <a:pt x="3617" y="20103"/>
                  </a:cubicBezTo>
                  <a:cubicBezTo>
                    <a:pt x="3966" y="20103"/>
                    <a:pt x="4294" y="19985"/>
                    <a:pt x="4616" y="19985"/>
                  </a:cubicBezTo>
                  <a:cubicBezTo>
                    <a:pt x="4920" y="19985"/>
                    <a:pt x="5216" y="20087"/>
                    <a:pt x="5525" y="20483"/>
                  </a:cubicBezTo>
                  <a:cubicBezTo>
                    <a:pt x="6006" y="21106"/>
                    <a:pt x="6433" y="21600"/>
                    <a:pt x="6883" y="21600"/>
                  </a:cubicBezTo>
                  <a:cubicBezTo>
                    <a:pt x="7260" y="21600"/>
                    <a:pt x="7655" y="21244"/>
                    <a:pt x="8114" y="20305"/>
                  </a:cubicBezTo>
                  <a:cubicBezTo>
                    <a:pt x="9009" y="18355"/>
                    <a:pt x="9704" y="15518"/>
                    <a:pt x="11298" y="15073"/>
                  </a:cubicBezTo>
                  <a:cubicBezTo>
                    <a:pt x="12988" y="14632"/>
                    <a:pt x="16377" y="13924"/>
                    <a:pt x="18366" y="11528"/>
                  </a:cubicBezTo>
                  <a:cubicBezTo>
                    <a:pt x="20456" y="9133"/>
                    <a:pt x="19361" y="8955"/>
                    <a:pt x="20356" y="8247"/>
                  </a:cubicBezTo>
                  <a:cubicBezTo>
                    <a:pt x="21251" y="7539"/>
                    <a:pt x="20756" y="7004"/>
                    <a:pt x="19461" y="5677"/>
                  </a:cubicBezTo>
                  <a:cubicBezTo>
                    <a:pt x="18376" y="4483"/>
                    <a:pt x="17499" y="3731"/>
                    <a:pt x="17067" y="3731"/>
                  </a:cubicBezTo>
                  <a:cubicBezTo>
                    <a:pt x="16986" y="3731"/>
                    <a:pt x="16922" y="3755"/>
                    <a:pt x="16872" y="3812"/>
                  </a:cubicBezTo>
                  <a:cubicBezTo>
                    <a:pt x="16472" y="4079"/>
                    <a:pt x="16000" y="4212"/>
                    <a:pt x="15518" y="4212"/>
                  </a:cubicBezTo>
                  <a:cubicBezTo>
                    <a:pt x="15032" y="4212"/>
                    <a:pt x="14533" y="4079"/>
                    <a:pt x="14083" y="3812"/>
                  </a:cubicBezTo>
                  <a:cubicBezTo>
                    <a:pt x="13088" y="3282"/>
                    <a:pt x="12593" y="2306"/>
                    <a:pt x="11893" y="2306"/>
                  </a:cubicBezTo>
                  <a:cubicBezTo>
                    <a:pt x="10203" y="1772"/>
                    <a:pt x="8709" y="1064"/>
                    <a:pt x="74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1" name="Google Shape;1931;p134"/>
            <p:cNvSpPr/>
            <p:nvPr/>
          </p:nvSpPr>
          <p:spPr>
            <a:xfrm>
              <a:off x="1927097" y="0"/>
              <a:ext cx="1231049" cy="946427"/>
            </a:xfrm>
            <a:custGeom>
              <a:avLst/>
              <a:gdLst/>
              <a:ahLst/>
              <a:cxnLst/>
              <a:rect l="l" t="t" r="r" b="b"/>
              <a:pathLst>
                <a:path w="21600" h="21600" extrusionOk="0">
                  <a:moveTo>
                    <a:pt x="6619" y="13543"/>
                  </a:moveTo>
                  <a:cubicBezTo>
                    <a:pt x="6522" y="13543"/>
                    <a:pt x="6444" y="13575"/>
                    <a:pt x="6426" y="13647"/>
                  </a:cubicBezTo>
                  <a:cubicBezTo>
                    <a:pt x="6397" y="13735"/>
                    <a:pt x="6231" y="13862"/>
                    <a:pt x="6368" y="14053"/>
                  </a:cubicBezTo>
                  <a:cubicBezTo>
                    <a:pt x="6505" y="14256"/>
                    <a:pt x="6602" y="14167"/>
                    <a:pt x="6758" y="14370"/>
                  </a:cubicBezTo>
                  <a:cubicBezTo>
                    <a:pt x="6806" y="14428"/>
                    <a:pt x="6883" y="14453"/>
                    <a:pt x="6967" y="14453"/>
                  </a:cubicBezTo>
                  <a:cubicBezTo>
                    <a:pt x="7158" y="14453"/>
                    <a:pt x="7385" y="14325"/>
                    <a:pt x="7392" y="14167"/>
                  </a:cubicBezTo>
                  <a:cubicBezTo>
                    <a:pt x="7402" y="13939"/>
                    <a:pt x="7217" y="14078"/>
                    <a:pt x="7109" y="13824"/>
                  </a:cubicBezTo>
                  <a:cubicBezTo>
                    <a:pt x="7046" y="13651"/>
                    <a:pt x="6799" y="13543"/>
                    <a:pt x="6619" y="13543"/>
                  </a:cubicBezTo>
                  <a:close/>
                  <a:moveTo>
                    <a:pt x="14841" y="0"/>
                  </a:moveTo>
                  <a:cubicBezTo>
                    <a:pt x="14759" y="0"/>
                    <a:pt x="14677" y="3"/>
                    <a:pt x="14598" y="11"/>
                  </a:cubicBezTo>
                  <a:cubicBezTo>
                    <a:pt x="14179" y="49"/>
                    <a:pt x="13321" y="36"/>
                    <a:pt x="13126" y="75"/>
                  </a:cubicBezTo>
                  <a:cubicBezTo>
                    <a:pt x="12952" y="97"/>
                    <a:pt x="12833" y="180"/>
                    <a:pt x="12678" y="180"/>
                  </a:cubicBezTo>
                  <a:cubicBezTo>
                    <a:pt x="12659" y="180"/>
                    <a:pt x="12639" y="179"/>
                    <a:pt x="12619" y="176"/>
                  </a:cubicBezTo>
                  <a:cubicBezTo>
                    <a:pt x="12607" y="175"/>
                    <a:pt x="12596" y="175"/>
                    <a:pt x="12584" y="175"/>
                  </a:cubicBezTo>
                  <a:cubicBezTo>
                    <a:pt x="12410" y="175"/>
                    <a:pt x="12177" y="262"/>
                    <a:pt x="12277" y="404"/>
                  </a:cubicBezTo>
                  <a:cubicBezTo>
                    <a:pt x="12396" y="583"/>
                    <a:pt x="12247" y="694"/>
                    <a:pt x="12132" y="694"/>
                  </a:cubicBezTo>
                  <a:cubicBezTo>
                    <a:pt x="12067" y="694"/>
                    <a:pt x="12013" y="659"/>
                    <a:pt x="12024" y="582"/>
                  </a:cubicBezTo>
                  <a:cubicBezTo>
                    <a:pt x="12050" y="446"/>
                    <a:pt x="11863" y="357"/>
                    <a:pt x="11696" y="357"/>
                  </a:cubicBezTo>
                  <a:cubicBezTo>
                    <a:pt x="11612" y="357"/>
                    <a:pt x="11533" y="379"/>
                    <a:pt x="11487" y="429"/>
                  </a:cubicBezTo>
                  <a:cubicBezTo>
                    <a:pt x="11455" y="467"/>
                    <a:pt x="11397" y="481"/>
                    <a:pt x="11326" y="481"/>
                  </a:cubicBezTo>
                  <a:cubicBezTo>
                    <a:pt x="11132" y="481"/>
                    <a:pt x="10837" y="379"/>
                    <a:pt x="10659" y="379"/>
                  </a:cubicBezTo>
                  <a:cubicBezTo>
                    <a:pt x="10594" y="379"/>
                    <a:pt x="10545" y="392"/>
                    <a:pt x="10522" y="429"/>
                  </a:cubicBezTo>
                  <a:cubicBezTo>
                    <a:pt x="10415" y="607"/>
                    <a:pt x="9596" y="556"/>
                    <a:pt x="9352" y="607"/>
                  </a:cubicBezTo>
                  <a:cubicBezTo>
                    <a:pt x="9118" y="671"/>
                    <a:pt x="9733" y="899"/>
                    <a:pt x="9713" y="1038"/>
                  </a:cubicBezTo>
                  <a:cubicBezTo>
                    <a:pt x="9693" y="1178"/>
                    <a:pt x="8933" y="1038"/>
                    <a:pt x="9089" y="1292"/>
                  </a:cubicBezTo>
                  <a:cubicBezTo>
                    <a:pt x="9245" y="1546"/>
                    <a:pt x="9742" y="1736"/>
                    <a:pt x="9986" y="2053"/>
                  </a:cubicBezTo>
                  <a:cubicBezTo>
                    <a:pt x="10074" y="2172"/>
                    <a:pt x="10068" y="2220"/>
                    <a:pt x="10012" y="2220"/>
                  </a:cubicBezTo>
                  <a:cubicBezTo>
                    <a:pt x="9921" y="2220"/>
                    <a:pt x="9692" y="2089"/>
                    <a:pt x="9527" y="1939"/>
                  </a:cubicBezTo>
                  <a:cubicBezTo>
                    <a:pt x="9255" y="1698"/>
                    <a:pt x="8904" y="1787"/>
                    <a:pt x="8738" y="1546"/>
                  </a:cubicBezTo>
                  <a:cubicBezTo>
                    <a:pt x="8611" y="1371"/>
                    <a:pt x="8217" y="1219"/>
                    <a:pt x="7969" y="1219"/>
                  </a:cubicBezTo>
                  <a:cubicBezTo>
                    <a:pt x="7892" y="1219"/>
                    <a:pt x="7828" y="1234"/>
                    <a:pt x="7792" y="1267"/>
                  </a:cubicBezTo>
                  <a:cubicBezTo>
                    <a:pt x="7606" y="1431"/>
                    <a:pt x="8221" y="1749"/>
                    <a:pt x="8221" y="1926"/>
                  </a:cubicBezTo>
                  <a:cubicBezTo>
                    <a:pt x="8221" y="1981"/>
                    <a:pt x="8182" y="1998"/>
                    <a:pt x="8125" y="1998"/>
                  </a:cubicBezTo>
                  <a:cubicBezTo>
                    <a:pt x="8022" y="1998"/>
                    <a:pt x="7862" y="1940"/>
                    <a:pt x="7779" y="1940"/>
                  </a:cubicBezTo>
                  <a:cubicBezTo>
                    <a:pt x="7758" y="1940"/>
                    <a:pt x="7743" y="1943"/>
                    <a:pt x="7733" y="1952"/>
                  </a:cubicBezTo>
                  <a:cubicBezTo>
                    <a:pt x="7729" y="1957"/>
                    <a:pt x="7723" y="1959"/>
                    <a:pt x="7716" y="1959"/>
                  </a:cubicBezTo>
                  <a:cubicBezTo>
                    <a:pt x="7617" y="1959"/>
                    <a:pt x="7280" y="1482"/>
                    <a:pt x="7080" y="1482"/>
                  </a:cubicBezTo>
                  <a:cubicBezTo>
                    <a:pt x="6875" y="1482"/>
                    <a:pt x="7051" y="1736"/>
                    <a:pt x="7051" y="2078"/>
                  </a:cubicBezTo>
                  <a:cubicBezTo>
                    <a:pt x="7051" y="2327"/>
                    <a:pt x="6851" y="2500"/>
                    <a:pt x="6770" y="2500"/>
                  </a:cubicBezTo>
                  <a:cubicBezTo>
                    <a:pt x="6735" y="2500"/>
                    <a:pt x="6723" y="2468"/>
                    <a:pt x="6758" y="2396"/>
                  </a:cubicBezTo>
                  <a:cubicBezTo>
                    <a:pt x="6875" y="2155"/>
                    <a:pt x="6787" y="1546"/>
                    <a:pt x="6573" y="1431"/>
                  </a:cubicBezTo>
                  <a:cubicBezTo>
                    <a:pt x="6542" y="1416"/>
                    <a:pt x="6504" y="1409"/>
                    <a:pt x="6462" y="1409"/>
                  </a:cubicBezTo>
                  <a:cubicBezTo>
                    <a:pt x="6205" y="1409"/>
                    <a:pt x="5770" y="1661"/>
                    <a:pt x="5516" y="1661"/>
                  </a:cubicBezTo>
                  <a:cubicBezTo>
                    <a:pt x="5511" y="1661"/>
                    <a:pt x="5505" y="1660"/>
                    <a:pt x="5500" y="1660"/>
                  </a:cubicBezTo>
                  <a:cubicBezTo>
                    <a:pt x="5485" y="1659"/>
                    <a:pt x="5471" y="1659"/>
                    <a:pt x="5455" y="1659"/>
                  </a:cubicBezTo>
                  <a:cubicBezTo>
                    <a:pt x="5170" y="1659"/>
                    <a:pt x="4830" y="1772"/>
                    <a:pt x="5071" y="1964"/>
                  </a:cubicBezTo>
                  <a:cubicBezTo>
                    <a:pt x="5230" y="2084"/>
                    <a:pt x="5186" y="2173"/>
                    <a:pt x="5075" y="2173"/>
                  </a:cubicBezTo>
                  <a:cubicBezTo>
                    <a:pt x="5010" y="2173"/>
                    <a:pt x="4921" y="2142"/>
                    <a:pt x="4837" y="2066"/>
                  </a:cubicBezTo>
                  <a:cubicBezTo>
                    <a:pt x="4771" y="2000"/>
                    <a:pt x="4659" y="1974"/>
                    <a:pt x="4539" y="1974"/>
                  </a:cubicBezTo>
                  <a:cubicBezTo>
                    <a:pt x="4263" y="1974"/>
                    <a:pt x="3946" y="2109"/>
                    <a:pt x="4047" y="2205"/>
                  </a:cubicBezTo>
                  <a:cubicBezTo>
                    <a:pt x="4193" y="2345"/>
                    <a:pt x="4242" y="2751"/>
                    <a:pt x="4154" y="2916"/>
                  </a:cubicBezTo>
                  <a:cubicBezTo>
                    <a:pt x="4135" y="2949"/>
                    <a:pt x="4107" y="2962"/>
                    <a:pt x="4072" y="2962"/>
                  </a:cubicBezTo>
                  <a:cubicBezTo>
                    <a:pt x="3942" y="2962"/>
                    <a:pt x="3720" y="2775"/>
                    <a:pt x="3504" y="2775"/>
                  </a:cubicBezTo>
                  <a:cubicBezTo>
                    <a:pt x="3493" y="2775"/>
                    <a:pt x="3482" y="2775"/>
                    <a:pt x="3472" y="2776"/>
                  </a:cubicBezTo>
                  <a:cubicBezTo>
                    <a:pt x="3189" y="2801"/>
                    <a:pt x="1795" y="3702"/>
                    <a:pt x="1872" y="3931"/>
                  </a:cubicBezTo>
                  <a:cubicBezTo>
                    <a:pt x="1917" y="4051"/>
                    <a:pt x="2087" y="4064"/>
                    <a:pt x="2270" y="4064"/>
                  </a:cubicBezTo>
                  <a:cubicBezTo>
                    <a:pt x="2319" y="4064"/>
                    <a:pt x="2368" y="4063"/>
                    <a:pt x="2417" y="4063"/>
                  </a:cubicBezTo>
                  <a:cubicBezTo>
                    <a:pt x="2549" y="4063"/>
                    <a:pt x="2673" y="4069"/>
                    <a:pt x="2741" y="4120"/>
                  </a:cubicBezTo>
                  <a:cubicBezTo>
                    <a:pt x="2926" y="4260"/>
                    <a:pt x="2682" y="4780"/>
                    <a:pt x="2448" y="4983"/>
                  </a:cubicBezTo>
                  <a:cubicBezTo>
                    <a:pt x="2224" y="5199"/>
                    <a:pt x="1365" y="4996"/>
                    <a:pt x="1346" y="5250"/>
                  </a:cubicBezTo>
                  <a:cubicBezTo>
                    <a:pt x="1326" y="5503"/>
                    <a:pt x="0" y="5541"/>
                    <a:pt x="0" y="5947"/>
                  </a:cubicBezTo>
                  <a:cubicBezTo>
                    <a:pt x="0" y="6125"/>
                    <a:pt x="88" y="6264"/>
                    <a:pt x="215" y="6302"/>
                  </a:cubicBezTo>
                  <a:cubicBezTo>
                    <a:pt x="400" y="6353"/>
                    <a:pt x="624" y="6277"/>
                    <a:pt x="800" y="6518"/>
                  </a:cubicBezTo>
                  <a:cubicBezTo>
                    <a:pt x="894" y="6662"/>
                    <a:pt x="1086" y="6728"/>
                    <a:pt x="1294" y="6728"/>
                  </a:cubicBezTo>
                  <a:cubicBezTo>
                    <a:pt x="1451" y="6728"/>
                    <a:pt x="1617" y="6691"/>
                    <a:pt x="1755" y="6620"/>
                  </a:cubicBezTo>
                  <a:cubicBezTo>
                    <a:pt x="1839" y="6577"/>
                    <a:pt x="1917" y="6558"/>
                    <a:pt x="1987" y="6558"/>
                  </a:cubicBezTo>
                  <a:cubicBezTo>
                    <a:pt x="2187" y="6558"/>
                    <a:pt x="2318" y="6711"/>
                    <a:pt x="2311" y="6899"/>
                  </a:cubicBezTo>
                  <a:cubicBezTo>
                    <a:pt x="2309" y="6973"/>
                    <a:pt x="2244" y="6996"/>
                    <a:pt x="2150" y="6996"/>
                  </a:cubicBezTo>
                  <a:cubicBezTo>
                    <a:pt x="1994" y="6996"/>
                    <a:pt x="1755" y="6934"/>
                    <a:pt x="1569" y="6934"/>
                  </a:cubicBezTo>
                  <a:cubicBezTo>
                    <a:pt x="1482" y="6934"/>
                    <a:pt x="1406" y="6947"/>
                    <a:pt x="1356" y="6987"/>
                  </a:cubicBezTo>
                  <a:cubicBezTo>
                    <a:pt x="1141" y="7165"/>
                    <a:pt x="458" y="7013"/>
                    <a:pt x="497" y="7216"/>
                  </a:cubicBezTo>
                  <a:cubicBezTo>
                    <a:pt x="527" y="7406"/>
                    <a:pt x="858" y="7368"/>
                    <a:pt x="1132" y="7431"/>
                  </a:cubicBezTo>
                  <a:cubicBezTo>
                    <a:pt x="1404" y="7495"/>
                    <a:pt x="1151" y="7660"/>
                    <a:pt x="1141" y="7812"/>
                  </a:cubicBezTo>
                  <a:cubicBezTo>
                    <a:pt x="1132" y="7964"/>
                    <a:pt x="1287" y="7939"/>
                    <a:pt x="1561" y="8116"/>
                  </a:cubicBezTo>
                  <a:cubicBezTo>
                    <a:pt x="1722" y="8233"/>
                    <a:pt x="1957" y="8316"/>
                    <a:pt x="2081" y="8316"/>
                  </a:cubicBezTo>
                  <a:cubicBezTo>
                    <a:pt x="2159" y="8316"/>
                    <a:pt x="2192" y="8283"/>
                    <a:pt x="2136" y="8205"/>
                  </a:cubicBezTo>
                  <a:cubicBezTo>
                    <a:pt x="2058" y="8091"/>
                    <a:pt x="2139" y="8045"/>
                    <a:pt x="2244" y="8045"/>
                  </a:cubicBezTo>
                  <a:cubicBezTo>
                    <a:pt x="2337" y="8045"/>
                    <a:pt x="2450" y="8082"/>
                    <a:pt x="2487" y="8142"/>
                  </a:cubicBezTo>
                  <a:cubicBezTo>
                    <a:pt x="2499" y="8164"/>
                    <a:pt x="2515" y="8173"/>
                    <a:pt x="2535" y="8173"/>
                  </a:cubicBezTo>
                  <a:cubicBezTo>
                    <a:pt x="2614" y="8173"/>
                    <a:pt x="2750" y="8028"/>
                    <a:pt x="2888" y="8028"/>
                  </a:cubicBezTo>
                  <a:cubicBezTo>
                    <a:pt x="2911" y="8028"/>
                    <a:pt x="2933" y="8031"/>
                    <a:pt x="2955" y="8040"/>
                  </a:cubicBezTo>
                  <a:cubicBezTo>
                    <a:pt x="2974" y="8046"/>
                    <a:pt x="2992" y="8049"/>
                    <a:pt x="3008" y="8049"/>
                  </a:cubicBezTo>
                  <a:cubicBezTo>
                    <a:pt x="3140" y="8049"/>
                    <a:pt x="3210" y="7890"/>
                    <a:pt x="3305" y="7890"/>
                  </a:cubicBezTo>
                  <a:cubicBezTo>
                    <a:pt x="3330" y="7890"/>
                    <a:pt x="3355" y="7901"/>
                    <a:pt x="3384" y="7926"/>
                  </a:cubicBezTo>
                  <a:cubicBezTo>
                    <a:pt x="3540" y="8065"/>
                    <a:pt x="4271" y="8142"/>
                    <a:pt x="4525" y="8332"/>
                  </a:cubicBezTo>
                  <a:cubicBezTo>
                    <a:pt x="4769" y="8509"/>
                    <a:pt x="5120" y="8548"/>
                    <a:pt x="5081" y="8814"/>
                  </a:cubicBezTo>
                  <a:cubicBezTo>
                    <a:pt x="5051" y="9080"/>
                    <a:pt x="5295" y="9283"/>
                    <a:pt x="5568" y="9448"/>
                  </a:cubicBezTo>
                  <a:cubicBezTo>
                    <a:pt x="5793" y="9600"/>
                    <a:pt x="5920" y="9905"/>
                    <a:pt x="5900" y="10222"/>
                  </a:cubicBezTo>
                  <a:cubicBezTo>
                    <a:pt x="5890" y="10463"/>
                    <a:pt x="6202" y="10628"/>
                    <a:pt x="6144" y="10742"/>
                  </a:cubicBezTo>
                  <a:cubicBezTo>
                    <a:pt x="6085" y="10856"/>
                    <a:pt x="6134" y="11008"/>
                    <a:pt x="6319" y="11224"/>
                  </a:cubicBezTo>
                  <a:cubicBezTo>
                    <a:pt x="6505" y="11452"/>
                    <a:pt x="6027" y="11617"/>
                    <a:pt x="6144" y="11820"/>
                  </a:cubicBezTo>
                  <a:cubicBezTo>
                    <a:pt x="6251" y="12011"/>
                    <a:pt x="5978" y="12391"/>
                    <a:pt x="6309" y="12467"/>
                  </a:cubicBezTo>
                  <a:cubicBezTo>
                    <a:pt x="6335" y="12472"/>
                    <a:pt x="6358" y="12474"/>
                    <a:pt x="6380" y="12474"/>
                  </a:cubicBezTo>
                  <a:cubicBezTo>
                    <a:pt x="6635" y="12474"/>
                    <a:pt x="6611" y="12150"/>
                    <a:pt x="6836" y="12150"/>
                  </a:cubicBezTo>
                  <a:cubicBezTo>
                    <a:pt x="7090" y="12150"/>
                    <a:pt x="6826" y="12442"/>
                    <a:pt x="6963" y="12632"/>
                  </a:cubicBezTo>
                  <a:cubicBezTo>
                    <a:pt x="7100" y="12809"/>
                    <a:pt x="7382" y="12772"/>
                    <a:pt x="7636" y="13063"/>
                  </a:cubicBezTo>
                  <a:cubicBezTo>
                    <a:pt x="7806" y="13251"/>
                    <a:pt x="7797" y="13377"/>
                    <a:pt x="7703" y="13377"/>
                  </a:cubicBezTo>
                  <a:cubicBezTo>
                    <a:pt x="7652" y="13377"/>
                    <a:pt x="7576" y="13339"/>
                    <a:pt x="7489" y="13253"/>
                  </a:cubicBezTo>
                  <a:cubicBezTo>
                    <a:pt x="7365" y="13132"/>
                    <a:pt x="7109" y="13089"/>
                    <a:pt x="6896" y="13089"/>
                  </a:cubicBezTo>
                  <a:cubicBezTo>
                    <a:pt x="6708" y="13089"/>
                    <a:pt x="6553" y="13123"/>
                    <a:pt x="6553" y="13165"/>
                  </a:cubicBezTo>
                  <a:cubicBezTo>
                    <a:pt x="6553" y="13235"/>
                    <a:pt x="7221" y="13757"/>
                    <a:pt x="7463" y="13757"/>
                  </a:cubicBezTo>
                  <a:cubicBezTo>
                    <a:pt x="7480" y="13757"/>
                    <a:pt x="7496" y="13754"/>
                    <a:pt x="7509" y="13748"/>
                  </a:cubicBezTo>
                  <a:cubicBezTo>
                    <a:pt x="7523" y="13742"/>
                    <a:pt x="7537" y="13739"/>
                    <a:pt x="7552" y="13739"/>
                  </a:cubicBezTo>
                  <a:cubicBezTo>
                    <a:pt x="7720" y="13739"/>
                    <a:pt x="7911" y="14114"/>
                    <a:pt x="7821" y="14243"/>
                  </a:cubicBezTo>
                  <a:cubicBezTo>
                    <a:pt x="7714" y="14382"/>
                    <a:pt x="7763" y="14725"/>
                    <a:pt x="7743" y="14902"/>
                  </a:cubicBezTo>
                  <a:cubicBezTo>
                    <a:pt x="7736" y="14959"/>
                    <a:pt x="7701" y="14977"/>
                    <a:pt x="7651" y="14977"/>
                  </a:cubicBezTo>
                  <a:cubicBezTo>
                    <a:pt x="7565" y="14977"/>
                    <a:pt x="7437" y="14925"/>
                    <a:pt x="7333" y="14925"/>
                  </a:cubicBezTo>
                  <a:cubicBezTo>
                    <a:pt x="7319" y="14925"/>
                    <a:pt x="7306" y="14926"/>
                    <a:pt x="7294" y="14928"/>
                  </a:cubicBezTo>
                  <a:cubicBezTo>
                    <a:pt x="7129" y="14953"/>
                    <a:pt x="7011" y="15029"/>
                    <a:pt x="7011" y="15258"/>
                  </a:cubicBezTo>
                  <a:cubicBezTo>
                    <a:pt x="7011" y="15498"/>
                    <a:pt x="6748" y="15663"/>
                    <a:pt x="6719" y="15955"/>
                  </a:cubicBezTo>
                  <a:cubicBezTo>
                    <a:pt x="6690" y="16259"/>
                    <a:pt x="6934" y="16234"/>
                    <a:pt x="7070" y="16361"/>
                  </a:cubicBezTo>
                  <a:cubicBezTo>
                    <a:pt x="7197" y="16488"/>
                    <a:pt x="6817" y="16577"/>
                    <a:pt x="6797" y="16780"/>
                  </a:cubicBezTo>
                  <a:cubicBezTo>
                    <a:pt x="6777" y="16995"/>
                    <a:pt x="7148" y="17376"/>
                    <a:pt x="7285" y="17477"/>
                  </a:cubicBezTo>
                  <a:cubicBezTo>
                    <a:pt x="7412" y="17566"/>
                    <a:pt x="7294" y="18048"/>
                    <a:pt x="7343" y="18289"/>
                  </a:cubicBezTo>
                  <a:cubicBezTo>
                    <a:pt x="7360" y="18370"/>
                    <a:pt x="7395" y="18385"/>
                    <a:pt x="7431" y="18385"/>
                  </a:cubicBezTo>
                  <a:cubicBezTo>
                    <a:pt x="7454" y="18385"/>
                    <a:pt x="7478" y="18379"/>
                    <a:pt x="7499" y="18379"/>
                  </a:cubicBezTo>
                  <a:cubicBezTo>
                    <a:pt x="7538" y="18379"/>
                    <a:pt x="7566" y="18402"/>
                    <a:pt x="7558" y="18530"/>
                  </a:cubicBezTo>
                  <a:cubicBezTo>
                    <a:pt x="7538" y="18847"/>
                    <a:pt x="7723" y="18835"/>
                    <a:pt x="7733" y="19012"/>
                  </a:cubicBezTo>
                  <a:cubicBezTo>
                    <a:pt x="7743" y="19190"/>
                    <a:pt x="8065" y="19164"/>
                    <a:pt x="8006" y="19418"/>
                  </a:cubicBezTo>
                  <a:cubicBezTo>
                    <a:pt x="7938" y="19659"/>
                    <a:pt x="8094" y="19849"/>
                    <a:pt x="8172" y="19989"/>
                  </a:cubicBezTo>
                  <a:cubicBezTo>
                    <a:pt x="8241" y="20128"/>
                    <a:pt x="8513" y="20369"/>
                    <a:pt x="8562" y="20547"/>
                  </a:cubicBezTo>
                  <a:cubicBezTo>
                    <a:pt x="8614" y="20715"/>
                    <a:pt x="8742" y="20913"/>
                    <a:pt x="8899" y="20913"/>
                  </a:cubicBezTo>
                  <a:cubicBezTo>
                    <a:pt x="8919" y="20913"/>
                    <a:pt x="8940" y="20909"/>
                    <a:pt x="8962" y="20902"/>
                  </a:cubicBezTo>
                  <a:cubicBezTo>
                    <a:pt x="8987" y="20892"/>
                    <a:pt x="9009" y="20887"/>
                    <a:pt x="9029" y="20887"/>
                  </a:cubicBezTo>
                  <a:cubicBezTo>
                    <a:pt x="9145" y="20887"/>
                    <a:pt x="9174" y="21043"/>
                    <a:pt x="9282" y="21043"/>
                  </a:cubicBezTo>
                  <a:cubicBezTo>
                    <a:pt x="9289" y="21043"/>
                    <a:pt x="9296" y="21043"/>
                    <a:pt x="9303" y="21041"/>
                  </a:cubicBezTo>
                  <a:cubicBezTo>
                    <a:pt x="9318" y="21039"/>
                    <a:pt x="9334" y="21037"/>
                    <a:pt x="9351" y="21037"/>
                  </a:cubicBezTo>
                  <a:cubicBezTo>
                    <a:pt x="9495" y="21037"/>
                    <a:pt x="9688" y="21135"/>
                    <a:pt x="9723" y="21282"/>
                  </a:cubicBezTo>
                  <a:cubicBezTo>
                    <a:pt x="9761" y="21434"/>
                    <a:pt x="10210" y="21575"/>
                    <a:pt x="10337" y="21599"/>
                  </a:cubicBezTo>
                  <a:cubicBezTo>
                    <a:pt x="10339" y="21600"/>
                    <a:pt x="10342" y="21600"/>
                    <a:pt x="10344" y="21600"/>
                  </a:cubicBezTo>
                  <a:cubicBezTo>
                    <a:pt x="10455" y="21600"/>
                    <a:pt x="10485" y="21307"/>
                    <a:pt x="10600" y="21232"/>
                  </a:cubicBezTo>
                  <a:cubicBezTo>
                    <a:pt x="10707" y="21143"/>
                    <a:pt x="10668" y="20534"/>
                    <a:pt x="10776" y="20484"/>
                  </a:cubicBezTo>
                  <a:cubicBezTo>
                    <a:pt x="10873" y="20445"/>
                    <a:pt x="10844" y="19798"/>
                    <a:pt x="10737" y="19748"/>
                  </a:cubicBezTo>
                  <a:cubicBezTo>
                    <a:pt x="10649" y="19702"/>
                    <a:pt x="10679" y="19524"/>
                    <a:pt x="10862" y="19524"/>
                  </a:cubicBezTo>
                  <a:cubicBezTo>
                    <a:pt x="10883" y="19524"/>
                    <a:pt x="10906" y="19527"/>
                    <a:pt x="10932" y="19532"/>
                  </a:cubicBezTo>
                  <a:cubicBezTo>
                    <a:pt x="10949" y="19535"/>
                    <a:pt x="10965" y="19537"/>
                    <a:pt x="10979" y="19537"/>
                  </a:cubicBezTo>
                  <a:cubicBezTo>
                    <a:pt x="11164" y="19537"/>
                    <a:pt x="11095" y="19250"/>
                    <a:pt x="11195" y="19215"/>
                  </a:cubicBezTo>
                  <a:cubicBezTo>
                    <a:pt x="11312" y="19177"/>
                    <a:pt x="11263" y="18873"/>
                    <a:pt x="11342" y="18847"/>
                  </a:cubicBezTo>
                  <a:cubicBezTo>
                    <a:pt x="11429" y="18822"/>
                    <a:pt x="11419" y="18631"/>
                    <a:pt x="11351" y="18517"/>
                  </a:cubicBezTo>
                  <a:cubicBezTo>
                    <a:pt x="11293" y="18403"/>
                    <a:pt x="11370" y="18314"/>
                    <a:pt x="11487" y="18289"/>
                  </a:cubicBezTo>
                  <a:cubicBezTo>
                    <a:pt x="11614" y="18264"/>
                    <a:pt x="11585" y="18022"/>
                    <a:pt x="11419" y="17947"/>
                  </a:cubicBezTo>
                  <a:cubicBezTo>
                    <a:pt x="11290" y="17878"/>
                    <a:pt x="11291" y="17709"/>
                    <a:pt x="11376" y="17709"/>
                  </a:cubicBezTo>
                  <a:cubicBezTo>
                    <a:pt x="11400" y="17709"/>
                    <a:pt x="11431" y="17723"/>
                    <a:pt x="11468" y="17756"/>
                  </a:cubicBezTo>
                  <a:cubicBezTo>
                    <a:pt x="11524" y="17808"/>
                    <a:pt x="11576" y="17830"/>
                    <a:pt x="11617" y="17830"/>
                  </a:cubicBezTo>
                  <a:cubicBezTo>
                    <a:pt x="11695" y="17830"/>
                    <a:pt x="11731" y="17746"/>
                    <a:pt x="11673" y="17629"/>
                  </a:cubicBezTo>
                  <a:cubicBezTo>
                    <a:pt x="11576" y="17465"/>
                    <a:pt x="11780" y="17376"/>
                    <a:pt x="12005" y="17350"/>
                  </a:cubicBezTo>
                  <a:cubicBezTo>
                    <a:pt x="12219" y="17325"/>
                    <a:pt x="12336" y="17173"/>
                    <a:pt x="12297" y="16945"/>
                  </a:cubicBezTo>
                  <a:cubicBezTo>
                    <a:pt x="12272" y="16837"/>
                    <a:pt x="12333" y="16786"/>
                    <a:pt x="12392" y="16786"/>
                  </a:cubicBezTo>
                  <a:cubicBezTo>
                    <a:pt x="12450" y="16786"/>
                    <a:pt x="12506" y="16837"/>
                    <a:pt x="12473" y="16932"/>
                  </a:cubicBezTo>
                  <a:cubicBezTo>
                    <a:pt x="12413" y="17086"/>
                    <a:pt x="12427" y="17234"/>
                    <a:pt x="12480" y="17234"/>
                  </a:cubicBezTo>
                  <a:cubicBezTo>
                    <a:pt x="12497" y="17234"/>
                    <a:pt x="12518" y="17219"/>
                    <a:pt x="12541" y="17186"/>
                  </a:cubicBezTo>
                  <a:cubicBezTo>
                    <a:pt x="12648" y="17046"/>
                    <a:pt x="12843" y="17147"/>
                    <a:pt x="13204" y="17008"/>
                  </a:cubicBezTo>
                  <a:cubicBezTo>
                    <a:pt x="13555" y="16868"/>
                    <a:pt x="13906" y="16475"/>
                    <a:pt x="13984" y="16095"/>
                  </a:cubicBezTo>
                  <a:cubicBezTo>
                    <a:pt x="14072" y="15714"/>
                    <a:pt x="14471" y="15752"/>
                    <a:pt x="14423" y="15511"/>
                  </a:cubicBezTo>
                  <a:cubicBezTo>
                    <a:pt x="14391" y="15342"/>
                    <a:pt x="14436" y="15241"/>
                    <a:pt x="14545" y="15241"/>
                  </a:cubicBezTo>
                  <a:cubicBezTo>
                    <a:pt x="14600" y="15241"/>
                    <a:pt x="14670" y="15266"/>
                    <a:pt x="14754" y="15321"/>
                  </a:cubicBezTo>
                  <a:cubicBezTo>
                    <a:pt x="14816" y="15362"/>
                    <a:pt x="14852" y="15378"/>
                    <a:pt x="14875" y="15378"/>
                  </a:cubicBezTo>
                  <a:cubicBezTo>
                    <a:pt x="14949" y="15378"/>
                    <a:pt x="14881" y="15207"/>
                    <a:pt x="15106" y="15207"/>
                  </a:cubicBezTo>
                  <a:cubicBezTo>
                    <a:pt x="15388" y="15207"/>
                    <a:pt x="15349" y="15067"/>
                    <a:pt x="15622" y="15054"/>
                  </a:cubicBezTo>
                  <a:cubicBezTo>
                    <a:pt x="15905" y="15029"/>
                    <a:pt x="16636" y="14877"/>
                    <a:pt x="16890" y="14598"/>
                  </a:cubicBezTo>
                  <a:cubicBezTo>
                    <a:pt x="17134" y="14306"/>
                    <a:pt x="17670" y="14078"/>
                    <a:pt x="17885" y="13888"/>
                  </a:cubicBezTo>
                  <a:cubicBezTo>
                    <a:pt x="18059" y="13749"/>
                    <a:pt x="18127" y="13627"/>
                    <a:pt x="18085" y="13627"/>
                  </a:cubicBezTo>
                  <a:cubicBezTo>
                    <a:pt x="18073" y="13627"/>
                    <a:pt x="18052" y="13637"/>
                    <a:pt x="18021" y="13660"/>
                  </a:cubicBezTo>
                  <a:cubicBezTo>
                    <a:pt x="17910" y="13717"/>
                    <a:pt x="17789" y="13746"/>
                    <a:pt x="17667" y="13746"/>
                  </a:cubicBezTo>
                  <a:cubicBezTo>
                    <a:pt x="17576" y="13746"/>
                    <a:pt x="17485" y="13730"/>
                    <a:pt x="17397" y="13697"/>
                  </a:cubicBezTo>
                  <a:cubicBezTo>
                    <a:pt x="17247" y="13642"/>
                    <a:pt x="17024" y="13504"/>
                    <a:pt x="16824" y="13504"/>
                  </a:cubicBezTo>
                  <a:cubicBezTo>
                    <a:pt x="16750" y="13504"/>
                    <a:pt x="16680" y="13523"/>
                    <a:pt x="16617" y="13570"/>
                  </a:cubicBezTo>
                  <a:cubicBezTo>
                    <a:pt x="16577" y="13600"/>
                    <a:pt x="16547" y="13612"/>
                    <a:pt x="16526" y="13612"/>
                  </a:cubicBezTo>
                  <a:cubicBezTo>
                    <a:pt x="16423" y="13612"/>
                    <a:pt x="16552" y="13298"/>
                    <a:pt x="16715" y="13266"/>
                  </a:cubicBezTo>
                  <a:cubicBezTo>
                    <a:pt x="16919" y="13228"/>
                    <a:pt x="16841" y="13101"/>
                    <a:pt x="16783" y="12822"/>
                  </a:cubicBezTo>
                  <a:cubicBezTo>
                    <a:pt x="16762" y="12725"/>
                    <a:pt x="16796" y="12683"/>
                    <a:pt x="16856" y="12683"/>
                  </a:cubicBezTo>
                  <a:cubicBezTo>
                    <a:pt x="16968" y="12683"/>
                    <a:pt x="17172" y="12831"/>
                    <a:pt x="17280" y="13038"/>
                  </a:cubicBezTo>
                  <a:cubicBezTo>
                    <a:pt x="17416" y="13284"/>
                    <a:pt x="17635" y="13431"/>
                    <a:pt x="17858" y="13431"/>
                  </a:cubicBezTo>
                  <a:cubicBezTo>
                    <a:pt x="17922" y="13431"/>
                    <a:pt x="17987" y="13418"/>
                    <a:pt x="18050" y="13393"/>
                  </a:cubicBezTo>
                  <a:cubicBezTo>
                    <a:pt x="18333" y="13279"/>
                    <a:pt x="18070" y="12974"/>
                    <a:pt x="18177" y="12759"/>
                  </a:cubicBezTo>
                  <a:cubicBezTo>
                    <a:pt x="18284" y="12543"/>
                    <a:pt x="17310" y="11883"/>
                    <a:pt x="17261" y="11668"/>
                  </a:cubicBezTo>
                  <a:cubicBezTo>
                    <a:pt x="17239" y="11584"/>
                    <a:pt x="17266" y="11552"/>
                    <a:pt x="17323" y="11552"/>
                  </a:cubicBezTo>
                  <a:cubicBezTo>
                    <a:pt x="17420" y="11552"/>
                    <a:pt x="17605" y="11648"/>
                    <a:pt x="17777" y="11744"/>
                  </a:cubicBezTo>
                  <a:cubicBezTo>
                    <a:pt x="17816" y="11766"/>
                    <a:pt x="17851" y="11775"/>
                    <a:pt x="17882" y="11775"/>
                  </a:cubicBezTo>
                  <a:cubicBezTo>
                    <a:pt x="18069" y="11775"/>
                    <a:pt x="18119" y="11425"/>
                    <a:pt x="18119" y="11262"/>
                  </a:cubicBezTo>
                  <a:cubicBezTo>
                    <a:pt x="18119" y="11156"/>
                    <a:pt x="17958" y="11101"/>
                    <a:pt x="17767" y="11101"/>
                  </a:cubicBezTo>
                  <a:cubicBezTo>
                    <a:pt x="17594" y="11101"/>
                    <a:pt x="17395" y="11146"/>
                    <a:pt x="17270" y="11237"/>
                  </a:cubicBezTo>
                  <a:cubicBezTo>
                    <a:pt x="17222" y="11274"/>
                    <a:pt x="17174" y="11289"/>
                    <a:pt x="17130" y="11289"/>
                  </a:cubicBezTo>
                  <a:cubicBezTo>
                    <a:pt x="16934" y="11289"/>
                    <a:pt x="16820" y="10984"/>
                    <a:pt x="17114" y="10932"/>
                  </a:cubicBezTo>
                  <a:cubicBezTo>
                    <a:pt x="17465" y="10881"/>
                    <a:pt x="17144" y="10679"/>
                    <a:pt x="17251" y="10539"/>
                  </a:cubicBezTo>
                  <a:cubicBezTo>
                    <a:pt x="17262" y="10523"/>
                    <a:pt x="17278" y="10516"/>
                    <a:pt x="17297" y="10516"/>
                  </a:cubicBezTo>
                  <a:cubicBezTo>
                    <a:pt x="17435" y="10516"/>
                    <a:pt x="17761" y="10866"/>
                    <a:pt x="17974" y="10866"/>
                  </a:cubicBezTo>
                  <a:cubicBezTo>
                    <a:pt x="17994" y="10866"/>
                    <a:pt x="18013" y="10863"/>
                    <a:pt x="18031" y="10856"/>
                  </a:cubicBezTo>
                  <a:cubicBezTo>
                    <a:pt x="18255" y="10755"/>
                    <a:pt x="18431" y="10869"/>
                    <a:pt x="18626" y="10653"/>
                  </a:cubicBezTo>
                  <a:cubicBezTo>
                    <a:pt x="18821" y="10450"/>
                    <a:pt x="18275" y="10247"/>
                    <a:pt x="18158" y="10070"/>
                  </a:cubicBezTo>
                  <a:cubicBezTo>
                    <a:pt x="18095" y="9968"/>
                    <a:pt x="18263" y="9943"/>
                    <a:pt x="18464" y="9943"/>
                  </a:cubicBezTo>
                  <a:cubicBezTo>
                    <a:pt x="18640" y="9943"/>
                    <a:pt x="18842" y="9962"/>
                    <a:pt x="18938" y="9968"/>
                  </a:cubicBezTo>
                  <a:cubicBezTo>
                    <a:pt x="18941" y="9969"/>
                    <a:pt x="18944" y="9969"/>
                    <a:pt x="18947" y="9969"/>
                  </a:cubicBezTo>
                  <a:cubicBezTo>
                    <a:pt x="19125" y="9969"/>
                    <a:pt x="19187" y="9639"/>
                    <a:pt x="19077" y="9639"/>
                  </a:cubicBezTo>
                  <a:cubicBezTo>
                    <a:pt x="19065" y="9639"/>
                    <a:pt x="19051" y="9643"/>
                    <a:pt x="19036" y="9651"/>
                  </a:cubicBezTo>
                  <a:cubicBezTo>
                    <a:pt x="19018" y="9660"/>
                    <a:pt x="18996" y="9665"/>
                    <a:pt x="18971" y="9665"/>
                  </a:cubicBezTo>
                  <a:cubicBezTo>
                    <a:pt x="18753" y="9665"/>
                    <a:pt x="18287" y="9346"/>
                    <a:pt x="18392" y="9118"/>
                  </a:cubicBezTo>
                  <a:cubicBezTo>
                    <a:pt x="18435" y="9032"/>
                    <a:pt x="18491" y="9009"/>
                    <a:pt x="18555" y="9009"/>
                  </a:cubicBezTo>
                  <a:cubicBezTo>
                    <a:pt x="18631" y="9009"/>
                    <a:pt x="18718" y="9040"/>
                    <a:pt x="18814" y="9040"/>
                  </a:cubicBezTo>
                  <a:cubicBezTo>
                    <a:pt x="18878" y="9040"/>
                    <a:pt x="18946" y="9026"/>
                    <a:pt x="19016" y="8979"/>
                  </a:cubicBezTo>
                  <a:cubicBezTo>
                    <a:pt x="19269" y="8801"/>
                    <a:pt x="19036" y="8116"/>
                    <a:pt x="18850" y="8116"/>
                  </a:cubicBezTo>
                  <a:cubicBezTo>
                    <a:pt x="18665" y="8116"/>
                    <a:pt x="18226" y="8027"/>
                    <a:pt x="18226" y="7901"/>
                  </a:cubicBezTo>
                  <a:cubicBezTo>
                    <a:pt x="18226" y="7774"/>
                    <a:pt x="17856" y="7660"/>
                    <a:pt x="17963" y="7546"/>
                  </a:cubicBezTo>
                  <a:cubicBezTo>
                    <a:pt x="17985" y="7520"/>
                    <a:pt x="18008" y="7510"/>
                    <a:pt x="18032" y="7510"/>
                  </a:cubicBezTo>
                  <a:cubicBezTo>
                    <a:pt x="18090" y="7510"/>
                    <a:pt x="18156" y="7558"/>
                    <a:pt x="18240" y="7558"/>
                  </a:cubicBezTo>
                  <a:cubicBezTo>
                    <a:pt x="18298" y="7558"/>
                    <a:pt x="18364" y="7535"/>
                    <a:pt x="18441" y="7457"/>
                  </a:cubicBezTo>
                  <a:cubicBezTo>
                    <a:pt x="18514" y="7384"/>
                    <a:pt x="18610" y="7360"/>
                    <a:pt x="18714" y="7360"/>
                  </a:cubicBezTo>
                  <a:cubicBezTo>
                    <a:pt x="18929" y="7360"/>
                    <a:pt x="19181" y="7463"/>
                    <a:pt x="19345" y="7463"/>
                  </a:cubicBezTo>
                  <a:cubicBezTo>
                    <a:pt x="19367" y="7463"/>
                    <a:pt x="19388" y="7461"/>
                    <a:pt x="19406" y="7457"/>
                  </a:cubicBezTo>
                  <a:cubicBezTo>
                    <a:pt x="19604" y="7410"/>
                    <a:pt x="19352" y="6940"/>
                    <a:pt x="19213" y="6940"/>
                  </a:cubicBezTo>
                  <a:cubicBezTo>
                    <a:pt x="19202" y="6940"/>
                    <a:pt x="19191" y="6943"/>
                    <a:pt x="19182" y="6950"/>
                  </a:cubicBezTo>
                  <a:cubicBezTo>
                    <a:pt x="19134" y="6991"/>
                    <a:pt x="19035" y="7019"/>
                    <a:pt x="18932" y="7019"/>
                  </a:cubicBezTo>
                  <a:cubicBezTo>
                    <a:pt x="18781" y="7019"/>
                    <a:pt x="18620" y="6958"/>
                    <a:pt x="18596" y="6785"/>
                  </a:cubicBezTo>
                  <a:cubicBezTo>
                    <a:pt x="18586" y="6677"/>
                    <a:pt x="18638" y="6649"/>
                    <a:pt x="18713" y="6649"/>
                  </a:cubicBezTo>
                  <a:cubicBezTo>
                    <a:pt x="18797" y="6649"/>
                    <a:pt x="18909" y="6685"/>
                    <a:pt x="18991" y="6685"/>
                  </a:cubicBezTo>
                  <a:cubicBezTo>
                    <a:pt x="19033" y="6685"/>
                    <a:pt x="19067" y="6675"/>
                    <a:pt x="19084" y="6645"/>
                  </a:cubicBezTo>
                  <a:cubicBezTo>
                    <a:pt x="19134" y="6543"/>
                    <a:pt x="18784" y="6320"/>
                    <a:pt x="18553" y="6320"/>
                  </a:cubicBezTo>
                  <a:cubicBezTo>
                    <a:pt x="18468" y="6320"/>
                    <a:pt x="18399" y="6351"/>
                    <a:pt x="18372" y="6429"/>
                  </a:cubicBezTo>
                  <a:cubicBezTo>
                    <a:pt x="18327" y="6572"/>
                    <a:pt x="18220" y="6625"/>
                    <a:pt x="18138" y="6625"/>
                  </a:cubicBezTo>
                  <a:cubicBezTo>
                    <a:pt x="18045" y="6625"/>
                    <a:pt x="17985" y="6555"/>
                    <a:pt x="18090" y="6467"/>
                  </a:cubicBezTo>
                  <a:cubicBezTo>
                    <a:pt x="18284" y="6290"/>
                    <a:pt x="18333" y="5820"/>
                    <a:pt x="18304" y="5580"/>
                  </a:cubicBezTo>
                  <a:cubicBezTo>
                    <a:pt x="18284" y="5338"/>
                    <a:pt x="19016" y="5325"/>
                    <a:pt x="18938" y="4932"/>
                  </a:cubicBezTo>
                  <a:cubicBezTo>
                    <a:pt x="18850" y="4539"/>
                    <a:pt x="19279" y="4463"/>
                    <a:pt x="19523" y="4463"/>
                  </a:cubicBezTo>
                  <a:cubicBezTo>
                    <a:pt x="19747" y="4463"/>
                    <a:pt x="19525" y="4080"/>
                    <a:pt x="19308" y="4080"/>
                  </a:cubicBezTo>
                  <a:cubicBezTo>
                    <a:pt x="19299" y="4080"/>
                    <a:pt x="19289" y="4081"/>
                    <a:pt x="19279" y="4083"/>
                  </a:cubicBezTo>
                  <a:cubicBezTo>
                    <a:pt x="19083" y="4115"/>
                    <a:pt x="18880" y="4369"/>
                    <a:pt x="18757" y="4369"/>
                  </a:cubicBezTo>
                  <a:cubicBezTo>
                    <a:pt x="18733" y="4369"/>
                    <a:pt x="18712" y="4359"/>
                    <a:pt x="18694" y="4336"/>
                  </a:cubicBezTo>
                  <a:cubicBezTo>
                    <a:pt x="18577" y="4197"/>
                    <a:pt x="18957" y="3943"/>
                    <a:pt x="19172" y="3943"/>
                  </a:cubicBezTo>
                  <a:cubicBezTo>
                    <a:pt x="19377" y="3943"/>
                    <a:pt x="19884" y="3918"/>
                    <a:pt x="20059" y="3778"/>
                  </a:cubicBezTo>
                  <a:cubicBezTo>
                    <a:pt x="20208" y="3660"/>
                    <a:pt x="19882" y="3551"/>
                    <a:pt x="19571" y="3551"/>
                  </a:cubicBezTo>
                  <a:cubicBezTo>
                    <a:pt x="19514" y="3551"/>
                    <a:pt x="19458" y="3555"/>
                    <a:pt x="19406" y="3562"/>
                  </a:cubicBezTo>
                  <a:cubicBezTo>
                    <a:pt x="19361" y="3571"/>
                    <a:pt x="19323" y="3575"/>
                    <a:pt x="19291" y="3575"/>
                  </a:cubicBezTo>
                  <a:cubicBezTo>
                    <a:pt x="19084" y="3575"/>
                    <a:pt x="19143" y="3421"/>
                    <a:pt x="19582" y="3410"/>
                  </a:cubicBezTo>
                  <a:cubicBezTo>
                    <a:pt x="20079" y="3385"/>
                    <a:pt x="19991" y="3245"/>
                    <a:pt x="20352" y="3195"/>
                  </a:cubicBezTo>
                  <a:cubicBezTo>
                    <a:pt x="20703" y="3144"/>
                    <a:pt x="20596" y="2941"/>
                    <a:pt x="20810" y="2928"/>
                  </a:cubicBezTo>
                  <a:cubicBezTo>
                    <a:pt x="21025" y="2916"/>
                    <a:pt x="21600" y="2599"/>
                    <a:pt x="21600" y="2447"/>
                  </a:cubicBezTo>
                  <a:cubicBezTo>
                    <a:pt x="21600" y="2294"/>
                    <a:pt x="20781" y="1977"/>
                    <a:pt x="20391" y="1977"/>
                  </a:cubicBezTo>
                  <a:cubicBezTo>
                    <a:pt x="20011" y="1977"/>
                    <a:pt x="19699" y="2066"/>
                    <a:pt x="19669" y="2434"/>
                  </a:cubicBezTo>
                  <a:cubicBezTo>
                    <a:pt x="19663" y="2542"/>
                    <a:pt x="19614" y="2577"/>
                    <a:pt x="19542" y="2577"/>
                  </a:cubicBezTo>
                  <a:cubicBezTo>
                    <a:pt x="19410" y="2577"/>
                    <a:pt x="19204" y="2460"/>
                    <a:pt x="19055" y="2460"/>
                  </a:cubicBezTo>
                  <a:cubicBezTo>
                    <a:pt x="19018" y="2460"/>
                    <a:pt x="18985" y="2467"/>
                    <a:pt x="18957" y="2484"/>
                  </a:cubicBezTo>
                  <a:cubicBezTo>
                    <a:pt x="18928" y="2502"/>
                    <a:pt x="18906" y="2508"/>
                    <a:pt x="18887" y="2508"/>
                  </a:cubicBezTo>
                  <a:cubicBezTo>
                    <a:pt x="18785" y="2508"/>
                    <a:pt x="18809" y="2295"/>
                    <a:pt x="18713" y="2295"/>
                  </a:cubicBezTo>
                  <a:cubicBezTo>
                    <a:pt x="18695" y="2295"/>
                    <a:pt x="18673" y="2302"/>
                    <a:pt x="18645" y="2320"/>
                  </a:cubicBezTo>
                  <a:cubicBezTo>
                    <a:pt x="18431" y="2459"/>
                    <a:pt x="18207" y="2801"/>
                    <a:pt x="17953" y="2941"/>
                  </a:cubicBezTo>
                  <a:cubicBezTo>
                    <a:pt x="17699" y="3080"/>
                    <a:pt x="17514" y="3436"/>
                    <a:pt x="17358" y="3461"/>
                  </a:cubicBezTo>
                  <a:cubicBezTo>
                    <a:pt x="17355" y="3462"/>
                    <a:pt x="17353" y="3462"/>
                    <a:pt x="17350" y="3462"/>
                  </a:cubicBezTo>
                  <a:cubicBezTo>
                    <a:pt x="17220" y="3462"/>
                    <a:pt x="17694" y="2808"/>
                    <a:pt x="17943" y="2484"/>
                  </a:cubicBezTo>
                  <a:cubicBezTo>
                    <a:pt x="18173" y="2162"/>
                    <a:pt x="18074" y="1795"/>
                    <a:pt x="17777" y="1795"/>
                  </a:cubicBezTo>
                  <a:cubicBezTo>
                    <a:pt x="17759" y="1795"/>
                    <a:pt x="17739" y="1797"/>
                    <a:pt x="17719" y="1799"/>
                  </a:cubicBezTo>
                  <a:cubicBezTo>
                    <a:pt x="17387" y="1838"/>
                    <a:pt x="17465" y="2117"/>
                    <a:pt x="17270" y="2168"/>
                  </a:cubicBezTo>
                  <a:cubicBezTo>
                    <a:pt x="17109" y="2223"/>
                    <a:pt x="16407" y="2682"/>
                    <a:pt x="16203" y="2682"/>
                  </a:cubicBezTo>
                  <a:cubicBezTo>
                    <a:pt x="16173" y="2682"/>
                    <a:pt x="16154" y="2672"/>
                    <a:pt x="16149" y="2649"/>
                  </a:cubicBezTo>
                  <a:cubicBezTo>
                    <a:pt x="16110" y="2459"/>
                    <a:pt x="16890" y="2155"/>
                    <a:pt x="16880" y="2028"/>
                  </a:cubicBezTo>
                  <a:cubicBezTo>
                    <a:pt x="16875" y="1955"/>
                    <a:pt x="16548" y="1920"/>
                    <a:pt x="16188" y="1920"/>
                  </a:cubicBezTo>
                  <a:cubicBezTo>
                    <a:pt x="15920" y="1920"/>
                    <a:pt x="15634" y="1939"/>
                    <a:pt x="15447" y="1977"/>
                  </a:cubicBezTo>
                  <a:cubicBezTo>
                    <a:pt x="15094" y="2048"/>
                    <a:pt x="14525" y="2276"/>
                    <a:pt x="14312" y="2276"/>
                  </a:cubicBezTo>
                  <a:cubicBezTo>
                    <a:pt x="14261" y="2276"/>
                    <a:pt x="14230" y="2263"/>
                    <a:pt x="14228" y="2231"/>
                  </a:cubicBezTo>
                  <a:cubicBezTo>
                    <a:pt x="14218" y="2066"/>
                    <a:pt x="15125" y="1825"/>
                    <a:pt x="15583" y="1749"/>
                  </a:cubicBezTo>
                  <a:cubicBezTo>
                    <a:pt x="15736" y="1728"/>
                    <a:pt x="15932" y="1726"/>
                    <a:pt x="16139" y="1726"/>
                  </a:cubicBezTo>
                  <a:cubicBezTo>
                    <a:pt x="16170" y="1726"/>
                    <a:pt x="16202" y="1726"/>
                    <a:pt x="16235" y="1726"/>
                  </a:cubicBezTo>
                  <a:cubicBezTo>
                    <a:pt x="16621" y="1726"/>
                    <a:pt x="17025" y="1721"/>
                    <a:pt x="17241" y="1596"/>
                  </a:cubicBezTo>
                  <a:cubicBezTo>
                    <a:pt x="17602" y="1394"/>
                    <a:pt x="18128" y="1381"/>
                    <a:pt x="18226" y="1229"/>
                  </a:cubicBezTo>
                  <a:cubicBezTo>
                    <a:pt x="18321" y="1081"/>
                    <a:pt x="17846" y="886"/>
                    <a:pt x="17595" y="886"/>
                  </a:cubicBezTo>
                  <a:cubicBezTo>
                    <a:pt x="17588" y="886"/>
                    <a:pt x="17580" y="886"/>
                    <a:pt x="17573" y="886"/>
                  </a:cubicBezTo>
                  <a:cubicBezTo>
                    <a:pt x="17548" y="887"/>
                    <a:pt x="17524" y="888"/>
                    <a:pt x="17500" y="888"/>
                  </a:cubicBezTo>
                  <a:cubicBezTo>
                    <a:pt x="17273" y="888"/>
                    <a:pt x="17067" y="832"/>
                    <a:pt x="17085" y="683"/>
                  </a:cubicBezTo>
                  <a:cubicBezTo>
                    <a:pt x="17114" y="519"/>
                    <a:pt x="16705" y="480"/>
                    <a:pt x="16666" y="354"/>
                  </a:cubicBezTo>
                  <a:cubicBezTo>
                    <a:pt x="16617" y="227"/>
                    <a:pt x="15837" y="315"/>
                    <a:pt x="15671" y="176"/>
                  </a:cubicBezTo>
                  <a:cubicBezTo>
                    <a:pt x="15537" y="63"/>
                    <a:pt x="15187" y="0"/>
                    <a:pt x="148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2" name="Google Shape;1932;p134"/>
            <p:cNvSpPr/>
            <p:nvPr/>
          </p:nvSpPr>
          <p:spPr>
            <a:xfrm>
              <a:off x="543785" y="22088"/>
              <a:ext cx="1788143" cy="1417296"/>
            </a:xfrm>
            <a:custGeom>
              <a:avLst/>
              <a:gdLst/>
              <a:ahLst/>
              <a:cxnLst/>
              <a:rect l="l" t="t" r="r" b="b"/>
              <a:pathLst>
                <a:path w="21566" h="21600" extrusionOk="0">
                  <a:moveTo>
                    <a:pt x="10054" y="2378"/>
                  </a:moveTo>
                  <a:cubicBezTo>
                    <a:pt x="10008" y="2378"/>
                    <a:pt x="9987" y="2397"/>
                    <a:pt x="10028" y="2440"/>
                  </a:cubicBezTo>
                  <a:cubicBezTo>
                    <a:pt x="10083" y="2504"/>
                    <a:pt x="10194" y="2653"/>
                    <a:pt x="10278" y="2653"/>
                  </a:cubicBezTo>
                  <a:cubicBezTo>
                    <a:pt x="10306" y="2653"/>
                    <a:pt x="10331" y="2636"/>
                    <a:pt x="10349" y="2593"/>
                  </a:cubicBezTo>
                  <a:cubicBezTo>
                    <a:pt x="10401" y="2475"/>
                    <a:pt x="10160" y="2378"/>
                    <a:pt x="10054" y="2378"/>
                  </a:cubicBezTo>
                  <a:close/>
                  <a:moveTo>
                    <a:pt x="7436" y="3361"/>
                  </a:moveTo>
                  <a:cubicBezTo>
                    <a:pt x="7357" y="3361"/>
                    <a:pt x="7284" y="3378"/>
                    <a:pt x="7246" y="3406"/>
                  </a:cubicBezTo>
                  <a:cubicBezTo>
                    <a:pt x="7139" y="3491"/>
                    <a:pt x="6643" y="3516"/>
                    <a:pt x="6783" y="3660"/>
                  </a:cubicBezTo>
                  <a:cubicBezTo>
                    <a:pt x="6810" y="3684"/>
                    <a:pt x="6837" y="3692"/>
                    <a:pt x="6864" y="3692"/>
                  </a:cubicBezTo>
                  <a:cubicBezTo>
                    <a:pt x="6911" y="3692"/>
                    <a:pt x="6959" y="3668"/>
                    <a:pt x="7010" y="3668"/>
                  </a:cubicBezTo>
                  <a:cubicBezTo>
                    <a:pt x="7032" y="3668"/>
                    <a:pt x="7055" y="3673"/>
                    <a:pt x="7078" y="3686"/>
                  </a:cubicBezTo>
                  <a:cubicBezTo>
                    <a:pt x="7094" y="3694"/>
                    <a:pt x="7109" y="3697"/>
                    <a:pt x="7124" y="3697"/>
                  </a:cubicBezTo>
                  <a:cubicBezTo>
                    <a:pt x="7195" y="3697"/>
                    <a:pt x="7264" y="3621"/>
                    <a:pt x="7321" y="3621"/>
                  </a:cubicBezTo>
                  <a:cubicBezTo>
                    <a:pt x="7337" y="3621"/>
                    <a:pt x="7352" y="3627"/>
                    <a:pt x="7367" y="3643"/>
                  </a:cubicBezTo>
                  <a:cubicBezTo>
                    <a:pt x="7403" y="3686"/>
                    <a:pt x="7506" y="3724"/>
                    <a:pt x="7599" y="3724"/>
                  </a:cubicBezTo>
                  <a:cubicBezTo>
                    <a:pt x="7692" y="3724"/>
                    <a:pt x="7775" y="3686"/>
                    <a:pt x="7775" y="3576"/>
                  </a:cubicBezTo>
                  <a:cubicBezTo>
                    <a:pt x="7775" y="3424"/>
                    <a:pt x="7592" y="3361"/>
                    <a:pt x="7436" y="3361"/>
                  </a:cubicBezTo>
                  <a:close/>
                  <a:moveTo>
                    <a:pt x="11543" y="1377"/>
                  </a:moveTo>
                  <a:cubicBezTo>
                    <a:pt x="11415" y="1377"/>
                    <a:pt x="11353" y="1467"/>
                    <a:pt x="11455" y="1492"/>
                  </a:cubicBezTo>
                  <a:cubicBezTo>
                    <a:pt x="11617" y="1531"/>
                    <a:pt x="11617" y="1629"/>
                    <a:pt x="11503" y="1629"/>
                  </a:cubicBezTo>
                  <a:cubicBezTo>
                    <a:pt x="11495" y="1629"/>
                    <a:pt x="11485" y="1628"/>
                    <a:pt x="11475" y="1627"/>
                  </a:cubicBezTo>
                  <a:cubicBezTo>
                    <a:pt x="11453" y="1624"/>
                    <a:pt x="11428" y="1623"/>
                    <a:pt x="11402" y="1623"/>
                  </a:cubicBezTo>
                  <a:cubicBezTo>
                    <a:pt x="11267" y="1623"/>
                    <a:pt x="11123" y="1662"/>
                    <a:pt x="11314" y="1754"/>
                  </a:cubicBezTo>
                  <a:cubicBezTo>
                    <a:pt x="11543" y="1864"/>
                    <a:pt x="11295" y="1907"/>
                    <a:pt x="11107" y="1907"/>
                  </a:cubicBezTo>
                  <a:cubicBezTo>
                    <a:pt x="10919" y="1907"/>
                    <a:pt x="10913" y="2212"/>
                    <a:pt x="11147" y="2254"/>
                  </a:cubicBezTo>
                  <a:cubicBezTo>
                    <a:pt x="11343" y="2289"/>
                    <a:pt x="11259" y="2425"/>
                    <a:pt x="11113" y="2425"/>
                  </a:cubicBezTo>
                  <a:cubicBezTo>
                    <a:pt x="11084" y="2425"/>
                    <a:pt x="11052" y="2419"/>
                    <a:pt x="11020" y="2407"/>
                  </a:cubicBezTo>
                  <a:cubicBezTo>
                    <a:pt x="10982" y="2393"/>
                    <a:pt x="10949" y="2387"/>
                    <a:pt x="10921" y="2387"/>
                  </a:cubicBezTo>
                  <a:cubicBezTo>
                    <a:pt x="10808" y="2387"/>
                    <a:pt x="10792" y="2487"/>
                    <a:pt x="10932" y="2576"/>
                  </a:cubicBezTo>
                  <a:lnTo>
                    <a:pt x="10932" y="2585"/>
                  </a:lnTo>
                  <a:cubicBezTo>
                    <a:pt x="11093" y="2686"/>
                    <a:pt x="10999" y="2821"/>
                    <a:pt x="11167" y="2915"/>
                  </a:cubicBezTo>
                  <a:cubicBezTo>
                    <a:pt x="11201" y="2935"/>
                    <a:pt x="11247" y="2942"/>
                    <a:pt x="11300" y="2942"/>
                  </a:cubicBezTo>
                  <a:cubicBezTo>
                    <a:pt x="11443" y="2942"/>
                    <a:pt x="11632" y="2889"/>
                    <a:pt x="11755" y="2889"/>
                  </a:cubicBezTo>
                  <a:cubicBezTo>
                    <a:pt x="11820" y="2889"/>
                    <a:pt x="11867" y="2904"/>
                    <a:pt x="11878" y="2949"/>
                  </a:cubicBezTo>
                  <a:cubicBezTo>
                    <a:pt x="11918" y="3101"/>
                    <a:pt x="11375" y="3109"/>
                    <a:pt x="11449" y="3211"/>
                  </a:cubicBezTo>
                  <a:cubicBezTo>
                    <a:pt x="11522" y="3313"/>
                    <a:pt x="11837" y="3465"/>
                    <a:pt x="11790" y="3550"/>
                  </a:cubicBezTo>
                  <a:cubicBezTo>
                    <a:pt x="11757" y="3620"/>
                    <a:pt x="12129" y="3787"/>
                    <a:pt x="12291" y="3787"/>
                  </a:cubicBezTo>
                  <a:cubicBezTo>
                    <a:pt x="12326" y="3787"/>
                    <a:pt x="12351" y="3780"/>
                    <a:pt x="12360" y="3762"/>
                  </a:cubicBezTo>
                  <a:cubicBezTo>
                    <a:pt x="12387" y="3708"/>
                    <a:pt x="12437" y="3686"/>
                    <a:pt x="12498" y="3686"/>
                  </a:cubicBezTo>
                  <a:cubicBezTo>
                    <a:pt x="12561" y="3686"/>
                    <a:pt x="12637" y="3710"/>
                    <a:pt x="12709" y="3745"/>
                  </a:cubicBezTo>
                  <a:cubicBezTo>
                    <a:pt x="12718" y="3749"/>
                    <a:pt x="12726" y="3751"/>
                    <a:pt x="12734" y="3751"/>
                  </a:cubicBezTo>
                  <a:cubicBezTo>
                    <a:pt x="12841" y="3751"/>
                    <a:pt x="12860" y="3388"/>
                    <a:pt x="12935" y="3388"/>
                  </a:cubicBezTo>
                  <a:cubicBezTo>
                    <a:pt x="12942" y="3388"/>
                    <a:pt x="12949" y="3391"/>
                    <a:pt x="12957" y="3398"/>
                  </a:cubicBezTo>
                  <a:cubicBezTo>
                    <a:pt x="12970" y="3409"/>
                    <a:pt x="12981" y="3414"/>
                    <a:pt x="12992" y="3414"/>
                  </a:cubicBezTo>
                  <a:cubicBezTo>
                    <a:pt x="13057" y="3414"/>
                    <a:pt x="13065" y="3200"/>
                    <a:pt x="13205" y="3126"/>
                  </a:cubicBezTo>
                  <a:cubicBezTo>
                    <a:pt x="13372" y="3042"/>
                    <a:pt x="13600" y="3042"/>
                    <a:pt x="13614" y="2949"/>
                  </a:cubicBezTo>
                  <a:cubicBezTo>
                    <a:pt x="13626" y="2881"/>
                    <a:pt x="13585" y="2801"/>
                    <a:pt x="13441" y="2801"/>
                  </a:cubicBezTo>
                  <a:cubicBezTo>
                    <a:pt x="13422" y="2801"/>
                    <a:pt x="13401" y="2802"/>
                    <a:pt x="13379" y="2805"/>
                  </a:cubicBezTo>
                  <a:cubicBezTo>
                    <a:pt x="13354" y="2809"/>
                    <a:pt x="13329" y="2811"/>
                    <a:pt x="13307" y="2811"/>
                  </a:cubicBezTo>
                  <a:cubicBezTo>
                    <a:pt x="13155" y="2811"/>
                    <a:pt x="13069" y="2718"/>
                    <a:pt x="13144" y="2593"/>
                  </a:cubicBezTo>
                  <a:cubicBezTo>
                    <a:pt x="13225" y="2449"/>
                    <a:pt x="12923" y="2415"/>
                    <a:pt x="13031" y="2297"/>
                  </a:cubicBezTo>
                  <a:cubicBezTo>
                    <a:pt x="13098" y="2227"/>
                    <a:pt x="13002" y="2158"/>
                    <a:pt x="12928" y="2158"/>
                  </a:cubicBezTo>
                  <a:cubicBezTo>
                    <a:pt x="12885" y="2158"/>
                    <a:pt x="12851" y="2183"/>
                    <a:pt x="12863" y="2246"/>
                  </a:cubicBezTo>
                  <a:cubicBezTo>
                    <a:pt x="12873" y="2298"/>
                    <a:pt x="12859" y="2320"/>
                    <a:pt x="12832" y="2320"/>
                  </a:cubicBezTo>
                  <a:cubicBezTo>
                    <a:pt x="12774" y="2320"/>
                    <a:pt x="12658" y="2213"/>
                    <a:pt x="12635" y="2102"/>
                  </a:cubicBezTo>
                  <a:cubicBezTo>
                    <a:pt x="12602" y="1949"/>
                    <a:pt x="12159" y="1890"/>
                    <a:pt x="11871" y="1560"/>
                  </a:cubicBezTo>
                  <a:cubicBezTo>
                    <a:pt x="11753" y="1420"/>
                    <a:pt x="11632" y="1377"/>
                    <a:pt x="11543" y="1377"/>
                  </a:cubicBezTo>
                  <a:close/>
                  <a:moveTo>
                    <a:pt x="10534" y="3262"/>
                  </a:moveTo>
                  <a:cubicBezTo>
                    <a:pt x="10514" y="3262"/>
                    <a:pt x="10498" y="3270"/>
                    <a:pt x="10490" y="3288"/>
                  </a:cubicBezTo>
                  <a:cubicBezTo>
                    <a:pt x="10430" y="3414"/>
                    <a:pt x="10644" y="3965"/>
                    <a:pt x="10805" y="3965"/>
                  </a:cubicBezTo>
                  <a:lnTo>
                    <a:pt x="10798" y="3957"/>
                  </a:lnTo>
                  <a:cubicBezTo>
                    <a:pt x="10813" y="3957"/>
                    <a:pt x="10828" y="3958"/>
                    <a:pt x="10843" y="3958"/>
                  </a:cubicBezTo>
                  <a:cubicBezTo>
                    <a:pt x="10976" y="3958"/>
                    <a:pt x="11107" y="3925"/>
                    <a:pt x="11228" y="3863"/>
                  </a:cubicBezTo>
                  <a:cubicBezTo>
                    <a:pt x="11368" y="3796"/>
                    <a:pt x="11154" y="3796"/>
                    <a:pt x="11254" y="3626"/>
                  </a:cubicBezTo>
                  <a:cubicBezTo>
                    <a:pt x="11317" y="3513"/>
                    <a:pt x="11189" y="3468"/>
                    <a:pt x="11091" y="3468"/>
                  </a:cubicBezTo>
                  <a:cubicBezTo>
                    <a:pt x="11041" y="3468"/>
                    <a:pt x="10999" y="3479"/>
                    <a:pt x="10993" y="3499"/>
                  </a:cubicBezTo>
                  <a:cubicBezTo>
                    <a:pt x="10991" y="3503"/>
                    <a:pt x="10988" y="3505"/>
                    <a:pt x="10983" y="3505"/>
                  </a:cubicBezTo>
                  <a:cubicBezTo>
                    <a:pt x="10925" y="3505"/>
                    <a:pt x="10650" y="3262"/>
                    <a:pt x="10534" y="3262"/>
                  </a:cubicBezTo>
                  <a:close/>
                  <a:moveTo>
                    <a:pt x="8969" y="2878"/>
                  </a:moveTo>
                  <a:cubicBezTo>
                    <a:pt x="8861" y="2878"/>
                    <a:pt x="8763" y="2891"/>
                    <a:pt x="8714" y="2915"/>
                  </a:cubicBezTo>
                  <a:cubicBezTo>
                    <a:pt x="8591" y="2974"/>
                    <a:pt x="8709" y="3273"/>
                    <a:pt x="8826" y="3273"/>
                  </a:cubicBezTo>
                  <a:cubicBezTo>
                    <a:pt x="8842" y="3273"/>
                    <a:pt x="8859" y="3267"/>
                    <a:pt x="8875" y="3254"/>
                  </a:cubicBezTo>
                  <a:cubicBezTo>
                    <a:pt x="8903" y="3230"/>
                    <a:pt x="8936" y="3219"/>
                    <a:pt x="8970" y="3219"/>
                  </a:cubicBezTo>
                  <a:cubicBezTo>
                    <a:pt x="9092" y="3219"/>
                    <a:pt x="9228" y="3349"/>
                    <a:pt x="9196" y="3448"/>
                  </a:cubicBezTo>
                  <a:cubicBezTo>
                    <a:pt x="9183" y="3491"/>
                    <a:pt x="9131" y="3502"/>
                    <a:pt x="9069" y="3502"/>
                  </a:cubicBezTo>
                  <a:cubicBezTo>
                    <a:pt x="9004" y="3502"/>
                    <a:pt x="8929" y="3490"/>
                    <a:pt x="8875" y="3490"/>
                  </a:cubicBezTo>
                  <a:cubicBezTo>
                    <a:pt x="8829" y="3490"/>
                    <a:pt x="8799" y="3499"/>
                    <a:pt x="8808" y="3533"/>
                  </a:cubicBezTo>
                  <a:cubicBezTo>
                    <a:pt x="8818" y="3566"/>
                    <a:pt x="8845" y="3675"/>
                    <a:pt x="8978" y="3675"/>
                  </a:cubicBezTo>
                  <a:cubicBezTo>
                    <a:pt x="9017" y="3675"/>
                    <a:pt x="9064" y="3666"/>
                    <a:pt x="9123" y="3643"/>
                  </a:cubicBezTo>
                  <a:cubicBezTo>
                    <a:pt x="9192" y="3614"/>
                    <a:pt x="9264" y="3600"/>
                    <a:pt x="9334" y="3600"/>
                  </a:cubicBezTo>
                  <a:cubicBezTo>
                    <a:pt x="9489" y="3600"/>
                    <a:pt x="9642" y="3668"/>
                    <a:pt x="9766" y="3796"/>
                  </a:cubicBezTo>
                  <a:cubicBezTo>
                    <a:pt x="9870" y="3907"/>
                    <a:pt x="9969" y="3976"/>
                    <a:pt x="10058" y="3976"/>
                  </a:cubicBezTo>
                  <a:cubicBezTo>
                    <a:pt x="10118" y="3976"/>
                    <a:pt x="10173" y="3944"/>
                    <a:pt x="10222" y="3872"/>
                  </a:cubicBezTo>
                  <a:cubicBezTo>
                    <a:pt x="10336" y="3686"/>
                    <a:pt x="10068" y="3660"/>
                    <a:pt x="10122" y="3516"/>
                  </a:cubicBezTo>
                  <a:cubicBezTo>
                    <a:pt x="10175" y="3381"/>
                    <a:pt x="9947" y="3296"/>
                    <a:pt x="9833" y="3296"/>
                  </a:cubicBezTo>
                  <a:cubicBezTo>
                    <a:pt x="9723" y="3296"/>
                    <a:pt x="9680" y="3061"/>
                    <a:pt x="9596" y="3061"/>
                  </a:cubicBezTo>
                  <a:cubicBezTo>
                    <a:pt x="9588" y="3061"/>
                    <a:pt x="9580" y="3063"/>
                    <a:pt x="9572" y="3067"/>
                  </a:cubicBezTo>
                  <a:cubicBezTo>
                    <a:pt x="9518" y="3101"/>
                    <a:pt x="9473" y="3149"/>
                    <a:pt x="9445" y="3149"/>
                  </a:cubicBezTo>
                  <a:cubicBezTo>
                    <a:pt x="9423" y="3149"/>
                    <a:pt x="9411" y="3122"/>
                    <a:pt x="9411" y="3042"/>
                  </a:cubicBezTo>
                  <a:cubicBezTo>
                    <a:pt x="9411" y="2925"/>
                    <a:pt x="9173" y="2878"/>
                    <a:pt x="8969" y="2878"/>
                  </a:cubicBezTo>
                  <a:close/>
                  <a:moveTo>
                    <a:pt x="6519" y="3895"/>
                  </a:moveTo>
                  <a:cubicBezTo>
                    <a:pt x="6441" y="3895"/>
                    <a:pt x="6374" y="3914"/>
                    <a:pt x="6388" y="3940"/>
                  </a:cubicBezTo>
                  <a:cubicBezTo>
                    <a:pt x="6441" y="4023"/>
                    <a:pt x="6542" y="4106"/>
                    <a:pt x="6621" y="4106"/>
                  </a:cubicBezTo>
                  <a:cubicBezTo>
                    <a:pt x="6663" y="4106"/>
                    <a:pt x="6698" y="4083"/>
                    <a:pt x="6716" y="4024"/>
                  </a:cubicBezTo>
                  <a:lnTo>
                    <a:pt x="6710" y="4024"/>
                  </a:lnTo>
                  <a:cubicBezTo>
                    <a:pt x="6740" y="3928"/>
                    <a:pt x="6621" y="3895"/>
                    <a:pt x="6519" y="3895"/>
                  </a:cubicBezTo>
                  <a:close/>
                  <a:moveTo>
                    <a:pt x="11555" y="4005"/>
                  </a:moveTo>
                  <a:cubicBezTo>
                    <a:pt x="11329" y="4005"/>
                    <a:pt x="10861" y="4104"/>
                    <a:pt x="10959" y="4202"/>
                  </a:cubicBezTo>
                  <a:cubicBezTo>
                    <a:pt x="11016" y="4256"/>
                    <a:pt x="11091" y="4277"/>
                    <a:pt x="11171" y="4277"/>
                  </a:cubicBezTo>
                  <a:cubicBezTo>
                    <a:pt x="11408" y="4277"/>
                    <a:pt x="11692" y="4096"/>
                    <a:pt x="11677" y="4033"/>
                  </a:cubicBezTo>
                  <a:lnTo>
                    <a:pt x="11670" y="4033"/>
                  </a:lnTo>
                  <a:cubicBezTo>
                    <a:pt x="11665" y="4014"/>
                    <a:pt x="11620" y="4005"/>
                    <a:pt x="11555" y="4005"/>
                  </a:cubicBezTo>
                  <a:close/>
                  <a:moveTo>
                    <a:pt x="7536" y="3821"/>
                  </a:moveTo>
                  <a:cubicBezTo>
                    <a:pt x="7511" y="3821"/>
                    <a:pt x="7484" y="3824"/>
                    <a:pt x="7454" y="3829"/>
                  </a:cubicBezTo>
                  <a:cubicBezTo>
                    <a:pt x="7226" y="3872"/>
                    <a:pt x="6837" y="3872"/>
                    <a:pt x="6837" y="4075"/>
                  </a:cubicBezTo>
                  <a:cubicBezTo>
                    <a:pt x="6837" y="4245"/>
                    <a:pt x="6917" y="4329"/>
                    <a:pt x="7165" y="4363"/>
                  </a:cubicBezTo>
                  <a:cubicBezTo>
                    <a:pt x="7175" y="4364"/>
                    <a:pt x="7185" y="4365"/>
                    <a:pt x="7194" y="4365"/>
                  </a:cubicBezTo>
                  <a:cubicBezTo>
                    <a:pt x="7430" y="4365"/>
                    <a:pt x="7623" y="4075"/>
                    <a:pt x="7507" y="4075"/>
                  </a:cubicBezTo>
                  <a:cubicBezTo>
                    <a:pt x="7387" y="4075"/>
                    <a:pt x="7467" y="3982"/>
                    <a:pt x="7608" y="3957"/>
                  </a:cubicBezTo>
                  <a:lnTo>
                    <a:pt x="7601" y="3957"/>
                  </a:lnTo>
                  <a:cubicBezTo>
                    <a:pt x="7723" y="3927"/>
                    <a:pt x="7694" y="3821"/>
                    <a:pt x="7536" y="3821"/>
                  </a:cubicBezTo>
                  <a:close/>
                  <a:moveTo>
                    <a:pt x="12370" y="4117"/>
                  </a:moveTo>
                  <a:cubicBezTo>
                    <a:pt x="12212" y="4117"/>
                    <a:pt x="12083" y="4306"/>
                    <a:pt x="12246" y="4389"/>
                  </a:cubicBezTo>
                  <a:cubicBezTo>
                    <a:pt x="12275" y="4403"/>
                    <a:pt x="12306" y="4409"/>
                    <a:pt x="12337" y="4409"/>
                  </a:cubicBezTo>
                  <a:cubicBezTo>
                    <a:pt x="12489" y="4409"/>
                    <a:pt x="12643" y="4257"/>
                    <a:pt x="12481" y="4151"/>
                  </a:cubicBezTo>
                  <a:cubicBezTo>
                    <a:pt x="12444" y="4127"/>
                    <a:pt x="12406" y="4117"/>
                    <a:pt x="12370" y="4117"/>
                  </a:cubicBezTo>
                  <a:close/>
                  <a:moveTo>
                    <a:pt x="8630" y="3994"/>
                  </a:moveTo>
                  <a:cubicBezTo>
                    <a:pt x="8604" y="3994"/>
                    <a:pt x="8585" y="4011"/>
                    <a:pt x="8580" y="4050"/>
                  </a:cubicBezTo>
                  <a:cubicBezTo>
                    <a:pt x="8563" y="4224"/>
                    <a:pt x="8765" y="4468"/>
                    <a:pt x="8889" y="4468"/>
                  </a:cubicBezTo>
                  <a:cubicBezTo>
                    <a:pt x="8916" y="4468"/>
                    <a:pt x="8939" y="4456"/>
                    <a:pt x="8955" y="4431"/>
                  </a:cubicBezTo>
                  <a:lnTo>
                    <a:pt x="8948" y="4431"/>
                  </a:lnTo>
                  <a:cubicBezTo>
                    <a:pt x="9020" y="4314"/>
                    <a:pt x="8748" y="3994"/>
                    <a:pt x="8630" y="3994"/>
                  </a:cubicBezTo>
                  <a:close/>
                  <a:moveTo>
                    <a:pt x="16778" y="0"/>
                  </a:moveTo>
                  <a:cubicBezTo>
                    <a:pt x="16643" y="0"/>
                    <a:pt x="16502" y="93"/>
                    <a:pt x="16529" y="179"/>
                  </a:cubicBezTo>
                  <a:cubicBezTo>
                    <a:pt x="16552" y="240"/>
                    <a:pt x="16540" y="272"/>
                    <a:pt x="16508" y="272"/>
                  </a:cubicBezTo>
                  <a:cubicBezTo>
                    <a:pt x="16473" y="272"/>
                    <a:pt x="16414" y="236"/>
                    <a:pt x="16349" y="162"/>
                  </a:cubicBezTo>
                  <a:cubicBezTo>
                    <a:pt x="16307" y="118"/>
                    <a:pt x="16254" y="104"/>
                    <a:pt x="16192" y="104"/>
                  </a:cubicBezTo>
                  <a:cubicBezTo>
                    <a:pt x="16088" y="104"/>
                    <a:pt x="15961" y="144"/>
                    <a:pt x="15834" y="144"/>
                  </a:cubicBezTo>
                  <a:cubicBezTo>
                    <a:pt x="15805" y="144"/>
                    <a:pt x="15775" y="142"/>
                    <a:pt x="15745" y="136"/>
                  </a:cubicBezTo>
                  <a:cubicBezTo>
                    <a:pt x="15729" y="133"/>
                    <a:pt x="15714" y="132"/>
                    <a:pt x="15701" y="132"/>
                  </a:cubicBezTo>
                  <a:cubicBezTo>
                    <a:pt x="15567" y="132"/>
                    <a:pt x="15581" y="276"/>
                    <a:pt x="15482" y="276"/>
                  </a:cubicBezTo>
                  <a:cubicBezTo>
                    <a:pt x="15455" y="276"/>
                    <a:pt x="15419" y="265"/>
                    <a:pt x="15370" y="238"/>
                  </a:cubicBezTo>
                  <a:cubicBezTo>
                    <a:pt x="15257" y="172"/>
                    <a:pt x="15139" y="151"/>
                    <a:pt x="15052" y="151"/>
                  </a:cubicBezTo>
                  <a:cubicBezTo>
                    <a:pt x="14948" y="151"/>
                    <a:pt x="14888" y="181"/>
                    <a:pt x="14928" y="204"/>
                  </a:cubicBezTo>
                  <a:cubicBezTo>
                    <a:pt x="14987" y="238"/>
                    <a:pt x="14937" y="301"/>
                    <a:pt x="14859" y="301"/>
                  </a:cubicBezTo>
                  <a:cubicBezTo>
                    <a:pt x="14841" y="301"/>
                    <a:pt x="14821" y="297"/>
                    <a:pt x="14800" y="289"/>
                  </a:cubicBezTo>
                  <a:cubicBezTo>
                    <a:pt x="14776" y="280"/>
                    <a:pt x="14752" y="276"/>
                    <a:pt x="14731" y="276"/>
                  </a:cubicBezTo>
                  <a:cubicBezTo>
                    <a:pt x="14653" y="276"/>
                    <a:pt x="14604" y="335"/>
                    <a:pt x="14646" y="441"/>
                  </a:cubicBezTo>
                  <a:cubicBezTo>
                    <a:pt x="14664" y="491"/>
                    <a:pt x="14624" y="502"/>
                    <a:pt x="14562" y="502"/>
                  </a:cubicBezTo>
                  <a:cubicBezTo>
                    <a:pt x="14508" y="502"/>
                    <a:pt x="14438" y="494"/>
                    <a:pt x="14378" y="494"/>
                  </a:cubicBezTo>
                  <a:cubicBezTo>
                    <a:pt x="14307" y="494"/>
                    <a:pt x="14250" y="506"/>
                    <a:pt x="14250" y="560"/>
                  </a:cubicBezTo>
                  <a:cubicBezTo>
                    <a:pt x="14250" y="657"/>
                    <a:pt x="14185" y="727"/>
                    <a:pt x="14102" y="727"/>
                  </a:cubicBezTo>
                  <a:cubicBezTo>
                    <a:pt x="14056" y="727"/>
                    <a:pt x="14004" y="705"/>
                    <a:pt x="13956" y="653"/>
                  </a:cubicBezTo>
                  <a:cubicBezTo>
                    <a:pt x="13881" y="574"/>
                    <a:pt x="13709" y="526"/>
                    <a:pt x="13604" y="526"/>
                  </a:cubicBezTo>
                  <a:cubicBezTo>
                    <a:pt x="13531" y="526"/>
                    <a:pt x="13490" y="550"/>
                    <a:pt x="13540" y="603"/>
                  </a:cubicBezTo>
                  <a:cubicBezTo>
                    <a:pt x="13661" y="729"/>
                    <a:pt x="13171" y="653"/>
                    <a:pt x="13305" y="780"/>
                  </a:cubicBezTo>
                  <a:cubicBezTo>
                    <a:pt x="13402" y="877"/>
                    <a:pt x="13259" y="959"/>
                    <a:pt x="13184" y="959"/>
                  </a:cubicBezTo>
                  <a:cubicBezTo>
                    <a:pt x="13161" y="959"/>
                    <a:pt x="13144" y="951"/>
                    <a:pt x="13144" y="933"/>
                  </a:cubicBezTo>
                  <a:cubicBezTo>
                    <a:pt x="13144" y="886"/>
                    <a:pt x="13013" y="811"/>
                    <a:pt x="12897" y="811"/>
                  </a:cubicBezTo>
                  <a:cubicBezTo>
                    <a:pt x="12845" y="811"/>
                    <a:pt x="12795" y="826"/>
                    <a:pt x="12762" y="865"/>
                  </a:cubicBezTo>
                  <a:cubicBezTo>
                    <a:pt x="12677" y="967"/>
                    <a:pt x="12638" y="1084"/>
                    <a:pt x="12599" y="1084"/>
                  </a:cubicBezTo>
                  <a:cubicBezTo>
                    <a:pt x="12589" y="1084"/>
                    <a:pt x="12579" y="1077"/>
                    <a:pt x="12568" y="1060"/>
                  </a:cubicBezTo>
                  <a:cubicBezTo>
                    <a:pt x="12547" y="1027"/>
                    <a:pt x="12500" y="1012"/>
                    <a:pt x="12437" y="1012"/>
                  </a:cubicBezTo>
                  <a:cubicBezTo>
                    <a:pt x="12335" y="1012"/>
                    <a:pt x="12193" y="1051"/>
                    <a:pt x="12052" y="1119"/>
                  </a:cubicBezTo>
                  <a:cubicBezTo>
                    <a:pt x="11907" y="1192"/>
                    <a:pt x="11967" y="1253"/>
                    <a:pt x="12067" y="1253"/>
                  </a:cubicBezTo>
                  <a:cubicBezTo>
                    <a:pt x="12119" y="1253"/>
                    <a:pt x="12182" y="1236"/>
                    <a:pt x="12233" y="1195"/>
                  </a:cubicBezTo>
                  <a:cubicBezTo>
                    <a:pt x="12290" y="1149"/>
                    <a:pt x="12341" y="1131"/>
                    <a:pt x="12377" y="1131"/>
                  </a:cubicBezTo>
                  <a:cubicBezTo>
                    <a:pt x="12438" y="1131"/>
                    <a:pt x="12454" y="1184"/>
                    <a:pt x="12374" y="1238"/>
                  </a:cubicBezTo>
                  <a:cubicBezTo>
                    <a:pt x="12256" y="1316"/>
                    <a:pt x="12282" y="1366"/>
                    <a:pt x="12430" y="1366"/>
                  </a:cubicBezTo>
                  <a:cubicBezTo>
                    <a:pt x="12442" y="1366"/>
                    <a:pt x="12454" y="1366"/>
                    <a:pt x="12468" y="1365"/>
                  </a:cubicBezTo>
                  <a:cubicBezTo>
                    <a:pt x="12483" y="1363"/>
                    <a:pt x="12495" y="1362"/>
                    <a:pt x="12505" y="1362"/>
                  </a:cubicBezTo>
                  <a:cubicBezTo>
                    <a:pt x="12607" y="1362"/>
                    <a:pt x="12394" y="1445"/>
                    <a:pt x="12394" y="1577"/>
                  </a:cubicBezTo>
                  <a:cubicBezTo>
                    <a:pt x="12394" y="1712"/>
                    <a:pt x="12608" y="1627"/>
                    <a:pt x="12622" y="1771"/>
                  </a:cubicBezTo>
                  <a:cubicBezTo>
                    <a:pt x="12625" y="1848"/>
                    <a:pt x="12776" y="1900"/>
                    <a:pt x="12931" y="1900"/>
                  </a:cubicBezTo>
                  <a:cubicBezTo>
                    <a:pt x="13050" y="1900"/>
                    <a:pt x="13171" y="1870"/>
                    <a:pt x="13232" y="1797"/>
                  </a:cubicBezTo>
                  <a:cubicBezTo>
                    <a:pt x="13269" y="1751"/>
                    <a:pt x="13293" y="1733"/>
                    <a:pt x="13307" y="1733"/>
                  </a:cubicBezTo>
                  <a:cubicBezTo>
                    <a:pt x="13347" y="1733"/>
                    <a:pt x="13317" y="1868"/>
                    <a:pt x="13312" y="1949"/>
                  </a:cubicBezTo>
                  <a:cubicBezTo>
                    <a:pt x="13303" y="2022"/>
                    <a:pt x="13590" y="2090"/>
                    <a:pt x="13795" y="2090"/>
                  </a:cubicBezTo>
                  <a:cubicBezTo>
                    <a:pt x="13902" y="2090"/>
                    <a:pt x="13986" y="2072"/>
                    <a:pt x="13996" y="2025"/>
                  </a:cubicBezTo>
                  <a:cubicBezTo>
                    <a:pt x="14012" y="1956"/>
                    <a:pt x="14043" y="1934"/>
                    <a:pt x="14085" y="1934"/>
                  </a:cubicBezTo>
                  <a:cubicBezTo>
                    <a:pt x="14131" y="1934"/>
                    <a:pt x="14191" y="1961"/>
                    <a:pt x="14257" y="1983"/>
                  </a:cubicBezTo>
                  <a:cubicBezTo>
                    <a:pt x="14269" y="1987"/>
                    <a:pt x="14285" y="1989"/>
                    <a:pt x="14304" y="1989"/>
                  </a:cubicBezTo>
                  <a:cubicBezTo>
                    <a:pt x="14495" y="1989"/>
                    <a:pt x="15022" y="1807"/>
                    <a:pt x="15028" y="1661"/>
                  </a:cubicBezTo>
                  <a:cubicBezTo>
                    <a:pt x="15031" y="1624"/>
                    <a:pt x="15044" y="1609"/>
                    <a:pt x="15059" y="1609"/>
                  </a:cubicBezTo>
                  <a:cubicBezTo>
                    <a:pt x="15109" y="1609"/>
                    <a:pt x="15189" y="1788"/>
                    <a:pt x="15028" y="1932"/>
                  </a:cubicBezTo>
                  <a:cubicBezTo>
                    <a:pt x="14827" y="2110"/>
                    <a:pt x="14418" y="2085"/>
                    <a:pt x="14237" y="2152"/>
                  </a:cubicBezTo>
                  <a:cubicBezTo>
                    <a:pt x="14049" y="2220"/>
                    <a:pt x="14351" y="2390"/>
                    <a:pt x="14539" y="2576"/>
                  </a:cubicBezTo>
                  <a:cubicBezTo>
                    <a:pt x="14603" y="2643"/>
                    <a:pt x="14591" y="2672"/>
                    <a:pt x="14541" y="2672"/>
                  </a:cubicBezTo>
                  <a:cubicBezTo>
                    <a:pt x="14450" y="2672"/>
                    <a:pt x="14238" y="2576"/>
                    <a:pt x="14130" y="2423"/>
                  </a:cubicBezTo>
                  <a:cubicBezTo>
                    <a:pt x="13983" y="2224"/>
                    <a:pt x="13685" y="2192"/>
                    <a:pt x="13474" y="2192"/>
                  </a:cubicBezTo>
                  <a:cubicBezTo>
                    <a:pt x="13434" y="2192"/>
                    <a:pt x="13398" y="2193"/>
                    <a:pt x="13366" y="2195"/>
                  </a:cubicBezTo>
                  <a:cubicBezTo>
                    <a:pt x="13158" y="2212"/>
                    <a:pt x="13225" y="2703"/>
                    <a:pt x="13372" y="2703"/>
                  </a:cubicBezTo>
                  <a:cubicBezTo>
                    <a:pt x="13526" y="2703"/>
                    <a:pt x="13674" y="2771"/>
                    <a:pt x="13828" y="3084"/>
                  </a:cubicBezTo>
                  <a:cubicBezTo>
                    <a:pt x="13976" y="3389"/>
                    <a:pt x="14298" y="3321"/>
                    <a:pt x="14298" y="3457"/>
                  </a:cubicBezTo>
                  <a:cubicBezTo>
                    <a:pt x="14298" y="3488"/>
                    <a:pt x="14278" y="3501"/>
                    <a:pt x="14246" y="3501"/>
                  </a:cubicBezTo>
                  <a:cubicBezTo>
                    <a:pt x="14127" y="3501"/>
                    <a:pt x="13830" y="3334"/>
                    <a:pt x="13641" y="3288"/>
                  </a:cubicBezTo>
                  <a:cubicBezTo>
                    <a:pt x="13615" y="3282"/>
                    <a:pt x="13588" y="3279"/>
                    <a:pt x="13560" y="3279"/>
                  </a:cubicBezTo>
                  <a:cubicBezTo>
                    <a:pt x="13329" y="3279"/>
                    <a:pt x="13029" y="3455"/>
                    <a:pt x="13017" y="3652"/>
                  </a:cubicBezTo>
                  <a:cubicBezTo>
                    <a:pt x="13014" y="3765"/>
                    <a:pt x="13099" y="3816"/>
                    <a:pt x="13215" y="3816"/>
                  </a:cubicBezTo>
                  <a:cubicBezTo>
                    <a:pt x="13333" y="3816"/>
                    <a:pt x="13482" y="3763"/>
                    <a:pt x="13600" y="3669"/>
                  </a:cubicBezTo>
                  <a:cubicBezTo>
                    <a:pt x="13660" y="3623"/>
                    <a:pt x="13694" y="3605"/>
                    <a:pt x="13709" y="3605"/>
                  </a:cubicBezTo>
                  <a:cubicBezTo>
                    <a:pt x="13752" y="3605"/>
                    <a:pt x="13637" y="3763"/>
                    <a:pt x="13547" y="3863"/>
                  </a:cubicBezTo>
                  <a:cubicBezTo>
                    <a:pt x="13426" y="4007"/>
                    <a:pt x="13828" y="4117"/>
                    <a:pt x="13828" y="4287"/>
                  </a:cubicBezTo>
                  <a:cubicBezTo>
                    <a:pt x="13828" y="4363"/>
                    <a:pt x="13775" y="4396"/>
                    <a:pt x="13710" y="4396"/>
                  </a:cubicBezTo>
                  <a:cubicBezTo>
                    <a:pt x="13624" y="4396"/>
                    <a:pt x="13519" y="4337"/>
                    <a:pt x="13500" y="4245"/>
                  </a:cubicBezTo>
                  <a:cubicBezTo>
                    <a:pt x="13475" y="4103"/>
                    <a:pt x="13381" y="3962"/>
                    <a:pt x="13144" y="3962"/>
                  </a:cubicBezTo>
                  <a:cubicBezTo>
                    <a:pt x="13125" y="3962"/>
                    <a:pt x="13105" y="3963"/>
                    <a:pt x="13084" y="3965"/>
                  </a:cubicBezTo>
                  <a:cubicBezTo>
                    <a:pt x="12803" y="3991"/>
                    <a:pt x="12883" y="4236"/>
                    <a:pt x="13051" y="4262"/>
                  </a:cubicBezTo>
                  <a:cubicBezTo>
                    <a:pt x="13218" y="4287"/>
                    <a:pt x="13232" y="4456"/>
                    <a:pt x="13037" y="4456"/>
                  </a:cubicBezTo>
                  <a:cubicBezTo>
                    <a:pt x="12850" y="4456"/>
                    <a:pt x="12407" y="4617"/>
                    <a:pt x="12548" y="4778"/>
                  </a:cubicBezTo>
                  <a:cubicBezTo>
                    <a:pt x="12604" y="4846"/>
                    <a:pt x="12719" y="4862"/>
                    <a:pt x="12845" y="4862"/>
                  </a:cubicBezTo>
                  <a:cubicBezTo>
                    <a:pt x="12958" y="4862"/>
                    <a:pt x="13079" y="4849"/>
                    <a:pt x="13174" y="4849"/>
                  </a:cubicBezTo>
                  <a:cubicBezTo>
                    <a:pt x="13252" y="4849"/>
                    <a:pt x="13313" y="4858"/>
                    <a:pt x="13339" y="4888"/>
                  </a:cubicBezTo>
                  <a:cubicBezTo>
                    <a:pt x="13396" y="4951"/>
                    <a:pt x="13508" y="4992"/>
                    <a:pt x="13606" y="4992"/>
                  </a:cubicBezTo>
                  <a:cubicBezTo>
                    <a:pt x="13680" y="4992"/>
                    <a:pt x="13746" y="4968"/>
                    <a:pt x="13775" y="4914"/>
                  </a:cubicBezTo>
                  <a:cubicBezTo>
                    <a:pt x="13806" y="4848"/>
                    <a:pt x="13878" y="4832"/>
                    <a:pt x="13971" y="4832"/>
                  </a:cubicBezTo>
                  <a:cubicBezTo>
                    <a:pt x="14057" y="4832"/>
                    <a:pt x="14161" y="4846"/>
                    <a:pt x="14264" y="4846"/>
                  </a:cubicBezTo>
                  <a:cubicBezTo>
                    <a:pt x="14485" y="4846"/>
                    <a:pt x="14532" y="4888"/>
                    <a:pt x="14632" y="4999"/>
                  </a:cubicBezTo>
                  <a:cubicBezTo>
                    <a:pt x="14673" y="5043"/>
                    <a:pt x="14725" y="5063"/>
                    <a:pt x="14781" y="5063"/>
                  </a:cubicBezTo>
                  <a:cubicBezTo>
                    <a:pt x="14862" y="5063"/>
                    <a:pt x="14950" y="5021"/>
                    <a:pt x="15021" y="4956"/>
                  </a:cubicBezTo>
                  <a:cubicBezTo>
                    <a:pt x="15135" y="4846"/>
                    <a:pt x="15135" y="4846"/>
                    <a:pt x="15289" y="4846"/>
                  </a:cubicBezTo>
                  <a:cubicBezTo>
                    <a:pt x="15437" y="4846"/>
                    <a:pt x="15471" y="4719"/>
                    <a:pt x="15397" y="4567"/>
                  </a:cubicBezTo>
                  <a:cubicBezTo>
                    <a:pt x="15379" y="4530"/>
                    <a:pt x="15355" y="4517"/>
                    <a:pt x="15328" y="4517"/>
                  </a:cubicBezTo>
                  <a:cubicBezTo>
                    <a:pt x="15262" y="4517"/>
                    <a:pt x="15178" y="4594"/>
                    <a:pt x="15135" y="4594"/>
                  </a:cubicBezTo>
                  <a:cubicBezTo>
                    <a:pt x="15122" y="4594"/>
                    <a:pt x="15112" y="4587"/>
                    <a:pt x="15108" y="4567"/>
                  </a:cubicBezTo>
                  <a:cubicBezTo>
                    <a:pt x="15089" y="4469"/>
                    <a:pt x="14989" y="4415"/>
                    <a:pt x="14825" y="4415"/>
                  </a:cubicBezTo>
                  <a:cubicBezTo>
                    <a:pt x="14761" y="4415"/>
                    <a:pt x="14688" y="4423"/>
                    <a:pt x="14606" y="4439"/>
                  </a:cubicBezTo>
                  <a:cubicBezTo>
                    <a:pt x="14580" y="4445"/>
                    <a:pt x="14556" y="4447"/>
                    <a:pt x="14536" y="4447"/>
                  </a:cubicBezTo>
                  <a:cubicBezTo>
                    <a:pt x="14349" y="4447"/>
                    <a:pt x="14425" y="4243"/>
                    <a:pt x="14561" y="4243"/>
                  </a:cubicBezTo>
                  <a:cubicBezTo>
                    <a:pt x="14577" y="4243"/>
                    <a:pt x="14595" y="4246"/>
                    <a:pt x="14613" y="4253"/>
                  </a:cubicBezTo>
                  <a:cubicBezTo>
                    <a:pt x="14704" y="4282"/>
                    <a:pt x="14796" y="4296"/>
                    <a:pt x="14887" y="4296"/>
                  </a:cubicBezTo>
                  <a:cubicBezTo>
                    <a:pt x="15009" y="4296"/>
                    <a:pt x="15130" y="4271"/>
                    <a:pt x="15249" y="4228"/>
                  </a:cubicBezTo>
                  <a:cubicBezTo>
                    <a:pt x="15450" y="4160"/>
                    <a:pt x="15289" y="4033"/>
                    <a:pt x="15289" y="3923"/>
                  </a:cubicBezTo>
                  <a:cubicBezTo>
                    <a:pt x="15289" y="3874"/>
                    <a:pt x="15342" y="3860"/>
                    <a:pt x="15418" y="3860"/>
                  </a:cubicBezTo>
                  <a:cubicBezTo>
                    <a:pt x="15510" y="3860"/>
                    <a:pt x="15638" y="3880"/>
                    <a:pt x="15745" y="3880"/>
                  </a:cubicBezTo>
                  <a:cubicBezTo>
                    <a:pt x="15940" y="3880"/>
                    <a:pt x="16214" y="3474"/>
                    <a:pt x="16228" y="3237"/>
                  </a:cubicBezTo>
                  <a:cubicBezTo>
                    <a:pt x="16233" y="3071"/>
                    <a:pt x="16020" y="3046"/>
                    <a:pt x="15819" y="3046"/>
                  </a:cubicBezTo>
                  <a:cubicBezTo>
                    <a:pt x="15733" y="3046"/>
                    <a:pt x="15649" y="3050"/>
                    <a:pt x="15584" y="3050"/>
                  </a:cubicBezTo>
                  <a:cubicBezTo>
                    <a:pt x="15386" y="3050"/>
                    <a:pt x="15676" y="2869"/>
                    <a:pt x="16044" y="2869"/>
                  </a:cubicBezTo>
                  <a:cubicBezTo>
                    <a:pt x="16074" y="2869"/>
                    <a:pt x="16104" y="2870"/>
                    <a:pt x="16134" y="2872"/>
                  </a:cubicBezTo>
                  <a:cubicBezTo>
                    <a:pt x="16155" y="2874"/>
                    <a:pt x="16174" y="2874"/>
                    <a:pt x="16191" y="2874"/>
                  </a:cubicBezTo>
                  <a:cubicBezTo>
                    <a:pt x="16525" y="2874"/>
                    <a:pt x="16359" y="2656"/>
                    <a:pt x="16429" y="2576"/>
                  </a:cubicBezTo>
                  <a:cubicBezTo>
                    <a:pt x="16444" y="2560"/>
                    <a:pt x="16464" y="2554"/>
                    <a:pt x="16487" y="2554"/>
                  </a:cubicBezTo>
                  <a:cubicBezTo>
                    <a:pt x="16567" y="2554"/>
                    <a:pt x="16688" y="2630"/>
                    <a:pt x="16820" y="2630"/>
                  </a:cubicBezTo>
                  <a:cubicBezTo>
                    <a:pt x="16848" y="2630"/>
                    <a:pt x="16876" y="2627"/>
                    <a:pt x="16905" y="2618"/>
                  </a:cubicBezTo>
                  <a:cubicBezTo>
                    <a:pt x="17113" y="2559"/>
                    <a:pt x="16972" y="2339"/>
                    <a:pt x="17113" y="2339"/>
                  </a:cubicBezTo>
                  <a:cubicBezTo>
                    <a:pt x="17207" y="2339"/>
                    <a:pt x="17434" y="2144"/>
                    <a:pt x="17877" y="1822"/>
                  </a:cubicBezTo>
                  <a:cubicBezTo>
                    <a:pt x="18313" y="1492"/>
                    <a:pt x="18661" y="1551"/>
                    <a:pt x="18681" y="1373"/>
                  </a:cubicBezTo>
                  <a:cubicBezTo>
                    <a:pt x="18688" y="1307"/>
                    <a:pt x="18613" y="1288"/>
                    <a:pt x="18508" y="1288"/>
                  </a:cubicBezTo>
                  <a:cubicBezTo>
                    <a:pt x="18361" y="1288"/>
                    <a:pt x="18155" y="1326"/>
                    <a:pt x="18036" y="1326"/>
                  </a:cubicBezTo>
                  <a:cubicBezTo>
                    <a:pt x="18001" y="1326"/>
                    <a:pt x="17973" y="1323"/>
                    <a:pt x="17957" y="1314"/>
                  </a:cubicBezTo>
                  <a:cubicBezTo>
                    <a:pt x="17863" y="1262"/>
                    <a:pt x="18278" y="1137"/>
                    <a:pt x="18470" y="1137"/>
                  </a:cubicBezTo>
                  <a:cubicBezTo>
                    <a:pt x="18496" y="1137"/>
                    <a:pt x="18518" y="1139"/>
                    <a:pt x="18534" y="1144"/>
                  </a:cubicBezTo>
                  <a:cubicBezTo>
                    <a:pt x="18560" y="1153"/>
                    <a:pt x="18589" y="1159"/>
                    <a:pt x="18622" y="1159"/>
                  </a:cubicBezTo>
                  <a:cubicBezTo>
                    <a:pt x="18744" y="1159"/>
                    <a:pt x="18922" y="1086"/>
                    <a:pt x="19271" y="865"/>
                  </a:cubicBezTo>
                  <a:cubicBezTo>
                    <a:pt x="19635" y="635"/>
                    <a:pt x="19568" y="548"/>
                    <a:pt x="19432" y="548"/>
                  </a:cubicBezTo>
                  <a:cubicBezTo>
                    <a:pt x="19403" y="548"/>
                    <a:pt x="19370" y="553"/>
                    <a:pt x="19338" y="560"/>
                  </a:cubicBezTo>
                  <a:cubicBezTo>
                    <a:pt x="19307" y="567"/>
                    <a:pt x="19275" y="571"/>
                    <a:pt x="19243" y="571"/>
                  </a:cubicBezTo>
                  <a:cubicBezTo>
                    <a:pt x="19092" y="571"/>
                    <a:pt x="18952" y="491"/>
                    <a:pt x="18963" y="365"/>
                  </a:cubicBezTo>
                  <a:cubicBezTo>
                    <a:pt x="18966" y="299"/>
                    <a:pt x="18920" y="284"/>
                    <a:pt x="18865" y="284"/>
                  </a:cubicBezTo>
                  <a:cubicBezTo>
                    <a:pt x="18823" y="284"/>
                    <a:pt x="18775" y="293"/>
                    <a:pt x="18739" y="293"/>
                  </a:cubicBezTo>
                  <a:cubicBezTo>
                    <a:pt x="18707" y="293"/>
                    <a:pt x="18685" y="286"/>
                    <a:pt x="18681" y="264"/>
                  </a:cubicBezTo>
                  <a:cubicBezTo>
                    <a:pt x="18677" y="234"/>
                    <a:pt x="18643" y="220"/>
                    <a:pt x="18590" y="220"/>
                  </a:cubicBezTo>
                  <a:cubicBezTo>
                    <a:pt x="18489" y="220"/>
                    <a:pt x="18316" y="271"/>
                    <a:pt x="18132" y="365"/>
                  </a:cubicBezTo>
                  <a:cubicBezTo>
                    <a:pt x="18078" y="391"/>
                    <a:pt x="18044" y="402"/>
                    <a:pt x="18025" y="402"/>
                  </a:cubicBezTo>
                  <a:cubicBezTo>
                    <a:pt x="17945" y="402"/>
                    <a:pt x="18135" y="210"/>
                    <a:pt x="18232" y="162"/>
                  </a:cubicBezTo>
                  <a:cubicBezTo>
                    <a:pt x="18346" y="111"/>
                    <a:pt x="17522" y="162"/>
                    <a:pt x="17381" y="35"/>
                  </a:cubicBezTo>
                  <a:cubicBezTo>
                    <a:pt x="17359" y="16"/>
                    <a:pt x="17336" y="9"/>
                    <a:pt x="17312" y="9"/>
                  </a:cubicBezTo>
                  <a:cubicBezTo>
                    <a:pt x="17221" y="9"/>
                    <a:pt x="17124" y="127"/>
                    <a:pt x="17037" y="127"/>
                  </a:cubicBezTo>
                  <a:cubicBezTo>
                    <a:pt x="17007" y="127"/>
                    <a:pt x="16979" y="113"/>
                    <a:pt x="16952" y="77"/>
                  </a:cubicBezTo>
                  <a:cubicBezTo>
                    <a:pt x="16908" y="22"/>
                    <a:pt x="16844" y="0"/>
                    <a:pt x="16778" y="0"/>
                  </a:cubicBezTo>
                  <a:close/>
                  <a:moveTo>
                    <a:pt x="5983" y="4156"/>
                  </a:moveTo>
                  <a:cubicBezTo>
                    <a:pt x="5928" y="4156"/>
                    <a:pt x="5905" y="4266"/>
                    <a:pt x="5905" y="4329"/>
                  </a:cubicBezTo>
                  <a:cubicBezTo>
                    <a:pt x="5905" y="4358"/>
                    <a:pt x="5881" y="4369"/>
                    <a:pt x="5846" y="4369"/>
                  </a:cubicBezTo>
                  <a:cubicBezTo>
                    <a:pt x="5776" y="4369"/>
                    <a:pt x="5659" y="4326"/>
                    <a:pt x="5584" y="4287"/>
                  </a:cubicBezTo>
                  <a:cubicBezTo>
                    <a:pt x="5572" y="4282"/>
                    <a:pt x="5561" y="4280"/>
                    <a:pt x="5549" y="4280"/>
                  </a:cubicBezTo>
                  <a:cubicBezTo>
                    <a:pt x="5435" y="4280"/>
                    <a:pt x="5299" y="4484"/>
                    <a:pt x="5141" y="4584"/>
                  </a:cubicBezTo>
                  <a:cubicBezTo>
                    <a:pt x="4971" y="4691"/>
                    <a:pt x="4960" y="4880"/>
                    <a:pt x="4803" y="4880"/>
                  </a:cubicBezTo>
                  <a:cubicBezTo>
                    <a:pt x="4800" y="4880"/>
                    <a:pt x="4796" y="4880"/>
                    <a:pt x="4793" y="4880"/>
                  </a:cubicBezTo>
                  <a:cubicBezTo>
                    <a:pt x="4786" y="4879"/>
                    <a:pt x="4779" y="4879"/>
                    <a:pt x="4772" y="4879"/>
                  </a:cubicBezTo>
                  <a:cubicBezTo>
                    <a:pt x="4613" y="4879"/>
                    <a:pt x="4407" y="5059"/>
                    <a:pt x="4478" y="5100"/>
                  </a:cubicBezTo>
                  <a:cubicBezTo>
                    <a:pt x="4543" y="5138"/>
                    <a:pt x="4493" y="5295"/>
                    <a:pt x="4536" y="5295"/>
                  </a:cubicBezTo>
                  <a:cubicBezTo>
                    <a:pt x="4542" y="5295"/>
                    <a:pt x="4549" y="5292"/>
                    <a:pt x="4558" y="5287"/>
                  </a:cubicBezTo>
                  <a:cubicBezTo>
                    <a:pt x="4615" y="5248"/>
                    <a:pt x="4644" y="5227"/>
                    <a:pt x="4675" y="5227"/>
                  </a:cubicBezTo>
                  <a:cubicBezTo>
                    <a:pt x="4692" y="5227"/>
                    <a:pt x="4709" y="5232"/>
                    <a:pt x="4732" y="5244"/>
                  </a:cubicBezTo>
                  <a:cubicBezTo>
                    <a:pt x="4749" y="5252"/>
                    <a:pt x="4765" y="5255"/>
                    <a:pt x="4778" y="5255"/>
                  </a:cubicBezTo>
                  <a:cubicBezTo>
                    <a:pt x="4855" y="5255"/>
                    <a:pt x="4881" y="5148"/>
                    <a:pt x="4927" y="5083"/>
                  </a:cubicBezTo>
                  <a:cubicBezTo>
                    <a:pt x="4932" y="5077"/>
                    <a:pt x="4936" y="5074"/>
                    <a:pt x="4940" y="5074"/>
                  </a:cubicBezTo>
                  <a:cubicBezTo>
                    <a:pt x="4978" y="5074"/>
                    <a:pt x="4974" y="5337"/>
                    <a:pt x="5101" y="5337"/>
                  </a:cubicBezTo>
                  <a:cubicBezTo>
                    <a:pt x="5201" y="5337"/>
                    <a:pt x="5198" y="5084"/>
                    <a:pt x="5268" y="5084"/>
                  </a:cubicBezTo>
                  <a:cubicBezTo>
                    <a:pt x="5277" y="5084"/>
                    <a:pt x="5289" y="5089"/>
                    <a:pt x="5302" y="5100"/>
                  </a:cubicBezTo>
                  <a:cubicBezTo>
                    <a:pt x="5328" y="5125"/>
                    <a:pt x="5350" y="5135"/>
                    <a:pt x="5368" y="5135"/>
                  </a:cubicBezTo>
                  <a:cubicBezTo>
                    <a:pt x="5425" y="5135"/>
                    <a:pt x="5448" y="5035"/>
                    <a:pt x="5463" y="4965"/>
                  </a:cubicBezTo>
                  <a:cubicBezTo>
                    <a:pt x="5483" y="4863"/>
                    <a:pt x="5483" y="4694"/>
                    <a:pt x="5604" y="4668"/>
                  </a:cubicBezTo>
                  <a:cubicBezTo>
                    <a:pt x="5613" y="4665"/>
                    <a:pt x="5622" y="4664"/>
                    <a:pt x="5629" y="4664"/>
                  </a:cubicBezTo>
                  <a:cubicBezTo>
                    <a:pt x="5709" y="4664"/>
                    <a:pt x="5628" y="4831"/>
                    <a:pt x="5677" y="4948"/>
                  </a:cubicBezTo>
                  <a:cubicBezTo>
                    <a:pt x="5704" y="5009"/>
                    <a:pt x="5736" y="5032"/>
                    <a:pt x="5768" y="5032"/>
                  </a:cubicBezTo>
                  <a:cubicBezTo>
                    <a:pt x="5833" y="5032"/>
                    <a:pt x="5896" y="4937"/>
                    <a:pt x="5905" y="4880"/>
                  </a:cubicBezTo>
                  <a:cubicBezTo>
                    <a:pt x="5912" y="4795"/>
                    <a:pt x="6106" y="4846"/>
                    <a:pt x="6100" y="4753"/>
                  </a:cubicBezTo>
                  <a:cubicBezTo>
                    <a:pt x="6086" y="4651"/>
                    <a:pt x="6153" y="4626"/>
                    <a:pt x="6100" y="4515"/>
                  </a:cubicBezTo>
                  <a:cubicBezTo>
                    <a:pt x="6046" y="4397"/>
                    <a:pt x="6180" y="4431"/>
                    <a:pt x="6247" y="4346"/>
                  </a:cubicBezTo>
                  <a:cubicBezTo>
                    <a:pt x="6314" y="4262"/>
                    <a:pt x="6167" y="4329"/>
                    <a:pt x="6053" y="4202"/>
                  </a:cubicBezTo>
                  <a:cubicBezTo>
                    <a:pt x="6025" y="4170"/>
                    <a:pt x="6002" y="4156"/>
                    <a:pt x="5983" y="4156"/>
                  </a:cubicBezTo>
                  <a:close/>
                  <a:moveTo>
                    <a:pt x="5723" y="5156"/>
                  </a:moveTo>
                  <a:cubicBezTo>
                    <a:pt x="5633" y="5156"/>
                    <a:pt x="5287" y="5482"/>
                    <a:pt x="5369" y="5490"/>
                  </a:cubicBezTo>
                  <a:cubicBezTo>
                    <a:pt x="5382" y="5492"/>
                    <a:pt x="5395" y="5493"/>
                    <a:pt x="5409" y="5493"/>
                  </a:cubicBezTo>
                  <a:cubicBezTo>
                    <a:pt x="5589" y="5493"/>
                    <a:pt x="5757" y="5287"/>
                    <a:pt x="5744" y="5176"/>
                  </a:cubicBezTo>
                  <a:cubicBezTo>
                    <a:pt x="5743" y="5162"/>
                    <a:pt x="5736" y="5156"/>
                    <a:pt x="5723" y="5156"/>
                  </a:cubicBezTo>
                  <a:close/>
                  <a:moveTo>
                    <a:pt x="8988" y="5542"/>
                  </a:moveTo>
                  <a:cubicBezTo>
                    <a:pt x="8955" y="5542"/>
                    <a:pt x="8925" y="5563"/>
                    <a:pt x="8908" y="5617"/>
                  </a:cubicBezTo>
                  <a:cubicBezTo>
                    <a:pt x="8862" y="5750"/>
                    <a:pt x="8949" y="5828"/>
                    <a:pt x="9034" y="5828"/>
                  </a:cubicBezTo>
                  <a:cubicBezTo>
                    <a:pt x="9072" y="5828"/>
                    <a:pt x="9111" y="5812"/>
                    <a:pt x="9136" y="5778"/>
                  </a:cubicBezTo>
                  <a:lnTo>
                    <a:pt x="9129" y="5769"/>
                  </a:lnTo>
                  <a:cubicBezTo>
                    <a:pt x="9188" y="5689"/>
                    <a:pt x="9077" y="5542"/>
                    <a:pt x="8988" y="5542"/>
                  </a:cubicBezTo>
                  <a:close/>
                  <a:moveTo>
                    <a:pt x="9833" y="4642"/>
                  </a:moveTo>
                  <a:cubicBezTo>
                    <a:pt x="9731" y="4642"/>
                    <a:pt x="9839" y="4884"/>
                    <a:pt x="9967" y="5024"/>
                  </a:cubicBezTo>
                  <a:cubicBezTo>
                    <a:pt x="10026" y="5088"/>
                    <a:pt x="10029" y="5116"/>
                    <a:pt x="10000" y="5116"/>
                  </a:cubicBezTo>
                  <a:cubicBezTo>
                    <a:pt x="9953" y="5116"/>
                    <a:pt x="9817" y="5041"/>
                    <a:pt x="9692" y="4931"/>
                  </a:cubicBezTo>
                  <a:cubicBezTo>
                    <a:pt x="9646" y="4889"/>
                    <a:pt x="9611" y="4873"/>
                    <a:pt x="9586" y="4873"/>
                  </a:cubicBezTo>
                  <a:cubicBezTo>
                    <a:pt x="9498" y="4873"/>
                    <a:pt x="9527" y="5078"/>
                    <a:pt x="9605" y="5151"/>
                  </a:cubicBezTo>
                  <a:cubicBezTo>
                    <a:pt x="9666" y="5212"/>
                    <a:pt x="9646" y="5286"/>
                    <a:pt x="9592" y="5286"/>
                  </a:cubicBezTo>
                  <a:cubicBezTo>
                    <a:pt x="9557" y="5286"/>
                    <a:pt x="9508" y="5255"/>
                    <a:pt x="9458" y="5168"/>
                  </a:cubicBezTo>
                  <a:cubicBezTo>
                    <a:pt x="9324" y="4939"/>
                    <a:pt x="9263" y="4702"/>
                    <a:pt x="9056" y="4694"/>
                  </a:cubicBezTo>
                  <a:cubicBezTo>
                    <a:pt x="9050" y="4693"/>
                    <a:pt x="9044" y="4693"/>
                    <a:pt x="9038" y="4693"/>
                  </a:cubicBezTo>
                  <a:cubicBezTo>
                    <a:pt x="8860" y="4693"/>
                    <a:pt x="8951" y="4952"/>
                    <a:pt x="9022" y="5083"/>
                  </a:cubicBezTo>
                  <a:cubicBezTo>
                    <a:pt x="9136" y="5261"/>
                    <a:pt x="9243" y="5303"/>
                    <a:pt x="9411" y="5430"/>
                  </a:cubicBezTo>
                  <a:cubicBezTo>
                    <a:pt x="9458" y="5465"/>
                    <a:pt x="9514" y="5477"/>
                    <a:pt x="9572" y="5477"/>
                  </a:cubicBezTo>
                  <a:cubicBezTo>
                    <a:pt x="9703" y="5477"/>
                    <a:pt x="9849" y="5415"/>
                    <a:pt x="9946" y="5415"/>
                  </a:cubicBezTo>
                  <a:cubicBezTo>
                    <a:pt x="9964" y="5415"/>
                    <a:pt x="9980" y="5417"/>
                    <a:pt x="9994" y="5422"/>
                  </a:cubicBezTo>
                  <a:cubicBezTo>
                    <a:pt x="10122" y="5464"/>
                    <a:pt x="9853" y="5668"/>
                    <a:pt x="9941" y="5811"/>
                  </a:cubicBezTo>
                  <a:cubicBezTo>
                    <a:pt x="9975" y="5869"/>
                    <a:pt x="10034" y="5888"/>
                    <a:pt x="10104" y="5888"/>
                  </a:cubicBezTo>
                  <a:cubicBezTo>
                    <a:pt x="10207" y="5888"/>
                    <a:pt x="10335" y="5847"/>
                    <a:pt x="10443" y="5837"/>
                  </a:cubicBezTo>
                  <a:cubicBezTo>
                    <a:pt x="10624" y="5828"/>
                    <a:pt x="10544" y="5685"/>
                    <a:pt x="10651" y="5592"/>
                  </a:cubicBezTo>
                  <a:cubicBezTo>
                    <a:pt x="10758" y="5490"/>
                    <a:pt x="10544" y="5506"/>
                    <a:pt x="10624" y="5270"/>
                  </a:cubicBezTo>
                  <a:cubicBezTo>
                    <a:pt x="10699" y="5074"/>
                    <a:pt x="10455" y="4767"/>
                    <a:pt x="10374" y="4767"/>
                  </a:cubicBezTo>
                  <a:cubicBezTo>
                    <a:pt x="10360" y="4767"/>
                    <a:pt x="10351" y="4776"/>
                    <a:pt x="10349" y="4795"/>
                  </a:cubicBezTo>
                  <a:lnTo>
                    <a:pt x="10349" y="4787"/>
                  </a:lnTo>
                  <a:cubicBezTo>
                    <a:pt x="10346" y="4827"/>
                    <a:pt x="10324" y="4842"/>
                    <a:pt x="10291" y="4842"/>
                  </a:cubicBezTo>
                  <a:cubicBezTo>
                    <a:pt x="10203" y="4842"/>
                    <a:pt x="10034" y="4733"/>
                    <a:pt x="9893" y="4660"/>
                  </a:cubicBezTo>
                  <a:cubicBezTo>
                    <a:pt x="9868" y="4647"/>
                    <a:pt x="9848" y="4642"/>
                    <a:pt x="9833" y="4642"/>
                  </a:cubicBezTo>
                  <a:close/>
                  <a:moveTo>
                    <a:pt x="11287" y="5491"/>
                  </a:moveTo>
                  <a:cubicBezTo>
                    <a:pt x="11055" y="5491"/>
                    <a:pt x="10754" y="5786"/>
                    <a:pt x="10819" y="5854"/>
                  </a:cubicBezTo>
                  <a:cubicBezTo>
                    <a:pt x="10902" y="5934"/>
                    <a:pt x="11318" y="6084"/>
                    <a:pt x="11525" y="6084"/>
                  </a:cubicBezTo>
                  <a:cubicBezTo>
                    <a:pt x="11536" y="6084"/>
                    <a:pt x="11546" y="6084"/>
                    <a:pt x="11556" y="6083"/>
                  </a:cubicBezTo>
                  <a:lnTo>
                    <a:pt x="11549" y="6074"/>
                  </a:lnTo>
                  <a:cubicBezTo>
                    <a:pt x="11744" y="6066"/>
                    <a:pt x="11650" y="5761"/>
                    <a:pt x="11435" y="5549"/>
                  </a:cubicBezTo>
                  <a:cubicBezTo>
                    <a:pt x="11394" y="5508"/>
                    <a:pt x="11342" y="5491"/>
                    <a:pt x="11287" y="5491"/>
                  </a:cubicBezTo>
                  <a:close/>
                  <a:moveTo>
                    <a:pt x="11134" y="4519"/>
                  </a:moveTo>
                  <a:cubicBezTo>
                    <a:pt x="10945" y="4519"/>
                    <a:pt x="10770" y="4577"/>
                    <a:pt x="10832" y="4702"/>
                  </a:cubicBezTo>
                  <a:cubicBezTo>
                    <a:pt x="10897" y="4812"/>
                    <a:pt x="11321" y="5028"/>
                    <a:pt x="11510" y="5028"/>
                  </a:cubicBezTo>
                  <a:cubicBezTo>
                    <a:pt x="11554" y="5028"/>
                    <a:pt x="11585" y="5017"/>
                    <a:pt x="11596" y="4990"/>
                  </a:cubicBezTo>
                  <a:cubicBezTo>
                    <a:pt x="11608" y="4967"/>
                    <a:pt x="11622" y="4956"/>
                    <a:pt x="11639" y="4956"/>
                  </a:cubicBezTo>
                  <a:cubicBezTo>
                    <a:pt x="11717" y="4956"/>
                    <a:pt x="11841" y="5186"/>
                    <a:pt x="11925" y="5312"/>
                  </a:cubicBezTo>
                  <a:cubicBezTo>
                    <a:pt x="12019" y="5456"/>
                    <a:pt x="11858" y="5523"/>
                    <a:pt x="11931" y="5803"/>
                  </a:cubicBezTo>
                  <a:cubicBezTo>
                    <a:pt x="11968" y="5943"/>
                    <a:pt x="12008" y="5964"/>
                    <a:pt x="12054" y="5964"/>
                  </a:cubicBezTo>
                  <a:cubicBezTo>
                    <a:pt x="12075" y="5964"/>
                    <a:pt x="12096" y="5960"/>
                    <a:pt x="12118" y="5960"/>
                  </a:cubicBezTo>
                  <a:cubicBezTo>
                    <a:pt x="12147" y="5960"/>
                    <a:pt x="12179" y="5967"/>
                    <a:pt x="12213" y="5998"/>
                  </a:cubicBezTo>
                  <a:cubicBezTo>
                    <a:pt x="12291" y="6075"/>
                    <a:pt x="12394" y="6130"/>
                    <a:pt x="12482" y="6130"/>
                  </a:cubicBezTo>
                  <a:cubicBezTo>
                    <a:pt x="12531" y="6130"/>
                    <a:pt x="12575" y="6113"/>
                    <a:pt x="12608" y="6074"/>
                  </a:cubicBezTo>
                  <a:cubicBezTo>
                    <a:pt x="12677" y="5992"/>
                    <a:pt x="12718" y="5931"/>
                    <a:pt x="12748" y="5931"/>
                  </a:cubicBezTo>
                  <a:cubicBezTo>
                    <a:pt x="12761" y="5931"/>
                    <a:pt x="12772" y="5944"/>
                    <a:pt x="12783" y="5973"/>
                  </a:cubicBezTo>
                  <a:cubicBezTo>
                    <a:pt x="12836" y="6133"/>
                    <a:pt x="13071" y="6150"/>
                    <a:pt x="13587" y="6167"/>
                  </a:cubicBezTo>
                  <a:cubicBezTo>
                    <a:pt x="13601" y="6168"/>
                    <a:pt x="13615" y="6168"/>
                    <a:pt x="13629" y="6168"/>
                  </a:cubicBezTo>
                  <a:cubicBezTo>
                    <a:pt x="14020" y="6168"/>
                    <a:pt x="14002" y="5973"/>
                    <a:pt x="14074" y="5973"/>
                  </a:cubicBezTo>
                  <a:cubicBezTo>
                    <a:pt x="14088" y="5973"/>
                    <a:pt x="14105" y="5981"/>
                    <a:pt x="14130" y="5998"/>
                  </a:cubicBezTo>
                  <a:cubicBezTo>
                    <a:pt x="14222" y="6072"/>
                    <a:pt x="14393" y="6100"/>
                    <a:pt x="14544" y="6100"/>
                  </a:cubicBezTo>
                  <a:cubicBezTo>
                    <a:pt x="14635" y="6100"/>
                    <a:pt x="14718" y="6090"/>
                    <a:pt x="14773" y="6074"/>
                  </a:cubicBezTo>
                  <a:cubicBezTo>
                    <a:pt x="14921" y="6032"/>
                    <a:pt x="15001" y="5718"/>
                    <a:pt x="14988" y="5566"/>
                  </a:cubicBezTo>
                  <a:cubicBezTo>
                    <a:pt x="14983" y="5462"/>
                    <a:pt x="14447" y="5370"/>
                    <a:pt x="14040" y="5370"/>
                  </a:cubicBezTo>
                  <a:cubicBezTo>
                    <a:pt x="13849" y="5370"/>
                    <a:pt x="13687" y="5390"/>
                    <a:pt x="13620" y="5439"/>
                  </a:cubicBezTo>
                  <a:cubicBezTo>
                    <a:pt x="13565" y="5481"/>
                    <a:pt x="13500" y="5495"/>
                    <a:pt x="13432" y="5495"/>
                  </a:cubicBezTo>
                  <a:cubicBezTo>
                    <a:pt x="13307" y="5495"/>
                    <a:pt x="13170" y="5449"/>
                    <a:pt x="13058" y="5449"/>
                  </a:cubicBezTo>
                  <a:cubicBezTo>
                    <a:pt x="13010" y="5449"/>
                    <a:pt x="12966" y="5457"/>
                    <a:pt x="12930" y="5481"/>
                  </a:cubicBezTo>
                  <a:cubicBezTo>
                    <a:pt x="12901" y="5501"/>
                    <a:pt x="12879" y="5510"/>
                    <a:pt x="12860" y="5510"/>
                  </a:cubicBezTo>
                  <a:cubicBezTo>
                    <a:pt x="12777" y="5510"/>
                    <a:pt x="12770" y="5343"/>
                    <a:pt x="12535" y="5329"/>
                  </a:cubicBezTo>
                  <a:cubicBezTo>
                    <a:pt x="12246" y="5312"/>
                    <a:pt x="12555" y="5117"/>
                    <a:pt x="12608" y="5032"/>
                  </a:cubicBezTo>
                  <a:cubicBezTo>
                    <a:pt x="12657" y="4956"/>
                    <a:pt x="12261" y="4771"/>
                    <a:pt x="12034" y="4771"/>
                  </a:cubicBezTo>
                  <a:cubicBezTo>
                    <a:pt x="12009" y="4771"/>
                    <a:pt x="11985" y="4773"/>
                    <a:pt x="11965" y="4778"/>
                  </a:cubicBezTo>
                  <a:cubicBezTo>
                    <a:pt x="11930" y="4788"/>
                    <a:pt x="11898" y="4793"/>
                    <a:pt x="11867" y="4793"/>
                  </a:cubicBezTo>
                  <a:cubicBezTo>
                    <a:pt x="11717" y="4793"/>
                    <a:pt x="11611" y="4682"/>
                    <a:pt x="11449" y="4584"/>
                  </a:cubicBezTo>
                  <a:cubicBezTo>
                    <a:pt x="11374" y="4541"/>
                    <a:pt x="11251" y="4519"/>
                    <a:pt x="11134" y="4519"/>
                  </a:cubicBezTo>
                  <a:close/>
                  <a:moveTo>
                    <a:pt x="7881" y="4683"/>
                  </a:moveTo>
                  <a:cubicBezTo>
                    <a:pt x="7876" y="4683"/>
                    <a:pt x="7869" y="4684"/>
                    <a:pt x="7862" y="4685"/>
                  </a:cubicBezTo>
                  <a:cubicBezTo>
                    <a:pt x="7722" y="4710"/>
                    <a:pt x="7420" y="5007"/>
                    <a:pt x="7601" y="5032"/>
                  </a:cubicBezTo>
                  <a:cubicBezTo>
                    <a:pt x="7782" y="5066"/>
                    <a:pt x="7722" y="5193"/>
                    <a:pt x="7621" y="5244"/>
                  </a:cubicBezTo>
                  <a:cubicBezTo>
                    <a:pt x="7527" y="5303"/>
                    <a:pt x="7849" y="5405"/>
                    <a:pt x="7802" y="5481"/>
                  </a:cubicBezTo>
                  <a:cubicBezTo>
                    <a:pt x="7790" y="5507"/>
                    <a:pt x="7736" y="5518"/>
                    <a:pt x="7666" y="5518"/>
                  </a:cubicBezTo>
                  <a:cubicBezTo>
                    <a:pt x="7505" y="5518"/>
                    <a:pt x="7260" y="5457"/>
                    <a:pt x="7246" y="5363"/>
                  </a:cubicBezTo>
                  <a:cubicBezTo>
                    <a:pt x="7228" y="5233"/>
                    <a:pt x="6912" y="5015"/>
                    <a:pt x="6732" y="5015"/>
                  </a:cubicBezTo>
                  <a:cubicBezTo>
                    <a:pt x="6711" y="5015"/>
                    <a:pt x="6693" y="5018"/>
                    <a:pt x="6676" y="5024"/>
                  </a:cubicBezTo>
                  <a:cubicBezTo>
                    <a:pt x="6660" y="5029"/>
                    <a:pt x="6645" y="5031"/>
                    <a:pt x="6633" y="5031"/>
                  </a:cubicBezTo>
                  <a:cubicBezTo>
                    <a:pt x="6525" y="5031"/>
                    <a:pt x="6559" y="4853"/>
                    <a:pt x="6415" y="4837"/>
                  </a:cubicBezTo>
                  <a:cubicBezTo>
                    <a:pt x="6411" y="4837"/>
                    <a:pt x="6408" y="4837"/>
                    <a:pt x="6404" y="4837"/>
                  </a:cubicBezTo>
                  <a:cubicBezTo>
                    <a:pt x="6256" y="4837"/>
                    <a:pt x="6304" y="5016"/>
                    <a:pt x="6153" y="5032"/>
                  </a:cubicBezTo>
                  <a:cubicBezTo>
                    <a:pt x="5999" y="5049"/>
                    <a:pt x="6013" y="5244"/>
                    <a:pt x="6187" y="5244"/>
                  </a:cubicBezTo>
                  <a:cubicBezTo>
                    <a:pt x="6345" y="5244"/>
                    <a:pt x="6401" y="5304"/>
                    <a:pt x="6201" y="5304"/>
                  </a:cubicBezTo>
                  <a:cubicBezTo>
                    <a:pt x="6188" y="5304"/>
                    <a:pt x="6175" y="5304"/>
                    <a:pt x="6160" y="5303"/>
                  </a:cubicBezTo>
                  <a:cubicBezTo>
                    <a:pt x="6153" y="5303"/>
                    <a:pt x="6145" y="5303"/>
                    <a:pt x="6138" y="5303"/>
                  </a:cubicBezTo>
                  <a:cubicBezTo>
                    <a:pt x="5926" y="5303"/>
                    <a:pt x="5827" y="5521"/>
                    <a:pt x="5941" y="5521"/>
                  </a:cubicBezTo>
                  <a:cubicBezTo>
                    <a:pt x="5952" y="5521"/>
                    <a:pt x="5964" y="5519"/>
                    <a:pt x="5979" y="5515"/>
                  </a:cubicBezTo>
                  <a:cubicBezTo>
                    <a:pt x="6066" y="5486"/>
                    <a:pt x="6160" y="5471"/>
                    <a:pt x="6217" y="5471"/>
                  </a:cubicBezTo>
                  <a:cubicBezTo>
                    <a:pt x="6274" y="5471"/>
                    <a:pt x="6294" y="5486"/>
                    <a:pt x="6234" y="5515"/>
                  </a:cubicBezTo>
                  <a:cubicBezTo>
                    <a:pt x="6106" y="5566"/>
                    <a:pt x="5751" y="5608"/>
                    <a:pt x="5798" y="5693"/>
                  </a:cubicBezTo>
                  <a:cubicBezTo>
                    <a:pt x="5832" y="5752"/>
                    <a:pt x="5966" y="5735"/>
                    <a:pt x="6113" y="5803"/>
                  </a:cubicBezTo>
                  <a:cubicBezTo>
                    <a:pt x="6184" y="5841"/>
                    <a:pt x="6241" y="5871"/>
                    <a:pt x="6293" y="5871"/>
                  </a:cubicBezTo>
                  <a:cubicBezTo>
                    <a:pt x="6346" y="5871"/>
                    <a:pt x="6395" y="5841"/>
                    <a:pt x="6448" y="5761"/>
                  </a:cubicBezTo>
                  <a:cubicBezTo>
                    <a:pt x="6518" y="5662"/>
                    <a:pt x="6601" y="5563"/>
                    <a:pt x="6637" y="5563"/>
                  </a:cubicBezTo>
                  <a:cubicBezTo>
                    <a:pt x="6656" y="5563"/>
                    <a:pt x="6662" y="5593"/>
                    <a:pt x="6643" y="5668"/>
                  </a:cubicBezTo>
                  <a:cubicBezTo>
                    <a:pt x="6619" y="5751"/>
                    <a:pt x="6641" y="5776"/>
                    <a:pt x="6693" y="5776"/>
                  </a:cubicBezTo>
                  <a:cubicBezTo>
                    <a:pt x="6775" y="5776"/>
                    <a:pt x="6930" y="5715"/>
                    <a:pt x="7105" y="5710"/>
                  </a:cubicBezTo>
                  <a:cubicBezTo>
                    <a:pt x="7115" y="5709"/>
                    <a:pt x="7124" y="5709"/>
                    <a:pt x="7133" y="5709"/>
                  </a:cubicBezTo>
                  <a:cubicBezTo>
                    <a:pt x="7370" y="5709"/>
                    <a:pt x="7041" y="5931"/>
                    <a:pt x="6750" y="5964"/>
                  </a:cubicBezTo>
                  <a:cubicBezTo>
                    <a:pt x="6448" y="5990"/>
                    <a:pt x="6495" y="6184"/>
                    <a:pt x="6736" y="6252"/>
                  </a:cubicBezTo>
                  <a:cubicBezTo>
                    <a:pt x="6765" y="6261"/>
                    <a:pt x="6798" y="6265"/>
                    <a:pt x="6833" y="6265"/>
                  </a:cubicBezTo>
                  <a:cubicBezTo>
                    <a:pt x="7092" y="6265"/>
                    <a:pt x="7495" y="6039"/>
                    <a:pt x="7601" y="5905"/>
                  </a:cubicBezTo>
                  <a:cubicBezTo>
                    <a:pt x="7631" y="5865"/>
                    <a:pt x="7660" y="5852"/>
                    <a:pt x="7689" y="5852"/>
                  </a:cubicBezTo>
                  <a:cubicBezTo>
                    <a:pt x="7749" y="5852"/>
                    <a:pt x="7809" y="5910"/>
                    <a:pt x="7871" y="5910"/>
                  </a:cubicBezTo>
                  <a:cubicBezTo>
                    <a:pt x="7895" y="5910"/>
                    <a:pt x="7919" y="5901"/>
                    <a:pt x="7943" y="5879"/>
                  </a:cubicBezTo>
                  <a:cubicBezTo>
                    <a:pt x="7985" y="5842"/>
                    <a:pt x="8038" y="5831"/>
                    <a:pt x="8098" y="5831"/>
                  </a:cubicBezTo>
                  <a:cubicBezTo>
                    <a:pt x="8180" y="5831"/>
                    <a:pt x="8274" y="5850"/>
                    <a:pt x="8371" y="5850"/>
                  </a:cubicBezTo>
                  <a:cubicBezTo>
                    <a:pt x="8411" y="5850"/>
                    <a:pt x="8452" y="5847"/>
                    <a:pt x="8493" y="5837"/>
                  </a:cubicBezTo>
                  <a:cubicBezTo>
                    <a:pt x="8694" y="5778"/>
                    <a:pt x="8727" y="5270"/>
                    <a:pt x="8573" y="5193"/>
                  </a:cubicBezTo>
                  <a:cubicBezTo>
                    <a:pt x="8545" y="5177"/>
                    <a:pt x="8523" y="5171"/>
                    <a:pt x="8503" y="5171"/>
                  </a:cubicBezTo>
                  <a:cubicBezTo>
                    <a:pt x="8421" y="5171"/>
                    <a:pt x="8403" y="5291"/>
                    <a:pt x="8305" y="5312"/>
                  </a:cubicBezTo>
                  <a:cubicBezTo>
                    <a:pt x="8296" y="5314"/>
                    <a:pt x="8287" y="5316"/>
                    <a:pt x="8279" y="5316"/>
                  </a:cubicBezTo>
                  <a:cubicBezTo>
                    <a:pt x="8180" y="5316"/>
                    <a:pt x="8117" y="5141"/>
                    <a:pt x="8030" y="5024"/>
                  </a:cubicBezTo>
                  <a:cubicBezTo>
                    <a:pt x="7935" y="4903"/>
                    <a:pt x="7990" y="4683"/>
                    <a:pt x="7881" y="4683"/>
                  </a:cubicBezTo>
                  <a:close/>
                  <a:moveTo>
                    <a:pt x="14766" y="6589"/>
                  </a:moveTo>
                  <a:cubicBezTo>
                    <a:pt x="14724" y="6589"/>
                    <a:pt x="14691" y="6607"/>
                    <a:pt x="14673" y="6659"/>
                  </a:cubicBezTo>
                  <a:cubicBezTo>
                    <a:pt x="14613" y="6836"/>
                    <a:pt x="14814" y="6836"/>
                    <a:pt x="14827" y="7048"/>
                  </a:cubicBezTo>
                  <a:cubicBezTo>
                    <a:pt x="14836" y="7188"/>
                    <a:pt x="14926" y="7265"/>
                    <a:pt x="15031" y="7265"/>
                  </a:cubicBezTo>
                  <a:cubicBezTo>
                    <a:pt x="15085" y="7265"/>
                    <a:pt x="15143" y="7244"/>
                    <a:pt x="15196" y="7201"/>
                  </a:cubicBezTo>
                  <a:cubicBezTo>
                    <a:pt x="15245" y="7158"/>
                    <a:pt x="15325" y="7149"/>
                    <a:pt x="15411" y="7149"/>
                  </a:cubicBezTo>
                  <a:cubicBezTo>
                    <a:pt x="15479" y="7149"/>
                    <a:pt x="15550" y="7155"/>
                    <a:pt x="15612" y="7155"/>
                  </a:cubicBezTo>
                  <a:cubicBezTo>
                    <a:pt x="15704" y="7155"/>
                    <a:pt x="15772" y="7141"/>
                    <a:pt x="15772" y="7074"/>
                  </a:cubicBezTo>
                  <a:cubicBezTo>
                    <a:pt x="15772" y="6924"/>
                    <a:pt x="15385" y="6680"/>
                    <a:pt x="15200" y="6680"/>
                  </a:cubicBezTo>
                  <a:cubicBezTo>
                    <a:pt x="15186" y="6680"/>
                    <a:pt x="15174" y="6681"/>
                    <a:pt x="15162" y="6684"/>
                  </a:cubicBezTo>
                  <a:cubicBezTo>
                    <a:pt x="15149" y="6687"/>
                    <a:pt x="15136" y="6689"/>
                    <a:pt x="15122" y="6689"/>
                  </a:cubicBezTo>
                  <a:cubicBezTo>
                    <a:pt x="15009" y="6689"/>
                    <a:pt x="14864" y="6589"/>
                    <a:pt x="14766" y="6589"/>
                  </a:cubicBezTo>
                  <a:close/>
                  <a:moveTo>
                    <a:pt x="10529" y="6367"/>
                  </a:moveTo>
                  <a:cubicBezTo>
                    <a:pt x="10407" y="6367"/>
                    <a:pt x="10161" y="6460"/>
                    <a:pt x="10276" y="6514"/>
                  </a:cubicBezTo>
                  <a:cubicBezTo>
                    <a:pt x="10382" y="6571"/>
                    <a:pt x="10354" y="6641"/>
                    <a:pt x="10278" y="6641"/>
                  </a:cubicBezTo>
                  <a:cubicBezTo>
                    <a:pt x="10239" y="6641"/>
                    <a:pt x="10187" y="6623"/>
                    <a:pt x="10135" y="6574"/>
                  </a:cubicBezTo>
                  <a:cubicBezTo>
                    <a:pt x="10103" y="6543"/>
                    <a:pt x="10058" y="6529"/>
                    <a:pt x="10009" y="6529"/>
                  </a:cubicBezTo>
                  <a:cubicBezTo>
                    <a:pt x="9831" y="6529"/>
                    <a:pt x="9599" y="6702"/>
                    <a:pt x="9719" y="6828"/>
                  </a:cubicBezTo>
                  <a:cubicBezTo>
                    <a:pt x="9833" y="6955"/>
                    <a:pt x="10189" y="6743"/>
                    <a:pt x="9987" y="7107"/>
                  </a:cubicBezTo>
                  <a:cubicBezTo>
                    <a:pt x="9928" y="7211"/>
                    <a:pt x="9879" y="7248"/>
                    <a:pt x="9834" y="7248"/>
                  </a:cubicBezTo>
                  <a:cubicBezTo>
                    <a:pt x="9729" y="7248"/>
                    <a:pt x="9649" y="7046"/>
                    <a:pt x="9529" y="7046"/>
                  </a:cubicBezTo>
                  <a:cubicBezTo>
                    <a:pt x="9521" y="7046"/>
                    <a:pt x="9513" y="7046"/>
                    <a:pt x="9505" y="7048"/>
                  </a:cubicBezTo>
                  <a:cubicBezTo>
                    <a:pt x="9310" y="7091"/>
                    <a:pt x="9398" y="7404"/>
                    <a:pt x="9686" y="7514"/>
                  </a:cubicBezTo>
                  <a:cubicBezTo>
                    <a:pt x="9974" y="7624"/>
                    <a:pt x="9941" y="7836"/>
                    <a:pt x="10182" y="8048"/>
                  </a:cubicBezTo>
                  <a:cubicBezTo>
                    <a:pt x="10233" y="8094"/>
                    <a:pt x="10270" y="8112"/>
                    <a:pt x="10298" y="8112"/>
                  </a:cubicBezTo>
                  <a:cubicBezTo>
                    <a:pt x="10397" y="8112"/>
                    <a:pt x="10401" y="7895"/>
                    <a:pt x="10594" y="7895"/>
                  </a:cubicBezTo>
                  <a:cubicBezTo>
                    <a:pt x="10599" y="7895"/>
                    <a:pt x="10605" y="7895"/>
                    <a:pt x="10611" y="7895"/>
                  </a:cubicBezTo>
                  <a:cubicBezTo>
                    <a:pt x="10615" y="7895"/>
                    <a:pt x="10619" y="7895"/>
                    <a:pt x="10622" y="7895"/>
                  </a:cubicBezTo>
                  <a:cubicBezTo>
                    <a:pt x="10879" y="7895"/>
                    <a:pt x="10893" y="7333"/>
                    <a:pt x="10932" y="7124"/>
                  </a:cubicBezTo>
                  <a:cubicBezTo>
                    <a:pt x="10953" y="7015"/>
                    <a:pt x="10895" y="6967"/>
                    <a:pt x="10843" y="6967"/>
                  </a:cubicBezTo>
                  <a:cubicBezTo>
                    <a:pt x="10794" y="6967"/>
                    <a:pt x="10749" y="7008"/>
                    <a:pt x="10778" y="7082"/>
                  </a:cubicBezTo>
                  <a:cubicBezTo>
                    <a:pt x="10824" y="7186"/>
                    <a:pt x="10805" y="7289"/>
                    <a:pt x="10781" y="7289"/>
                  </a:cubicBezTo>
                  <a:cubicBezTo>
                    <a:pt x="10770" y="7289"/>
                    <a:pt x="10758" y="7266"/>
                    <a:pt x="10752" y="7209"/>
                  </a:cubicBezTo>
                  <a:cubicBezTo>
                    <a:pt x="10739" y="7122"/>
                    <a:pt x="10688" y="7113"/>
                    <a:pt x="10631" y="7113"/>
                  </a:cubicBezTo>
                  <a:cubicBezTo>
                    <a:pt x="10615" y="7113"/>
                    <a:pt x="10598" y="7114"/>
                    <a:pt x="10582" y="7114"/>
                  </a:cubicBezTo>
                  <a:cubicBezTo>
                    <a:pt x="10530" y="7114"/>
                    <a:pt x="10480" y="7106"/>
                    <a:pt x="10450" y="7048"/>
                  </a:cubicBezTo>
                  <a:cubicBezTo>
                    <a:pt x="10369" y="6913"/>
                    <a:pt x="10684" y="6896"/>
                    <a:pt x="10758" y="6718"/>
                  </a:cubicBezTo>
                  <a:cubicBezTo>
                    <a:pt x="10832" y="6531"/>
                    <a:pt x="10510" y="6565"/>
                    <a:pt x="10584" y="6421"/>
                  </a:cubicBezTo>
                  <a:cubicBezTo>
                    <a:pt x="10607" y="6382"/>
                    <a:pt x="10578" y="6367"/>
                    <a:pt x="10529" y="6367"/>
                  </a:cubicBezTo>
                  <a:close/>
                  <a:moveTo>
                    <a:pt x="4772" y="6109"/>
                  </a:moveTo>
                  <a:cubicBezTo>
                    <a:pt x="4622" y="6109"/>
                    <a:pt x="4176" y="6278"/>
                    <a:pt x="4055" y="6278"/>
                  </a:cubicBezTo>
                  <a:cubicBezTo>
                    <a:pt x="3914" y="6278"/>
                    <a:pt x="4069" y="6472"/>
                    <a:pt x="4162" y="6574"/>
                  </a:cubicBezTo>
                  <a:cubicBezTo>
                    <a:pt x="4263" y="6667"/>
                    <a:pt x="3928" y="6981"/>
                    <a:pt x="3995" y="7048"/>
                  </a:cubicBezTo>
                  <a:cubicBezTo>
                    <a:pt x="4055" y="7116"/>
                    <a:pt x="3928" y="7302"/>
                    <a:pt x="3774" y="7522"/>
                  </a:cubicBezTo>
                  <a:cubicBezTo>
                    <a:pt x="3626" y="7743"/>
                    <a:pt x="3888" y="7734"/>
                    <a:pt x="4075" y="7794"/>
                  </a:cubicBezTo>
                  <a:cubicBezTo>
                    <a:pt x="4270" y="7844"/>
                    <a:pt x="4290" y="8293"/>
                    <a:pt x="4424" y="8293"/>
                  </a:cubicBezTo>
                  <a:cubicBezTo>
                    <a:pt x="4504" y="8293"/>
                    <a:pt x="4444" y="8158"/>
                    <a:pt x="4585" y="8158"/>
                  </a:cubicBezTo>
                  <a:cubicBezTo>
                    <a:pt x="4715" y="8158"/>
                    <a:pt x="4696" y="8071"/>
                    <a:pt x="4793" y="8071"/>
                  </a:cubicBezTo>
                  <a:cubicBezTo>
                    <a:pt x="4801" y="8071"/>
                    <a:pt x="4810" y="8072"/>
                    <a:pt x="4819" y="8073"/>
                  </a:cubicBezTo>
                  <a:cubicBezTo>
                    <a:pt x="4833" y="8075"/>
                    <a:pt x="4846" y="8076"/>
                    <a:pt x="4860" y="8076"/>
                  </a:cubicBezTo>
                  <a:cubicBezTo>
                    <a:pt x="4970" y="8076"/>
                    <a:pt x="5061" y="8010"/>
                    <a:pt x="5061" y="7836"/>
                  </a:cubicBezTo>
                  <a:cubicBezTo>
                    <a:pt x="5061" y="7641"/>
                    <a:pt x="5155" y="7565"/>
                    <a:pt x="5282" y="7522"/>
                  </a:cubicBezTo>
                  <a:cubicBezTo>
                    <a:pt x="5409" y="7480"/>
                    <a:pt x="5295" y="7277"/>
                    <a:pt x="5476" y="7218"/>
                  </a:cubicBezTo>
                  <a:cubicBezTo>
                    <a:pt x="5744" y="7107"/>
                    <a:pt x="6006" y="6972"/>
                    <a:pt x="6254" y="6794"/>
                  </a:cubicBezTo>
                  <a:cubicBezTo>
                    <a:pt x="6334" y="6709"/>
                    <a:pt x="6147" y="6599"/>
                    <a:pt x="5952" y="6447"/>
                  </a:cubicBezTo>
                  <a:cubicBezTo>
                    <a:pt x="5836" y="6351"/>
                    <a:pt x="5734" y="6300"/>
                    <a:pt x="5640" y="6300"/>
                  </a:cubicBezTo>
                  <a:cubicBezTo>
                    <a:pt x="5576" y="6300"/>
                    <a:pt x="5516" y="6323"/>
                    <a:pt x="5456" y="6371"/>
                  </a:cubicBezTo>
                  <a:cubicBezTo>
                    <a:pt x="5425" y="6396"/>
                    <a:pt x="5406" y="6406"/>
                    <a:pt x="5393" y="6406"/>
                  </a:cubicBezTo>
                  <a:cubicBezTo>
                    <a:pt x="5348" y="6406"/>
                    <a:pt x="5384" y="6291"/>
                    <a:pt x="5335" y="6291"/>
                  </a:cubicBezTo>
                  <a:cubicBezTo>
                    <a:pt x="5327" y="6291"/>
                    <a:pt x="5316" y="6295"/>
                    <a:pt x="5302" y="6303"/>
                  </a:cubicBezTo>
                  <a:cubicBezTo>
                    <a:pt x="5284" y="6313"/>
                    <a:pt x="5261" y="6318"/>
                    <a:pt x="5236" y="6318"/>
                  </a:cubicBezTo>
                  <a:cubicBezTo>
                    <a:pt x="5095" y="6318"/>
                    <a:pt x="4859" y="6182"/>
                    <a:pt x="4819" y="6125"/>
                  </a:cubicBezTo>
                  <a:cubicBezTo>
                    <a:pt x="4814" y="6114"/>
                    <a:pt x="4797" y="6109"/>
                    <a:pt x="4772" y="6109"/>
                  </a:cubicBezTo>
                  <a:close/>
                  <a:moveTo>
                    <a:pt x="8689" y="6612"/>
                  </a:moveTo>
                  <a:cubicBezTo>
                    <a:pt x="8513" y="6612"/>
                    <a:pt x="8325" y="6737"/>
                    <a:pt x="8352" y="6777"/>
                  </a:cubicBezTo>
                  <a:cubicBezTo>
                    <a:pt x="8379" y="6836"/>
                    <a:pt x="8653" y="7031"/>
                    <a:pt x="8653" y="7116"/>
                  </a:cubicBezTo>
                  <a:cubicBezTo>
                    <a:pt x="8653" y="7126"/>
                    <a:pt x="8650" y="7130"/>
                    <a:pt x="8644" y="7130"/>
                  </a:cubicBezTo>
                  <a:cubicBezTo>
                    <a:pt x="8601" y="7130"/>
                    <a:pt x="8433" y="6937"/>
                    <a:pt x="8346" y="6937"/>
                  </a:cubicBezTo>
                  <a:cubicBezTo>
                    <a:pt x="8335" y="6937"/>
                    <a:pt x="8326" y="6940"/>
                    <a:pt x="8318" y="6947"/>
                  </a:cubicBezTo>
                  <a:cubicBezTo>
                    <a:pt x="8305" y="6957"/>
                    <a:pt x="8292" y="6961"/>
                    <a:pt x="8278" y="6961"/>
                  </a:cubicBezTo>
                  <a:cubicBezTo>
                    <a:pt x="8225" y="6961"/>
                    <a:pt x="8170" y="6899"/>
                    <a:pt x="8120" y="6899"/>
                  </a:cubicBezTo>
                  <a:cubicBezTo>
                    <a:pt x="8097" y="6899"/>
                    <a:pt x="8076" y="6911"/>
                    <a:pt x="8057" y="6947"/>
                  </a:cubicBezTo>
                  <a:cubicBezTo>
                    <a:pt x="7983" y="7091"/>
                    <a:pt x="8157" y="7582"/>
                    <a:pt x="8218" y="7717"/>
                  </a:cubicBezTo>
                  <a:cubicBezTo>
                    <a:pt x="8285" y="7853"/>
                    <a:pt x="8151" y="7861"/>
                    <a:pt x="8070" y="7887"/>
                  </a:cubicBezTo>
                  <a:cubicBezTo>
                    <a:pt x="8067" y="7888"/>
                    <a:pt x="8064" y="7889"/>
                    <a:pt x="8061" y="7889"/>
                  </a:cubicBezTo>
                  <a:cubicBezTo>
                    <a:pt x="7982" y="7889"/>
                    <a:pt x="7966" y="7491"/>
                    <a:pt x="7883" y="7345"/>
                  </a:cubicBezTo>
                  <a:cubicBezTo>
                    <a:pt x="7814" y="7218"/>
                    <a:pt x="7589" y="7082"/>
                    <a:pt x="7486" y="7082"/>
                  </a:cubicBezTo>
                  <a:cubicBezTo>
                    <a:pt x="7457" y="7082"/>
                    <a:pt x="7438" y="7092"/>
                    <a:pt x="7434" y="7116"/>
                  </a:cubicBezTo>
                  <a:cubicBezTo>
                    <a:pt x="7413" y="7226"/>
                    <a:pt x="7648" y="7226"/>
                    <a:pt x="7614" y="7379"/>
                  </a:cubicBezTo>
                  <a:cubicBezTo>
                    <a:pt x="7606" y="7420"/>
                    <a:pt x="7591" y="7434"/>
                    <a:pt x="7572" y="7434"/>
                  </a:cubicBezTo>
                  <a:cubicBezTo>
                    <a:pt x="7532" y="7434"/>
                    <a:pt x="7475" y="7376"/>
                    <a:pt x="7414" y="7376"/>
                  </a:cubicBezTo>
                  <a:cubicBezTo>
                    <a:pt x="7389" y="7376"/>
                    <a:pt x="7364" y="7385"/>
                    <a:pt x="7340" y="7412"/>
                  </a:cubicBezTo>
                  <a:cubicBezTo>
                    <a:pt x="7298" y="7457"/>
                    <a:pt x="7273" y="7475"/>
                    <a:pt x="7259" y="7475"/>
                  </a:cubicBezTo>
                  <a:cubicBezTo>
                    <a:pt x="7233" y="7475"/>
                    <a:pt x="7246" y="7410"/>
                    <a:pt x="7259" y="7328"/>
                  </a:cubicBezTo>
                  <a:cubicBezTo>
                    <a:pt x="7278" y="7211"/>
                    <a:pt x="7121" y="7088"/>
                    <a:pt x="6924" y="7088"/>
                  </a:cubicBezTo>
                  <a:cubicBezTo>
                    <a:pt x="6907" y="7088"/>
                    <a:pt x="6889" y="7088"/>
                    <a:pt x="6871" y="7091"/>
                  </a:cubicBezTo>
                  <a:cubicBezTo>
                    <a:pt x="6656" y="7116"/>
                    <a:pt x="6777" y="7311"/>
                    <a:pt x="6710" y="7379"/>
                  </a:cubicBezTo>
                  <a:cubicBezTo>
                    <a:pt x="6696" y="7396"/>
                    <a:pt x="6667" y="7403"/>
                    <a:pt x="6635" y="7403"/>
                  </a:cubicBezTo>
                  <a:cubicBezTo>
                    <a:pt x="6528" y="7403"/>
                    <a:pt x="6374" y="7325"/>
                    <a:pt x="6529" y="7286"/>
                  </a:cubicBezTo>
                  <a:cubicBezTo>
                    <a:pt x="6736" y="7226"/>
                    <a:pt x="6649" y="7074"/>
                    <a:pt x="6569" y="6921"/>
                  </a:cubicBezTo>
                  <a:cubicBezTo>
                    <a:pt x="6549" y="6880"/>
                    <a:pt x="6520" y="6863"/>
                    <a:pt x="6481" y="6863"/>
                  </a:cubicBezTo>
                  <a:cubicBezTo>
                    <a:pt x="6377" y="6863"/>
                    <a:pt x="6204" y="6988"/>
                    <a:pt x="5959" y="7099"/>
                  </a:cubicBezTo>
                  <a:cubicBezTo>
                    <a:pt x="5624" y="7252"/>
                    <a:pt x="5476" y="7421"/>
                    <a:pt x="5517" y="7438"/>
                  </a:cubicBezTo>
                  <a:cubicBezTo>
                    <a:pt x="5563" y="7455"/>
                    <a:pt x="5570" y="7522"/>
                    <a:pt x="5443" y="7667"/>
                  </a:cubicBezTo>
                  <a:cubicBezTo>
                    <a:pt x="5316" y="7802"/>
                    <a:pt x="5443" y="7929"/>
                    <a:pt x="5563" y="7929"/>
                  </a:cubicBezTo>
                  <a:cubicBezTo>
                    <a:pt x="5677" y="7929"/>
                    <a:pt x="5577" y="8056"/>
                    <a:pt x="5657" y="8082"/>
                  </a:cubicBezTo>
                  <a:cubicBezTo>
                    <a:pt x="5663" y="8084"/>
                    <a:pt x="5670" y="8085"/>
                    <a:pt x="5678" y="8085"/>
                  </a:cubicBezTo>
                  <a:cubicBezTo>
                    <a:pt x="5768" y="8085"/>
                    <a:pt x="6003" y="7962"/>
                    <a:pt x="6143" y="7962"/>
                  </a:cubicBezTo>
                  <a:cubicBezTo>
                    <a:pt x="6178" y="7962"/>
                    <a:pt x="6207" y="7970"/>
                    <a:pt x="6227" y="7989"/>
                  </a:cubicBezTo>
                  <a:cubicBezTo>
                    <a:pt x="6334" y="8082"/>
                    <a:pt x="5597" y="8141"/>
                    <a:pt x="5597" y="8310"/>
                  </a:cubicBezTo>
                  <a:cubicBezTo>
                    <a:pt x="5597" y="8442"/>
                    <a:pt x="5843" y="8527"/>
                    <a:pt x="6092" y="8527"/>
                  </a:cubicBezTo>
                  <a:cubicBezTo>
                    <a:pt x="6163" y="8527"/>
                    <a:pt x="6235" y="8520"/>
                    <a:pt x="6301" y="8505"/>
                  </a:cubicBezTo>
                  <a:cubicBezTo>
                    <a:pt x="6360" y="8492"/>
                    <a:pt x="6427" y="8486"/>
                    <a:pt x="6498" y="8486"/>
                  </a:cubicBezTo>
                  <a:cubicBezTo>
                    <a:pt x="6789" y="8486"/>
                    <a:pt x="7132" y="8584"/>
                    <a:pt x="7132" y="8666"/>
                  </a:cubicBezTo>
                  <a:cubicBezTo>
                    <a:pt x="7132" y="8718"/>
                    <a:pt x="7020" y="8733"/>
                    <a:pt x="6874" y="8733"/>
                  </a:cubicBezTo>
                  <a:cubicBezTo>
                    <a:pt x="6760" y="8733"/>
                    <a:pt x="6626" y="8724"/>
                    <a:pt x="6508" y="8717"/>
                  </a:cubicBezTo>
                  <a:cubicBezTo>
                    <a:pt x="6499" y="8716"/>
                    <a:pt x="6489" y="8716"/>
                    <a:pt x="6478" y="8716"/>
                  </a:cubicBezTo>
                  <a:cubicBezTo>
                    <a:pt x="6207" y="8716"/>
                    <a:pt x="5779" y="8823"/>
                    <a:pt x="5798" y="8929"/>
                  </a:cubicBezTo>
                  <a:cubicBezTo>
                    <a:pt x="5818" y="9047"/>
                    <a:pt x="5852" y="9056"/>
                    <a:pt x="6133" y="9225"/>
                  </a:cubicBezTo>
                  <a:cubicBezTo>
                    <a:pt x="6215" y="9274"/>
                    <a:pt x="6298" y="9288"/>
                    <a:pt x="6374" y="9288"/>
                  </a:cubicBezTo>
                  <a:cubicBezTo>
                    <a:pt x="6463" y="9288"/>
                    <a:pt x="6542" y="9270"/>
                    <a:pt x="6600" y="9270"/>
                  </a:cubicBezTo>
                  <a:cubicBezTo>
                    <a:pt x="6662" y="9270"/>
                    <a:pt x="6699" y="9291"/>
                    <a:pt x="6696" y="9378"/>
                  </a:cubicBezTo>
                  <a:cubicBezTo>
                    <a:pt x="6683" y="9615"/>
                    <a:pt x="6844" y="9674"/>
                    <a:pt x="7219" y="9691"/>
                  </a:cubicBezTo>
                  <a:cubicBezTo>
                    <a:pt x="7226" y="9691"/>
                    <a:pt x="7232" y="9691"/>
                    <a:pt x="7239" y="9691"/>
                  </a:cubicBezTo>
                  <a:cubicBezTo>
                    <a:pt x="7588" y="9691"/>
                    <a:pt x="7760" y="9478"/>
                    <a:pt x="7931" y="9478"/>
                  </a:cubicBezTo>
                  <a:cubicBezTo>
                    <a:pt x="7937" y="9478"/>
                    <a:pt x="7944" y="9479"/>
                    <a:pt x="7950" y="9479"/>
                  </a:cubicBezTo>
                  <a:cubicBezTo>
                    <a:pt x="7964" y="9480"/>
                    <a:pt x="7979" y="9480"/>
                    <a:pt x="7992" y="9480"/>
                  </a:cubicBezTo>
                  <a:cubicBezTo>
                    <a:pt x="8150" y="9480"/>
                    <a:pt x="8225" y="9432"/>
                    <a:pt x="8305" y="9276"/>
                  </a:cubicBezTo>
                  <a:cubicBezTo>
                    <a:pt x="8340" y="9212"/>
                    <a:pt x="8372" y="9188"/>
                    <a:pt x="8401" y="9188"/>
                  </a:cubicBezTo>
                  <a:cubicBezTo>
                    <a:pt x="8443" y="9188"/>
                    <a:pt x="8477" y="9242"/>
                    <a:pt x="8493" y="9293"/>
                  </a:cubicBezTo>
                  <a:cubicBezTo>
                    <a:pt x="8513" y="9378"/>
                    <a:pt x="8747" y="9361"/>
                    <a:pt x="8801" y="9437"/>
                  </a:cubicBezTo>
                  <a:cubicBezTo>
                    <a:pt x="8866" y="9520"/>
                    <a:pt x="8998" y="9553"/>
                    <a:pt x="9139" y="9553"/>
                  </a:cubicBezTo>
                  <a:cubicBezTo>
                    <a:pt x="9300" y="9553"/>
                    <a:pt x="9472" y="9509"/>
                    <a:pt x="9565" y="9445"/>
                  </a:cubicBezTo>
                  <a:cubicBezTo>
                    <a:pt x="9708" y="9355"/>
                    <a:pt x="9567" y="9129"/>
                    <a:pt x="9464" y="9129"/>
                  </a:cubicBezTo>
                  <a:cubicBezTo>
                    <a:pt x="9441" y="9129"/>
                    <a:pt x="9420" y="9140"/>
                    <a:pt x="9404" y="9166"/>
                  </a:cubicBezTo>
                  <a:cubicBezTo>
                    <a:pt x="9369" y="9223"/>
                    <a:pt x="9336" y="9244"/>
                    <a:pt x="9308" y="9244"/>
                  </a:cubicBezTo>
                  <a:cubicBezTo>
                    <a:pt x="9267" y="9244"/>
                    <a:pt x="9235" y="9198"/>
                    <a:pt x="9223" y="9157"/>
                  </a:cubicBezTo>
                  <a:cubicBezTo>
                    <a:pt x="9196" y="9081"/>
                    <a:pt x="9391" y="9039"/>
                    <a:pt x="9458" y="8937"/>
                  </a:cubicBezTo>
                  <a:cubicBezTo>
                    <a:pt x="9467" y="8924"/>
                    <a:pt x="9481" y="8919"/>
                    <a:pt x="9498" y="8919"/>
                  </a:cubicBezTo>
                  <a:cubicBezTo>
                    <a:pt x="9565" y="8919"/>
                    <a:pt x="9677" y="9007"/>
                    <a:pt x="9744" y="9007"/>
                  </a:cubicBezTo>
                  <a:cubicBezTo>
                    <a:pt x="9776" y="9007"/>
                    <a:pt x="9798" y="8987"/>
                    <a:pt x="9800" y="8929"/>
                  </a:cubicBezTo>
                  <a:cubicBezTo>
                    <a:pt x="9813" y="8717"/>
                    <a:pt x="9498" y="8624"/>
                    <a:pt x="9371" y="8505"/>
                  </a:cubicBezTo>
                  <a:cubicBezTo>
                    <a:pt x="9243" y="8387"/>
                    <a:pt x="9190" y="8446"/>
                    <a:pt x="8982" y="8251"/>
                  </a:cubicBezTo>
                  <a:cubicBezTo>
                    <a:pt x="8781" y="8056"/>
                    <a:pt x="9035" y="7955"/>
                    <a:pt x="8888" y="7802"/>
                  </a:cubicBezTo>
                  <a:cubicBezTo>
                    <a:pt x="8734" y="7650"/>
                    <a:pt x="8680" y="7226"/>
                    <a:pt x="8794" y="7091"/>
                  </a:cubicBezTo>
                  <a:cubicBezTo>
                    <a:pt x="8902" y="6947"/>
                    <a:pt x="9016" y="6735"/>
                    <a:pt x="8821" y="6642"/>
                  </a:cubicBezTo>
                  <a:cubicBezTo>
                    <a:pt x="8781" y="6620"/>
                    <a:pt x="8735" y="6612"/>
                    <a:pt x="8689" y="6612"/>
                  </a:cubicBezTo>
                  <a:close/>
                  <a:moveTo>
                    <a:pt x="15823" y="9778"/>
                  </a:moveTo>
                  <a:cubicBezTo>
                    <a:pt x="15797" y="9778"/>
                    <a:pt x="15770" y="9780"/>
                    <a:pt x="15745" y="9784"/>
                  </a:cubicBezTo>
                  <a:cubicBezTo>
                    <a:pt x="15625" y="9792"/>
                    <a:pt x="15417" y="10030"/>
                    <a:pt x="15524" y="10276"/>
                  </a:cubicBezTo>
                  <a:cubicBezTo>
                    <a:pt x="15567" y="10365"/>
                    <a:pt x="15631" y="10394"/>
                    <a:pt x="15700" y="10394"/>
                  </a:cubicBezTo>
                  <a:cubicBezTo>
                    <a:pt x="15813" y="10394"/>
                    <a:pt x="15941" y="10316"/>
                    <a:pt x="16020" y="10301"/>
                  </a:cubicBezTo>
                  <a:cubicBezTo>
                    <a:pt x="16154" y="10276"/>
                    <a:pt x="16127" y="10013"/>
                    <a:pt x="16053" y="9877"/>
                  </a:cubicBezTo>
                  <a:cubicBezTo>
                    <a:pt x="16012" y="9805"/>
                    <a:pt x="15917" y="9778"/>
                    <a:pt x="15823" y="9778"/>
                  </a:cubicBezTo>
                  <a:close/>
                  <a:moveTo>
                    <a:pt x="5191" y="10567"/>
                  </a:moveTo>
                  <a:cubicBezTo>
                    <a:pt x="5242" y="10567"/>
                    <a:pt x="5279" y="10578"/>
                    <a:pt x="5289" y="10606"/>
                  </a:cubicBezTo>
                  <a:cubicBezTo>
                    <a:pt x="5322" y="10716"/>
                    <a:pt x="5034" y="10792"/>
                    <a:pt x="5175" y="10894"/>
                  </a:cubicBezTo>
                  <a:cubicBezTo>
                    <a:pt x="5223" y="10929"/>
                    <a:pt x="5281" y="10944"/>
                    <a:pt x="5339" y="10944"/>
                  </a:cubicBezTo>
                  <a:cubicBezTo>
                    <a:pt x="5447" y="10944"/>
                    <a:pt x="5553" y="10890"/>
                    <a:pt x="5584" y="10817"/>
                  </a:cubicBezTo>
                  <a:cubicBezTo>
                    <a:pt x="5604" y="10780"/>
                    <a:pt x="5647" y="10758"/>
                    <a:pt x="5686" y="10758"/>
                  </a:cubicBezTo>
                  <a:cubicBezTo>
                    <a:pt x="5752" y="10758"/>
                    <a:pt x="5806" y="10818"/>
                    <a:pt x="5717" y="10962"/>
                  </a:cubicBezTo>
                  <a:cubicBezTo>
                    <a:pt x="5606" y="11142"/>
                    <a:pt x="5554" y="11201"/>
                    <a:pt x="5464" y="11201"/>
                  </a:cubicBezTo>
                  <a:cubicBezTo>
                    <a:pt x="5440" y="11201"/>
                    <a:pt x="5413" y="11197"/>
                    <a:pt x="5383" y="11190"/>
                  </a:cubicBezTo>
                  <a:cubicBezTo>
                    <a:pt x="5362" y="11185"/>
                    <a:pt x="5342" y="11183"/>
                    <a:pt x="5324" y="11183"/>
                  </a:cubicBezTo>
                  <a:cubicBezTo>
                    <a:pt x="5218" y="11183"/>
                    <a:pt x="5159" y="11259"/>
                    <a:pt x="5222" y="11317"/>
                  </a:cubicBezTo>
                  <a:cubicBezTo>
                    <a:pt x="5295" y="11385"/>
                    <a:pt x="5295" y="11436"/>
                    <a:pt x="5148" y="11486"/>
                  </a:cubicBezTo>
                  <a:cubicBezTo>
                    <a:pt x="5008" y="11527"/>
                    <a:pt x="4911" y="11666"/>
                    <a:pt x="4849" y="11666"/>
                  </a:cubicBezTo>
                  <a:cubicBezTo>
                    <a:pt x="4846" y="11666"/>
                    <a:pt x="4843" y="11665"/>
                    <a:pt x="4840" y="11665"/>
                  </a:cubicBezTo>
                  <a:cubicBezTo>
                    <a:pt x="4786" y="11648"/>
                    <a:pt x="5101" y="11351"/>
                    <a:pt x="5014" y="11275"/>
                  </a:cubicBezTo>
                  <a:cubicBezTo>
                    <a:pt x="5001" y="11261"/>
                    <a:pt x="4985" y="11255"/>
                    <a:pt x="4967" y="11255"/>
                  </a:cubicBezTo>
                  <a:cubicBezTo>
                    <a:pt x="4874" y="11255"/>
                    <a:pt x="4732" y="11418"/>
                    <a:pt x="4732" y="11503"/>
                  </a:cubicBezTo>
                  <a:cubicBezTo>
                    <a:pt x="4726" y="11597"/>
                    <a:pt x="4592" y="11597"/>
                    <a:pt x="4511" y="11597"/>
                  </a:cubicBezTo>
                  <a:cubicBezTo>
                    <a:pt x="4431" y="11588"/>
                    <a:pt x="4323" y="11486"/>
                    <a:pt x="4404" y="11478"/>
                  </a:cubicBezTo>
                  <a:cubicBezTo>
                    <a:pt x="4484" y="11470"/>
                    <a:pt x="4431" y="11351"/>
                    <a:pt x="4545" y="11292"/>
                  </a:cubicBezTo>
                  <a:cubicBezTo>
                    <a:pt x="4652" y="11241"/>
                    <a:pt x="4518" y="11156"/>
                    <a:pt x="4551" y="11097"/>
                  </a:cubicBezTo>
                  <a:cubicBezTo>
                    <a:pt x="4561" y="11081"/>
                    <a:pt x="4580" y="11076"/>
                    <a:pt x="4604" y="11076"/>
                  </a:cubicBezTo>
                  <a:cubicBezTo>
                    <a:pt x="4649" y="11076"/>
                    <a:pt x="4710" y="11093"/>
                    <a:pt x="4756" y="11093"/>
                  </a:cubicBezTo>
                  <a:cubicBezTo>
                    <a:pt x="4791" y="11093"/>
                    <a:pt x="4817" y="11083"/>
                    <a:pt x="4819" y="11046"/>
                  </a:cubicBezTo>
                  <a:cubicBezTo>
                    <a:pt x="4825" y="10955"/>
                    <a:pt x="4688" y="10879"/>
                    <a:pt x="4591" y="10879"/>
                  </a:cubicBezTo>
                  <a:cubicBezTo>
                    <a:pt x="4561" y="10879"/>
                    <a:pt x="4535" y="10886"/>
                    <a:pt x="4518" y="10902"/>
                  </a:cubicBezTo>
                  <a:cubicBezTo>
                    <a:pt x="4459" y="10952"/>
                    <a:pt x="4345" y="11048"/>
                    <a:pt x="4207" y="11048"/>
                  </a:cubicBezTo>
                  <a:cubicBezTo>
                    <a:pt x="4157" y="11048"/>
                    <a:pt x="4103" y="11035"/>
                    <a:pt x="4049" y="11004"/>
                  </a:cubicBezTo>
                  <a:cubicBezTo>
                    <a:pt x="3975" y="10962"/>
                    <a:pt x="4585" y="10885"/>
                    <a:pt x="4685" y="10758"/>
                  </a:cubicBezTo>
                  <a:cubicBezTo>
                    <a:pt x="4761" y="10669"/>
                    <a:pt x="5039" y="10567"/>
                    <a:pt x="5191" y="10567"/>
                  </a:cubicBezTo>
                  <a:close/>
                  <a:moveTo>
                    <a:pt x="13601" y="11122"/>
                  </a:moveTo>
                  <a:cubicBezTo>
                    <a:pt x="13525" y="11122"/>
                    <a:pt x="13402" y="11236"/>
                    <a:pt x="13392" y="11410"/>
                  </a:cubicBezTo>
                  <a:cubicBezTo>
                    <a:pt x="13386" y="11665"/>
                    <a:pt x="13279" y="11605"/>
                    <a:pt x="13332" y="11842"/>
                  </a:cubicBezTo>
                  <a:cubicBezTo>
                    <a:pt x="13386" y="12080"/>
                    <a:pt x="13091" y="12139"/>
                    <a:pt x="13125" y="12266"/>
                  </a:cubicBezTo>
                  <a:cubicBezTo>
                    <a:pt x="13135" y="12309"/>
                    <a:pt x="13156" y="12324"/>
                    <a:pt x="13184" y="12324"/>
                  </a:cubicBezTo>
                  <a:cubicBezTo>
                    <a:pt x="13244" y="12324"/>
                    <a:pt x="13335" y="12257"/>
                    <a:pt x="13426" y="12257"/>
                  </a:cubicBezTo>
                  <a:cubicBezTo>
                    <a:pt x="13560" y="12257"/>
                    <a:pt x="13392" y="12486"/>
                    <a:pt x="13553" y="12503"/>
                  </a:cubicBezTo>
                  <a:cubicBezTo>
                    <a:pt x="13559" y="12504"/>
                    <a:pt x="13565" y="12504"/>
                    <a:pt x="13571" y="12504"/>
                  </a:cubicBezTo>
                  <a:cubicBezTo>
                    <a:pt x="13705" y="12504"/>
                    <a:pt x="13911" y="12320"/>
                    <a:pt x="13962" y="12215"/>
                  </a:cubicBezTo>
                  <a:cubicBezTo>
                    <a:pt x="13995" y="12150"/>
                    <a:pt x="14041" y="12110"/>
                    <a:pt x="14100" y="12110"/>
                  </a:cubicBezTo>
                  <a:cubicBezTo>
                    <a:pt x="14149" y="12110"/>
                    <a:pt x="14208" y="12137"/>
                    <a:pt x="14277" y="12198"/>
                  </a:cubicBezTo>
                  <a:cubicBezTo>
                    <a:pt x="14353" y="12272"/>
                    <a:pt x="14477" y="12310"/>
                    <a:pt x="14582" y="12310"/>
                  </a:cubicBezTo>
                  <a:cubicBezTo>
                    <a:pt x="14681" y="12310"/>
                    <a:pt x="14764" y="12276"/>
                    <a:pt x="14773" y="12206"/>
                  </a:cubicBezTo>
                  <a:cubicBezTo>
                    <a:pt x="14793" y="12071"/>
                    <a:pt x="14418" y="12012"/>
                    <a:pt x="14438" y="11859"/>
                  </a:cubicBezTo>
                  <a:cubicBezTo>
                    <a:pt x="14458" y="11707"/>
                    <a:pt x="14083" y="11580"/>
                    <a:pt x="13962" y="11495"/>
                  </a:cubicBezTo>
                  <a:cubicBezTo>
                    <a:pt x="13848" y="11410"/>
                    <a:pt x="13661" y="11368"/>
                    <a:pt x="13661" y="11198"/>
                  </a:cubicBezTo>
                  <a:cubicBezTo>
                    <a:pt x="13661" y="11146"/>
                    <a:pt x="13636" y="11122"/>
                    <a:pt x="13601" y="11122"/>
                  </a:cubicBezTo>
                  <a:close/>
                  <a:moveTo>
                    <a:pt x="14360" y="12606"/>
                  </a:moveTo>
                  <a:cubicBezTo>
                    <a:pt x="14220" y="12606"/>
                    <a:pt x="13820" y="12834"/>
                    <a:pt x="13996" y="12977"/>
                  </a:cubicBezTo>
                  <a:cubicBezTo>
                    <a:pt x="14023" y="13000"/>
                    <a:pt x="14052" y="13009"/>
                    <a:pt x="14082" y="13009"/>
                  </a:cubicBezTo>
                  <a:cubicBezTo>
                    <a:pt x="14244" y="13009"/>
                    <a:pt x="14427" y="12723"/>
                    <a:pt x="14405" y="12630"/>
                  </a:cubicBezTo>
                  <a:cubicBezTo>
                    <a:pt x="14402" y="12613"/>
                    <a:pt x="14385" y="12606"/>
                    <a:pt x="14360" y="12606"/>
                  </a:cubicBezTo>
                  <a:close/>
                  <a:moveTo>
                    <a:pt x="13499" y="6582"/>
                  </a:moveTo>
                  <a:cubicBezTo>
                    <a:pt x="13293" y="6582"/>
                    <a:pt x="12954" y="6678"/>
                    <a:pt x="12722" y="6955"/>
                  </a:cubicBezTo>
                  <a:cubicBezTo>
                    <a:pt x="12367" y="7379"/>
                    <a:pt x="12474" y="7938"/>
                    <a:pt x="12494" y="8048"/>
                  </a:cubicBezTo>
                  <a:cubicBezTo>
                    <a:pt x="12514" y="8158"/>
                    <a:pt x="12829" y="8107"/>
                    <a:pt x="13010" y="8175"/>
                  </a:cubicBezTo>
                  <a:cubicBezTo>
                    <a:pt x="13173" y="8233"/>
                    <a:pt x="13120" y="8317"/>
                    <a:pt x="13012" y="8317"/>
                  </a:cubicBezTo>
                  <a:cubicBezTo>
                    <a:pt x="12995" y="8317"/>
                    <a:pt x="12976" y="8315"/>
                    <a:pt x="12957" y="8310"/>
                  </a:cubicBezTo>
                  <a:cubicBezTo>
                    <a:pt x="12886" y="8297"/>
                    <a:pt x="12786" y="8274"/>
                    <a:pt x="12709" y="8274"/>
                  </a:cubicBezTo>
                  <a:cubicBezTo>
                    <a:pt x="12639" y="8274"/>
                    <a:pt x="12588" y="8292"/>
                    <a:pt x="12595" y="8353"/>
                  </a:cubicBezTo>
                  <a:cubicBezTo>
                    <a:pt x="12601" y="8468"/>
                    <a:pt x="12843" y="8673"/>
                    <a:pt x="13014" y="8673"/>
                  </a:cubicBezTo>
                  <a:cubicBezTo>
                    <a:pt x="13031" y="8673"/>
                    <a:pt x="13048" y="8671"/>
                    <a:pt x="13064" y="8666"/>
                  </a:cubicBezTo>
                  <a:cubicBezTo>
                    <a:pt x="13135" y="8642"/>
                    <a:pt x="13177" y="8627"/>
                    <a:pt x="13207" y="8627"/>
                  </a:cubicBezTo>
                  <a:cubicBezTo>
                    <a:pt x="13251" y="8627"/>
                    <a:pt x="13268" y="8658"/>
                    <a:pt x="13312" y="8734"/>
                  </a:cubicBezTo>
                  <a:cubicBezTo>
                    <a:pt x="13392" y="8861"/>
                    <a:pt x="13594" y="8818"/>
                    <a:pt x="13801" y="8835"/>
                  </a:cubicBezTo>
                  <a:cubicBezTo>
                    <a:pt x="13982" y="8861"/>
                    <a:pt x="14157" y="8903"/>
                    <a:pt x="14338" y="8963"/>
                  </a:cubicBezTo>
                  <a:cubicBezTo>
                    <a:pt x="14344" y="8963"/>
                    <a:pt x="14350" y="8963"/>
                    <a:pt x="14356" y="8963"/>
                  </a:cubicBezTo>
                  <a:cubicBezTo>
                    <a:pt x="14443" y="8963"/>
                    <a:pt x="14529" y="8906"/>
                    <a:pt x="14586" y="8818"/>
                  </a:cubicBezTo>
                  <a:cubicBezTo>
                    <a:pt x="14591" y="8808"/>
                    <a:pt x="14606" y="8803"/>
                    <a:pt x="14627" y="8803"/>
                  </a:cubicBezTo>
                  <a:cubicBezTo>
                    <a:pt x="14736" y="8803"/>
                    <a:pt x="15018" y="8920"/>
                    <a:pt x="15126" y="8920"/>
                  </a:cubicBezTo>
                  <a:cubicBezTo>
                    <a:pt x="15129" y="8920"/>
                    <a:pt x="15133" y="8920"/>
                    <a:pt x="15135" y="8920"/>
                  </a:cubicBezTo>
                  <a:cubicBezTo>
                    <a:pt x="15256" y="8903"/>
                    <a:pt x="15182" y="8759"/>
                    <a:pt x="15102" y="8717"/>
                  </a:cubicBezTo>
                  <a:cubicBezTo>
                    <a:pt x="15039" y="8688"/>
                    <a:pt x="15054" y="8550"/>
                    <a:pt x="15117" y="8550"/>
                  </a:cubicBezTo>
                  <a:cubicBezTo>
                    <a:pt x="15128" y="8550"/>
                    <a:pt x="15141" y="8554"/>
                    <a:pt x="15155" y="8564"/>
                  </a:cubicBezTo>
                  <a:cubicBezTo>
                    <a:pt x="15256" y="8632"/>
                    <a:pt x="15417" y="8675"/>
                    <a:pt x="15450" y="8801"/>
                  </a:cubicBezTo>
                  <a:cubicBezTo>
                    <a:pt x="15477" y="8912"/>
                    <a:pt x="15564" y="8861"/>
                    <a:pt x="15578" y="8963"/>
                  </a:cubicBezTo>
                  <a:cubicBezTo>
                    <a:pt x="15591" y="9056"/>
                    <a:pt x="15933" y="9174"/>
                    <a:pt x="15946" y="9276"/>
                  </a:cubicBezTo>
                  <a:cubicBezTo>
                    <a:pt x="15953" y="9386"/>
                    <a:pt x="15611" y="9445"/>
                    <a:pt x="15705" y="9538"/>
                  </a:cubicBezTo>
                  <a:cubicBezTo>
                    <a:pt x="15724" y="9557"/>
                    <a:pt x="15744" y="9565"/>
                    <a:pt x="15766" y="9565"/>
                  </a:cubicBezTo>
                  <a:cubicBezTo>
                    <a:pt x="15862" y="9565"/>
                    <a:pt x="15982" y="9417"/>
                    <a:pt x="16080" y="9403"/>
                  </a:cubicBezTo>
                  <a:cubicBezTo>
                    <a:pt x="16083" y="9402"/>
                    <a:pt x="16086" y="9402"/>
                    <a:pt x="16089" y="9402"/>
                  </a:cubicBezTo>
                  <a:cubicBezTo>
                    <a:pt x="16199" y="9402"/>
                    <a:pt x="16215" y="9714"/>
                    <a:pt x="16289" y="9714"/>
                  </a:cubicBezTo>
                  <a:cubicBezTo>
                    <a:pt x="16295" y="9714"/>
                    <a:pt x="16302" y="9712"/>
                    <a:pt x="16308" y="9708"/>
                  </a:cubicBezTo>
                  <a:cubicBezTo>
                    <a:pt x="16332" y="9694"/>
                    <a:pt x="16354" y="9688"/>
                    <a:pt x="16376" y="9688"/>
                  </a:cubicBezTo>
                  <a:cubicBezTo>
                    <a:pt x="16479" y="9688"/>
                    <a:pt x="16567" y="9826"/>
                    <a:pt x="16677" y="10021"/>
                  </a:cubicBezTo>
                  <a:cubicBezTo>
                    <a:pt x="16804" y="10259"/>
                    <a:pt x="16664" y="10479"/>
                    <a:pt x="16677" y="10563"/>
                  </a:cubicBezTo>
                  <a:cubicBezTo>
                    <a:pt x="16680" y="10598"/>
                    <a:pt x="16723" y="10614"/>
                    <a:pt x="16783" y="10614"/>
                  </a:cubicBezTo>
                  <a:cubicBezTo>
                    <a:pt x="16869" y="10614"/>
                    <a:pt x="16989" y="10581"/>
                    <a:pt x="17072" y="10521"/>
                  </a:cubicBezTo>
                  <a:cubicBezTo>
                    <a:pt x="17097" y="10505"/>
                    <a:pt x="17121" y="10498"/>
                    <a:pt x="17144" y="10498"/>
                  </a:cubicBezTo>
                  <a:cubicBezTo>
                    <a:pt x="17256" y="10498"/>
                    <a:pt x="17359" y="10660"/>
                    <a:pt x="17448" y="10758"/>
                  </a:cubicBezTo>
                  <a:cubicBezTo>
                    <a:pt x="17534" y="10860"/>
                    <a:pt x="17225" y="11018"/>
                    <a:pt x="17122" y="11018"/>
                  </a:cubicBezTo>
                  <a:cubicBezTo>
                    <a:pt x="17097" y="11018"/>
                    <a:pt x="17085" y="11008"/>
                    <a:pt x="17093" y="10987"/>
                  </a:cubicBezTo>
                  <a:cubicBezTo>
                    <a:pt x="17131" y="10896"/>
                    <a:pt x="16903" y="10652"/>
                    <a:pt x="16649" y="10652"/>
                  </a:cubicBezTo>
                  <a:cubicBezTo>
                    <a:pt x="16594" y="10652"/>
                    <a:pt x="16538" y="10663"/>
                    <a:pt x="16483" y="10690"/>
                  </a:cubicBezTo>
                  <a:cubicBezTo>
                    <a:pt x="16168" y="10843"/>
                    <a:pt x="16382" y="11080"/>
                    <a:pt x="16416" y="11224"/>
                  </a:cubicBezTo>
                  <a:cubicBezTo>
                    <a:pt x="16440" y="11323"/>
                    <a:pt x="16280" y="11426"/>
                    <a:pt x="16080" y="11426"/>
                  </a:cubicBezTo>
                  <a:cubicBezTo>
                    <a:pt x="16005" y="11426"/>
                    <a:pt x="15924" y="11411"/>
                    <a:pt x="15846" y="11377"/>
                  </a:cubicBezTo>
                  <a:cubicBezTo>
                    <a:pt x="15779" y="11347"/>
                    <a:pt x="15733" y="11336"/>
                    <a:pt x="15699" y="11336"/>
                  </a:cubicBezTo>
                  <a:cubicBezTo>
                    <a:pt x="15587" y="11336"/>
                    <a:pt x="15617" y="11461"/>
                    <a:pt x="15524" y="11461"/>
                  </a:cubicBezTo>
                  <a:cubicBezTo>
                    <a:pt x="15404" y="11461"/>
                    <a:pt x="15276" y="11698"/>
                    <a:pt x="15383" y="11851"/>
                  </a:cubicBezTo>
                  <a:cubicBezTo>
                    <a:pt x="15422" y="11906"/>
                    <a:pt x="15478" y="11924"/>
                    <a:pt x="15543" y="11924"/>
                  </a:cubicBezTo>
                  <a:cubicBezTo>
                    <a:pt x="15651" y="11924"/>
                    <a:pt x="15782" y="11876"/>
                    <a:pt x="15901" y="11876"/>
                  </a:cubicBezTo>
                  <a:cubicBezTo>
                    <a:pt x="15908" y="11876"/>
                    <a:pt x="15913" y="11876"/>
                    <a:pt x="15920" y="11876"/>
                  </a:cubicBezTo>
                  <a:cubicBezTo>
                    <a:pt x="16022" y="11885"/>
                    <a:pt x="16076" y="11908"/>
                    <a:pt x="16108" y="11908"/>
                  </a:cubicBezTo>
                  <a:cubicBezTo>
                    <a:pt x="16137" y="11908"/>
                    <a:pt x="16148" y="11890"/>
                    <a:pt x="16161" y="11825"/>
                  </a:cubicBezTo>
                  <a:cubicBezTo>
                    <a:pt x="16170" y="11761"/>
                    <a:pt x="16215" y="11741"/>
                    <a:pt x="16274" y="11741"/>
                  </a:cubicBezTo>
                  <a:cubicBezTo>
                    <a:pt x="16348" y="11741"/>
                    <a:pt x="16445" y="11773"/>
                    <a:pt x="16523" y="11791"/>
                  </a:cubicBezTo>
                  <a:cubicBezTo>
                    <a:pt x="16664" y="11834"/>
                    <a:pt x="16630" y="12088"/>
                    <a:pt x="16804" y="12122"/>
                  </a:cubicBezTo>
                  <a:cubicBezTo>
                    <a:pt x="16979" y="12147"/>
                    <a:pt x="16838" y="12368"/>
                    <a:pt x="16945" y="12528"/>
                  </a:cubicBezTo>
                  <a:cubicBezTo>
                    <a:pt x="17052" y="12681"/>
                    <a:pt x="17394" y="12596"/>
                    <a:pt x="17522" y="12766"/>
                  </a:cubicBezTo>
                  <a:cubicBezTo>
                    <a:pt x="17635" y="12909"/>
                    <a:pt x="18040" y="13167"/>
                    <a:pt x="18211" y="13167"/>
                  </a:cubicBezTo>
                  <a:cubicBezTo>
                    <a:pt x="18243" y="13167"/>
                    <a:pt x="18266" y="13158"/>
                    <a:pt x="18279" y="13138"/>
                  </a:cubicBezTo>
                  <a:cubicBezTo>
                    <a:pt x="18353" y="13020"/>
                    <a:pt x="17803" y="12359"/>
                    <a:pt x="17642" y="12300"/>
                  </a:cubicBezTo>
                  <a:cubicBezTo>
                    <a:pt x="17564" y="12271"/>
                    <a:pt x="17600" y="12240"/>
                    <a:pt x="17680" y="12240"/>
                  </a:cubicBezTo>
                  <a:cubicBezTo>
                    <a:pt x="17766" y="12240"/>
                    <a:pt x="17904" y="12275"/>
                    <a:pt x="18011" y="12384"/>
                  </a:cubicBezTo>
                  <a:cubicBezTo>
                    <a:pt x="18128" y="12507"/>
                    <a:pt x="18278" y="12590"/>
                    <a:pt x="18414" y="12590"/>
                  </a:cubicBezTo>
                  <a:cubicBezTo>
                    <a:pt x="18512" y="12590"/>
                    <a:pt x="18603" y="12547"/>
                    <a:pt x="18668" y="12444"/>
                  </a:cubicBezTo>
                  <a:cubicBezTo>
                    <a:pt x="18822" y="12189"/>
                    <a:pt x="18540" y="12257"/>
                    <a:pt x="18540" y="12080"/>
                  </a:cubicBezTo>
                  <a:cubicBezTo>
                    <a:pt x="18540" y="11893"/>
                    <a:pt x="18440" y="11639"/>
                    <a:pt x="18286" y="11639"/>
                  </a:cubicBezTo>
                  <a:cubicBezTo>
                    <a:pt x="18132" y="11639"/>
                    <a:pt x="17749" y="11250"/>
                    <a:pt x="17890" y="11165"/>
                  </a:cubicBezTo>
                  <a:cubicBezTo>
                    <a:pt x="18031" y="11080"/>
                    <a:pt x="17843" y="10970"/>
                    <a:pt x="17950" y="10817"/>
                  </a:cubicBezTo>
                  <a:cubicBezTo>
                    <a:pt x="17973" y="10784"/>
                    <a:pt x="17995" y="10771"/>
                    <a:pt x="18017" y="10771"/>
                  </a:cubicBezTo>
                  <a:cubicBezTo>
                    <a:pt x="18103" y="10771"/>
                    <a:pt x="18191" y="10965"/>
                    <a:pt x="18292" y="10979"/>
                  </a:cubicBezTo>
                  <a:cubicBezTo>
                    <a:pt x="18420" y="10987"/>
                    <a:pt x="18440" y="11198"/>
                    <a:pt x="18648" y="11427"/>
                  </a:cubicBezTo>
                  <a:cubicBezTo>
                    <a:pt x="18720" y="11507"/>
                    <a:pt x="18770" y="11538"/>
                    <a:pt x="18805" y="11538"/>
                  </a:cubicBezTo>
                  <a:cubicBezTo>
                    <a:pt x="18868" y="11538"/>
                    <a:pt x="18885" y="11440"/>
                    <a:pt x="18902" y="11343"/>
                  </a:cubicBezTo>
                  <a:cubicBezTo>
                    <a:pt x="18936" y="11190"/>
                    <a:pt x="19164" y="11309"/>
                    <a:pt x="19150" y="11156"/>
                  </a:cubicBezTo>
                  <a:cubicBezTo>
                    <a:pt x="19144" y="11004"/>
                    <a:pt x="19338" y="10817"/>
                    <a:pt x="19465" y="10750"/>
                  </a:cubicBezTo>
                  <a:cubicBezTo>
                    <a:pt x="19587" y="10685"/>
                    <a:pt x="19379" y="10528"/>
                    <a:pt x="19209" y="10528"/>
                  </a:cubicBezTo>
                  <a:cubicBezTo>
                    <a:pt x="19201" y="10528"/>
                    <a:pt x="19192" y="10529"/>
                    <a:pt x="19184" y="10529"/>
                  </a:cubicBezTo>
                  <a:cubicBezTo>
                    <a:pt x="19174" y="10532"/>
                    <a:pt x="19163" y="10533"/>
                    <a:pt x="19153" y="10533"/>
                  </a:cubicBezTo>
                  <a:cubicBezTo>
                    <a:pt x="19052" y="10533"/>
                    <a:pt x="18971" y="10423"/>
                    <a:pt x="18983" y="10292"/>
                  </a:cubicBezTo>
                  <a:cubicBezTo>
                    <a:pt x="18983" y="10199"/>
                    <a:pt x="18711" y="9991"/>
                    <a:pt x="18584" y="9991"/>
                  </a:cubicBezTo>
                  <a:cubicBezTo>
                    <a:pt x="18573" y="9991"/>
                    <a:pt x="18562" y="9993"/>
                    <a:pt x="18554" y="9996"/>
                  </a:cubicBezTo>
                  <a:cubicBezTo>
                    <a:pt x="18544" y="10000"/>
                    <a:pt x="18534" y="10001"/>
                    <a:pt x="18524" y="10001"/>
                  </a:cubicBezTo>
                  <a:cubicBezTo>
                    <a:pt x="18410" y="10001"/>
                    <a:pt x="18247" y="9809"/>
                    <a:pt x="18118" y="9801"/>
                  </a:cubicBezTo>
                  <a:cubicBezTo>
                    <a:pt x="17977" y="9784"/>
                    <a:pt x="17776" y="9640"/>
                    <a:pt x="17796" y="9445"/>
                  </a:cubicBezTo>
                  <a:cubicBezTo>
                    <a:pt x="17802" y="9385"/>
                    <a:pt x="17831" y="9368"/>
                    <a:pt x="17870" y="9368"/>
                  </a:cubicBezTo>
                  <a:cubicBezTo>
                    <a:pt x="17925" y="9368"/>
                    <a:pt x="18000" y="9404"/>
                    <a:pt x="18057" y="9404"/>
                  </a:cubicBezTo>
                  <a:cubicBezTo>
                    <a:pt x="18090" y="9404"/>
                    <a:pt x="18118" y="9391"/>
                    <a:pt x="18132" y="9352"/>
                  </a:cubicBezTo>
                  <a:cubicBezTo>
                    <a:pt x="18185" y="9191"/>
                    <a:pt x="17863" y="9276"/>
                    <a:pt x="17857" y="9166"/>
                  </a:cubicBezTo>
                  <a:cubicBezTo>
                    <a:pt x="17843" y="9056"/>
                    <a:pt x="17931" y="9098"/>
                    <a:pt x="17991" y="9030"/>
                  </a:cubicBezTo>
                  <a:cubicBezTo>
                    <a:pt x="18058" y="8954"/>
                    <a:pt x="17937" y="8818"/>
                    <a:pt x="17863" y="8759"/>
                  </a:cubicBezTo>
                  <a:cubicBezTo>
                    <a:pt x="17853" y="8752"/>
                    <a:pt x="17844" y="8749"/>
                    <a:pt x="17836" y="8749"/>
                  </a:cubicBezTo>
                  <a:cubicBezTo>
                    <a:pt x="17783" y="8749"/>
                    <a:pt x="17759" y="8869"/>
                    <a:pt x="17689" y="8869"/>
                  </a:cubicBezTo>
                  <a:cubicBezTo>
                    <a:pt x="17616" y="8869"/>
                    <a:pt x="17683" y="8717"/>
                    <a:pt x="17736" y="8624"/>
                  </a:cubicBezTo>
                  <a:cubicBezTo>
                    <a:pt x="17780" y="8540"/>
                    <a:pt x="17582" y="8450"/>
                    <a:pt x="17440" y="8450"/>
                  </a:cubicBezTo>
                  <a:cubicBezTo>
                    <a:pt x="17410" y="8450"/>
                    <a:pt x="17383" y="8454"/>
                    <a:pt x="17361" y="8463"/>
                  </a:cubicBezTo>
                  <a:cubicBezTo>
                    <a:pt x="17332" y="8476"/>
                    <a:pt x="17308" y="8481"/>
                    <a:pt x="17287" y="8481"/>
                  </a:cubicBezTo>
                  <a:cubicBezTo>
                    <a:pt x="17211" y="8481"/>
                    <a:pt x="17186" y="8404"/>
                    <a:pt x="17186" y="8310"/>
                  </a:cubicBezTo>
                  <a:cubicBezTo>
                    <a:pt x="17186" y="8277"/>
                    <a:pt x="17166" y="8264"/>
                    <a:pt x="17135" y="8264"/>
                  </a:cubicBezTo>
                  <a:cubicBezTo>
                    <a:pt x="17062" y="8264"/>
                    <a:pt x="16932" y="8336"/>
                    <a:pt x="16871" y="8395"/>
                  </a:cubicBezTo>
                  <a:cubicBezTo>
                    <a:pt x="16854" y="8412"/>
                    <a:pt x="16836" y="8419"/>
                    <a:pt x="16819" y="8419"/>
                  </a:cubicBezTo>
                  <a:cubicBezTo>
                    <a:pt x="16750" y="8419"/>
                    <a:pt x="16700" y="8309"/>
                    <a:pt x="16791" y="8302"/>
                  </a:cubicBezTo>
                  <a:cubicBezTo>
                    <a:pt x="16898" y="8285"/>
                    <a:pt x="17026" y="8175"/>
                    <a:pt x="16992" y="8048"/>
                  </a:cubicBezTo>
                  <a:cubicBezTo>
                    <a:pt x="16975" y="7983"/>
                    <a:pt x="16896" y="7947"/>
                    <a:pt x="16815" y="7947"/>
                  </a:cubicBezTo>
                  <a:cubicBezTo>
                    <a:pt x="16736" y="7947"/>
                    <a:pt x="16656" y="7981"/>
                    <a:pt x="16630" y="8056"/>
                  </a:cubicBezTo>
                  <a:cubicBezTo>
                    <a:pt x="16620" y="8087"/>
                    <a:pt x="16603" y="8100"/>
                    <a:pt x="16583" y="8100"/>
                  </a:cubicBezTo>
                  <a:cubicBezTo>
                    <a:pt x="16497" y="8100"/>
                    <a:pt x="16349" y="7871"/>
                    <a:pt x="16349" y="7768"/>
                  </a:cubicBezTo>
                  <a:cubicBezTo>
                    <a:pt x="16349" y="7641"/>
                    <a:pt x="16007" y="7751"/>
                    <a:pt x="16047" y="7539"/>
                  </a:cubicBezTo>
                  <a:cubicBezTo>
                    <a:pt x="16087" y="7336"/>
                    <a:pt x="15651" y="7277"/>
                    <a:pt x="15531" y="7277"/>
                  </a:cubicBezTo>
                  <a:cubicBezTo>
                    <a:pt x="15410" y="7277"/>
                    <a:pt x="15243" y="7404"/>
                    <a:pt x="15263" y="7539"/>
                  </a:cubicBezTo>
                  <a:cubicBezTo>
                    <a:pt x="15270" y="7597"/>
                    <a:pt x="15252" y="7622"/>
                    <a:pt x="15226" y="7622"/>
                  </a:cubicBezTo>
                  <a:cubicBezTo>
                    <a:pt x="15185" y="7622"/>
                    <a:pt x="15125" y="7564"/>
                    <a:pt x="15108" y="7472"/>
                  </a:cubicBezTo>
                  <a:cubicBezTo>
                    <a:pt x="15105" y="7442"/>
                    <a:pt x="15091" y="7431"/>
                    <a:pt x="15071" y="7431"/>
                  </a:cubicBezTo>
                  <a:cubicBezTo>
                    <a:pt x="14985" y="7431"/>
                    <a:pt x="14784" y="7641"/>
                    <a:pt x="14713" y="7641"/>
                  </a:cubicBezTo>
                  <a:cubicBezTo>
                    <a:pt x="14626" y="7641"/>
                    <a:pt x="14767" y="7235"/>
                    <a:pt x="14726" y="7107"/>
                  </a:cubicBezTo>
                  <a:cubicBezTo>
                    <a:pt x="14680" y="6989"/>
                    <a:pt x="14619" y="6947"/>
                    <a:pt x="14552" y="6735"/>
                  </a:cubicBezTo>
                  <a:cubicBezTo>
                    <a:pt x="14523" y="6642"/>
                    <a:pt x="14444" y="6606"/>
                    <a:pt x="14357" y="6606"/>
                  </a:cubicBezTo>
                  <a:cubicBezTo>
                    <a:pt x="14247" y="6606"/>
                    <a:pt x="14125" y="6664"/>
                    <a:pt x="14076" y="6735"/>
                  </a:cubicBezTo>
                  <a:cubicBezTo>
                    <a:pt x="13989" y="6862"/>
                    <a:pt x="13714" y="6802"/>
                    <a:pt x="13560" y="6997"/>
                  </a:cubicBezTo>
                  <a:cubicBezTo>
                    <a:pt x="13413" y="7192"/>
                    <a:pt x="13574" y="7387"/>
                    <a:pt x="13641" y="7463"/>
                  </a:cubicBezTo>
                  <a:cubicBezTo>
                    <a:pt x="13701" y="7531"/>
                    <a:pt x="13413" y="7641"/>
                    <a:pt x="13507" y="7751"/>
                  </a:cubicBezTo>
                  <a:cubicBezTo>
                    <a:pt x="13607" y="7870"/>
                    <a:pt x="13761" y="7810"/>
                    <a:pt x="13768" y="7997"/>
                  </a:cubicBezTo>
                  <a:cubicBezTo>
                    <a:pt x="13770" y="8042"/>
                    <a:pt x="13748" y="8060"/>
                    <a:pt x="13713" y="8060"/>
                  </a:cubicBezTo>
                  <a:cubicBezTo>
                    <a:pt x="13611" y="8060"/>
                    <a:pt x="13399" y="7899"/>
                    <a:pt x="13359" y="7785"/>
                  </a:cubicBezTo>
                  <a:cubicBezTo>
                    <a:pt x="13305" y="7624"/>
                    <a:pt x="13379" y="7489"/>
                    <a:pt x="13305" y="7379"/>
                  </a:cubicBezTo>
                  <a:cubicBezTo>
                    <a:pt x="13225" y="7260"/>
                    <a:pt x="13292" y="7124"/>
                    <a:pt x="13433" y="6930"/>
                  </a:cubicBezTo>
                  <a:cubicBezTo>
                    <a:pt x="13574" y="6726"/>
                    <a:pt x="13681" y="6760"/>
                    <a:pt x="13681" y="6650"/>
                  </a:cubicBezTo>
                  <a:cubicBezTo>
                    <a:pt x="13681" y="6609"/>
                    <a:pt x="13608" y="6582"/>
                    <a:pt x="13499" y="6582"/>
                  </a:cubicBezTo>
                  <a:close/>
                  <a:moveTo>
                    <a:pt x="14981" y="12935"/>
                  </a:moveTo>
                  <a:cubicBezTo>
                    <a:pt x="14979" y="12935"/>
                    <a:pt x="14977" y="12935"/>
                    <a:pt x="14974" y="12935"/>
                  </a:cubicBezTo>
                  <a:cubicBezTo>
                    <a:pt x="14793" y="12951"/>
                    <a:pt x="14825" y="13284"/>
                    <a:pt x="14936" y="13284"/>
                  </a:cubicBezTo>
                  <a:cubicBezTo>
                    <a:pt x="14940" y="13284"/>
                    <a:pt x="14944" y="13283"/>
                    <a:pt x="14947" y="13282"/>
                  </a:cubicBezTo>
                  <a:lnTo>
                    <a:pt x="14947" y="13291"/>
                  </a:lnTo>
                  <a:cubicBezTo>
                    <a:pt x="15021" y="13274"/>
                    <a:pt x="15165" y="12935"/>
                    <a:pt x="14981" y="12935"/>
                  </a:cubicBezTo>
                  <a:close/>
                  <a:moveTo>
                    <a:pt x="7618" y="12696"/>
                  </a:moveTo>
                  <a:cubicBezTo>
                    <a:pt x="7649" y="12696"/>
                    <a:pt x="7668" y="12709"/>
                    <a:pt x="7668" y="12740"/>
                  </a:cubicBezTo>
                  <a:cubicBezTo>
                    <a:pt x="7668" y="12910"/>
                    <a:pt x="7246" y="13020"/>
                    <a:pt x="7078" y="13206"/>
                  </a:cubicBezTo>
                  <a:cubicBezTo>
                    <a:pt x="6911" y="13401"/>
                    <a:pt x="6924" y="13350"/>
                    <a:pt x="6783" y="13384"/>
                  </a:cubicBezTo>
                  <a:cubicBezTo>
                    <a:pt x="6636" y="13418"/>
                    <a:pt x="6750" y="13604"/>
                    <a:pt x="6576" y="13621"/>
                  </a:cubicBezTo>
                  <a:cubicBezTo>
                    <a:pt x="6511" y="13627"/>
                    <a:pt x="6413" y="13635"/>
                    <a:pt x="6311" y="13635"/>
                  </a:cubicBezTo>
                  <a:cubicBezTo>
                    <a:pt x="6138" y="13635"/>
                    <a:pt x="5957" y="13613"/>
                    <a:pt x="5919" y="13528"/>
                  </a:cubicBezTo>
                  <a:cubicBezTo>
                    <a:pt x="5899" y="13485"/>
                    <a:pt x="6147" y="13519"/>
                    <a:pt x="6167" y="13426"/>
                  </a:cubicBezTo>
                  <a:cubicBezTo>
                    <a:pt x="6187" y="13333"/>
                    <a:pt x="6254" y="13180"/>
                    <a:pt x="6361" y="13180"/>
                  </a:cubicBezTo>
                  <a:cubicBezTo>
                    <a:pt x="6468" y="13180"/>
                    <a:pt x="6462" y="12994"/>
                    <a:pt x="6287" y="12884"/>
                  </a:cubicBezTo>
                  <a:cubicBezTo>
                    <a:pt x="6186" y="12822"/>
                    <a:pt x="6276" y="12771"/>
                    <a:pt x="6393" y="12771"/>
                  </a:cubicBezTo>
                  <a:cubicBezTo>
                    <a:pt x="6485" y="12771"/>
                    <a:pt x="6592" y="12802"/>
                    <a:pt x="6636" y="12884"/>
                  </a:cubicBezTo>
                  <a:cubicBezTo>
                    <a:pt x="6708" y="13012"/>
                    <a:pt x="6818" y="13114"/>
                    <a:pt x="6909" y="13114"/>
                  </a:cubicBezTo>
                  <a:cubicBezTo>
                    <a:pt x="6945" y="13114"/>
                    <a:pt x="6978" y="13098"/>
                    <a:pt x="7005" y="13062"/>
                  </a:cubicBezTo>
                  <a:cubicBezTo>
                    <a:pt x="7087" y="12958"/>
                    <a:pt x="7478" y="12696"/>
                    <a:pt x="7618" y="12696"/>
                  </a:cubicBezTo>
                  <a:close/>
                  <a:moveTo>
                    <a:pt x="2114" y="16799"/>
                  </a:moveTo>
                  <a:cubicBezTo>
                    <a:pt x="2081" y="16799"/>
                    <a:pt x="2040" y="16814"/>
                    <a:pt x="1991" y="16848"/>
                  </a:cubicBezTo>
                  <a:cubicBezTo>
                    <a:pt x="1807" y="16968"/>
                    <a:pt x="2215" y="17549"/>
                    <a:pt x="2340" y="17549"/>
                  </a:cubicBezTo>
                  <a:cubicBezTo>
                    <a:pt x="2348" y="17549"/>
                    <a:pt x="2354" y="17547"/>
                    <a:pt x="2359" y="17543"/>
                  </a:cubicBezTo>
                  <a:cubicBezTo>
                    <a:pt x="2426" y="17483"/>
                    <a:pt x="2245" y="17212"/>
                    <a:pt x="2245" y="17052"/>
                  </a:cubicBezTo>
                  <a:cubicBezTo>
                    <a:pt x="2245" y="16925"/>
                    <a:pt x="2212" y="16799"/>
                    <a:pt x="2114" y="16799"/>
                  </a:cubicBezTo>
                  <a:close/>
                  <a:moveTo>
                    <a:pt x="10431" y="16847"/>
                  </a:moveTo>
                  <a:cubicBezTo>
                    <a:pt x="10476" y="16847"/>
                    <a:pt x="10522" y="16869"/>
                    <a:pt x="10557" y="16916"/>
                  </a:cubicBezTo>
                  <a:cubicBezTo>
                    <a:pt x="10638" y="17060"/>
                    <a:pt x="10772" y="17628"/>
                    <a:pt x="10845" y="17814"/>
                  </a:cubicBezTo>
                  <a:cubicBezTo>
                    <a:pt x="10919" y="17992"/>
                    <a:pt x="10919" y="18288"/>
                    <a:pt x="10825" y="18305"/>
                  </a:cubicBezTo>
                  <a:cubicBezTo>
                    <a:pt x="10823" y="18305"/>
                    <a:pt x="10821" y="18305"/>
                    <a:pt x="10818" y="18305"/>
                  </a:cubicBezTo>
                  <a:cubicBezTo>
                    <a:pt x="10709" y="18305"/>
                    <a:pt x="10828" y="17895"/>
                    <a:pt x="10617" y="17746"/>
                  </a:cubicBezTo>
                  <a:cubicBezTo>
                    <a:pt x="10416" y="17602"/>
                    <a:pt x="10276" y="17340"/>
                    <a:pt x="10256" y="17043"/>
                  </a:cubicBezTo>
                  <a:cubicBezTo>
                    <a:pt x="10264" y="16922"/>
                    <a:pt x="10347" y="16847"/>
                    <a:pt x="10431" y="16847"/>
                  </a:cubicBezTo>
                  <a:close/>
                  <a:moveTo>
                    <a:pt x="18751" y="18563"/>
                  </a:moveTo>
                  <a:cubicBezTo>
                    <a:pt x="18722" y="18563"/>
                    <a:pt x="18706" y="18570"/>
                    <a:pt x="18708" y="18585"/>
                  </a:cubicBezTo>
                  <a:cubicBezTo>
                    <a:pt x="18730" y="18675"/>
                    <a:pt x="19155" y="18920"/>
                    <a:pt x="19317" y="18920"/>
                  </a:cubicBezTo>
                  <a:cubicBezTo>
                    <a:pt x="19352" y="18920"/>
                    <a:pt x="19375" y="18908"/>
                    <a:pt x="19378" y="18881"/>
                  </a:cubicBezTo>
                  <a:cubicBezTo>
                    <a:pt x="19401" y="18746"/>
                    <a:pt x="18904" y="18563"/>
                    <a:pt x="18751" y="18563"/>
                  </a:cubicBezTo>
                  <a:close/>
                  <a:moveTo>
                    <a:pt x="3220" y="18166"/>
                  </a:moveTo>
                  <a:cubicBezTo>
                    <a:pt x="3189" y="18166"/>
                    <a:pt x="3160" y="18179"/>
                    <a:pt x="3130" y="18203"/>
                  </a:cubicBezTo>
                  <a:cubicBezTo>
                    <a:pt x="3056" y="18271"/>
                    <a:pt x="3211" y="18280"/>
                    <a:pt x="3204" y="18356"/>
                  </a:cubicBezTo>
                  <a:cubicBezTo>
                    <a:pt x="3193" y="18414"/>
                    <a:pt x="3234" y="18453"/>
                    <a:pt x="3284" y="18453"/>
                  </a:cubicBezTo>
                  <a:cubicBezTo>
                    <a:pt x="3293" y="18453"/>
                    <a:pt x="3302" y="18452"/>
                    <a:pt x="3311" y="18449"/>
                  </a:cubicBezTo>
                  <a:cubicBezTo>
                    <a:pt x="3313" y="18449"/>
                    <a:pt x="3315" y="18449"/>
                    <a:pt x="3316" y="18449"/>
                  </a:cubicBezTo>
                  <a:cubicBezTo>
                    <a:pt x="3380" y="18449"/>
                    <a:pt x="3420" y="18610"/>
                    <a:pt x="3479" y="18619"/>
                  </a:cubicBezTo>
                  <a:cubicBezTo>
                    <a:pt x="3546" y="18627"/>
                    <a:pt x="3566" y="18762"/>
                    <a:pt x="3646" y="18762"/>
                  </a:cubicBezTo>
                  <a:cubicBezTo>
                    <a:pt x="3720" y="18762"/>
                    <a:pt x="3734" y="18872"/>
                    <a:pt x="3774" y="18932"/>
                  </a:cubicBezTo>
                  <a:cubicBezTo>
                    <a:pt x="3807" y="19000"/>
                    <a:pt x="3895" y="18940"/>
                    <a:pt x="3895" y="19008"/>
                  </a:cubicBezTo>
                  <a:cubicBezTo>
                    <a:pt x="3895" y="19067"/>
                    <a:pt x="3981" y="19110"/>
                    <a:pt x="4002" y="19186"/>
                  </a:cubicBezTo>
                  <a:cubicBezTo>
                    <a:pt x="4065" y="19199"/>
                    <a:pt x="4131" y="19205"/>
                    <a:pt x="4196" y="19205"/>
                  </a:cubicBezTo>
                  <a:cubicBezTo>
                    <a:pt x="4261" y="19205"/>
                    <a:pt x="4327" y="19199"/>
                    <a:pt x="4390" y="19186"/>
                  </a:cubicBezTo>
                  <a:cubicBezTo>
                    <a:pt x="4390" y="19135"/>
                    <a:pt x="4397" y="19093"/>
                    <a:pt x="4411" y="19051"/>
                  </a:cubicBezTo>
                  <a:cubicBezTo>
                    <a:pt x="4451" y="18966"/>
                    <a:pt x="4330" y="19025"/>
                    <a:pt x="4263" y="18923"/>
                  </a:cubicBezTo>
                  <a:cubicBezTo>
                    <a:pt x="4189" y="18830"/>
                    <a:pt x="4008" y="18847"/>
                    <a:pt x="3981" y="18762"/>
                  </a:cubicBezTo>
                  <a:cubicBezTo>
                    <a:pt x="3955" y="18670"/>
                    <a:pt x="3791" y="18347"/>
                    <a:pt x="3697" y="18347"/>
                  </a:cubicBezTo>
                  <a:cubicBezTo>
                    <a:pt x="3696" y="18347"/>
                    <a:pt x="3695" y="18347"/>
                    <a:pt x="3693" y="18348"/>
                  </a:cubicBezTo>
                  <a:cubicBezTo>
                    <a:pt x="3673" y="18351"/>
                    <a:pt x="3652" y="18352"/>
                    <a:pt x="3631" y="18352"/>
                  </a:cubicBezTo>
                  <a:cubicBezTo>
                    <a:pt x="3543" y="18352"/>
                    <a:pt x="3454" y="18322"/>
                    <a:pt x="3378" y="18254"/>
                  </a:cubicBezTo>
                  <a:cubicBezTo>
                    <a:pt x="3315" y="18194"/>
                    <a:pt x="3265" y="18166"/>
                    <a:pt x="3220" y="18166"/>
                  </a:cubicBezTo>
                  <a:close/>
                  <a:moveTo>
                    <a:pt x="20785" y="17866"/>
                  </a:moveTo>
                  <a:cubicBezTo>
                    <a:pt x="20764" y="17866"/>
                    <a:pt x="20741" y="17871"/>
                    <a:pt x="20719" y="17881"/>
                  </a:cubicBezTo>
                  <a:cubicBezTo>
                    <a:pt x="20612" y="17932"/>
                    <a:pt x="20323" y="18458"/>
                    <a:pt x="20323" y="18593"/>
                  </a:cubicBezTo>
                  <a:cubicBezTo>
                    <a:pt x="20323" y="18730"/>
                    <a:pt x="20317" y="18891"/>
                    <a:pt x="20230" y="18891"/>
                  </a:cubicBezTo>
                  <a:cubicBezTo>
                    <a:pt x="20225" y="18891"/>
                    <a:pt x="20221" y="18890"/>
                    <a:pt x="20216" y="18889"/>
                  </a:cubicBezTo>
                  <a:cubicBezTo>
                    <a:pt x="20213" y="18889"/>
                    <a:pt x="20210" y="18889"/>
                    <a:pt x="20206" y="18889"/>
                  </a:cubicBezTo>
                  <a:cubicBezTo>
                    <a:pt x="20109" y="18889"/>
                    <a:pt x="20004" y="19010"/>
                    <a:pt x="20075" y="19076"/>
                  </a:cubicBezTo>
                  <a:cubicBezTo>
                    <a:pt x="20156" y="19152"/>
                    <a:pt x="19868" y="19364"/>
                    <a:pt x="20008" y="19465"/>
                  </a:cubicBezTo>
                  <a:cubicBezTo>
                    <a:pt x="20030" y="19480"/>
                    <a:pt x="20056" y="19485"/>
                    <a:pt x="20085" y="19485"/>
                  </a:cubicBezTo>
                  <a:cubicBezTo>
                    <a:pt x="20157" y="19485"/>
                    <a:pt x="20245" y="19453"/>
                    <a:pt x="20328" y="19453"/>
                  </a:cubicBezTo>
                  <a:cubicBezTo>
                    <a:pt x="20345" y="19453"/>
                    <a:pt x="20361" y="19454"/>
                    <a:pt x="20377" y="19457"/>
                  </a:cubicBezTo>
                  <a:cubicBezTo>
                    <a:pt x="20419" y="19463"/>
                    <a:pt x="20460" y="19467"/>
                    <a:pt x="20500" y="19467"/>
                  </a:cubicBezTo>
                  <a:cubicBezTo>
                    <a:pt x="20580" y="19467"/>
                    <a:pt x="20654" y="19449"/>
                    <a:pt x="20726" y="19381"/>
                  </a:cubicBezTo>
                  <a:cubicBezTo>
                    <a:pt x="20748" y="19359"/>
                    <a:pt x="20766" y="19351"/>
                    <a:pt x="20781" y="19351"/>
                  </a:cubicBezTo>
                  <a:cubicBezTo>
                    <a:pt x="20835" y="19351"/>
                    <a:pt x="20855" y="19458"/>
                    <a:pt x="20933" y="19458"/>
                  </a:cubicBezTo>
                  <a:cubicBezTo>
                    <a:pt x="20938" y="19458"/>
                    <a:pt x="20942" y="19458"/>
                    <a:pt x="20947" y="19457"/>
                  </a:cubicBezTo>
                  <a:cubicBezTo>
                    <a:pt x="20956" y="19455"/>
                    <a:pt x="20963" y="19454"/>
                    <a:pt x="20968" y="19454"/>
                  </a:cubicBezTo>
                  <a:cubicBezTo>
                    <a:pt x="21033" y="19454"/>
                    <a:pt x="20880" y="19584"/>
                    <a:pt x="20886" y="19677"/>
                  </a:cubicBezTo>
                  <a:cubicBezTo>
                    <a:pt x="20888" y="19702"/>
                    <a:pt x="20896" y="19711"/>
                    <a:pt x="20908" y="19711"/>
                  </a:cubicBezTo>
                  <a:cubicBezTo>
                    <a:pt x="20946" y="19711"/>
                    <a:pt x="21028" y="19612"/>
                    <a:pt x="21094" y="19567"/>
                  </a:cubicBezTo>
                  <a:cubicBezTo>
                    <a:pt x="21119" y="19551"/>
                    <a:pt x="21144" y="19543"/>
                    <a:pt x="21168" y="19543"/>
                  </a:cubicBezTo>
                  <a:cubicBezTo>
                    <a:pt x="21230" y="19543"/>
                    <a:pt x="21278" y="19593"/>
                    <a:pt x="21249" y="19660"/>
                  </a:cubicBezTo>
                  <a:cubicBezTo>
                    <a:pt x="21220" y="19718"/>
                    <a:pt x="21315" y="19775"/>
                    <a:pt x="21409" y="19775"/>
                  </a:cubicBezTo>
                  <a:cubicBezTo>
                    <a:pt x="21467" y="19775"/>
                    <a:pt x="21524" y="19753"/>
                    <a:pt x="21550" y="19694"/>
                  </a:cubicBezTo>
                  <a:cubicBezTo>
                    <a:pt x="21600" y="19575"/>
                    <a:pt x="21521" y="19398"/>
                    <a:pt x="21470" y="19398"/>
                  </a:cubicBezTo>
                  <a:cubicBezTo>
                    <a:pt x="21459" y="19398"/>
                    <a:pt x="21450" y="19405"/>
                    <a:pt x="21443" y="19423"/>
                  </a:cubicBezTo>
                  <a:cubicBezTo>
                    <a:pt x="21433" y="19444"/>
                    <a:pt x="21422" y="19454"/>
                    <a:pt x="21413" y="19454"/>
                  </a:cubicBezTo>
                  <a:cubicBezTo>
                    <a:pt x="21377" y="19454"/>
                    <a:pt x="21354" y="19327"/>
                    <a:pt x="21423" y="19254"/>
                  </a:cubicBezTo>
                  <a:cubicBezTo>
                    <a:pt x="21487" y="19190"/>
                    <a:pt x="21457" y="19150"/>
                    <a:pt x="21404" y="19150"/>
                  </a:cubicBezTo>
                  <a:cubicBezTo>
                    <a:pt x="21379" y="19150"/>
                    <a:pt x="21350" y="19159"/>
                    <a:pt x="21322" y="19177"/>
                  </a:cubicBezTo>
                  <a:cubicBezTo>
                    <a:pt x="21315" y="19182"/>
                    <a:pt x="21309" y="19185"/>
                    <a:pt x="21304" y="19185"/>
                  </a:cubicBezTo>
                  <a:cubicBezTo>
                    <a:pt x="21246" y="19185"/>
                    <a:pt x="21269" y="18919"/>
                    <a:pt x="21342" y="18872"/>
                  </a:cubicBezTo>
                  <a:cubicBezTo>
                    <a:pt x="21399" y="18831"/>
                    <a:pt x="21279" y="18763"/>
                    <a:pt x="21203" y="18763"/>
                  </a:cubicBezTo>
                  <a:cubicBezTo>
                    <a:pt x="21171" y="18763"/>
                    <a:pt x="21148" y="18775"/>
                    <a:pt x="21148" y="18805"/>
                  </a:cubicBezTo>
                  <a:cubicBezTo>
                    <a:pt x="21148" y="18841"/>
                    <a:pt x="21124" y="18855"/>
                    <a:pt x="21091" y="18855"/>
                  </a:cubicBezTo>
                  <a:cubicBezTo>
                    <a:pt x="21032" y="18855"/>
                    <a:pt x="20946" y="18806"/>
                    <a:pt x="20934" y="18746"/>
                  </a:cubicBezTo>
                  <a:cubicBezTo>
                    <a:pt x="20913" y="18653"/>
                    <a:pt x="20773" y="18627"/>
                    <a:pt x="20826" y="18559"/>
                  </a:cubicBezTo>
                  <a:cubicBezTo>
                    <a:pt x="20851" y="18523"/>
                    <a:pt x="20801" y="18496"/>
                    <a:pt x="20747" y="18496"/>
                  </a:cubicBezTo>
                  <a:cubicBezTo>
                    <a:pt x="20699" y="18496"/>
                    <a:pt x="20648" y="18516"/>
                    <a:pt x="20638" y="18568"/>
                  </a:cubicBezTo>
                  <a:cubicBezTo>
                    <a:pt x="20634" y="18593"/>
                    <a:pt x="20628" y="18604"/>
                    <a:pt x="20621" y="18604"/>
                  </a:cubicBezTo>
                  <a:cubicBezTo>
                    <a:pt x="20597" y="18604"/>
                    <a:pt x="20574" y="18460"/>
                    <a:pt x="20659" y="18348"/>
                  </a:cubicBezTo>
                  <a:cubicBezTo>
                    <a:pt x="20766" y="18195"/>
                    <a:pt x="20732" y="18068"/>
                    <a:pt x="20833" y="17992"/>
                  </a:cubicBezTo>
                  <a:cubicBezTo>
                    <a:pt x="20912" y="17932"/>
                    <a:pt x="20862" y="17866"/>
                    <a:pt x="20785" y="17866"/>
                  </a:cubicBezTo>
                  <a:close/>
                  <a:moveTo>
                    <a:pt x="11622" y="6368"/>
                  </a:moveTo>
                  <a:cubicBezTo>
                    <a:pt x="11455" y="6368"/>
                    <a:pt x="11216" y="6421"/>
                    <a:pt x="11180" y="6481"/>
                  </a:cubicBezTo>
                  <a:cubicBezTo>
                    <a:pt x="11140" y="6540"/>
                    <a:pt x="11268" y="6599"/>
                    <a:pt x="11247" y="6667"/>
                  </a:cubicBezTo>
                  <a:cubicBezTo>
                    <a:pt x="11243" y="6683"/>
                    <a:pt x="11234" y="6688"/>
                    <a:pt x="11224" y="6688"/>
                  </a:cubicBezTo>
                  <a:cubicBezTo>
                    <a:pt x="11193" y="6688"/>
                    <a:pt x="11143" y="6644"/>
                    <a:pt x="11107" y="6644"/>
                  </a:cubicBezTo>
                  <a:cubicBezTo>
                    <a:pt x="11100" y="6644"/>
                    <a:pt x="11093" y="6646"/>
                    <a:pt x="11087" y="6650"/>
                  </a:cubicBezTo>
                  <a:cubicBezTo>
                    <a:pt x="11047" y="6676"/>
                    <a:pt x="11107" y="6769"/>
                    <a:pt x="11087" y="7014"/>
                  </a:cubicBezTo>
                  <a:cubicBezTo>
                    <a:pt x="11073" y="7260"/>
                    <a:pt x="11127" y="7269"/>
                    <a:pt x="11180" y="7362"/>
                  </a:cubicBezTo>
                  <a:cubicBezTo>
                    <a:pt x="11234" y="7455"/>
                    <a:pt x="11221" y="7573"/>
                    <a:pt x="11221" y="7726"/>
                  </a:cubicBezTo>
                  <a:cubicBezTo>
                    <a:pt x="11221" y="7878"/>
                    <a:pt x="11114" y="7870"/>
                    <a:pt x="11073" y="7904"/>
                  </a:cubicBezTo>
                  <a:cubicBezTo>
                    <a:pt x="11033" y="7946"/>
                    <a:pt x="11167" y="7997"/>
                    <a:pt x="11147" y="8098"/>
                  </a:cubicBezTo>
                  <a:cubicBezTo>
                    <a:pt x="11142" y="8121"/>
                    <a:pt x="11132" y="8129"/>
                    <a:pt x="11119" y="8129"/>
                  </a:cubicBezTo>
                  <a:cubicBezTo>
                    <a:pt x="11080" y="8129"/>
                    <a:pt x="11014" y="8062"/>
                    <a:pt x="10968" y="8062"/>
                  </a:cubicBezTo>
                  <a:cubicBezTo>
                    <a:pt x="10962" y="8062"/>
                    <a:pt x="10958" y="8063"/>
                    <a:pt x="10953" y="8065"/>
                  </a:cubicBezTo>
                  <a:cubicBezTo>
                    <a:pt x="10886" y="8098"/>
                    <a:pt x="10832" y="8336"/>
                    <a:pt x="10899" y="8412"/>
                  </a:cubicBezTo>
                  <a:cubicBezTo>
                    <a:pt x="10973" y="8488"/>
                    <a:pt x="10999" y="8471"/>
                    <a:pt x="10946" y="8564"/>
                  </a:cubicBezTo>
                  <a:cubicBezTo>
                    <a:pt x="10892" y="8658"/>
                    <a:pt x="10832" y="8793"/>
                    <a:pt x="10959" y="8920"/>
                  </a:cubicBezTo>
                  <a:cubicBezTo>
                    <a:pt x="11093" y="9056"/>
                    <a:pt x="11328" y="9039"/>
                    <a:pt x="11449" y="9149"/>
                  </a:cubicBezTo>
                  <a:cubicBezTo>
                    <a:pt x="11576" y="9251"/>
                    <a:pt x="11395" y="9191"/>
                    <a:pt x="11442" y="9310"/>
                  </a:cubicBezTo>
                  <a:cubicBezTo>
                    <a:pt x="11489" y="9428"/>
                    <a:pt x="11362" y="9471"/>
                    <a:pt x="11368" y="9564"/>
                  </a:cubicBezTo>
                  <a:cubicBezTo>
                    <a:pt x="11373" y="9593"/>
                    <a:pt x="11380" y="9606"/>
                    <a:pt x="11391" y="9606"/>
                  </a:cubicBezTo>
                  <a:cubicBezTo>
                    <a:pt x="11412" y="9606"/>
                    <a:pt x="11444" y="9552"/>
                    <a:pt x="11489" y="9445"/>
                  </a:cubicBezTo>
                  <a:cubicBezTo>
                    <a:pt x="11504" y="9406"/>
                    <a:pt x="11520" y="9390"/>
                    <a:pt x="11533" y="9390"/>
                  </a:cubicBezTo>
                  <a:cubicBezTo>
                    <a:pt x="11573" y="9390"/>
                    <a:pt x="11601" y="9523"/>
                    <a:pt x="11596" y="9623"/>
                  </a:cubicBezTo>
                  <a:cubicBezTo>
                    <a:pt x="11589" y="9759"/>
                    <a:pt x="11496" y="9683"/>
                    <a:pt x="11429" y="9809"/>
                  </a:cubicBezTo>
                  <a:cubicBezTo>
                    <a:pt x="11398" y="9900"/>
                    <a:pt x="11328" y="9951"/>
                    <a:pt x="11258" y="9951"/>
                  </a:cubicBezTo>
                  <a:cubicBezTo>
                    <a:pt x="11236" y="9951"/>
                    <a:pt x="11214" y="9947"/>
                    <a:pt x="11194" y="9937"/>
                  </a:cubicBezTo>
                  <a:cubicBezTo>
                    <a:pt x="11188" y="9935"/>
                    <a:pt x="11183" y="9935"/>
                    <a:pt x="11178" y="9935"/>
                  </a:cubicBezTo>
                  <a:cubicBezTo>
                    <a:pt x="11093" y="9935"/>
                    <a:pt x="11150" y="10138"/>
                    <a:pt x="11194" y="10250"/>
                  </a:cubicBezTo>
                  <a:cubicBezTo>
                    <a:pt x="11224" y="10339"/>
                    <a:pt x="11202" y="10385"/>
                    <a:pt x="11138" y="10385"/>
                  </a:cubicBezTo>
                  <a:cubicBezTo>
                    <a:pt x="11117" y="10385"/>
                    <a:pt x="11091" y="10379"/>
                    <a:pt x="11060" y="10369"/>
                  </a:cubicBezTo>
                  <a:cubicBezTo>
                    <a:pt x="10946" y="10326"/>
                    <a:pt x="10872" y="10224"/>
                    <a:pt x="10932" y="10106"/>
                  </a:cubicBezTo>
                  <a:cubicBezTo>
                    <a:pt x="10991" y="9991"/>
                    <a:pt x="11031" y="9860"/>
                    <a:pt x="10972" y="9860"/>
                  </a:cubicBezTo>
                  <a:cubicBezTo>
                    <a:pt x="10970" y="9860"/>
                    <a:pt x="10968" y="9860"/>
                    <a:pt x="10966" y="9860"/>
                  </a:cubicBezTo>
                  <a:cubicBezTo>
                    <a:pt x="10952" y="9864"/>
                    <a:pt x="10935" y="9865"/>
                    <a:pt x="10916" y="9865"/>
                  </a:cubicBezTo>
                  <a:cubicBezTo>
                    <a:pt x="10835" y="9865"/>
                    <a:pt x="10723" y="9834"/>
                    <a:pt x="10684" y="9759"/>
                  </a:cubicBezTo>
                  <a:cubicBezTo>
                    <a:pt x="10662" y="9710"/>
                    <a:pt x="10669" y="9694"/>
                    <a:pt x="10699" y="9694"/>
                  </a:cubicBezTo>
                  <a:cubicBezTo>
                    <a:pt x="10731" y="9694"/>
                    <a:pt x="10789" y="9712"/>
                    <a:pt x="10865" y="9725"/>
                  </a:cubicBezTo>
                  <a:cubicBezTo>
                    <a:pt x="10873" y="9726"/>
                    <a:pt x="10880" y="9726"/>
                    <a:pt x="10887" y="9726"/>
                  </a:cubicBezTo>
                  <a:cubicBezTo>
                    <a:pt x="10994" y="9726"/>
                    <a:pt x="10891" y="9598"/>
                    <a:pt x="10993" y="9598"/>
                  </a:cubicBezTo>
                  <a:cubicBezTo>
                    <a:pt x="11055" y="9598"/>
                    <a:pt x="11108" y="9623"/>
                    <a:pt x="11160" y="9623"/>
                  </a:cubicBezTo>
                  <a:cubicBezTo>
                    <a:pt x="11198" y="9623"/>
                    <a:pt x="11235" y="9610"/>
                    <a:pt x="11274" y="9564"/>
                  </a:cubicBezTo>
                  <a:cubicBezTo>
                    <a:pt x="11355" y="9470"/>
                    <a:pt x="11235" y="9289"/>
                    <a:pt x="11153" y="9289"/>
                  </a:cubicBezTo>
                  <a:cubicBezTo>
                    <a:pt x="11146" y="9289"/>
                    <a:pt x="11140" y="9290"/>
                    <a:pt x="11134" y="9293"/>
                  </a:cubicBezTo>
                  <a:cubicBezTo>
                    <a:pt x="11093" y="9311"/>
                    <a:pt x="11041" y="9332"/>
                    <a:pt x="11002" y="9332"/>
                  </a:cubicBezTo>
                  <a:cubicBezTo>
                    <a:pt x="10969" y="9332"/>
                    <a:pt x="10946" y="9318"/>
                    <a:pt x="10946" y="9276"/>
                  </a:cubicBezTo>
                  <a:cubicBezTo>
                    <a:pt x="10946" y="9230"/>
                    <a:pt x="10973" y="9218"/>
                    <a:pt x="11008" y="9218"/>
                  </a:cubicBezTo>
                  <a:cubicBezTo>
                    <a:pt x="11040" y="9218"/>
                    <a:pt x="11080" y="9228"/>
                    <a:pt x="11113" y="9228"/>
                  </a:cubicBezTo>
                  <a:cubicBezTo>
                    <a:pt x="11123" y="9228"/>
                    <a:pt x="11132" y="9227"/>
                    <a:pt x="11140" y="9225"/>
                  </a:cubicBezTo>
                  <a:cubicBezTo>
                    <a:pt x="11204" y="9203"/>
                    <a:pt x="11133" y="9106"/>
                    <a:pt x="11044" y="9106"/>
                  </a:cubicBezTo>
                  <a:cubicBezTo>
                    <a:pt x="11030" y="9106"/>
                    <a:pt x="11015" y="9109"/>
                    <a:pt x="10999" y="9115"/>
                  </a:cubicBezTo>
                  <a:cubicBezTo>
                    <a:pt x="10958" y="9128"/>
                    <a:pt x="10921" y="9136"/>
                    <a:pt x="10887" y="9136"/>
                  </a:cubicBezTo>
                  <a:cubicBezTo>
                    <a:pt x="10829" y="9136"/>
                    <a:pt x="10780" y="9110"/>
                    <a:pt x="10725" y="9030"/>
                  </a:cubicBezTo>
                  <a:cubicBezTo>
                    <a:pt x="10685" y="8972"/>
                    <a:pt x="10627" y="8926"/>
                    <a:pt x="10573" y="8926"/>
                  </a:cubicBezTo>
                  <a:cubicBezTo>
                    <a:pt x="10517" y="8926"/>
                    <a:pt x="10467" y="8976"/>
                    <a:pt x="10450" y="9115"/>
                  </a:cubicBezTo>
                  <a:cubicBezTo>
                    <a:pt x="10410" y="9394"/>
                    <a:pt x="10262" y="9242"/>
                    <a:pt x="10195" y="9327"/>
                  </a:cubicBezTo>
                  <a:cubicBezTo>
                    <a:pt x="10135" y="9420"/>
                    <a:pt x="10269" y="9488"/>
                    <a:pt x="10410" y="9488"/>
                  </a:cubicBezTo>
                  <a:cubicBezTo>
                    <a:pt x="10557" y="9496"/>
                    <a:pt x="10665" y="9674"/>
                    <a:pt x="10598" y="9674"/>
                  </a:cubicBezTo>
                  <a:cubicBezTo>
                    <a:pt x="10535" y="9674"/>
                    <a:pt x="10549" y="9770"/>
                    <a:pt x="10511" y="9770"/>
                  </a:cubicBezTo>
                  <a:cubicBezTo>
                    <a:pt x="10504" y="9770"/>
                    <a:pt x="10495" y="9767"/>
                    <a:pt x="10483" y="9759"/>
                  </a:cubicBezTo>
                  <a:cubicBezTo>
                    <a:pt x="10463" y="9745"/>
                    <a:pt x="10442" y="9738"/>
                    <a:pt x="10424" y="9738"/>
                  </a:cubicBezTo>
                  <a:cubicBezTo>
                    <a:pt x="10375" y="9738"/>
                    <a:pt x="10344" y="9782"/>
                    <a:pt x="10383" y="9843"/>
                  </a:cubicBezTo>
                  <a:cubicBezTo>
                    <a:pt x="10437" y="9928"/>
                    <a:pt x="10363" y="9962"/>
                    <a:pt x="10369" y="10047"/>
                  </a:cubicBezTo>
                  <a:cubicBezTo>
                    <a:pt x="10372" y="10076"/>
                    <a:pt x="10359" y="10086"/>
                    <a:pt x="10337" y="10086"/>
                  </a:cubicBezTo>
                  <a:cubicBezTo>
                    <a:pt x="10294" y="10086"/>
                    <a:pt x="10216" y="10049"/>
                    <a:pt x="10141" y="10038"/>
                  </a:cubicBezTo>
                  <a:cubicBezTo>
                    <a:pt x="9987" y="10038"/>
                    <a:pt x="9826" y="10064"/>
                    <a:pt x="9672" y="10114"/>
                  </a:cubicBezTo>
                  <a:cubicBezTo>
                    <a:pt x="9640" y="10124"/>
                    <a:pt x="9608" y="10129"/>
                    <a:pt x="9575" y="10129"/>
                  </a:cubicBezTo>
                  <a:cubicBezTo>
                    <a:pt x="9471" y="10129"/>
                    <a:pt x="9367" y="10080"/>
                    <a:pt x="9290" y="9996"/>
                  </a:cubicBezTo>
                  <a:cubicBezTo>
                    <a:pt x="9241" y="9928"/>
                    <a:pt x="9181" y="9918"/>
                    <a:pt x="9110" y="9918"/>
                  </a:cubicBezTo>
                  <a:cubicBezTo>
                    <a:pt x="9085" y="9918"/>
                    <a:pt x="9058" y="9920"/>
                    <a:pt x="9029" y="9920"/>
                  </a:cubicBezTo>
                  <a:cubicBezTo>
                    <a:pt x="8922" y="9920"/>
                    <a:pt x="8955" y="9784"/>
                    <a:pt x="8814" y="9776"/>
                  </a:cubicBezTo>
                  <a:cubicBezTo>
                    <a:pt x="8674" y="9767"/>
                    <a:pt x="8707" y="9615"/>
                    <a:pt x="8694" y="9530"/>
                  </a:cubicBezTo>
                  <a:cubicBezTo>
                    <a:pt x="8685" y="9489"/>
                    <a:pt x="8625" y="9471"/>
                    <a:pt x="8552" y="9471"/>
                  </a:cubicBezTo>
                  <a:cubicBezTo>
                    <a:pt x="8460" y="9471"/>
                    <a:pt x="8348" y="9500"/>
                    <a:pt x="8292" y="9547"/>
                  </a:cubicBezTo>
                  <a:cubicBezTo>
                    <a:pt x="8191" y="9632"/>
                    <a:pt x="7990" y="9598"/>
                    <a:pt x="7936" y="9750"/>
                  </a:cubicBezTo>
                  <a:cubicBezTo>
                    <a:pt x="7892" y="9875"/>
                    <a:pt x="7952" y="9886"/>
                    <a:pt x="8008" y="9886"/>
                  </a:cubicBezTo>
                  <a:cubicBezTo>
                    <a:pt x="8020" y="9886"/>
                    <a:pt x="8033" y="9886"/>
                    <a:pt x="8044" y="9886"/>
                  </a:cubicBezTo>
                  <a:cubicBezTo>
                    <a:pt x="8123" y="9886"/>
                    <a:pt x="8124" y="9781"/>
                    <a:pt x="8235" y="9781"/>
                  </a:cubicBezTo>
                  <a:cubicBezTo>
                    <a:pt x="8246" y="9781"/>
                    <a:pt x="8258" y="9782"/>
                    <a:pt x="8271" y="9784"/>
                  </a:cubicBezTo>
                  <a:cubicBezTo>
                    <a:pt x="8280" y="9785"/>
                    <a:pt x="8288" y="9786"/>
                    <a:pt x="8296" y="9786"/>
                  </a:cubicBezTo>
                  <a:cubicBezTo>
                    <a:pt x="8413" y="9786"/>
                    <a:pt x="8502" y="9647"/>
                    <a:pt x="8561" y="9647"/>
                  </a:cubicBezTo>
                  <a:cubicBezTo>
                    <a:pt x="8573" y="9647"/>
                    <a:pt x="8584" y="9652"/>
                    <a:pt x="8593" y="9666"/>
                  </a:cubicBezTo>
                  <a:cubicBezTo>
                    <a:pt x="8660" y="9750"/>
                    <a:pt x="8338" y="9911"/>
                    <a:pt x="8198" y="9937"/>
                  </a:cubicBezTo>
                  <a:cubicBezTo>
                    <a:pt x="8057" y="9971"/>
                    <a:pt x="8090" y="10114"/>
                    <a:pt x="8225" y="10377"/>
                  </a:cubicBezTo>
                  <a:cubicBezTo>
                    <a:pt x="8359" y="10631"/>
                    <a:pt x="8164" y="10487"/>
                    <a:pt x="8164" y="10614"/>
                  </a:cubicBezTo>
                  <a:cubicBezTo>
                    <a:pt x="8164" y="10648"/>
                    <a:pt x="8146" y="10660"/>
                    <a:pt x="8122" y="10660"/>
                  </a:cubicBezTo>
                  <a:cubicBezTo>
                    <a:pt x="8055" y="10660"/>
                    <a:pt x="7936" y="10561"/>
                    <a:pt x="8010" y="10529"/>
                  </a:cubicBezTo>
                  <a:cubicBezTo>
                    <a:pt x="8111" y="10487"/>
                    <a:pt x="8070" y="10352"/>
                    <a:pt x="7983" y="10267"/>
                  </a:cubicBezTo>
                  <a:cubicBezTo>
                    <a:pt x="7943" y="10224"/>
                    <a:pt x="7910" y="10224"/>
                    <a:pt x="7888" y="10224"/>
                  </a:cubicBezTo>
                  <a:cubicBezTo>
                    <a:pt x="7866" y="10224"/>
                    <a:pt x="7856" y="10224"/>
                    <a:pt x="7862" y="10182"/>
                  </a:cubicBezTo>
                  <a:cubicBezTo>
                    <a:pt x="7868" y="10144"/>
                    <a:pt x="7855" y="10137"/>
                    <a:pt x="7833" y="10137"/>
                  </a:cubicBezTo>
                  <a:cubicBezTo>
                    <a:pt x="7821" y="10137"/>
                    <a:pt x="7806" y="10139"/>
                    <a:pt x="7789" y="10139"/>
                  </a:cubicBezTo>
                  <a:cubicBezTo>
                    <a:pt x="7762" y="10139"/>
                    <a:pt x="7731" y="10134"/>
                    <a:pt x="7702" y="10106"/>
                  </a:cubicBezTo>
                  <a:cubicBezTo>
                    <a:pt x="7646" y="10053"/>
                    <a:pt x="7613" y="10008"/>
                    <a:pt x="7564" y="10008"/>
                  </a:cubicBezTo>
                  <a:cubicBezTo>
                    <a:pt x="7543" y="10008"/>
                    <a:pt x="7518" y="10017"/>
                    <a:pt x="7487" y="10038"/>
                  </a:cubicBezTo>
                  <a:cubicBezTo>
                    <a:pt x="7387" y="10106"/>
                    <a:pt x="7266" y="10089"/>
                    <a:pt x="7038" y="10140"/>
                  </a:cubicBezTo>
                  <a:cubicBezTo>
                    <a:pt x="6956" y="10155"/>
                    <a:pt x="6849" y="10164"/>
                    <a:pt x="6744" y="10164"/>
                  </a:cubicBezTo>
                  <a:cubicBezTo>
                    <a:pt x="6557" y="10164"/>
                    <a:pt x="6372" y="10137"/>
                    <a:pt x="6321" y="10072"/>
                  </a:cubicBezTo>
                  <a:cubicBezTo>
                    <a:pt x="6252" y="9978"/>
                    <a:pt x="6480" y="9824"/>
                    <a:pt x="6577" y="9824"/>
                  </a:cubicBezTo>
                  <a:cubicBezTo>
                    <a:pt x="6584" y="9824"/>
                    <a:pt x="6590" y="9825"/>
                    <a:pt x="6596" y="9826"/>
                  </a:cubicBezTo>
                  <a:cubicBezTo>
                    <a:pt x="6604" y="9830"/>
                    <a:pt x="6612" y="9831"/>
                    <a:pt x="6618" y="9831"/>
                  </a:cubicBezTo>
                  <a:cubicBezTo>
                    <a:pt x="6671" y="9831"/>
                    <a:pt x="6617" y="9703"/>
                    <a:pt x="6508" y="9589"/>
                  </a:cubicBezTo>
                  <a:cubicBezTo>
                    <a:pt x="6416" y="9497"/>
                    <a:pt x="6247" y="9432"/>
                    <a:pt x="6163" y="9432"/>
                  </a:cubicBezTo>
                  <a:cubicBezTo>
                    <a:pt x="6131" y="9432"/>
                    <a:pt x="6111" y="9441"/>
                    <a:pt x="6113" y="9462"/>
                  </a:cubicBezTo>
                  <a:cubicBezTo>
                    <a:pt x="6115" y="9487"/>
                    <a:pt x="6100" y="9496"/>
                    <a:pt x="6071" y="9496"/>
                  </a:cubicBezTo>
                  <a:cubicBezTo>
                    <a:pt x="6012" y="9496"/>
                    <a:pt x="5894" y="9454"/>
                    <a:pt x="5758" y="9420"/>
                  </a:cubicBezTo>
                  <a:cubicBezTo>
                    <a:pt x="5557" y="9369"/>
                    <a:pt x="5530" y="9285"/>
                    <a:pt x="5402" y="9276"/>
                  </a:cubicBezTo>
                  <a:cubicBezTo>
                    <a:pt x="5235" y="9268"/>
                    <a:pt x="5068" y="9191"/>
                    <a:pt x="4933" y="9064"/>
                  </a:cubicBezTo>
                  <a:cubicBezTo>
                    <a:pt x="4865" y="8997"/>
                    <a:pt x="4759" y="8967"/>
                    <a:pt x="4658" y="8967"/>
                  </a:cubicBezTo>
                  <a:cubicBezTo>
                    <a:pt x="4530" y="8967"/>
                    <a:pt x="4410" y="9014"/>
                    <a:pt x="4384" y="9090"/>
                  </a:cubicBezTo>
                  <a:cubicBezTo>
                    <a:pt x="4337" y="9225"/>
                    <a:pt x="4223" y="9225"/>
                    <a:pt x="4102" y="9225"/>
                  </a:cubicBezTo>
                  <a:cubicBezTo>
                    <a:pt x="3981" y="9225"/>
                    <a:pt x="4156" y="9047"/>
                    <a:pt x="4116" y="9022"/>
                  </a:cubicBezTo>
                  <a:cubicBezTo>
                    <a:pt x="4055" y="8980"/>
                    <a:pt x="4116" y="8793"/>
                    <a:pt x="4029" y="8776"/>
                  </a:cubicBezTo>
                  <a:cubicBezTo>
                    <a:pt x="4027" y="8776"/>
                    <a:pt x="4025" y="8776"/>
                    <a:pt x="4024" y="8776"/>
                  </a:cubicBezTo>
                  <a:cubicBezTo>
                    <a:pt x="3940" y="8776"/>
                    <a:pt x="3861" y="9225"/>
                    <a:pt x="3708" y="9225"/>
                  </a:cubicBezTo>
                  <a:cubicBezTo>
                    <a:pt x="3706" y="9225"/>
                    <a:pt x="3703" y="9225"/>
                    <a:pt x="3700" y="9225"/>
                  </a:cubicBezTo>
                  <a:cubicBezTo>
                    <a:pt x="3539" y="9208"/>
                    <a:pt x="3472" y="8717"/>
                    <a:pt x="3338" y="8590"/>
                  </a:cubicBezTo>
                  <a:cubicBezTo>
                    <a:pt x="3276" y="8531"/>
                    <a:pt x="3216" y="8498"/>
                    <a:pt x="3180" y="8498"/>
                  </a:cubicBezTo>
                  <a:cubicBezTo>
                    <a:pt x="3138" y="8498"/>
                    <a:pt x="3129" y="8544"/>
                    <a:pt x="3190" y="8649"/>
                  </a:cubicBezTo>
                  <a:cubicBezTo>
                    <a:pt x="3305" y="8835"/>
                    <a:pt x="3090" y="8700"/>
                    <a:pt x="3104" y="8827"/>
                  </a:cubicBezTo>
                  <a:cubicBezTo>
                    <a:pt x="3115" y="8932"/>
                    <a:pt x="2985" y="9048"/>
                    <a:pt x="2942" y="9048"/>
                  </a:cubicBezTo>
                  <a:cubicBezTo>
                    <a:pt x="2933" y="9048"/>
                    <a:pt x="2928" y="9042"/>
                    <a:pt x="2929" y="9030"/>
                  </a:cubicBezTo>
                  <a:cubicBezTo>
                    <a:pt x="2933" y="8995"/>
                    <a:pt x="2903" y="8957"/>
                    <a:pt x="2856" y="8957"/>
                  </a:cubicBezTo>
                  <a:cubicBezTo>
                    <a:pt x="2813" y="8957"/>
                    <a:pt x="2755" y="8988"/>
                    <a:pt x="2695" y="9081"/>
                  </a:cubicBezTo>
                  <a:cubicBezTo>
                    <a:pt x="2619" y="9191"/>
                    <a:pt x="2558" y="9231"/>
                    <a:pt x="2517" y="9231"/>
                  </a:cubicBezTo>
                  <a:cubicBezTo>
                    <a:pt x="2485" y="9231"/>
                    <a:pt x="2466" y="9207"/>
                    <a:pt x="2460" y="9174"/>
                  </a:cubicBezTo>
                  <a:cubicBezTo>
                    <a:pt x="2459" y="9166"/>
                    <a:pt x="2452" y="9163"/>
                    <a:pt x="2442" y="9163"/>
                  </a:cubicBezTo>
                  <a:cubicBezTo>
                    <a:pt x="2364" y="9163"/>
                    <a:pt x="2067" y="9370"/>
                    <a:pt x="2084" y="9445"/>
                  </a:cubicBezTo>
                  <a:cubicBezTo>
                    <a:pt x="2097" y="9525"/>
                    <a:pt x="2033" y="9582"/>
                    <a:pt x="1943" y="9582"/>
                  </a:cubicBezTo>
                  <a:cubicBezTo>
                    <a:pt x="1936" y="9582"/>
                    <a:pt x="1930" y="9581"/>
                    <a:pt x="1924" y="9581"/>
                  </a:cubicBezTo>
                  <a:cubicBezTo>
                    <a:pt x="1823" y="9581"/>
                    <a:pt x="1904" y="9462"/>
                    <a:pt x="1984" y="9411"/>
                  </a:cubicBezTo>
                  <a:cubicBezTo>
                    <a:pt x="2065" y="9352"/>
                    <a:pt x="2319" y="9090"/>
                    <a:pt x="2447" y="9056"/>
                  </a:cubicBezTo>
                  <a:cubicBezTo>
                    <a:pt x="2581" y="9022"/>
                    <a:pt x="2829" y="8895"/>
                    <a:pt x="2829" y="8818"/>
                  </a:cubicBezTo>
                  <a:cubicBezTo>
                    <a:pt x="2831" y="8789"/>
                    <a:pt x="2813" y="8781"/>
                    <a:pt x="2786" y="8781"/>
                  </a:cubicBezTo>
                  <a:cubicBezTo>
                    <a:pt x="2755" y="8781"/>
                    <a:pt x="2711" y="8791"/>
                    <a:pt x="2670" y="8791"/>
                  </a:cubicBezTo>
                  <a:cubicBezTo>
                    <a:pt x="2653" y="8791"/>
                    <a:pt x="2636" y="8789"/>
                    <a:pt x="2621" y="8785"/>
                  </a:cubicBezTo>
                  <a:cubicBezTo>
                    <a:pt x="2615" y="8784"/>
                    <a:pt x="2610" y="8783"/>
                    <a:pt x="2604" y="8783"/>
                  </a:cubicBezTo>
                  <a:cubicBezTo>
                    <a:pt x="2516" y="8783"/>
                    <a:pt x="2377" y="8900"/>
                    <a:pt x="2239" y="8971"/>
                  </a:cubicBezTo>
                  <a:cubicBezTo>
                    <a:pt x="2098" y="9056"/>
                    <a:pt x="1930" y="9030"/>
                    <a:pt x="1971" y="9140"/>
                  </a:cubicBezTo>
                  <a:cubicBezTo>
                    <a:pt x="1987" y="9183"/>
                    <a:pt x="1975" y="9194"/>
                    <a:pt x="1950" y="9194"/>
                  </a:cubicBezTo>
                  <a:cubicBezTo>
                    <a:pt x="1924" y="9194"/>
                    <a:pt x="1884" y="9182"/>
                    <a:pt x="1851" y="9182"/>
                  </a:cubicBezTo>
                  <a:cubicBezTo>
                    <a:pt x="1828" y="9182"/>
                    <a:pt x="1807" y="9188"/>
                    <a:pt x="1796" y="9208"/>
                  </a:cubicBezTo>
                  <a:cubicBezTo>
                    <a:pt x="1787" y="9230"/>
                    <a:pt x="1774" y="9239"/>
                    <a:pt x="1761" y="9239"/>
                  </a:cubicBezTo>
                  <a:cubicBezTo>
                    <a:pt x="1731" y="9239"/>
                    <a:pt x="1705" y="9188"/>
                    <a:pt x="1743" y="9157"/>
                  </a:cubicBezTo>
                  <a:cubicBezTo>
                    <a:pt x="1784" y="9125"/>
                    <a:pt x="1687" y="9073"/>
                    <a:pt x="1640" y="9073"/>
                  </a:cubicBezTo>
                  <a:cubicBezTo>
                    <a:pt x="1625" y="9073"/>
                    <a:pt x="1615" y="9078"/>
                    <a:pt x="1615" y="9090"/>
                  </a:cubicBezTo>
                  <a:cubicBezTo>
                    <a:pt x="1615" y="9132"/>
                    <a:pt x="1582" y="9199"/>
                    <a:pt x="1454" y="9199"/>
                  </a:cubicBezTo>
                  <a:cubicBezTo>
                    <a:pt x="1327" y="9199"/>
                    <a:pt x="1193" y="9318"/>
                    <a:pt x="1280" y="9403"/>
                  </a:cubicBezTo>
                  <a:cubicBezTo>
                    <a:pt x="1368" y="9488"/>
                    <a:pt x="1421" y="9530"/>
                    <a:pt x="1381" y="9581"/>
                  </a:cubicBezTo>
                  <a:cubicBezTo>
                    <a:pt x="1375" y="9588"/>
                    <a:pt x="1367" y="9592"/>
                    <a:pt x="1359" y="9592"/>
                  </a:cubicBezTo>
                  <a:cubicBezTo>
                    <a:pt x="1303" y="9592"/>
                    <a:pt x="1192" y="9460"/>
                    <a:pt x="1045" y="9460"/>
                  </a:cubicBezTo>
                  <a:cubicBezTo>
                    <a:pt x="1034" y="9460"/>
                    <a:pt x="1023" y="9461"/>
                    <a:pt x="1012" y="9462"/>
                  </a:cubicBezTo>
                  <a:cubicBezTo>
                    <a:pt x="1007" y="9463"/>
                    <a:pt x="1002" y="9463"/>
                    <a:pt x="996" y="9463"/>
                  </a:cubicBezTo>
                  <a:cubicBezTo>
                    <a:pt x="804" y="9463"/>
                    <a:pt x="449" y="9181"/>
                    <a:pt x="449" y="9115"/>
                  </a:cubicBezTo>
                  <a:cubicBezTo>
                    <a:pt x="449" y="9076"/>
                    <a:pt x="362" y="9073"/>
                    <a:pt x="253" y="9073"/>
                  </a:cubicBezTo>
                  <a:cubicBezTo>
                    <a:pt x="235" y="9073"/>
                    <a:pt x="216" y="9073"/>
                    <a:pt x="197" y="9073"/>
                  </a:cubicBezTo>
                  <a:cubicBezTo>
                    <a:pt x="130" y="9073"/>
                    <a:pt x="60" y="9073"/>
                    <a:pt x="0" y="9064"/>
                  </a:cubicBezTo>
                  <a:lnTo>
                    <a:pt x="0" y="13909"/>
                  </a:lnTo>
                  <a:cubicBezTo>
                    <a:pt x="0" y="13909"/>
                    <a:pt x="54" y="13963"/>
                    <a:pt x="95" y="13963"/>
                  </a:cubicBezTo>
                  <a:cubicBezTo>
                    <a:pt x="108" y="13963"/>
                    <a:pt x="119" y="13957"/>
                    <a:pt x="127" y="13943"/>
                  </a:cubicBezTo>
                  <a:cubicBezTo>
                    <a:pt x="141" y="13926"/>
                    <a:pt x="156" y="13922"/>
                    <a:pt x="176" y="13922"/>
                  </a:cubicBezTo>
                  <a:cubicBezTo>
                    <a:pt x="191" y="13922"/>
                    <a:pt x="209" y="13924"/>
                    <a:pt x="230" y="13924"/>
                  </a:cubicBezTo>
                  <a:cubicBezTo>
                    <a:pt x="262" y="13924"/>
                    <a:pt x="300" y="13919"/>
                    <a:pt x="348" y="13892"/>
                  </a:cubicBezTo>
                  <a:cubicBezTo>
                    <a:pt x="372" y="13878"/>
                    <a:pt x="392" y="13872"/>
                    <a:pt x="410" y="13872"/>
                  </a:cubicBezTo>
                  <a:cubicBezTo>
                    <a:pt x="489" y="13872"/>
                    <a:pt x="516" y="13989"/>
                    <a:pt x="516" y="14045"/>
                  </a:cubicBezTo>
                  <a:cubicBezTo>
                    <a:pt x="516" y="14121"/>
                    <a:pt x="690" y="14248"/>
                    <a:pt x="764" y="14367"/>
                  </a:cubicBezTo>
                  <a:cubicBezTo>
                    <a:pt x="822" y="14459"/>
                    <a:pt x="855" y="14541"/>
                    <a:pt x="904" y="14541"/>
                  </a:cubicBezTo>
                  <a:cubicBezTo>
                    <a:pt x="919" y="14541"/>
                    <a:pt x="934" y="14534"/>
                    <a:pt x="952" y="14519"/>
                  </a:cubicBezTo>
                  <a:cubicBezTo>
                    <a:pt x="1032" y="14460"/>
                    <a:pt x="1173" y="14417"/>
                    <a:pt x="1173" y="14299"/>
                  </a:cubicBezTo>
                  <a:cubicBezTo>
                    <a:pt x="1173" y="14239"/>
                    <a:pt x="1258" y="14202"/>
                    <a:pt x="1341" y="14202"/>
                  </a:cubicBezTo>
                  <a:cubicBezTo>
                    <a:pt x="1422" y="14202"/>
                    <a:pt x="1501" y="14236"/>
                    <a:pt x="1501" y="14316"/>
                  </a:cubicBezTo>
                  <a:cubicBezTo>
                    <a:pt x="1501" y="14476"/>
                    <a:pt x="1837" y="14663"/>
                    <a:pt x="2024" y="15095"/>
                  </a:cubicBezTo>
                  <a:cubicBezTo>
                    <a:pt x="2212" y="15527"/>
                    <a:pt x="2185" y="15620"/>
                    <a:pt x="2453" y="15756"/>
                  </a:cubicBezTo>
                  <a:cubicBezTo>
                    <a:pt x="2728" y="15899"/>
                    <a:pt x="2721" y="15967"/>
                    <a:pt x="2688" y="16094"/>
                  </a:cubicBezTo>
                  <a:cubicBezTo>
                    <a:pt x="2648" y="16221"/>
                    <a:pt x="2856" y="16281"/>
                    <a:pt x="2735" y="16382"/>
                  </a:cubicBezTo>
                  <a:lnTo>
                    <a:pt x="2567" y="16535"/>
                  </a:lnTo>
                  <a:cubicBezTo>
                    <a:pt x="2574" y="16594"/>
                    <a:pt x="2614" y="16637"/>
                    <a:pt x="2668" y="16696"/>
                  </a:cubicBezTo>
                  <a:cubicBezTo>
                    <a:pt x="2721" y="16747"/>
                    <a:pt x="2554" y="16764"/>
                    <a:pt x="2607" y="16831"/>
                  </a:cubicBezTo>
                  <a:cubicBezTo>
                    <a:pt x="2661" y="16890"/>
                    <a:pt x="2594" y="16992"/>
                    <a:pt x="2648" y="17068"/>
                  </a:cubicBezTo>
                  <a:cubicBezTo>
                    <a:pt x="2675" y="17099"/>
                    <a:pt x="2710" y="17114"/>
                    <a:pt x="2744" y="17114"/>
                  </a:cubicBezTo>
                  <a:cubicBezTo>
                    <a:pt x="2785" y="17114"/>
                    <a:pt x="2826" y="17093"/>
                    <a:pt x="2856" y="17052"/>
                  </a:cubicBezTo>
                  <a:cubicBezTo>
                    <a:pt x="2866" y="17042"/>
                    <a:pt x="2875" y="17037"/>
                    <a:pt x="2884" y="17037"/>
                  </a:cubicBezTo>
                  <a:cubicBezTo>
                    <a:pt x="2929" y="17037"/>
                    <a:pt x="2954" y="17146"/>
                    <a:pt x="2909" y="17238"/>
                  </a:cubicBezTo>
                  <a:cubicBezTo>
                    <a:pt x="2874" y="17301"/>
                    <a:pt x="2917" y="17368"/>
                    <a:pt x="2965" y="17368"/>
                  </a:cubicBezTo>
                  <a:cubicBezTo>
                    <a:pt x="2982" y="17368"/>
                    <a:pt x="3001" y="17359"/>
                    <a:pt x="3016" y="17340"/>
                  </a:cubicBezTo>
                  <a:cubicBezTo>
                    <a:pt x="3024" y="17328"/>
                    <a:pt x="3032" y="17323"/>
                    <a:pt x="3042" y="17323"/>
                  </a:cubicBezTo>
                  <a:cubicBezTo>
                    <a:pt x="3093" y="17323"/>
                    <a:pt x="3171" y="17472"/>
                    <a:pt x="3211" y="17500"/>
                  </a:cubicBezTo>
                  <a:cubicBezTo>
                    <a:pt x="3264" y="17534"/>
                    <a:pt x="3311" y="17645"/>
                    <a:pt x="3231" y="17645"/>
                  </a:cubicBezTo>
                  <a:cubicBezTo>
                    <a:pt x="3150" y="17645"/>
                    <a:pt x="3157" y="17822"/>
                    <a:pt x="3217" y="17831"/>
                  </a:cubicBezTo>
                  <a:cubicBezTo>
                    <a:pt x="3278" y="17839"/>
                    <a:pt x="3271" y="17941"/>
                    <a:pt x="3271" y="18000"/>
                  </a:cubicBezTo>
                  <a:cubicBezTo>
                    <a:pt x="3271" y="18053"/>
                    <a:pt x="3418" y="18132"/>
                    <a:pt x="3503" y="18132"/>
                  </a:cubicBezTo>
                  <a:cubicBezTo>
                    <a:pt x="3514" y="18132"/>
                    <a:pt x="3524" y="18130"/>
                    <a:pt x="3532" y="18127"/>
                  </a:cubicBezTo>
                  <a:cubicBezTo>
                    <a:pt x="3543" y="18122"/>
                    <a:pt x="3553" y="18120"/>
                    <a:pt x="3564" y="18120"/>
                  </a:cubicBezTo>
                  <a:cubicBezTo>
                    <a:pt x="3620" y="18120"/>
                    <a:pt x="3672" y="18191"/>
                    <a:pt x="3700" y="18263"/>
                  </a:cubicBezTo>
                  <a:cubicBezTo>
                    <a:pt x="3725" y="18320"/>
                    <a:pt x="3803" y="18363"/>
                    <a:pt x="3860" y="18363"/>
                  </a:cubicBezTo>
                  <a:cubicBezTo>
                    <a:pt x="3879" y="18363"/>
                    <a:pt x="3896" y="18358"/>
                    <a:pt x="3908" y="18348"/>
                  </a:cubicBezTo>
                  <a:cubicBezTo>
                    <a:pt x="3915" y="18340"/>
                    <a:pt x="3922" y="18336"/>
                    <a:pt x="3928" y="18336"/>
                  </a:cubicBezTo>
                  <a:cubicBezTo>
                    <a:pt x="3966" y="18336"/>
                    <a:pt x="3996" y="18447"/>
                    <a:pt x="4002" y="18534"/>
                  </a:cubicBezTo>
                  <a:cubicBezTo>
                    <a:pt x="4005" y="18577"/>
                    <a:pt x="4029" y="18589"/>
                    <a:pt x="4061" y="18589"/>
                  </a:cubicBezTo>
                  <a:cubicBezTo>
                    <a:pt x="4099" y="18589"/>
                    <a:pt x="4147" y="18572"/>
                    <a:pt x="4183" y="18568"/>
                  </a:cubicBezTo>
                  <a:cubicBezTo>
                    <a:pt x="4185" y="18568"/>
                    <a:pt x="4187" y="18567"/>
                    <a:pt x="4189" y="18567"/>
                  </a:cubicBezTo>
                  <a:cubicBezTo>
                    <a:pt x="4248" y="18567"/>
                    <a:pt x="4280" y="18663"/>
                    <a:pt x="4321" y="18663"/>
                  </a:cubicBezTo>
                  <a:cubicBezTo>
                    <a:pt x="4324" y="18663"/>
                    <a:pt x="4327" y="18662"/>
                    <a:pt x="4330" y="18661"/>
                  </a:cubicBezTo>
                  <a:cubicBezTo>
                    <a:pt x="4340" y="18656"/>
                    <a:pt x="4348" y="18653"/>
                    <a:pt x="4356" y="18653"/>
                  </a:cubicBezTo>
                  <a:cubicBezTo>
                    <a:pt x="4430" y="18653"/>
                    <a:pt x="4457" y="18843"/>
                    <a:pt x="4511" y="18957"/>
                  </a:cubicBezTo>
                  <a:lnTo>
                    <a:pt x="11201" y="18906"/>
                  </a:lnTo>
                  <a:cubicBezTo>
                    <a:pt x="11201" y="18906"/>
                    <a:pt x="11201" y="18749"/>
                    <a:pt x="11256" y="18749"/>
                  </a:cubicBezTo>
                  <a:cubicBezTo>
                    <a:pt x="11266" y="18749"/>
                    <a:pt x="11276" y="18753"/>
                    <a:pt x="11288" y="18762"/>
                  </a:cubicBezTo>
                  <a:cubicBezTo>
                    <a:pt x="11368" y="18839"/>
                    <a:pt x="11295" y="18966"/>
                    <a:pt x="11388" y="19008"/>
                  </a:cubicBezTo>
                  <a:cubicBezTo>
                    <a:pt x="11462" y="19051"/>
                    <a:pt x="11522" y="19107"/>
                    <a:pt x="11571" y="19107"/>
                  </a:cubicBezTo>
                  <a:cubicBezTo>
                    <a:pt x="11580" y="19107"/>
                    <a:pt x="11588" y="19105"/>
                    <a:pt x="11596" y="19101"/>
                  </a:cubicBezTo>
                  <a:cubicBezTo>
                    <a:pt x="11625" y="19086"/>
                    <a:pt x="11669" y="19044"/>
                    <a:pt x="11719" y="19044"/>
                  </a:cubicBezTo>
                  <a:cubicBezTo>
                    <a:pt x="11750" y="19044"/>
                    <a:pt x="11784" y="19061"/>
                    <a:pt x="11817" y="19110"/>
                  </a:cubicBezTo>
                  <a:cubicBezTo>
                    <a:pt x="11861" y="19173"/>
                    <a:pt x="11898" y="19177"/>
                    <a:pt x="11930" y="19177"/>
                  </a:cubicBezTo>
                  <a:cubicBezTo>
                    <a:pt x="11935" y="19177"/>
                    <a:pt x="11940" y="19177"/>
                    <a:pt x="11945" y="19177"/>
                  </a:cubicBezTo>
                  <a:cubicBezTo>
                    <a:pt x="11972" y="19177"/>
                    <a:pt x="11996" y="19181"/>
                    <a:pt x="12019" y="19220"/>
                  </a:cubicBezTo>
                  <a:cubicBezTo>
                    <a:pt x="12048" y="19273"/>
                    <a:pt x="12095" y="19316"/>
                    <a:pt x="12143" y="19316"/>
                  </a:cubicBezTo>
                  <a:cubicBezTo>
                    <a:pt x="12172" y="19316"/>
                    <a:pt x="12201" y="19300"/>
                    <a:pt x="12226" y="19262"/>
                  </a:cubicBezTo>
                  <a:cubicBezTo>
                    <a:pt x="12241" y="19239"/>
                    <a:pt x="12267" y="19230"/>
                    <a:pt x="12298" y="19230"/>
                  </a:cubicBezTo>
                  <a:cubicBezTo>
                    <a:pt x="12380" y="19230"/>
                    <a:pt x="12502" y="19293"/>
                    <a:pt x="12575" y="19330"/>
                  </a:cubicBezTo>
                  <a:cubicBezTo>
                    <a:pt x="12689" y="19203"/>
                    <a:pt x="12783" y="18940"/>
                    <a:pt x="12890" y="18940"/>
                  </a:cubicBezTo>
                  <a:cubicBezTo>
                    <a:pt x="13031" y="18940"/>
                    <a:pt x="13386" y="18983"/>
                    <a:pt x="13406" y="19220"/>
                  </a:cubicBezTo>
                  <a:cubicBezTo>
                    <a:pt x="13426" y="19457"/>
                    <a:pt x="13641" y="19237"/>
                    <a:pt x="13661" y="19457"/>
                  </a:cubicBezTo>
                  <a:cubicBezTo>
                    <a:pt x="13681" y="19652"/>
                    <a:pt x="13822" y="19796"/>
                    <a:pt x="13801" y="19906"/>
                  </a:cubicBezTo>
                  <a:cubicBezTo>
                    <a:pt x="13848" y="19940"/>
                    <a:pt x="13895" y="19982"/>
                    <a:pt x="13935" y="20025"/>
                  </a:cubicBezTo>
                  <a:cubicBezTo>
                    <a:pt x="13961" y="20021"/>
                    <a:pt x="13987" y="20019"/>
                    <a:pt x="14013" y="20019"/>
                  </a:cubicBezTo>
                  <a:cubicBezTo>
                    <a:pt x="14115" y="20019"/>
                    <a:pt x="14215" y="20045"/>
                    <a:pt x="14311" y="20092"/>
                  </a:cubicBezTo>
                  <a:cubicBezTo>
                    <a:pt x="14344" y="20107"/>
                    <a:pt x="14380" y="20112"/>
                    <a:pt x="14418" y="20112"/>
                  </a:cubicBezTo>
                  <a:cubicBezTo>
                    <a:pt x="14466" y="20112"/>
                    <a:pt x="14516" y="20105"/>
                    <a:pt x="14563" y="20105"/>
                  </a:cubicBezTo>
                  <a:cubicBezTo>
                    <a:pt x="14648" y="20105"/>
                    <a:pt x="14723" y="20126"/>
                    <a:pt x="14760" y="20245"/>
                  </a:cubicBezTo>
                  <a:cubicBezTo>
                    <a:pt x="14834" y="20482"/>
                    <a:pt x="15015" y="20668"/>
                    <a:pt x="14847" y="20677"/>
                  </a:cubicBezTo>
                  <a:cubicBezTo>
                    <a:pt x="14843" y="20677"/>
                    <a:pt x="14838" y="20677"/>
                    <a:pt x="14833" y="20677"/>
                  </a:cubicBezTo>
                  <a:cubicBezTo>
                    <a:pt x="14726" y="20677"/>
                    <a:pt x="14598" y="20539"/>
                    <a:pt x="14550" y="20539"/>
                  </a:cubicBezTo>
                  <a:cubicBezTo>
                    <a:pt x="14536" y="20539"/>
                    <a:pt x="14529" y="20551"/>
                    <a:pt x="14532" y="20584"/>
                  </a:cubicBezTo>
                  <a:cubicBezTo>
                    <a:pt x="14539" y="20719"/>
                    <a:pt x="14458" y="20651"/>
                    <a:pt x="14458" y="20863"/>
                  </a:cubicBezTo>
                  <a:cubicBezTo>
                    <a:pt x="14458" y="21064"/>
                    <a:pt x="14354" y="21355"/>
                    <a:pt x="14287" y="21355"/>
                  </a:cubicBezTo>
                  <a:cubicBezTo>
                    <a:pt x="14286" y="21355"/>
                    <a:pt x="14285" y="21355"/>
                    <a:pt x="14284" y="21354"/>
                  </a:cubicBezTo>
                  <a:lnTo>
                    <a:pt x="14277" y="21354"/>
                  </a:lnTo>
                  <a:cubicBezTo>
                    <a:pt x="14257" y="21439"/>
                    <a:pt x="14277" y="21532"/>
                    <a:pt x="14317" y="21600"/>
                  </a:cubicBezTo>
                  <a:cubicBezTo>
                    <a:pt x="14402" y="21526"/>
                    <a:pt x="14512" y="21396"/>
                    <a:pt x="14610" y="21396"/>
                  </a:cubicBezTo>
                  <a:cubicBezTo>
                    <a:pt x="14613" y="21396"/>
                    <a:pt x="14616" y="21396"/>
                    <a:pt x="14619" y="21397"/>
                  </a:cubicBezTo>
                  <a:cubicBezTo>
                    <a:pt x="14735" y="21409"/>
                    <a:pt x="14788" y="21478"/>
                    <a:pt x="14849" y="21478"/>
                  </a:cubicBezTo>
                  <a:cubicBezTo>
                    <a:pt x="14873" y="21478"/>
                    <a:pt x="14897" y="21467"/>
                    <a:pt x="14928" y="21439"/>
                  </a:cubicBezTo>
                  <a:cubicBezTo>
                    <a:pt x="15001" y="21374"/>
                    <a:pt x="15036" y="21336"/>
                    <a:pt x="15056" y="21336"/>
                  </a:cubicBezTo>
                  <a:cubicBezTo>
                    <a:pt x="15067" y="21336"/>
                    <a:pt x="15074" y="21347"/>
                    <a:pt x="15082" y="21371"/>
                  </a:cubicBezTo>
                  <a:cubicBezTo>
                    <a:pt x="15082" y="21380"/>
                    <a:pt x="15082" y="21388"/>
                    <a:pt x="15082" y="21405"/>
                  </a:cubicBezTo>
                  <a:cubicBezTo>
                    <a:pt x="15122" y="21371"/>
                    <a:pt x="15149" y="21346"/>
                    <a:pt x="15155" y="21321"/>
                  </a:cubicBezTo>
                  <a:cubicBezTo>
                    <a:pt x="15155" y="21278"/>
                    <a:pt x="15149" y="21236"/>
                    <a:pt x="15135" y="21193"/>
                  </a:cubicBezTo>
                  <a:cubicBezTo>
                    <a:pt x="15094" y="21203"/>
                    <a:pt x="15064" y="21210"/>
                    <a:pt x="15041" y="21210"/>
                  </a:cubicBezTo>
                  <a:cubicBezTo>
                    <a:pt x="15003" y="21210"/>
                    <a:pt x="14984" y="21191"/>
                    <a:pt x="14968" y="21134"/>
                  </a:cubicBezTo>
                  <a:cubicBezTo>
                    <a:pt x="14925" y="21002"/>
                    <a:pt x="15232" y="20877"/>
                    <a:pt x="15417" y="20877"/>
                  </a:cubicBezTo>
                  <a:cubicBezTo>
                    <a:pt x="15434" y="20877"/>
                    <a:pt x="15449" y="20878"/>
                    <a:pt x="15464" y="20880"/>
                  </a:cubicBezTo>
                  <a:cubicBezTo>
                    <a:pt x="15477" y="20882"/>
                    <a:pt x="15490" y="20883"/>
                    <a:pt x="15502" y="20883"/>
                  </a:cubicBezTo>
                  <a:cubicBezTo>
                    <a:pt x="15610" y="20883"/>
                    <a:pt x="15690" y="20816"/>
                    <a:pt x="15747" y="20816"/>
                  </a:cubicBezTo>
                  <a:cubicBezTo>
                    <a:pt x="15768" y="20816"/>
                    <a:pt x="15785" y="20824"/>
                    <a:pt x="15799" y="20846"/>
                  </a:cubicBezTo>
                  <a:cubicBezTo>
                    <a:pt x="15899" y="20728"/>
                    <a:pt x="16074" y="20533"/>
                    <a:pt x="16121" y="20533"/>
                  </a:cubicBezTo>
                  <a:lnTo>
                    <a:pt x="16952" y="20524"/>
                  </a:lnTo>
                  <a:cubicBezTo>
                    <a:pt x="16952" y="20524"/>
                    <a:pt x="17220" y="20313"/>
                    <a:pt x="17253" y="20109"/>
                  </a:cubicBezTo>
                  <a:cubicBezTo>
                    <a:pt x="17284" y="19933"/>
                    <a:pt x="17429" y="19536"/>
                    <a:pt x="17531" y="19536"/>
                  </a:cubicBezTo>
                  <a:cubicBezTo>
                    <a:pt x="17542" y="19536"/>
                    <a:pt x="17552" y="19540"/>
                    <a:pt x="17562" y="19550"/>
                  </a:cubicBezTo>
                  <a:cubicBezTo>
                    <a:pt x="17662" y="19652"/>
                    <a:pt x="17877" y="19576"/>
                    <a:pt x="17883" y="19669"/>
                  </a:cubicBezTo>
                  <a:cubicBezTo>
                    <a:pt x="17890" y="19762"/>
                    <a:pt x="17816" y="20075"/>
                    <a:pt x="18091" y="20550"/>
                  </a:cubicBezTo>
                  <a:cubicBezTo>
                    <a:pt x="18165" y="20473"/>
                    <a:pt x="18252" y="20431"/>
                    <a:pt x="18339" y="20414"/>
                  </a:cubicBezTo>
                  <a:cubicBezTo>
                    <a:pt x="18440" y="20414"/>
                    <a:pt x="18581" y="20253"/>
                    <a:pt x="18628" y="20143"/>
                  </a:cubicBezTo>
                  <a:cubicBezTo>
                    <a:pt x="18636" y="20123"/>
                    <a:pt x="18644" y="20115"/>
                    <a:pt x="18652" y="20115"/>
                  </a:cubicBezTo>
                  <a:cubicBezTo>
                    <a:pt x="18686" y="20115"/>
                    <a:pt x="18711" y="20251"/>
                    <a:pt x="18641" y="20279"/>
                  </a:cubicBezTo>
                  <a:cubicBezTo>
                    <a:pt x="18558" y="20311"/>
                    <a:pt x="18700" y="20389"/>
                    <a:pt x="18841" y="20389"/>
                  </a:cubicBezTo>
                  <a:cubicBezTo>
                    <a:pt x="18848" y="20389"/>
                    <a:pt x="18855" y="20389"/>
                    <a:pt x="18862" y="20389"/>
                  </a:cubicBezTo>
                  <a:cubicBezTo>
                    <a:pt x="18870" y="20388"/>
                    <a:pt x="18877" y="20388"/>
                    <a:pt x="18883" y="20388"/>
                  </a:cubicBezTo>
                  <a:cubicBezTo>
                    <a:pt x="18993" y="20388"/>
                    <a:pt x="18789" y="20456"/>
                    <a:pt x="18681" y="20456"/>
                  </a:cubicBezTo>
                  <a:cubicBezTo>
                    <a:pt x="18667" y="20456"/>
                    <a:pt x="18655" y="20455"/>
                    <a:pt x="18643" y="20455"/>
                  </a:cubicBezTo>
                  <a:cubicBezTo>
                    <a:pt x="18554" y="20455"/>
                    <a:pt x="18502" y="20490"/>
                    <a:pt x="18366" y="20668"/>
                  </a:cubicBezTo>
                  <a:cubicBezTo>
                    <a:pt x="18219" y="20863"/>
                    <a:pt x="18259" y="20914"/>
                    <a:pt x="18339" y="21016"/>
                  </a:cubicBezTo>
                  <a:cubicBezTo>
                    <a:pt x="18373" y="21051"/>
                    <a:pt x="18410" y="21068"/>
                    <a:pt x="18450" y="21068"/>
                  </a:cubicBezTo>
                  <a:cubicBezTo>
                    <a:pt x="18514" y="21068"/>
                    <a:pt x="18586" y="21023"/>
                    <a:pt x="18661" y="20939"/>
                  </a:cubicBezTo>
                  <a:cubicBezTo>
                    <a:pt x="18772" y="20808"/>
                    <a:pt x="18775" y="20676"/>
                    <a:pt x="18879" y="20676"/>
                  </a:cubicBezTo>
                  <a:cubicBezTo>
                    <a:pt x="18882" y="20676"/>
                    <a:pt x="18885" y="20677"/>
                    <a:pt x="18889" y="20677"/>
                  </a:cubicBezTo>
                  <a:cubicBezTo>
                    <a:pt x="18893" y="20677"/>
                    <a:pt x="18896" y="20677"/>
                    <a:pt x="18900" y="20677"/>
                  </a:cubicBezTo>
                  <a:cubicBezTo>
                    <a:pt x="19027" y="20677"/>
                    <a:pt x="19322" y="20539"/>
                    <a:pt x="19452" y="20482"/>
                  </a:cubicBezTo>
                  <a:cubicBezTo>
                    <a:pt x="19586" y="20423"/>
                    <a:pt x="19499" y="20397"/>
                    <a:pt x="19499" y="20321"/>
                  </a:cubicBezTo>
                  <a:cubicBezTo>
                    <a:pt x="19499" y="20245"/>
                    <a:pt x="19734" y="20245"/>
                    <a:pt x="19821" y="20168"/>
                  </a:cubicBezTo>
                  <a:cubicBezTo>
                    <a:pt x="19899" y="20100"/>
                    <a:pt x="19821" y="20039"/>
                    <a:pt x="19746" y="20039"/>
                  </a:cubicBezTo>
                  <a:cubicBezTo>
                    <a:pt x="19737" y="20039"/>
                    <a:pt x="19729" y="20040"/>
                    <a:pt x="19720" y="20042"/>
                  </a:cubicBezTo>
                  <a:cubicBezTo>
                    <a:pt x="19717" y="20042"/>
                    <a:pt x="19713" y="20043"/>
                    <a:pt x="19710" y="20043"/>
                  </a:cubicBezTo>
                  <a:cubicBezTo>
                    <a:pt x="19652" y="20043"/>
                    <a:pt x="19707" y="19894"/>
                    <a:pt x="19713" y="19830"/>
                  </a:cubicBezTo>
                  <a:cubicBezTo>
                    <a:pt x="19717" y="19812"/>
                    <a:pt x="19709" y="19804"/>
                    <a:pt x="19697" y="19804"/>
                  </a:cubicBezTo>
                  <a:cubicBezTo>
                    <a:pt x="19654" y="19804"/>
                    <a:pt x="19551" y="19885"/>
                    <a:pt x="19546" y="19957"/>
                  </a:cubicBezTo>
                  <a:cubicBezTo>
                    <a:pt x="19546" y="20050"/>
                    <a:pt x="19425" y="20084"/>
                    <a:pt x="19425" y="20135"/>
                  </a:cubicBezTo>
                  <a:cubicBezTo>
                    <a:pt x="19425" y="20304"/>
                    <a:pt x="19412" y="20211"/>
                    <a:pt x="19325" y="20270"/>
                  </a:cubicBezTo>
                  <a:cubicBezTo>
                    <a:pt x="19301" y="20287"/>
                    <a:pt x="19257" y="20294"/>
                    <a:pt x="19207" y="20294"/>
                  </a:cubicBezTo>
                  <a:cubicBezTo>
                    <a:pt x="19076" y="20294"/>
                    <a:pt x="18899" y="20244"/>
                    <a:pt x="18889" y="20177"/>
                  </a:cubicBezTo>
                  <a:cubicBezTo>
                    <a:pt x="18882" y="20075"/>
                    <a:pt x="18641" y="20025"/>
                    <a:pt x="18628" y="19889"/>
                  </a:cubicBezTo>
                  <a:cubicBezTo>
                    <a:pt x="18614" y="19762"/>
                    <a:pt x="18500" y="19720"/>
                    <a:pt x="18594" y="19567"/>
                  </a:cubicBezTo>
                  <a:cubicBezTo>
                    <a:pt x="18660" y="19473"/>
                    <a:pt x="18633" y="19411"/>
                    <a:pt x="18581" y="19411"/>
                  </a:cubicBezTo>
                  <a:cubicBezTo>
                    <a:pt x="18554" y="19411"/>
                    <a:pt x="18519" y="19428"/>
                    <a:pt x="18487" y="19465"/>
                  </a:cubicBezTo>
                  <a:cubicBezTo>
                    <a:pt x="18467" y="19488"/>
                    <a:pt x="18450" y="19497"/>
                    <a:pt x="18435" y="19497"/>
                  </a:cubicBezTo>
                  <a:cubicBezTo>
                    <a:pt x="18384" y="19497"/>
                    <a:pt x="18373" y="19385"/>
                    <a:pt x="18467" y="19339"/>
                  </a:cubicBezTo>
                  <a:cubicBezTo>
                    <a:pt x="18594" y="19271"/>
                    <a:pt x="18822" y="19211"/>
                    <a:pt x="18701" y="18932"/>
                  </a:cubicBezTo>
                  <a:cubicBezTo>
                    <a:pt x="18671" y="18858"/>
                    <a:pt x="18597" y="18829"/>
                    <a:pt x="18501" y="18829"/>
                  </a:cubicBezTo>
                  <a:cubicBezTo>
                    <a:pt x="18233" y="18829"/>
                    <a:pt x="17794" y="19053"/>
                    <a:pt x="17656" y="19152"/>
                  </a:cubicBezTo>
                  <a:cubicBezTo>
                    <a:pt x="17468" y="19296"/>
                    <a:pt x="17227" y="19745"/>
                    <a:pt x="17126" y="19745"/>
                  </a:cubicBezTo>
                  <a:cubicBezTo>
                    <a:pt x="17026" y="19745"/>
                    <a:pt x="17307" y="19508"/>
                    <a:pt x="17347" y="19415"/>
                  </a:cubicBezTo>
                  <a:cubicBezTo>
                    <a:pt x="17381" y="19336"/>
                    <a:pt x="17353" y="19263"/>
                    <a:pt x="17376" y="19263"/>
                  </a:cubicBezTo>
                  <a:cubicBezTo>
                    <a:pt x="17380" y="19263"/>
                    <a:pt x="17386" y="19266"/>
                    <a:pt x="17394" y="19271"/>
                  </a:cubicBezTo>
                  <a:cubicBezTo>
                    <a:pt x="17397" y="19272"/>
                    <a:pt x="17400" y="19273"/>
                    <a:pt x="17404" y="19273"/>
                  </a:cubicBezTo>
                  <a:cubicBezTo>
                    <a:pt x="17470" y="19273"/>
                    <a:pt x="17627" y="18961"/>
                    <a:pt x="17736" y="18856"/>
                  </a:cubicBezTo>
                  <a:cubicBezTo>
                    <a:pt x="17793" y="18801"/>
                    <a:pt x="17852" y="18799"/>
                    <a:pt x="17898" y="18799"/>
                  </a:cubicBezTo>
                  <a:cubicBezTo>
                    <a:pt x="17902" y="18799"/>
                    <a:pt x="17905" y="18799"/>
                    <a:pt x="17909" y="18799"/>
                  </a:cubicBezTo>
                  <a:cubicBezTo>
                    <a:pt x="17949" y="18799"/>
                    <a:pt x="17978" y="18797"/>
                    <a:pt x="17984" y="18754"/>
                  </a:cubicBezTo>
                  <a:cubicBezTo>
                    <a:pt x="18004" y="18669"/>
                    <a:pt x="18058" y="18602"/>
                    <a:pt x="18165" y="18474"/>
                  </a:cubicBezTo>
                  <a:cubicBezTo>
                    <a:pt x="18235" y="18391"/>
                    <a:pt x="18812" y="18373"/>
                    <a:pt x="19235" y="18373"/>
                  </a:cubicBezTo>
                  <a:cubicBezTo>
                    <a:pt x="19458" y="18373"/>
                    <a:pt x="19638" y="18379"/>
                    <a:pt x="19680" y="18381"/>
                  </a:cubicBezTo>
                  <a:cubicBezTo>
                    <a:pt x="19807" y="18381"/>
                    <a:pt x="20049" y="18169"/>
                    <a:pt x="20116" y="18026"/>
                  </a:cubicBezTo>
                  <a:cubicBezTo>
                    <a:pt x="20175" y="17917"/>
                    <a:pt x="20242" y="17895"/>
                    <a:pt x="20356" y="17895"/>
                  </a:cubicBezTo>
                  <a:cubicBezTo>
                    <a:pt x="20385" y="17895"/>
                    <a:pt x="20416" y="17897"/>
                    <a:pt x="20451" y="17898"/>
                  </a:cubicBezTo>
                  <a:cubicBezTo>
                    <a:pt x="20458" y="17899"/>
                    <a:pt x="20464" y="17900"/>
                    <a:pt x="20471" y="17900"/>
                  </a:cubicBezTo>
                  <a:cubicBezTo>
                    <a:pt x="20631" y="17900"/>
                    <a:pt x="20709" y="17709"/>
                    <a:pt x="20793" y="17636"/>
                  </a:cubicBezTo>
                  <a:cubicBezTo>
                    <a:pt x="20880" y="17560"/>
                    <a:pt x="20846" y="17526"/>
                    <a:pt x="20773" y="17500"/>
                  </a:cubicBezTo>
                  <a:cubicBezTo>
                    <a:pt x="20692" y="17483"/>
                    <a:pt x="20625" y="17416"/>
                    <a:pt x="20699" y="17407"/>
                  </a:cubicBezTo>
                  <a:cubicBezTo>
                    <a:pt x="20779" y="17407"/>
                    <a:pt x="20813" y="17348"/>
                    <a:pt x="20846" y="17221"/>
                  </a:cubicBezTo>
                  <a:cubicBezTo>
                    <a:pt x="20880" y="17094"/>
                    <a:pt x="20819" y="17153"/>
                    <a:pt x="20719" y="16975"/>
                  </a:cubicBezTo>
                  <a:cubicBezTo>
                    <a:pt x="20689" y="16929"/>
                    <a:pt x="20664" y="16913"/>
                    <a:pt x="20641" y="16913"/>
                  </a:cubicBezTo>
                  <a:cubicBezTo>
                    <a:pt x="20582" y="16913"/>
                    <a:pt x="20535" y="17018"/>
                    <a:pt x="20468" y="17018"/>
                  </a:cubicBezTo>
                  <a:cubicBezTo>
                    <a:pt x="20465" y="17018"/>
                    <a:pt x="20461" y="17018"/>
                    <a:pt x="20458" y="17018"/>
                  </a:cubicBezTo>
                  <a:cubicBezTo>
                    <a:pt x="20357" y="17001"/>
                    <a:pt x="20531" y="16840"/>
                    <a:pt x="20444" y="16764"/>
                  </a:cubicBezTo>
                  <a:cubicBezTo>
                    <a:pt x="20418" y="16743"/>
                    <a:pt x="20385" y="16734"/>
                    <a:pt x="20348" y="16734"/>
                  </a:cubicBezTo>
                  <a:cubicBezTo>
                    <a:pt x="20261" y="16734"/>
                    <a:pt x="20153" y="16787"/>
                    <a:pt x="20069" y="16882"/>
                  </a:cubicBezTo>
                  <a:cubicBezTo>
                    <a:pt x="20012" y="16946"/>
                    <a:pt x="19982" y="16953"/>
                    <a:pt x="19956" y="16953"/>
                  </a:cubicBezTo>
                  <a:cubicBezTo>
                    <a:pt x="19949" y="16953"/>
                    <a:pt x="19942" y="16953"/>
                    <a:pt x="19935" y="16953"/>
                  </a:cubicBezTo>
                  <a:cubicBezTo>
                    <a:pt x="19910" y="16953"/>
                    <a:pt x="19883" y="16959"/>
                    <a:pt x="19834" y="17018"/>
                  </a:cubicBezTo>
                  <a:cubicBezTo>
                    <a:pt x="19806" y="17053"/>
                    <a:pt x="19785" y="17067"/>
                    <a:pt x="19770" y="17067"/>
                  </a:cubicBezTo>
                  <a:cubicBezTo>
                    <a:pt x="19723" y="17067"/>
                    <a:pt x="19733" y="16935"/>
                    <a:pt x="19774" y="16890"/>
                  </a:cubicBezTo>
                  <a:cubicBezTo>
                    <a:pt x="19828" y="16840"/>
                    <a:pt x="19868" y="16899"/>
                    <a:pt x="19914" y="16814"/>
                  </a:cubicBezTo>
                  <a:cubicBezTo>
                    <a:pt x="19961" y="16730"/>
                    <a:pt x="20015" y="16814"/>
                    <a:pt x="20136" y="16713"/>
                  </a:cubicBezTo>
                  <a:cubicBezTo>
                    <a:pt x="20256" y="16603"/>
                    <a:pt x="20370" y="16654"/>
                    <a:pt x="20404" y="16577"/>
                  </a:cubicBezTo>
                  <a:cubicBezTo>
                    <a:pt x="20438" y="16512"/>
                    <a:pt x="20371" y="16424"/>
                    <a:pt x="20281" y="16424"/>
                  </a:cubicBezTo>
                  <a:cubicBezTo>
                    <a:pt x="20264" y="16424"/>
                    <a:pt x="20247" y="16427"/>
                    <a:pt x="20229" y="16433"/>
                  </a:cubicBezTo>
                  <a:cubicBezTo>
                    <a:pt x="20222" y="16436"/>
                    <a:pt x="20214" y="16436"/>
                    <a:pt x="20206" y="16436"/>
                  </a:cubicBezTo>
                  <a:cubicBezTo>
                    <a:pt x="20113" y="16436"/>
                    <a:pt x="20044" y="16277"/>
                    <a:pt x="19982" y="16277"/>
                  </a:cubicBezTo>
                  <a:cubicBezTo>
                    <a:pt x="19973" y="16277"/>
                    <a:pt x="19964" y="16281"/>
                    <a:pt x="19955" y="16289"/>
                  </a:cubicBezTo>
                  <a:cubicBezTo>
                    <a:pt x="19941" y="16301"/>
                    <a:pt x="19930" y="16306"/>
                    <a:pt x="19921" y="16306"/>
                  </a:cubicBezTo>
                  <a:cubicBezTo>
                    <a:pt x="19887" y="16306"/>
                    <a:pt x="19881" y="16239"/>
                    <a:pt x="19844" y="16239"/>
                  </a:cubicBezTo>
                  <a:cubicBezTo>
                    <a:pt x="19834" y="16239"/>
                    <a:pt x="19822" y="16243"/>
                    <a:pt x="19807" y="16255"/>
                  </a:cubicBezTo>
                  <a:cubicBezTo>
                    <a:pt x="19787" y="16271"/>
                    <a:pt x="19769" y="16278"/>
                    <a:pt x="19753" y="16278"/>
                  </a:cubicBezTo>
                  <a:cubicBezTo>
                    <a:pt x="19699" y="16278"/>
                    <a:pt x="19664" y="16201"/>
                    <a:pt x="19633" y="16103"/>
                  </a:cubicBezTo>
                  <a:cubicBezTo>
                    <a:pt x="19599" y="15967"/>
                    <a:pt x="19365" y="15747"/>
                    <a:pt x="19224" y="15696"/>
                  </a:cubicBezTo>
                  <a:cubicBezTo>
                    <a:pt x="19118" y="15652"/>
                    <a:pt x="19145" y="15588"/>
                    <a:pt x="19196" y="15588"/>
                  </a:cubicBezTo>
                  <a:cubicBezTo>
                    <a:pt x="19213" y="15588"/>
                    <a:pt x="19233" y="15595"/>
                    <a:pt x="19251" y="15612"/>
                  </a:cubicBezTo>
                  <a:cubicBezTo>
                    <a:pt x="19266" y="15624"/>
                    <a:pt x="19282" y="15630"/>
                    <a:pt x="19297" y="15630"/>
                  </a:cubicBezTo>
                  <a:cubicBezTo>
                    <a:pt x="19360" y="15630"/>
                    <a:pt x="19418" y="15529"/>
                    <a:pt x="19445" y="15468"/>
                  </a:cubicBezTo>
                  <a:cubicBezTo>
                    <a:pt x="19479" y="15400"/>
                    <a:pt x="19392" y="15341"/>
                    <a:pt x="19352" y="15332"/>
                  </a:cubicBezTo>
                  <a:cubicBezTo>
                    <a:pt x="19305" y="15324"/>
                    <a:pt x="19305" y="15230"/>
                    <a:pt x="19318" y="15163"/>
                  </a:cubicBezTo>
                  <a:cubicBezTo>
                    <a:pt x="19325" y="15086"/>
                    <a:pt x="19171" y="14993"/>
                    <a:pt x="19171" y="14926"/>
                  </a:cubicBezTo>
                  <a:cubicBezTo>
                    <a:pt x="19171" y="14866"/>
                    <a:pt x="19070" y="14807"/>
                    <a:pt x="19077" y="14748"/>
                  </a:cubicBezTo>
                  <a:cubicBezTo>
                    <a:pt x="19083" y="14680"/>
                    <a:pt x="18983" y="14595"/>
                    <a:pt x="18983" y="14510"/>
                  </a:cubicBezTo>
                  <a:cubicBezTo>
                    <a:pt x="18983" y="14426"/>
                    <a:pt x="18822" y="14256"/>
                    <a:pt x="18815" y="14155"/>
                  </a:cubicBezTo>
                  <a:cubicBezTo>
                    <a:pt x="18808" y="14062"/>
                    <a:pt x="18728" y="13994"/>
                    <a:pt x="18695" y="13875"/>
                  </a:cubicBezTo>
                  <a:cubicBezTo>
                    <a:pt x="18682" y="13831"/>
                    <a:pt x="18669" y="13810"/>
                    <a:pt x="18655" y="13810"/>
                  </a:cubicBezTo>
                  <a:cubicBezTo>
                    <a:pt x="18632" y="13810"/>
                    <a:pt x="18608" y="13870"/>
                    <a:pt x="18587" y="13977"/>
                  </a:cubicBezTo>
                  <a:cubicBezTo>
                    <a:pt x="18554" y="14146"/>
                    <a:pt x="18440" y="14138"/>
                    <a:pt x="18473" y="14188"/>
                  </a:cubicBezTo>
                  <a:cubicBezTo>
                    <a:pt x="18540" y="14307"/>
                    <a:pt x="18487" y="14307"/>
                    <a:pt x="18440" y="14375"/>
                  </a:cubicBezTo>
                  <a:cubicBezTo>
                    <a:pt x="18393" y="14451"/>
                    <a:pt x="18473" y="14553"/>
                    <a:pt x="18393" y="14553"/>
                  </a:cubicBezTo>
                  <a:cubicBezTo>
                    <a:pt x="18328" y="14553"/>
                    <a:pt x="18337" y="14698"/>
                    <a:pt x="18322" y="14698"/>
                  </a:cubicBezTo>
                  <a:cubicBezTo>
                    <a:pt x="18318" y="14698"/>
                    <a:pt x="18313" y="14691"/>
                    <a:pt x="18306" y="14671"/>
                  </a:cubicBezTo>
                  <a:cubicBezTo>
                    <a:pt x="18288" y="14631"/>
                    <a:pt x="18260" y="14613"/>
                    <a:pt x="18233" y="14613"/>
                  </a:cubicBezTo>
                  <a:cubicBezTo>
                    <a:pt x="18197" y="14613"/>
                    <a:pt x="18165" y="14644"/>
                    <a:pt x="18165" y="14697"/>
                  </a:cubicBezTo>
                  <a:cubicBezTo>
                    <a:pt x="18165" y="14794"/>
                    <a:pt x="18005" y="14884"/>
                    <a:pt x="17933" y="14884"/>
                  </a:cubicBezTo>
                  <a:cubicBezTo>
                    <a:pt x="17930" y="14884"/>
                    <a:pt x="17927" y="14883"/>
                    <a:pt x="17924" y="14883"/>
                  </a:cubicBezTo>
                  <a:cubicBezTo>
                    <a:pt x="17859" y="14876"/>
                    <a:pt x="17851" y="14730"/>
                    <a:pt x="17809" y="14730"/>
                  </a:cubicBezTo>
                  <a:cubicBezTo>
                    <a:pt x="17803" y="14730"/>
                    <a:pt x="17797" y="14733"/>
                    <a:pt x="17790" y="14739"/>
                  </a:cubicBezTo>
                  <a:cubicBezTo>
                    <a:pt x="17783" y="14746"/>
                    <a:pt x="17776" y="14749"/>
                    <a:pt x="17771" y="14749"/>
                  </a:cubicBezTo>
                  <a:cubicBezTo>
                    <a:pt x="17732" y="14749"/>
                    <a:pt x="17732" y="14587"/>
                    <a:pt x="17660" y="14587"/>
                  </a:cubicBezTo>
                  <a:cubicBezTo>
                    <a:pt x="17659" y="14587"/>
                    <a:pt x="17657" y="14587"/>
                    <a:pt x="17656" y="14587"/>
                  </a:cubicBezTo>
                  <a:cubicBezTo>
                    <a:pt x="17642" y="14588"/>
                    <a:pt x="17629" y="14588"/>
                    <a:pt x="17617" y="14588"/>
                  </a:cubicBezTo>
                  <a:cubicBezTo>
                    <a:pt x="17545" y="14588"/>
                    <a:pt x="17499" y="14564"/>
                    <a:pt x="17522" y="14476"/>
                  </a:cubicBezTo>
                  <a:cubicBezTo>
                    <a:pt x="17548" y="14375"/>
                    <a:pt x="17367" y="14324"/>
                    <a:pt x="17428" y="14256"/>
                  </a:cubicBezTo>
                  <a:cubicBezTo>
                    <a:pt x="17488" y="14197"/>
                    <a:pt x="17408" y="14087"/>
                    <a:pt x="17401" y="13901"/>
                  </a:cubicBezTo>
                  <a:cubicBezTo>
                    <a:pt x="17387" y="13723"/>
                    <a:pt x="17481" y="13706"/>
                    <a:pt x="17481" y="13638"/>
                  </a:cubicBezTo>
                  <a:cubicBezTo>
                    <a:pt x="17481" y="13597"/>
                    <a:pt x="17464" y="13579"/>
                    <a:pt x="17438" y="13579"/>
                  </a:cubicBezTo>
                  <a:cubicBezTo>
                    <a:pt x="17415" y="13579"/>
                    <a:pt x="17386" y="13593"/>
                    <a:pt x="17354" y="13621"/>
                  </a:cubicBezTo>
                  <a:cubicBezTo>
                    <a:pt x="17342" y="13632"/>
                    <a:pt x="17332" y="13636"/>
                    <a:pt x="17323" y="13636"/>
                  </a:cubicBezTo>
                  <a:cubicBezTo>
                    <a:pt x="17286" y="13636"/>
                    <a:pt x="17276" y="13553"/>
                    <a:pt x="17226" y="13553"/>
                  </a:cubicBezTo>
                  <a:cubicBezTo>
                    <a:pt x="17224" y="13553"/>
                    <a:pt x="17222" y="13553"/>
                    <a:pt x="17220" y="13553"/>
                  </a:cubicBezTo>
                  <a:cubicBezTo>
                    <a:pt x="17210" y="13555"/>
                    <a:pt x="17197" y="13555"/>
                    <a:pt x="17183" y="13555"/>
                  </a:cubicBezTo>
                  <a:cubicBezTo>
                    <a:pt x="17093" y="13555"/>
                    <a:pt x="16937" y="13528"/>
                    <a:pt x="16932" y="13418"/>
                  </a:cubicBezTo>
                  <a:cubicBezTo>
                    <a:pt x="16918" y="13291"/>
                    <a:pt x="16844" y="13359"/>
                    <a:pt x="16818" y="13240"/>
                  </a:cubicBezTo>
                  <a:cubicBezTo>
                    <a:pt x="16784" y="13113"/>
                    <a:pt x="16697" y="13206"/>
                    <a:pt x="16697" y="13121"/>
                  </a:cubicBezTo>
                  <a:cubicBezTo>
                    <a:pt x="16697" y="13037"/>
                    <a:pt x="16664" y="13003"/>
                    <a:pt x="16596" y="12994"/>
                  </a:cubicBezTo>
                  <a:cubicBezTo>
                    <a:pt x="16529" y="12994"/>
                    <a:pt x="16510" y="12901"/>
                    <a:pt x="16422" y="12884"/>
                  </a:cubicBezTo>
                  <a:cubicBezTo>
                    <a:pt x="16418" y="12884"/>
                    <a:pt x="16414" y="12884"/>
                    <a:pt x="16410" y="12884"/>
                  </a:cubicBezTo>
                  <a:cubicBezTo>
                    <a:pt x="16325" y="12884"/>
                    <a:pt x="16226" y="12962"/>
                    <a:pt x="16181" y="12994"/>
                  </a:cubicBezTo>
                  <a:cubicBezTo>
                    <a:pt x="16177" y="12996"/>
                    <a:pt x="16172" y="12998"/>
                    <a:pt x="16166" y="12998"/>
                  </a:cubicBezTo>
                  <a:cubicBezTo>
                    <a:pt x="16121" y="12998"/>
                    <a:pt x="16041" y="12931"/>
                    <a:pt x="15990" y="12931"/>
                  </a:cubicBezTo>
                  <a:cubicBezTo>
                    <a:pt x="15978" y="12931"/>
                    <a:pt x="15968" y="12935"/>
                    <a:pt x="15960" y="12944"/>
                  </a:cubicBezTo>
                  <a:cubicBezTo>
                    <a:pt x="15949" y="12954"/>
                    <a:pt x="15941" y="12959"/>
                    <a:pt x="15932" y="12959"/>
                  </a:cubicBezTo>
                  <a:cubicBezTo>
                    <a:pt x="15901" y="12959"/>
                    <a:pt x="15870" y="12899"/>
                    <a:pt x="15765" y="12859"/>
                  </a:cubicBezTo>
                  <a:cubicBezTo>
                    <a:pt x="15693" y="12831"/>
                    <a:pt x="15610" y="12814"/>
                    <a:pt x="15546" y="12814"/>
                  </a:cubicBezTo>
                  <a:cubicBezTo>
                    <a:pt x="15491" y="12814"/>
                    <a:pt x="15450" y="12827"/>
                    <a:pt x="15444" y="12859"/>
                  </a:cubicBezTo>
                  <a:cubicBezTo>
                    <a:pt x="15437" y="12918"/>
                    <a:pt x="15323" y="12944"/>
                    <a:pt x="15343" y="13087"/>
                  </a:cubicBezTo>
                  <a:cubicBezTo>
                    <a:pt x="15356" y="13240"/>
                    <a:pt x="15471" y="13206"/>
                    <a:pt x="15497" y="13308"/>
                  </a:cubicBezTo>
                  <a:cubicBezTo>
                    <a:pt x="15524" y="13401"/>
                    <a:pt x="15444" y="13367"/>
                    <a:pt x="15437" y="13460"/>
                  </a:cubicBezTo>
                  <a:cubicBezTo>
                    <a:pt x="15430" y="13553"/>
                    <a:pt x="15363" y="13545"/>
                    <a:pt x="15363" y="13604"/>
                  </a:cubicBezTo>
                  <a:cubicBezTo>
                    <a:pt x="15363" y="13672"/>
                    <a:pt x="15410" y="13655"/>
                    <a:pt x="15437" y="13782"/>
                  </a:cubicBezTo>
                  <a:cubicBezTo>
                    <a:pt x="15464" y="13909"/>
                    <a:pt x="15524" y="13901"/>
                    <a:pt x="15538" y="14070"/>
                  </a:cubicBezTo>
                  <a:cubicBezTo>
                    <a:pt x="15551" y="14239"/>
                    <a:pt x="15491" y="14205"/>
                    <a:pt x="15437" y="14222"/>
                  </a:cubicBezTo>
                  <a:cubicBezTo>
                    <a:pt x="15383" y="14248"/>
                    <a:pt x="15444" y="14333"/>
                    <a:pt x="15370" y="14434"/>
                  </a:cubicBezTo>
                  <a:cubicBezTo>
                    <a:pt x="15296" y="14544"/>
                    <a:pt x="15229" y="14671"/>
                    <a:pt x="15283" y="14739"/>
                  </a:cubicBezTo>
                  <a:cubicBezTo>
                    <a:pt x="15343" y="14807"/>
                    <a:pt x="15564" y="14926"/>
                    <a:pt x="15651" y="15112"/>
                  </a:cubicBezTo>
                  <a:cubicBezTo>
                    <a:pt x="15738" y="15307"/>
                    <a:pt x="15732" y="15603"/>
                    <a:pt x="15705" y="15806"/>
                  </a:cubicBezTo>
                  <a:cubicBezTo>
                    <a:pt x="15671" y="16018"/>
                    <a:pt x="15497" y="16069"/>
                    <a:pt x="15363" y="16255"/>
                  </a:cubicBezTo>
                  <a:cubicBezTo>
                    <a:pt x="15281" y="16359"/>
                    <a:pt x="15165" y="16417"/>
                    <a:pt x="15051" y="16417"/>
                  </a:cubicBezTo>
                  <a:cubicBezTo>
                    <a:pt x="15043" y="16417"/>
                    <a:pt x="15036" y="16417"/>
                    <a:pt x="15028" y="16416"/>
                  </a:cubicBezTo>
                  <a:cubicBezTo>
                    <a:pt x="14961" y="16416"/>
                    <a:pt x="15001" y="16586"/>
                    <a:pt x="15088" y="16721"/>
                  </a:cubicBezTo>
                  <a:cubicBezTo>
                    <a:pt x="15182" y="16857"/>
                    <a:pt x="15108" y="16899"/>
                    <a:pt x="15155" y="17035"/>
                  </a:cubicBezTo>
                  <a:cubicBezTo>
                    <a:pt x="15202" y="17178"/>
                    <a:pt x="15155" y="17289"/>
                    <a:pt x="15222" y="17416"/>
                  </a:cubicBezTo>
                  <a:cubicBezTo>
                    <a:pt x="15296" y="17543"/>
                    <a:pt x="15249" y="17594"/>
                    <a:pt x="15169" y="17687"/>
                  </a:cubicBezTo>
                  <a:cubicBezTo>
                    <a:pt x="15088" y="17771"/>
                    <a:pt x="15202" y="17729"/>
                    <a:pt x="15209" y="17848"/>
                  </a:cubicBezTo>
                  <a:cubicBezTo>
                    <a:pt x="15212" y="17893"/>
                    <a:pt x="15206" y="17910"/>
                    <a:pt x="15195" y="17910"/>
                  </a:cubicBezTo>
                  <a:cubicBezTo>
                    <a:pt x="15177" y="17910"/>
                    <a:pt x="15143" y="17867"/>
                    <a:pt x="15102" y="17831"/>
                  </a:cubicBezTo>
                  <a:cubicBezTo>
                    <a:pt x="15092" y="17823"/>
                    <a:pt x="15081" y="17819"/>
                    <a:pt x="15072" y="17819"/>
                  </a:cubicBezTo>
                  <a:cubicBezTo>
                    <a:pt x="15012" y="17819"/>
                    <a:pt x="14968" y="17960"/>
                    <a:pt x="14968" y="18026"/>
                  </a:cubicBezTo>
                  <a:cubicBezTo>
                    <a:pt x="14968" y="18039"/>
                    <a:pt x="14962" y="18045"/>
                    <a:pt x="14954" y="18045"/>
                  </a:cubicBezTo>
                  <a:cubicBezTo>
                    <a:pt x="14913" y="18045"/>
                    <a:pt x="14793" y="17924"/>
                    <a:pt x="14760" y="17924"/>
                  </a:cubicBezTo>
                  <a:cubicBezTo>
                    <a:pt x="14759" y="17924"/>
                    <a:pt x="14758" y="17924"/>
                    <a:pt x="14757" y="17924"/>
                  </a:cubicBezTo>
                  <a:cubicBezTo>
                    <a:pt x="14729" y="17924"/>
                    <a:pt x="14770" y="17802"/>
                    <a:pt x="14680" y="17712"/>
                  </a:cubicBezTo>
                  <a:cubicBezTo>
                    <a:pt x="14586" y="17611"/>
                    <a:pt x="14512" y="17594"/>
                    <a:pt x="14512" y="17492"/>
                  </a:cubicBezTo>
                  <a:cubicBezTo>
                    <a:pt x="14512" y="17399"/>
                    <a:pt x="14344" y="17323"/>
                    <a:pt x="14344" y="17212"/>
                  </a:cubicBezTo>
                  <a:cubicBezTo>
                    <a:pt x="14344" y="17102"/>
                    <a:pt x="14365" y="16814"/>
                    <a:pt x="14324" y="16730"/>
                  </a:cubicBezTo>
                  <a:cubicBezTo>
                    <a:pt x="14298" y="16645"/>
                    <a:pt x="14311" y="16552"/>
                    <a:pt x="14351" y="16475"/>
                  </a:cubicBezTo>
                  <a:cubicBezTo>
                    <a:pt x="14385" y="16399"/>
                    <a:pt x="14317" y="16281"/>
                    <a:pt x="14217" y="16281"/>
                  </a:cubicBezTo>
                  <a:cubicBezTo>
                    <a:pt x="14096" y="16264"/>
                    <a:pt x="13976" y="16255"/>
                    <a:pt x="13855" y="16255"/>
                  </a:cubicBezTo>
                  <a:cubicBezTo>
                    <a:pt x="13838" y="16256"/>
                    <a:pt x="13822" y="16257"/>
                    <a:pt x="13807" y="16257"/>
                  </a:cubicBezTo>
                  <a:cubicBezTo>
                    <a:pt x="13701" y="16257"/>
                    <a:pt x="13635" y="16232"/>
                    <a:pt x="13600" y="16187"/>
                  </a:cubicBezTo>
                  <a:cubicBezTo>
                    <a:pt x="13507" y="16086"/>
                    <a:pt x="13386" y="16018"/>
                    <a:pt x="13265" y="15976"/>
                  </a:cubicBezTo>
                  <a:cubicBezTo>
                    <a:pt x="13098" y="15925"/>
                    <a:pt x="13024" y="15806"/>
                    <a:pt x="13010" y="15747"/>
                  </a:cubicBezTo>
                  <a:cubicBezTo>
                    <a:pt x="12990" y="15679"/>
                    <a:pt x="12823" y="15637"/>
                    <a:pt x="12789" y="15569"/>
                  </a:cubicBezTo>
                  <a:cubicBezTo>
                    <a:pt x="12753" y="15516"/>
                    <a:pt x="12620" y="15483"/>
                    <a:pt x="12544" y="15483"/>
                  </a:cubicBezTo>
                  <a:cubicBezTo>
                    <a:pt x="12536" y="15483"/>
                    <a:pt x="12528" y="15484"/>
                    <a:pt x="12521" y="15484"/>
                  </a:cubicBezTo>
                  <a:cubicBezTo>
                    <a:pt x="12519" y="15485"/>
                    <a:pt x="12516" y="15486"/>
                    <a:pt x="12513" y="15486"/>
                  </a:cubicBezTo>
                  <a:cubicBezTo>
                    <a:pt x="12449" y="15486"/>
                    <a:pt x="12303" y="15323"/>
                    <a:pt x="12206" y="15323"/>
                  </a:cubicBezTo>
                  <a:cubicBezTo>
                    <a:pt x="12204" y="15323"/>
                    <a:pt x="12202" y="15323"/>
                    <a:pt x="12199" y="15324"/>
                  </a:cubicBezTo>
                  <a:cubicBezTo>
                    <a:pt x="12105" y="15324"/>
                    <a:pt x="11878" y="15451"/>
                    <a:pt x="11837" y="15459"/>
                  </a:cubicBezTo>
                  <a:cubicBezTo>
                    <a:pt x="11836" y="15459"/>
                    <a:pt x="11835" y="15460"/>
                    <a:pt x="11834" y="15460"/>
                  </a:cubicBezTo>
                  <a:cubicBezTo>
                    <a:pt x="11807" y="15460"/>
                    <a:pt x="11845" y="15356"/>
                    <a:pt x="11871" y="15307"/>
                  </a:cubicBezTo>
                  <a:cubicBezTo>
                    <a:pt x="11898" y="15256"/>
                    <a:pt x="11790" y="15044"/>
                    <a:pt x="11764" y="14909"/>
                  </a:cubicBezTo>
                  <a:cubicBezTo>
                    <a:pt x="11745" y="14772"/>
                    <a:pt x="11707" y="14628"/>
                    <a:pt x="11607" y="14628"/>
                  </a:cubicBezTo>
                  <a:cubicBezTo>
                    <a:pt x="11601" y="14628"/>
                    <a:pt x="11595" y="14628"/>
                    <a:pt x="11589" y="14629"/>
                  </a:cubicBezTo>
                  <a:cubicBezTo>
                    <a:pt x="11578" y="14630"/>
                    <a:pt x="11566" y="14631"/>
                    <a:pt x="11555" y="14631"/>
                  </a:cubicBezTo>
                  <a:cubicBezTo>
                    <a:pt x="11473" y="14631"/>
                    <a:pt x="11392" y="14604"/>
                    <a:pt x="11321" y="14544"/>
                  </a:cubicBezTo>
                  <a:cubicBezTo>
                    <a:pt x="11288" y="14519"/>
                    <a:pt x="11281" y="14121"/>
                    <a:pt x="11308" y="13952"/>
                  </a:cubicBezTo>
                  <a:cubicBezTo>
                    <a:pt x="11335" y="13782"/>
                    <a:pt x="11475" y="13528"/>
                    <a:pt x="11475" y="13426"/>
                  </a:cubicBezTo>
                  <a:cubicBezTo>
                    <a:pt x="11475" y="13316"/>
                    <a:pt x="11569" y="13274"/>
                    <a:pt x="11650" y="13240"/>
                  </a:cubicBezTo>
                  <a:cubicBezTo>
                    <a:pt x="11730" y="13214"/>
                    <a:pt x="11663" y="13011"/>
                    <a:pt x="11744" y="12994"/>
                  </a:cubicBezTo>
                  <a:cubicBezTo>
                    <a:pt x="11824" y="12986"/>
                    <a:pt x="11831" y="12944"/>
                    <a:pt x="11844" y="12859"/>
                  </a:cubicBezTo>
                  <a:cubicBezTo>
                    <a:pt x="11864" y="12774"/>
                    <a:pt x="11958" y="12825"/>
                    <a:pt x="11904" y="12757"/>
                  </a:cubicBezTo>
                  <a:cubicBezTo>
                    <a:pt x="11851" y="12689"/>
                    <a:pt x="11891" y="12664"/>
                    <a:pt x="12019" y="12664"/>
                  </a:cubicBezTo>
                  <a:cubicBezTo>
                    <a:pt x="12139" y="12664"/>
                    <a:pt x="12327" y="12613"/>
                    <a:pt x="12300" y="12452"/>
                  </a:cubicBezTo>
                  <a:cubicBezTo>
                    <a:pt x="12273" y="12300"/>
                    <a:pt x="11951" y="12410"/>
                    <a:pt x="11951" y="12283"/>
                  </a:cubicBezTo>
                  <a:cubicBezTo>
                    <a:pt x="11951" y="12147"/>
                    <a:pt x="11543" y="12139"/>
                    <a:pt x="11569" y="12063"/>
                  </a:cubicBezTo>
                  <a:cubicBezTo>
                    <a:pt x="11575" y="12046"/>
                    <a:pt x="11596" y="12040"/>
                    <a:pt x="11627" y="12040"/>
                  </a:cubicBezTo>
                  <a:cubicBezTo>
                    <a:pt x="11745" y="12040"/>
                    <a:pt x="12006" y="12136"/>
                    <a:pt x="12112" y="12189"/>
                  </a:cubicBezTo>
                  <a:cubicBezTo>
                    <a:pt x="12186" y="12230"/>
                    <a:pt x="12265" y="12254"/>
                    <a:pt x="12344" y="12254"/>
                  </a:cubicBezTo>
                  <a:cubicBezTo>
                    <a:pt x="12365" y="12254"/>
                    <a:pt x="12386" y="12252"/>
                    <a:pt x="12407" y="12249"/>
                  </a:cubicBezTo>
                  <a:cubicBezTo>
                    <a:pt x="12521" y="12240"/>
                    <a:pt x="12441" y="12046"/>
                    <a:pt x="12468" y="11970"/>
                  </a:cubicBezTo>
                  <a:cubicBezTo>
                    <a:pt x="12471" y="11957"/>
                    <a:pt x="12479" y="11951"/>
                    <a:pt x="12492" y="11951"/>
                  </a:cubicBezTo>
                  <a:cubicBezTo>
                    <a:pt x="12549" y="11951"/>
                    <a:pt x="12684" y="12052"/>
                    <a:pt x="12784" y="12052"/>
                  </a:cubicBezTo>
                  <a:cubicBezTo>
                    <a:pt x="12798" y="12052"/>
                    <a:pt x="12811" y="12050"/>
                    <a:pt x="12823" y="12046"/>
                  </a:cubicBezTo>
                  <a:cubicBezTo>
                    <a:pt x="12950" y="12012"/>
                    <a:pt x="13064" y="11681"/>
                    <a:pt x="13171" y="11588"/>
                  </a:cubicBezTo>
                  <a:cubicBezTo>
                    <a:pt x="13259" y="11507"/>
                    <a:pt x="13198" y="11431"/>
                    <a:pt x="13050" y="11431"/>
                  </a:cubicBezTo>
                  <a:cubicBezTo>
                    <a:pt x="13030" y="11431"/>
                    <a:pt x="13007" y="11433"/>
                    <a:pt x="12984" y="11436"/>
                  </a:cubicBezTo>
                  <a:cubicBezTo>
                    <a:pt x="12968" y="11437"/>
                    <a:pt x="12952" y="11438"/>
                    <a:pt x="12937" y="11438"/>
                  </a:cubicBezTo>
                  <a:cubicBezTo>
                    <a:pt x="12799" y="11438"/>
                    <a:pt x="12664" y="11371"/>
                    <a:pt x="12561" y="11250"/>
                  </a:cubicBezTo>
                  <a:cubicBezTo>
                    <a:pt x="12459" y="11152"/>
                    <a:pt x="12467" y="11071"/>
                    <a:pt x="12561" y="11071"/>
                  </a:cubicBezTo>
                  <a:cubicBezTo>
                    <a:pt x="12565" y="11071"/>
                    <a:pt x="12570" y="11071"/>
                    <a:pt x="12575" y="11072"/>
                  </a:cubicBezTo>
                  <a:cubicBezTo>
                    <a:pt x="12689" y="11088"/>
                    <a:pt x="12957" y="11377"/>
                    <a:pt x="13064" y="11385"/>
                  </a:cubicBezTo>
                  <a:cubicBezTo>
                    <a:pt x="13066" y="11385"/>
                    <a:pt x="13067" y="11385"/>
                    <a:pt x="13069" y="11385"/>
                  </a:cubicBezTo>
                  <a:cubicBezTo>
                    <a:pt x="13170" y="11385"/>
                    <a:pt x="13340" y="11121"/>
                    <a:pt x="13426" y="11038"/>
                  </a:cubicBezTo>
                  <a:cubicBezTo>
                    <a:pt x="13513" y="10953"/>
                    <a:pt x="13346" y="10919"/>
                    <a:pt x="13285" y="10860"/>
                  </a:cubicBezTo>
                  <a:cubicBezTo>
                    <a:pt x="13232" y="10792"/>
                    <a:pt x="13392" y="10750"/>
                    <a:pt x="13473" y="10750"/>
                  </a:cubicBezTo>
                  <a:cubicBezTo>
                    <a:pt x="13560" y="10750"/>
                    <a:pt x="13600" y="10851"/>
                    <a:pt x="13634" y="10902"/>
                  </a:cubicBezTo>
                  <a:cubicBezTo>
                    <a:pt x="13640" y="10911"/>
                    <a:pt x="13652" y="10915"/>
                    <a:pt x="13667" y="10915"/>
                  </a:cubicBezTo>
                  <a:cubicBezTo>
                    <a:pt x="13724" y="10915"/>
                    <a:pt x="13831" y="10868"/>
                    <a:pt x="13889" y="10868"/>
                  </a:cubicBezTo>
                  <a:cubicBezTo>
                    <a:pt x="13969" y="10868"/>
                    <a:pt x="13882" y="10707"/>
                    <a:pt x="13755" y="10640"/>
                  </a:cubicBezTo>
                  <a:cubicBezTo>
                    <a:pt x="13666" y="10596"/>
                    <a:pt x="13711" y="10521"/>
                    <a:pt x="13757" y="10521"/>
                  </a:cubicBezTo>
                  <a:cubicBezTo>
                    <a:pt x="13774" y="10521"/>
                    <a:pt x="13791" y="10530"/>
                    <a:pt x="13801" y="10555"/>
                  </a:cubicBezTo>
                  <a:cubicBezTo>
                    <a:pt x="13835" y="10657"/>
                    <a:pt x="13922" y="10631"/>
                    <a:pt x="13969" y="10750"/>
                  </a:cubicBezTo>
                  <a:cubicBezTo>
                    <a:pt x="13993" y="10812"/>
                    <a:pt x="14013" y="10834"/>
                    <a:pt x="14035" y="10834"/>
                  </a:cubicBezTo>
                  <a:cubicBezTo>
                    <a:pt x="14071" y="10834"/>
                    <a:pt x="14111" y="10781"/>
                    <a:pt x="14177" y="10750"/>
                  </a:cubicBezTo>
                  <a:cubicBezTo>
                    <a:pt x="14264" y="10707"/>
                    <a:pt x="14344" y="10631"/>
                    <a:pt x="14398" y="10538"/>
                  </a:cubicBezTo>
                  <a:cubicBezTo>
                    <a:pt x="14458" y="10453"/>
                    <a:pt x="14465" y="10546"/>
                    <a:pt x="14539" y="10419"/>
                  </a:cubicBezTo>
                  <a:cubicBezTo>
                    <a:pt x="14606" y="10284"/>
                    <a:pt x="14505" y="10157"/>
                    <a:pt x="14418" y="10072"/>
                  </a:cubicBezTo>
                  <a:cubicBezTo>
                    <a:pt x="14331" y="9987"/>
                    <a:pt x="14425" y="9903"/>
                    <a:pt x="14338" y="9852"/>
                  </a:cubicBezTo>
                  <a:cubicBezTo>
                    <a:pt x="14254" y="9799"/>
                    <a:pt x="14234" y="9712"/>
                    <a:pt x="14307" y="9712"/>
                  </a:cubicBezTo>
                  <a:cubicBezTo>
                    <a:pt x="14316" y="9712"/>
                    <a:pt x="14326" y="9714"/>
                    <a:pt x="14338" y="9716"/>
                  </a:cubicBezTo>
                  <a:cubicBezTo>
                    <a:pt x="14359" y="9724"/>
                    <a:pt x="14381" y="9728"/>
                    <a:pt x="14402" y="9728"/>
                  </a:cubicBezTo>
                  <a:cubicBezTo>
                    <a:pt x="14475" y="9728"/>
                    <a:pt x="14544" y="9685"/>
                    <a:pt x="14586" y="9606"/>
                  </a:cubicBezTo>
                  <a:cubicBezTo>
                    <a:pt x="14632" y="9504"/>
                    <a:pt x="14418" y="9488"/>
                    <a:pt x="14519" y="9411"/>
                  </a:cubicBezTo>
                  <a:cubicBezTo>
                    <a:pt x="14613" y="9344"/>
                    <a:pt x="14532" y="9276"/>
                    <a:pt x="14432" y="9276"/>
                  </a:cubicBezTo>
                  <a:cubicBezTo>
                    <a:pt x="14338" y="9276"/>
                    <a:pt x="14257" y="9208"/>
                    <a:pt x="14250" y="9106"/>
                  </a:cubicBezTo>
                  <a:cubicBezTo>
                    <a:pt x="14244" y="9005"/>
                    <a:pt x="14083" y="9073"/>
                    <a:pt x="13976" y="9005"/>
                  </a:cubicBezTo>
                  <a:cubicBezTo>
                    <a:pt x="13912" y="8967"/>
                    <a:pt x="13796" y="8960"/>
                    <a:pt x="13707" y="8960"/>
                  </a:cubicBezTo>
                  <a:cubicBezTo>
                    <a:pt x="13656" y="8960"/>
                    <a:pt x="13613" y="8963"/>
                    <a:pt x="13594" y="8963"/>
                  </a:cubicBezTo>
                  <a:cubicBezTo>
                    <a:pt x="13540" y="8971"/>
                    <a:pt x="13533" y="9259"/>
                    <a:pt x="13614" y="9268"/>
                  </a:cubicBezTo>
                  <a:cubicBezTo>
                    <a:pt x="13694" y="9276"/>
                    <a:pt x="13761" y="9386"/>
                    <a:pt x="13694" y="9420"/>
                  </a:cubicBezTo>
                  <a:cubicBezTo>
                    <a:pt x="13623" y="9453"/>
                    <a:pt x="13696" y="9564"/>
                    <a:pt x="13652" y="9564"/>
                  </a:cubicBezTo>
                  <a:cubicBezTo>
                    <a:pt x="13651" y="9564"/>
                    <a:pt x="13649" y="9564"/>
                    <a:pt x="13647" y="9564"/>
                  </a:cubicBezTo>
                  <a:cubicBezTo>
                    <a:pt x="13630" y="9561"/>
                    <a:pt x="13609" y="9556"/>
                    <a:pt x="13588" y="9556"/>
                  </a:cubicBezTo>
                  <a:cubicBezTo>
                    <a:pt x="13545" y="9556"/>
                    <a:pt x="13502" y="9579"/>
                    <a:pt x="13493" y="9699"/>
                  </a:cubicBezTo>
                  <a:cubicBezTo>
                    <a:pt x="13480" y="9886"/>
                    <a:pt x="13466" y="9954"/>
                    <a:pt x="13372" y="10021"/>
                  </a:cubicBezTo>
                  <a:cubicBezTo>
                    <a:pt x="13363" y="10029"/>
                    <a:pt x="13355" y="10032"/>
                    <a:pt x="13349" y="10032"/>
                  </a:cubicBezTo>
                  <a:cubicBezTo>
                    <a:pt x="13299" y="10032"/>
                    <a:pt x="13341" y="9826"/>
                    <a:pt x="13269" y="9826"/>
                  </a:cubicBezTo>
                  <a:cubicBezTo>
                    <a:pt x="13268" y="9826"/>
                    <a:pt x="13266" y="9826"/>
                    <a:pt x="13265" y="9826"/>
                  </a:cubicBezTo>
                  <a:cubicBezTo>
                    <a:pt x="13178" y="9826"/>
                    <a:pt x="13171" y="10047"/>
                    <a:pt x="13238" y="10072"/>
                  </a:cubicBezTo>
                  <a:cubicBezTo>
                    <a:pt x="13299" y="10089"/>
                    <a:pt x="13312" y="10157"/>
                    <a:pt x="13326" y="10267"/>
                  </a:cubicBezTo>
                  <a:cubicBezTo>
                    <a:pt x="13346" y="10369"/>
                    <a:pt x="13205" y="10292"/>
                    <a:pt x="13151" y="10419"/>
                  </a:cubicBezTo>
                  <a:cubicBezTo>
                    <a:pt x="13138" y="10450"/>
                    <a:pt x="13129" y="10463"/>
                    <a:pt x="13120" y="10463"/>
                  </a:cubicBezTo>
                  <a:cubicBezTo>
                    <a:pt x="13093" y="10463"/>
                    <a:pt x="13078" y="10340"/>
                    <a:pt x="13017" y="10276"/>
                  </a:cubicBezTo>
                  <a:cubicBezTo>
                    <a:pt x="12943" y="10190"/>
                    <a:pt x="12850" y="10055"/>
                    <a:pt x="12856" y="9954"/>
                  </a:cubicBezTo>
                  <a:cubicBezTo>
                    <a:pt x="12856" y="9877"/>
                    <a:pt x="12903" y="9809"/>
                    <a:pt x="12964" y="9809"/>
                  </a:cubicBezTo>
                  <a:cubicBezTo>
                    <a:pt x="13017" y="9792"/>
                    <a:pt x="12964" y="9725"/>
                    <a:pt x="12957" y="9598"/>
                  </a:cubicBezTo>
                  <a:cubicBezTo>
                    <a:pt x="12950" y="9471"/>
                    <a:pt x="12883" y="9513"/>
                    <a:pt x="12796" y="9386"/>
                  </a:cubicBezTo>
                  <a:cubicBezTo>
                    <a:pt x="12744" y="9310"/>
                    <a:pt x="12689" y="9276"/>
                    <a:pt x="12643" y="9276"/>
                  </a:cubicBezTo>
                  <a:cubicBezTo>
                    <a:pt x="12613" y="9276"/>
                    <a:pt x="12587" y="9291"/>
                    <a:pt x="12568" y="9318"/>
                  </a:cubicBezTo>
                  <a:cubicBezTo>
                    <a:pt x="12521" y="9378"/>
                    <a:pt x="12555" y="9496"/>
                    <a:pt x="12474" y="9538"/>
                  </a:cubicBezTo>
                  <a:cubicBezTo>
                    <a:pt x="12401" y="9581"/>
                    <a:pt x="12434" y="9776"/>
                    <a:pt x="12367" y="9792"/>
                  </a:cubicBezTo>
                  <a:cubicBezTo>
                    <a:pt x="12366" y="9793"/>
                    <a:pt x="12364" y="9793"/>
                    <a:pt x="12363" y="9793"/>
                  </a:cubicBezTo>
                  <a:cubicBezTo>
                    <a:pt x="12308" y="9793"/>
                    <a:pt x="12339" y="9453"/>
                    <a:pt x="12286" y="9411"/>
                  </a:cubicBezTo>
                  <a:cubicBezTo>
                    <a:pt x="12226" y="9378"/>
                    <a:pt x="12240" y="9293"/>
                    <a:pt x="12320" y="9285"/>
                  </a:cubicBezTo>
                  <a:cubicBezTo>
                    <a:pt x="12401" y="9268"/>
                    <a:pt x="12447" y="9157"/>
                    <a:pt x="12380" y="9157"/>
                  </a:cubicBezTo>
                  <a:cubicBezTo>
                    <a:pt x="12293" y="9132"/>
                    <a:pt x="12213" y="9090"/>
                    <a:pt x="12132" y="9030"/>
                  </a:cubicBezTo>
                  <a:cubicBezTo>
                    <a:pt x="12128" y="9028"/>
                    <a:pt x="12124" y="9027"/>
                    <a:pt x="12120" y="9027"/>
                  </a:cubicBezTo>
                  <a:cubicBezTo>
                    <a:pt x="12081" y="9027"/>
                    <a:pt x="12027" y="9104"/>
                    <a:pt x="11981" y="9104"/>
                  </a:cubicBezTo>
                  <a:cubicBezTo>
                    <a:pt x="11971" y="9104"/>
                    <a:pt x="11961" y="9100"/>
                    <a:pt x="11951" y="9090"/>
                  </a:cubicBezTo>
                  <a:cubicBezTo>
                    <a:pt x="11898" y="9039"/>
                    <a:pt x="11958" y="8895"/>
                    <a:pt x="11965" y="8818"/>
                  </a:cubicBezTo>
                  <a:cubicBezTo>
                    <a:pt x="11965" y="8796"/>
                    <a:pt x="11972" y="8790"/>
                    <a:pt x="11983" y="8790"/>
                  </a:cubicBezTo>
                  <a:cubicBezTo>
                    <a:pt x="11997" y="8790"/>
                    <a:pt x="12018" y="8799"/>
                    <a:pt x="12041" y="8799"/>
                  </a:cubicBezTo>
                  <a:cubicBezTo>
                    <a:pt x="12062" y="8799"/>
                    <a:pt x="12085" y="8791"/>
                    <a:pt x="12105" y="8759"/>
                  </a:cubicBezTo>
                  <a:cubicBezTo>
                    <a:pt x="12159" y="8658"/>
                    <a:pt x="11951" y="8658"/>
                    <a:pt x="11951" y="8556"/>
                  </a:cubicBezTo>
                  <a:cubicBezTo>
                    <a:pt x="11951" y="8446"/>
                    <a:pt x="11790" y="8420"/>
                    <a:pt x="11737" y="8387"/>
                  </a:cubicBezTo>
                  <a:cubicBezTo>
                    <a:pt x="11683" y="8353"/>
                    <a:pt x="11777" y="8175"/>
                    <a:pt x="11750" y="8107"/>
                  </a:cubicBezTo>
                  <a:cubicBezTo>
                    <a:pt x="11719" y="8043"/>
                    <a:pt x="11542" y="7825"/>
                    <a:pt x="11449" y="7825"/>
                  </a:cubicBezTo>
                  <a:cubicBezTo>
                    <a:pt x="11444" y="7825"/>
                    <a:pt x="11440" y="7826"/>
                    <a:pt x="11435" y="7827"/>
                  </a:cubicBezTo>
                  <a:cubicBezTo>
                    <a:pt x="11431" y="7828"/>
                    <a:pt x="11427" y="7829"/>
                    <a:pt x="11423" y="7829"/>
                  </a:cubicBezTo>
                  <a:cubicBezTo>
                    <a:pt x="11348" y="7829"/>
                    <a:pt x="11331" y="7683"/>
                    <a:pt x="11372" y="7683"/>
                  </a:cubicBezTo>
                  <a:cubicBezTo>
                    <a:pt x="11373" y="7683"/>
                    <a:pt x="11374" y="7683"/>
                    <a:pt x="11375" y="7684"/>
                  </a:cubicBezTo>
                  <a:cubicBezTo>
                    <a:pt x="11379" y="7684"/>
                    <a:pt x="11382" y="7684"/>
                    <a:pt x="11386" y="7684"/>
                  </a:cubicBezTo>
                  <a:cubicBezTo>
                    <a:pt x="11429" y="7684"/>
                    <a:pt x="11470" y="7639"/>
                    <a:pt x="11556" y="7514"/>
                  </a:cubicBezTo>
                  <a:cubicBezTo>
                    <a:pt x="11650" y="7379"/>
                    <a:pt x="11656" y="7345"/>
                    <a:pt x="11589" y="7311"/>
                  </a:cubicBezTo>
                  <a:cubicBezTo>
                    <a:pt x="11532" y="7287"/>
                    <a:pt x="11499" y="7209"/>
                    <a:pt x="11594" y="7209"/>
                  </a:cubicBezTo>
                  <a:cubicBezTo>
                    <a:pt x="11599" y="7209"/>
                    <a:pt x="11604" y="7209"/>
                    <a:pt x="11610" y="7209"/>
                  </a:cubicBezTo>
                  <a:cubicBezTo>
                    <a:pt x="11693" y="7209"/>
                    <a:pt x="11832" y="7270"/>
                    <a:pt x="11922" y="7270"/>
                  </a:cubicBezTo>
                  <a:cubicBezTo>
                    <a:pt x="11948" y="7270"/>
                    <a:pt x="11970" y="7265"/>
                    <a:pt x="11985" y="7252"/>
                  </a:cubicBezTo>
                  <a:cubicBezTo>
                    <a:pt x="12052" y="7184"/>
                    <a:pt x="12253" y="6769"/>
                    <a:pt x="12334" y="6625"/>
                  </a:cubicBezTo>
                  <a:cubicBezTo>
                    <a:pt x="12398" y="6509"/>
                    <a:pt x="12320" y="6475"/>
                    <a:pt x="12190" y="6475"/>
                  </a:cubicBezTo>
                  <a:cubicBezTo>
                    <a:pt x="12157" y="6475"/>
                    <a:pt x="12122" y="6477"/>
                    <a:pt x="12086" y="6481"/>
                  </a:cubicBezTo>
                  <a:cubicBezTo>
                    <a:pt x="12067" y="6483"/>
                    <a:pt x="12049" y="6484"/>
                    <a:pt x="12033" y="6484"/>
                  </a:cubicBezTo>
                  <a:cubicBezTo>
                    <a:pt x="11881" y="6484"/>
                    <a:pt x="11829" y="6386"/>
                    <a:pt x="11683" y="6371"/>
                  </a:cubicBezTo>
                  <a:cubicBezTo>
                    <a:pt x="11664" y="6369"/>
                    <a:pt x="11644" y="6368"/>
                    <a:pt x="11622" y="6368"/>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3" name="Google Shape;1933;p134"/>
            <p:cNvSpPr/>
            <p:nvPr/>
          </p:nvSpPr>
          <p:spPr>
            <a:xfrm>
              <a:off x="0" y="555419"/>
              <a:ext cx="773175" cy="552174"/>
            </a:xfrm>
            <a:custGeom>
              <a:avLst/>
              <a:gdLst/>
              <a:ahLst/>
              <a:cxnLst/>
              <a:rect l="l" t="t" r="r" b="b"/>
              <a:pathLst>
                <a:path w="21357" h="21600" extrusionOk="0">
                  <a:moveTo>
                    <a:pt x="6318" y="0"/>
                  </a:moveTo>
                  <a:cubicBezTo>
                    <a:pt x="6194" y="0"/>
                    <a:pt x="6010" y="223"/>
                    <a:pt x="5778" y="533"/>
                  </a:cubicBezTo>
                  <a:cubicBezTo>
                    <a:pt x="5607" y="760"/>
                    <a:pt x="5370" y="818"/>
                    <a:pt x="5158" y="818"/>
                  </a:cubicBezTo>
                  <a:cubicBezTo>
                    <a:pt x="5066" y="818"/>
                    <a:pt x="4978" y="807"/>
                    <a:pt x="4903" y="794"/>
                  </a:cubicBezTo>
                  <a:cubicBezTo>
                    <a:pt x="4875" y="791"/>
                    <a:pt x="4847" y="790"/>
                    <a:pt x="4817" y="790"/>
                  </a:cubicBezTo>
                  <a:cubicBezTo>
                    <a:pt x="4607" y="790"/>
                    <a:pt x="4383" y="861"/>
                    <a:pt x="4397" y="1033"/>
                  </a:cubicBezTo>
                  <a:cubicBezTo>
                    <a:pt x="4412" y="1228"/>
                    <a:pt x="4688" y="1206"/>
                    <a:pt x="4519" y="1467"/>
                  </a:cubicBezTo>
                  <a:cubicBezTo>
                    <a:pt x="4490" y="1510"/>
                    <a:pt x="4463" y="1527"/>
                    <a:pt x="4439" y="1527"/>
                  </a:cubicBezTo>
                  <a:cubicBezTo>
                    <a:pt x="4351" y="1527"/>
                    <a:pt x="4290" y="1312"/>
                    <a:pt x="4198" y="1312"/>
                  </a:cubicBezTo>
                  <a:cubicBezTo>
                    <a:pt x="4171" y="1312"/>
                    <a:pt x="4140" y="1331"/>
                    <a:pt x="4105" y="1381"/>
                  </a:cubicBezTo>
                  <a:cubicBezTo>
                    <a:pt x="3991" y="1572"/>
                    <a:pt x="3715" y="1624"/>
                    <a:pt x="3510" y="1624"/>
                  </a:cubicBezTo>
                  <a:cubicBezTo>
                    <a:pt x="3412" y="1624"/>
                    <a:pt x="3331" y="1612"/>
                    <a:pt x="3291" y="1598"/>
                  </a:cubicBezTo>
                  <a:cubicBezTo>
                    <a:pt x="3289" y="1598"/>
                    <a:pt x="3287" y="1597"/>
                    <a:pt x="3285" y="1597"/>
                  </a:cubicBezTo>
                  <a:cubicBezTo>
                    <a:pt x="3156" y="1597"/>
                    <a:pt x="2767" y="2231"/>
                    <a:pt x="2646" y="2403"/>
                  </a:cubicBezTo>
                  <a:cubicBezTo>
                    <a:pt x="2524" y="2576"/>
                    <a:pt x="2739" y="2750"/>
                    <a:pt x="2416" y="3250"/>
                  </a:cubicBezTo>
                  <a:cubicBezTo>
                    <a:pt x="2163" y="3642"/>
                    <a:pt x="1599" y="3690"/>
                    <a:pt x="1255" y="3690"/>
                  </a:cubicBezTo>
                  <a:cubicBezTo>
                    <a:pt x="1140" y="3690"/>
                    <a:pt x="1050" y="3685"/>
                    <a:pt x="1004" y="3685"/>
                  </a:cubicBezTo>
                  <a:cubicBezTo>
                    <a:pt x="819" y="3685"/>
                    <a:pt x="958" y="3990"/>
                    <a:pt x="866" y="4185"/>
                  </a:cubicBezTo>
                  <a:cubicBezTo>
                    <a:pt x="758" y="4381"/>
                    <a:pt x="973" y="4555"/>
                    <a:pt x="1480" y="4751"/>
                  </a:cubicBezTo>
                  <a:cubicBezTo>
                    <a:pt x="1986" y="4946"/>
                    <a:pt x="2324" y="5925"/>
                    <a:pt x="2386" y="6164"/>
                  </a:cubicBezTo>
                  <a:cubicBezTo>
                    <a:pt x="2405" y="6234"/>
                    <a:pt x="2484" y="6256"/>
                    <a:pt x="2590" y="6256"/>
                  </a:cubicBezTo>
                  <a:cubicBezTo>
                    <a:pt x="2784" y="6256"/>
                    <a:pt x="3069" y="6180"/>
                    <a:pt x="3250" y="6180"/>
                  </a:cubicBezTo>
                  <a:cubicBezTo>
                    <a:pt x="3277" y="6180"/>
                    <a:pt x="3301" y="6181"/>
                    <a:pt x="3322" y="6185"/>
                  </a:cubicBezTo>
                  <a:cubicBezTo>
                    <a:pt x="3567" y="6251"/>
                    <a:pt x="3291" y="6751"/>
                    <a:pt x="3522" y="6903"/>
                  </a:cubicBezTo>
                  <a:cubicBezTo>
                    <a:pt x="3582" y="6939"/>
                    <a:pt x="3650" y="6948"/>
                    <a:pt x="3717" y="6948"/>
                  </a:cubicBezTo>
                  <a:cubicBezTo>
                    <a:pt x="3785" y="6948"/>
                    <a:pt x="3851" y="6939"/>
                    <a:pt x="3910" y="6939"/>
                  </a:cubicBezTo>
                  <a:cubicBezTo>
                    <a:pt x="4003" y="6939"/>
                    <a:pt x="4078" y="6962"/>
                    <a:pt x="4105" y="7076"/>
                  </a:cubicBezTo>
                  <a:cubicBezTo>
                    <a:pt x="4166" y="7316"/>
                    <a:pt x="3691" y="7076"/>
                    <a:pt x="3445" y="7337"/>
                  </a:cubicBezTo>
                  <a:cubicBezTo>
                    <a:pt x="3284" y="7522"/>
                    <a:pt x="3177" y="7633"/>
                    <a:pt x="3091" y="7633"/>
                  </a:cubicBezTo>
                  <a:cubicBezTo>
                    <a:pt x="3046" y="7633"/>
                    <a:pt x="3006" y="7601"/>
                    <a:pt x="2969" y="7534"/>
                  </a:cubicBezTo>
                  <a:cubicBezTo>
                    <a:pt x="2932" y="7454"/>
                    <a:pt x="2842" y="7429"/>
                    <a:pt x="2736" y="7429"/>
                  </a:cubicBezTo>
                  <a:cubicBezTo>
                    <a:pt x="2578" y="7429"/>
                    <a:pt x="2382" y="7486"/>
                    <a:pt x="2263" y="7512"/>
                  </a:cubicBezTo>
                  <a:cubicBezTo>
                    <a:pt x="2257" y="7512"/>
                    <a:pt x="2252" y="7513"/>
                    <a:pt x="2247" y="7513"/>
                  </a:cubicBezTo>
                  <a:cubicBezTo>
                    <a:pt x="2058" y="7513"/>
                    <a:pt x="2248" y="7116"/>
                    <a:pt x="2263" y="6946"/>
                  </a:cubicBezTo>
                  <a:cubicBezTo>
                    <a:pt x="2271" y="6852"/>
                    <a:pt x="2185" y="6771"/>
                    <a:pt x="2042" y="6771"/>
                  </a:cubicBezTo>
                  <a:cubicBezTo>
                    <a:pt x="1919" y="6771"/>
                    <a:pt x="1755" y="6830"/>
                    <a:pt x="1572" y="6990"/>
                  </a:cubicBezTo>
                  <a:cubicBezTo>
                    <a:pt x="1158" y="7316"/>
                    <a:pt x="1311" y="7207"/>
                    <a:pt x="1265" y="7468"/>
                  </a:cubicBezTo>
                  <a:cubicBezTo>
                    <a:pt x="1249" y="7536"/>
                    <a:pt x="1226" y="7557"/>
                    <a:pt x="1196" y="7557"/>
                  </a:cubicBezTo>
                  <a:cubicBezTo>
                    <a:pt x="1136" y="7557"/>
                    <a:pt x="1048" y="7467"/>
                    <a:pt x="936" y="7467"/>
                  </a:cubicBezTo>
                  <a:cubicBezTo>
                    <a:pt x="886" y="7467"/>
                    <a:pt x="832" y="7484"/>
                    <a:pt x="774" y="7534"/>
                  </a:cubicBezTo>
                  <a:cubicBezTo>
                    <a:pt x="528" y="7773"/>
                    <a:pt x="83" y="7946"/>
                    <a:pt x="6" y="8164"/>
                  </a:cubicBezTo>
                  <a:cubicBezTo>
                    <a:pt x="-71" y="8381"/>
                    <a:pt x="559" y="8555"/>
                    <a:pt x="805" y="8642"/>
                  </a:cubicBezTo>
                  <a:cubicBezTo>
                    <a:pt x="1050" y="8707"/>
                    <a:pt x="513" y="8946"/>
                    <a:pt x="712" y="9034"/>
                  </a:cubicBezTo>
                  <a:cubicBezTo>
                    <a:pt x="912" y="9120"/>
                    <a:pt x="819" y="9381"/>
                    <a:pt x="1127" y="9621"/>
                  </a:cubicBezTo>
                  <a:cubicBezTo>
                    <a:pt x="1229" y="9700"/>
                    <a:pt x="1374" y="9727"/>
                    <a:pt x="1529" y="9727"/>
                  </a:cubicBezTo>
                  <a:cubicBezTo>
                    <a:pt x="1838" y="9727"/>
                    <a:pt x="2186" y="9621"/>
                    <a:pt x="2309" y="9621"/>
                  </a:cubicBezTo>
                  <a:cubicBezTo>
                    <a:pt x="2444" y="9621"/>
                    <a:pt x="2570" y="9796"/>
                    <a:pt x="2688" y="9796"/>
                  </a:cubicBezTo>
                  <a:cubicBezTo>
                    <a:pt x="2732" y="9796"/>
                    <a:pt x="2774" y="9772"/>
                    <a:pt x="2815" y="9707"/>
                  </a:cubicBezTo>
                  <a:cubicBezTo>
                    <a:pt x="2936" y="9537"/>
                    <a:pt x="3304" y="9096"/>
                    <a:pt x="3590" y="9096"/>
                  </a:cubicBezTo>
                  <a:cubicBezTo>
                    <a:pt x="3668" y="9096"/>
                    <a:pt x="3739" y="9129"/>
                    <a:pt x="3798" y="9207"/>
                  </a:cubicBezTo>
                  <a:cubicBezTo>
                    <a:pt x="4089" y="9599"/>
                    <a:pt x="3491" y="9534"/>
                    <a:pt x="3644" y="9773"/>
                  </a:cubicBezTo>
                  <a:cubicBezTo>
                    <a:pt x="3798" y="10012"/>
                    <a:pt x="3982" y="10555"/>
                    <a:pt x="3706" y="10860"/>
                  </a:cubicBezTo>
                  <a:cubicBezTo>
                    <a:pt x="3593" y="10976"/>
                    <a:pt x="3482" y="11011"/>
                    <a:pt x="3381" y="11011"/>
                  </a:cubicBezTo>
                  <a:cubicBezTo>
                    <a:pt x="3236" y="11011"/>
                    <a:pt x="3112" y="10937"/>
                    <a:pt x="3030" y="10925"/>
                  </a:cubicBezTo>
                  <a:cubicBezTo>
                    <a:pt x="3027" y="10925"/>
                    <a:pt x="3022" y="10925"/>
                    <a:pt x="3019" y="10925"/>
                  </a:cubicBezTo>
                  <a:cubicBezTo>
                    <a:pt x="2881" y="10925"/>
                    <a:pt x="2963" y="11323"/>
                    <a:pt x="2723" y="11599"/>
                  </a:cubicBezTo>
                  <a:cubicBezTo>
                    <a:pt x="2678" y="11650"/>
                    <a:pt x="2636" y="11670"/>
                    <a:pt x="2595" y="11670"/>
                  </a:cubicBezTo>
                  <a:cubicBezTo>
                    <a:pt x="2423" y="11670"/>
                    <a:pt x="2268" y="11316"/>
                    <a:pt x="2033" y="11316"/>
                  </a:cubicBezTo>
                  <a:cubicBezTo>
                    <a:pt x="1725" y="11316"/>
                    <a:pt x="1787" y="11860"/>
                    <a:pt x="1802" y="12121"/>
                  </a:cubicBezTo>
                  <a:cubicBezTo>
                    <a:pt x="1818" y="12404"/>
                    <a:pt x="1357" y="12077"/>
                    <a:pt x="1249" y="12707"/>
                  </a:cubicBezTo>
                  <a:cubicBezTo>
                    <a:pt x="1142" y="13360"/>
                    <a:pt x="681" y="12816"/>
                    <a:pt x="989" y="13425"/>
                  </a:cubicBezTo>
                  <a:cubicBezTo>
                    <a:pt x="1280" y="14055"/>
                    <a:pt x="1234" y="13665"/>
                    <a:pt x="1480" y="13925"/>
                  </a:cubicBezTo>
                  <a:cubicBezTo>
                    <a:pt x="1741" y="14165"/>
                    <a:pt x="1219" y="14621"/>
                    <a:pt x="1465" y="14686"/>
                  </a:cubicBezTo>
                  <a:cubicBezTo>
                    <a:pt x="1710" y="14773"/>
                    <a:pt x="1986" y="15404"/>
                    <a:pt x="2155" y="15643"/>
                  </a:cubicBezTo>
                  <a:cubicBezTo>
                    <a:pt x="2197" y="15701"/>
                    <a:pt x="2241" y="15723"/>
                    <a:pt x="2288" y="15723"/>
                  </a:cubicBezTo>
                  <a:cubicBezTo>
                    <a:pt x="2432" y="15723"/>
                    <a:pt x="2603" y="15513"/>
                    <a:pt x="2800" y="15513"/>
                  </a:cubicBezTo>
                  <a:cubicBezTo>
                    <a:pt x="3033" y="15494"/>
                    <a:pt x="2971" y="15121"/>
                    <a:pt x="3038" y="15121"/>
                  </a:cubicBezTo>
                  <a:cubicBezTo>
                    <a:pt x="3050" y="15121"/>
                    <a:pt x="3067" y="15134"/>
                    <a:pt x="3092" y="15165"/>
                  </a:cubicBezTo>
                  <a:cubicBezTo>
                    <a:pt x="3230" y="15360"/>
                    <a:pt x="3445" y="15925"/>
                    <a:pt x="3307" y="16077"/>
                  </a:cubicBezTo>
                  <a:cubicBezTo>
                    <a:pt x="3168" y="16230"/>
                    <a:pt x="3291" y="16665"/>
                    <a:pt x="3261" y="16904"/>
                  </a:cubicBezTo>
                  <a:cubicBezTo>
                    <a:pt x="3249" y="16990"/>
                    <a:pt x="3335" y="17029"/>
                    <a:pt x="3446" y="17029"/>
                  </a:cubicBezTo>
                  <a:cubicBezTo>
                    <a:pt x="3615" y="17029"/>
                    <a:pt x="3841" y="16939"/>
                    <a:pt x="3860" y="16794"/>
                  </a:cubicBezTo>
                  <a:cubicBezTo>
                    <a:pt x="3874" y="16667"/>
                    <a:pt x="3998" y="16585"/>
                    <a:pt x="4150" y="16585"/>
                  </a:cubicBezTo>
                  <a:cubicBezTo>
                    <a:pt x="4306" y="16585"/>
                    <a:pt x="4494" y="16672"/>
                    <a:pt x="4627" y="16882"/>
                  </a:cubicBezTo>
                  <a:cubicBezTo>
                    <a:pt x="4776" y="17119"/>
                    <a:pt x="4870" y="17241"/>
                    <a:pt x="4924" y="17241"/>
                  </a:cubicBezTo>
                  <a:cubicBezTo>
                    <a:pt x="4964" y="17241"/>
                    <a:pt x="4980" y="17173"/>
                    <a:pt x="4980" y="17035"/>
                  </a:cubicBezTo>
                  <a:cubicBezTo>
                    <a:pt x="4980" y="16789"/>
                    <a:pt x="5102" y="16530"/>
                    <a:pt x="5169" y="16530"/>
                  </a:cubicBezTo>
                  <a:cubicBezTo>
                    <a:pt x="5190" y="16530"/>
                    <a:pt x="5207" y="16557"/>
                    <a:pt x="5210" y="16621"/>
                  </a:cubicBezTo>
                  <a:cubicBezTo>
                    <a:pt x="5219" y="16782"/>
                    <a:pt x="5292" y="16872"/>
                    <a:pt x="5422" y="16872"/>
                  </a:cubicBezTo>
                  <a:cubicBezTo>
                    <a:pt x="5520" y="16872"/>
                    <a:pt x="5650" y="16820"/>
                    <a:pt x="5809" y="16708"/>
                  </a:cubicBezTo>
                  <a:cubicBezTo>
                    <a:pt x="5911" y="16644"/>
                    <a:pt x="5974" y="16616"/>
                    <a:pt x="6008" y="16616"/>
                  </a:cubicBezTo>
                  <a:cubicBezTo>
                    <a:pt x="6100" y="16616"/>
                    <a:pt x="5971" y="16828"/>
                    <a:pt x="5824" y="17099"/>
                  </a:cubicBezTo>
                  <a:cubicBezTo>
                    <a:pt x="5548" y="17599"/>
                    <a:pt x="5824" y="18317"/>
                    <a:pt x="5640" y="18382"/>
                  </a:cubicBezTo>
                  <a:cubicBezTo>
                    <a:pt x="5441" y="18447"/>
                    <a:pt x="5272" y="19208"/>
                    <a:pt x="4965" y="19252"/>
                  </a:cubicBezTo>
                  <a:cubicBezTo>
                    <a:pt x="4642" y="19295"/>
                    <a:pt x="4089" y="20186"/>
                    <a:pt x="4028" y="20339"/>
                  </a:cubicBezTo>
                  <a:cubicBezTo>
                    <a:pt x="4016" y="20363"/>
                    <a:pt x="3987" y="20373"/>
                    <a:pt x="3948" y="20373"/>
                  </a:cubicBezTo>
                  <a:cubicBezTo>
                    <a:pt x="3827" y="20373"/>
                    <a:pt x="3603" y="20286"/>
                    <a:pt x="3422" y="20286"/>
                  </a:cubicBezTo>
                  <a:cubicBezTo>
                    <a:pt x="3296" y="20286"/>
                    <a:pt x="3190" y="20327"/>
                    <a:pt x="3153" y="20469"/>
                  </a:cubicBezTo>
                  <a:cubicBezTo>
                    <a:pt x="3061" y="20883"/>
                    <a:pt x="2646" y="21186"/>
                    <a:pt x="2754" y="21339"/>
                  </a:cubicBezTo>
                  <a:cubicBezTo>
                    <a:pt x="2763" y="21351"/>
                    <a:pt x="2777" y="21357"/>
                    <a:pt x="2798" y="21357"/>
                  </a:cubicBezTo>
                  <a:cubicBezTo>
                    <a:pt x="2952" y="21357"/>
                    <a:pt x="3401" y="21010"/>
                    <a:pt x="3414" y="20817"/>
                  </a:cubicBezTo>
                  <a:cubicBezTo>
                    <a:pt x="3429" y="20711"/>
                    <a:pt x="3455" y="20667"/>
                    <a:pt x="3488" y="20667"/>
                  </a:cubicBezTo>
                  <a:cubicBezTo>
                    <a:pt x="3523" y="20667"/>
                    <a:pt x="3566" y="20717"/>
                    <a:pt x="3614" y="20795"/>
                  </a:cubicBezTo>
                  <a:cubicBezTo>
                    <a:pt x="3637" y="20839"/>
                    <a:pt x="3669" y="20856"/>
                    <a:pt x="3708" y="20856"/>
                  </a:cubicBezTo>
                  <a:cubicBezTo>
                    <a:pt x="3821" y="20856"/>
                    <a:pt x="3982" y="20697"/>
                    <a:pt x="4074" y="20600"/>
                  </a:cubicBezTo>
                  <a:cubicBezTo>
                    <a:pt x="4136" y="20513"/>
                    <a:pt x="4221" y="20490"/>
                    <a:pt x="4304" y="20490"/>
                  </a:cubicBezTo>
                  <a:cubicBezTo>
                    <a:pt x="4366" y="20490"/>
                    <a:pt x="4427" y="20504"/>
                    <a:pt x="4473" y="20513"/>
                  </a:cubicBezTo>
                  <a:cubicBezTo>
                    <a:pt x="4479" y="20514"/>
                    <a:pt x="4484" y="20514"/>
                    <a:pt x="4488" y="20514"/>
                  </a:cubicBezTo>
                  <a:cubicBezTo>
                    <a:pt x="4586" y="20514"/>
                    <a:pt x="4643" y="20313"/>
                    <a:pt x="4965" y="20230"/>
                  </a:cubicBezTo>
                  <a:cubicBezTo>
                    <a:pt x="5303" y="20143"/>
                    <a:pt x="5226" y="19991"/>
                    <a:pt x="5303" y="19752"/>
                  </a:cubicBezTo>
                  <a:cubicBezTo>
                    <a:pt x="5379" y="19491"/>
                    <a:pt x="6162" y="18947"/>
                    <a:pt x="6300" y="18904"/>
                  </a:cubicBezTo>
                  <a:cubicBezTo>
                    <a:pt x="6453" y="18839"/>
                    <a:pt x="6377" y="18491"/>
                    <a:pt x="6531" y="18469"/>
                  </a:cubicBezTo>
                  <a:cubicBezTo>
                    <a:pt x="6684" y="18447"/>
                    <a:pt x="6930" y="18165"/>
                    <a:pt x="7144" y="17904"/>
                  </a:cubicBezTo>
                  <a:cubicBezTo>
                    <a:pt x="7359" y="17665"/>
                    <a:pt x="7405" y="17774"/>
                    <a:pt x="7559" y="17686"/>
                  </a:cubicBezTo>
                  <a:cubicBezTo>
                    <a:pt x="7728" y="17577"/>
                    <a:pt x="7605" y="17121"/>
                    <a:pt x="7759" y="17077"/>
                  </a:cubicBezTo>
                  <a:cubicBezTo>
                    <a:pt x="7912" y="17055"/>
                    <a:pt x="8035" y="16882"/>
                    <a:pt x="8035" y="16665"/>
                  </a:cubicBezTo>
                  <a:cubicBezTo>
                    <a:pt x="8035" y="16469"/>
                    <a:pt x="7636" y="16469"/>
                    <a:pt x="7605" y="16338"/>
                  </a:cubicBezTo>
                  <a:cubicBezTo>
                    <a:pt x="7560" y="16232"/>
                    <a:pt x="7897" y="15773"/>
                    <a:pt x="8041" y="15773"/>
                  </a:cubicBezTo>
                  <a:cubicBezTo>
                    <a:pt x="8044" y="15773"/>
                    <a:pt x="8047" y="15773"/>
                    <a:pt x="8050" y="15773"/>
                  </a:cubicBezTo>
                  <a:cubicBezTo>
                    <a:pt x="8250" y="15752"/>
                    <a:pt x="8404" y="15555"/>
                    <a:pt x="8434" y="15273"/>
                  </a:cubicBezTo>
                  <a:cubicBezTo>
                    <a:pt x="8434" y="14991"/>
                    <a:pt x="8633" y="14947"/>
                    <a:pt x="8802" y="14686"/>
                  </a:cubicBezTo>
                  <a:cubicBezTo>
                    <a:pt x="8956" y="14447"/>
                    <a:pt x="8926" y="14230"/>
                    <a:pt x="9079" y="14208"/>
                  </a:cubicBezTo>
                  <a:cubicBezTo>
                    <a:pt x="9248" y="14186"/>
                    <a:pt x="9386" y="13860"/>
                    <a:pt x="9570" y="13708"/>
                  </a:cubicBezTo>
                  <a:cubicBezTo>
                    <a:pt x="9598" y="13686"/>
                    <a:pt x="9617" y="13677"/>
                    <a:pt x="9630" y="13677"/>
                  </a:cubicBezTo>
                  <a:cubicBezTo>
                    <a:pt x="9696" y="13677"/>
                    <a:pt x="9624" y="13904"/>
                    <a:pt x="9892" y="13904"/>
                  </a:cubicBezTo>
                  <a:cubicBezTo>
                    <a:pt x="10182" y="13922"/>
                    <a:pt x="10167" y="14261"/>
                    <a:pt x="10002" y="14261"/>
                  </a:cubicBezTo>
                  <a:cubicBezTo>
                    <a:pt x="9974" y="14261"/>
                    <a:pt x="9943" y="14251"/>
                    <a:pt x="9908" y="14230"/>
                  </a:cubicBezTo>
                  <a:cubicBezTo>
                    <a:pt x="9807" y="14159"/>
                    <a:pt x="9730" y="14120"/>
                    <a:pt x="9659" y="14120"/>
                  </a:cubicBezTo>
                  <a:cubicBezTo>
                    <a:pt x="9554" y="14120"/>
                    <a:pt x="9461" y="14201"/>
                    <a:pt x="9324" y="14382"/>
                  </a:cubicBezTo>
                  <a:cubicBezTo>
                    <a:pt x="9110" y="14686"/>
                    <a:pt x="9279" y="14773"/>
                    <a:pt x="9110" y="15121"/>
                  </a:cubicBezTo>
                  <a:cubicBezTo>
                    <a:pt x="8941" y="15469"/>
                    <a:pt x="8910" y="15686"/>
                    <a:pt x="9140" y="15708"/>
                  </a:cubicBezTo>
                  <a:cubicBezTo>
                    <a:pt x="9370" y="15752"/>
                    <a:pt x="9155" y="15991"/>
                    <a:pt x="8956" y="16077"/>
                  </a:cubicBezTo>
                  <a:cubicBezTo>
                    <a:pt x="8741" y="16165"/>
                    <a:pt x="8895" y="16338"/>
                    <a:pt x="9171" y="16338"/>
                  </a:cubicBezTo>
                  <a:cubicBezTo>
                    <a:pt x="9463" y="16338"/>
                    <a:pt x="9877" y="15752"/>
                    <a:pt x="10276" y="15469"/>
                  </a:cubicBezTo>
                  <a:cubicBezTo>
                    <a:pt x="10409" y="15363"/>
                    <a:pt x="10533" y="15331"/>
                    <a:pt x="10642" y="15331"/>
                  </a:cubicBezTo>
                  <a:cubicBezTo>
                    <a:pt x="10817" y="15331"/>
                    <a:pt x="10954" y="15413"/>
                    <a:pt x="11035" y="15413"/>
                  </a:cubicBezTo>
                  <a:cubicBezTo>
                    <a:pt x="11050" y="15413"/>
                    <a:pt x="11063" y="15411"/>
                    <a:pt x="11075" y="15404"/>
                  </a:cubicBezTo>
                  <a:cubicBezTo>
                    <a:pt x="11182" y="15360"/>
                    <a:pt x="10951" y="15077"/>
                    <a:pt x="11090" y="14991"/>
                  </a:cubicBezTo>
                  <a:cubicBezTo>
                    <a:pt x="11213" y="14904"/>
                    <a:pt x="10921" y="14860"/>
                    <a:pt x="10844" y="14512"/>
                  </a:cubicBezTo>
                  <a:cubicBezTo>
                    <a:pt x="10752" y="14165"/>
                    <a:pt x="10967" y="14382"/>
                    <a:pt x="11028" y="14121"/>
                  </a:cubicBezTo>
                  <a:cubicBezTo>
                    <a:pt x="11056" y="13990"/>
                    <a:pt x="11101" y="13943"/>
                    <a:pt x="11152" y="13943"/>
                  </a:cubicBezTo>
                  <a:cubicBezTo>
                    <a:pt x="11211" y="13943"/>
                    <a:pt x="11278" y="14007"/>
                    <a:pt x="11335" y="14077"/>
                  </a:cubicBezTo>
                  <a:cubicBezTo>
                    <a:pt x="11365" y="14109"/>
                    <a:pt x="11397" y="14118"/>
                    <a:pt x="11431" y="14118"/>
                  </a:cubicBezTo>
                  <a:cubicBezTo>
                    <a:pt x="11473" y="14118"/>
                    <a:pt x="11517" y="14104"/>
                    <a:pt x="11561" y="14104"/>
                  </a:cubicBezTo>
                  <a:cubicBezTo>
                    <a:pt x="11628" y="14104"/>
                    <a:pt x="11694" y="14136"/>
                    <a:pt x="11750" y="14295"/>
                  </a:cubicBezTo>
                  <a:cubicBezTo>
                    <a:pt x="11784" y="14404"/>
                    <a:pt x="11819" y="14436"/>
                    <a:pt x="11858" y="14436"/>
                  </a:cubicBezTo>
                  <a:cubicBezTo>
                    <a:pt x="11912" y="14436"/>
                    <a:pt x="11975" y="14371"/>
                    <a:pt x="12049" y="14371"/>
                  </a:cubicBezTo>
                  <a:cubicBezTo>
                    <a:pt x="12089" y="14371"/>
                    <a:pt x="12132" y="14390"/>
                    <a:pt x="12180" y="14447"/>
                  </a:cubicBezTo>
                  <a:cubicBezTo>
                    <a:pt x="12364" y="14665"/>
                    <a:pt x="12134" y="14643"/>
                    <a:pt x="11934" y="14708"/>
                  </a:cubicBezTo>
                  <a:cubicBezTo>
                    <a:pt x="11761" y="14778"/>
                    <a:pt x="11797" y="15045"/>
                    <a:pt x="11905" y="15045"/>
                  </a:cubicBezTo>
                  <a:cubicBezTo>
                    <a:pt x="11932" y="15045"/>
                    <a:pt x="11962" y="15029"/>
                    <a:pt x="11996" y="14991"/>
                  </a:cubicBezTo>
                  <a:cubicBezTo>
                    <a:pt x="12093" y="14852"/>
                    <a:pt x="12185" y="14758"/>
                    <a:pt x="12277" y="14758"/>
                  </a:cubicBezTo>
                  <a:cubicBezTo>
                    <a:pt x="12331" y="14758"/>
                    <a:pt x="12385" y="14789"/>
                    <a:pt x="12441" y="14860"/>
                  </a:cubicBezTo>
                  <a:cubicBezTo>
                    <a:pt x="12496" y="14938"/>
                    <a:pt x="12539" y="14972"/>
                    <a:pt x="12579" y="14972"/>
                  </a:cubicBezTo>
                  <a:cubicBezTo>
                    <a:pt x="12638" y="14972"/>
                    <a:pt x="12690" y="14899"/>
                    <a:pt x="12763" y="14795"/>
                  </a:cubicBezTo>
                  <a:cubicBezTo>
                    <a:pt x="12800" y="14736"/>
                    <a:pt x="12826" y="14712"/>
                    <a:pt x="12844" y="14712"/>
                  </a:cubicBezTo>
                  <a:cubicBezTo>
                    <a:pt x="12886" y="14712"/>
                    <a:pt x="12886" y="14840"/>
                    <a:pt x="12886" y="14947"/>
                  </a:cubicBezTo>
                  <a:cubicBezTo>
                    <a:pt x="12886" y="15099"/>
                    <a:pt x="13147" y="15143"/>
                    <a:pt x="13515" y="15230"/>
                  </a:cubicBezTo>
                  <a:cubicBezTo>
                    <a:pt x="13657" y="15245"/>
                    <a:pt x="13800" y="15252"/>
                    <a:pt x="13944" y="15252"/>
                  </a:cubicBezTo>
                  <a:cubicBezTo>
                    <a:pt x="14206" y="15252"/>
                    <a:pt x="14471" y="15228"/>
                    <a:pt x="14729" y="15186"/>
                  </a:cubicBezTo>
                  <a:cubicBezTo>
                    <a:pt x="14733" y="15185"/>
                    <a:pt x="14737" y="15185"/>
                    <a:pt x="14741" y="15185"/>
                  </a:cubicBezTo>
                  <a:cubicBezTo>
                    <a:pt x="14894" y="15185"/>
                    <a:pt x="14846" y="15558"/>
                    <a:pt x="15220" y="15665"/>
                  </a:cubicBezTo>
                  <a:cubicBezTo>
                    <a:pt x="15249" y="15672"/>
                    <a:pt x="15278" y="15676"/>
                    <a:pt x="15304" y="15676"/>
                  </a:cubicBezTo>
                  <a:cubicBezTo>
                    <a:pt x="15569" y="15676"/>
                    <a:pt x="15676" y="15294"/>
                    <a:pt x="15814" y="15294"/>
                  </a:cubicBezTo>
                  <a:cubicBezTo>
                    <a:pt x="15840" y="15294"/>
                    <a:pt x="15866" y="15306"/>
                    <a:pt x="15895" y="15338"/>
                  </a:cubicBezTo>
                  <a:cubicBezTo>
                    <a:pt x="16094" y="15577"/>
                    <a:pt x="15895" y="15665"/>
                    <a:pt x="15788" y="15838"/>
                  </a:cubicBezTo>
                  <a:cubicBezTo>
                    <a:pt x="15680" y="16034"/>
                    <a:pt x="15910" y="16055"/>
                    <a:pt x="16064" y="16143"/>
                  </a:cubicBezTo>
                  <a:cubicBezTo>
                    <a:pt x="16294" y="16230"/>
                    <a:pt x="16509" y="16404"/>
                    <a:pt x="16709" y="16599"/>
                  </a:cubicBezTo>
                  <a:cubicBezTo>
                    <a:pt x="16878" y="16925"/>
                    <a:pt x="17107" y="17186"/>
                    <a:pt x="17369" y="17382"/>
                  </a:cubicBezTo>
                  <a:cubicBezTo>
                    <a:pt x="17417" y="17417"/>
                    <a:pt x="17453" y="17433"/>
                    <a:pt x="17480" y="17433"/>
                  </a:cubicBezTo>
                  <a:cubicBezTo>
                    <a:pt x="17636" y="17433"/>
                    <a:pt x="17481" y="16924"/>
                    <a:pt x="17591" y="16924"/>
                  </a:cubicBezTo>
                  <a:cubicBezTo>
                    <a:pt x="17613" y="16924"/>
                    <a:pt x="17645" y="16944"/>
                    <a:pt x="17691" y="16991"/>
                  </a:cubicBezTo>
                  <a:cubicBezTo>
                    <a:pt x="17998" y="17295"/>
                    <a:pt x="17875" y="16991"/>
                    <a:pt x="18121" y="17316"/>
                  </a:cubicBezTo>
                  <a:cubicBezTo>
                    <a:pt x="18181" y="17393"/>
                    <a:pt x="18223" y="17426"/>
                    <a:pt x="18250" y="17426"/>
                  </a:cubicBezTo>
                  <a:cubicBezTo>
                    <a:pt x="18338" y="17426"/>
                    <a:pt x="18265" y="17060"/>
                    <a:pt x="18182" y="16643"/>
                  </a:cubicBezTo>
                  <a:cubicBezTo>
                    <a:pt x="18136" y="16436"/>
                    <a:pt x="18140" y="16362"/>
                    <a:pt x="18169" y="16362"/>
                  </a:cubicBezTo>
                  <a:cubicBezTo>
                    <a:pt x="18217" y="16362"/>
                    <a:pt x="18331" y="16559"/>
                    <a:pt x="18397" y="16708"/>
                  </a:cubicBezTo>
                  <a:cubicBezTo>
                    <a:pt x="18505" y="17035"/>
                    <a:pt x="18520" y="17425"/>
                    <a:pt x="18428" y="17774"/>
                  </a:cubicBezTo>
                  <a:cubicBezTo>
                    <a:pt x="18408" y="17882"/>
                    <a:pt x="18353" y="17923"/>
                    <a:pt x="18291" y="17923"/>
                  </a:cubicBezTo>
                  <a:cubicBezTo>
                    <a:pt x="18165" y="17923"/>
                    <a:pt x="18008" y="17759"/>
                    <a:pt x="18029" y="17643"/>
                  </a:cubicBezTo>
                  <a:cubicBezTo>
                    <a:pt x="18040" y="17577"/>
                    <a:pt x="17991" y="17545"/>
                    <a:pt x="17924" y="17545"/>
                  </a:cubicBezTo>
                  <a:cubicBezTo>
                    <a:pt x="17814" y="17545"/>
                    <a:pt x="17655" y="17633"/>
                    <a:pt x="17645" y="17795"/>
                  </a:cubicBezTo>
                  <a:cubicBezTo>
                    <a:pt x="17691" y="18143"/>
                    <a:pt x="17860" y="18447"/>
                    <a:pt x="18106" y="18578"/>
                  </a:cubicBezTo>
                  <a:cubicBezTo>
                    <a:pt x="18290" y="18643"/>
                    <a:pt x="18152" y="19078"/>
                    <a:pt x="18274" y="19143"/>
                  </a:cubicBezTo>
                  <a:cubicBezTo>
                    <a:pt x="18429" y="19203"/>
                    <a:pt x="18429" y="19610"/>
                    <a:pt x="18511" y="19610"/>
                  </a:cubicBezTo>
                  <a:cubicBezTo>
                    <a:pt x="18518" y="19610"/>
                    <a:pt x="18527" y="19607"/>
                    <a:pt x="18535" y="19600"/>
                  </a:cubicBezTo>
                  <a:cubicBezTo>
                    <a:pt x="18628" y="19535"/>
                    <a:pt x="18597" y="18969"/>
                    <a:pt x="18490" y="18730"/>
                  </a:cubicBezTo>
                  <a:cubicBezTo>
                    <a:pt x="18377" y="18491"/>
                    <a:pt x="18419" y="18178"/>
                    <a:pt x="18533" y="18178"/>
                  </a:cubicBezTo>
                  <a:cubicBezTo>
                    <a:pt x="18543" y="18178"/>
                    <a:pt x="18555" y="18181"/>
                    <a:pt x="18566" y="18186"/>
                  </a:cubicBezTo>
                  <a:cubicBezTo>
                    <a:pt x="18719" y="18252"/>
                    <a:pt x="18566" y="18643"/>
                    <a:pt x="18643" y="18752"/>
                  </a:cubicBezTo>
                  <a:cubicBezTo>
                    <a:pt x="18658" y="18778"/>
                    <a:pt x="18674" y="18790"/>
                    <a:pt x="18690" y="18790"/>
                  </a:cubicBezTo>
                  <a:cubicBezTo>
                    <a:pt x="18755" y="18790"/>
                    <a:pt x="18833" y="18612"/>
                    <a:pt x="18981" y="18491"/>
                  </a:cubicBezTo>
                  <a:cubicBezTo>
                    <a:pt x="19149" y="18338"/>
                    <a:pt x="18904" y="17925"/>
                    <a:pt x="18965" y="17708"/>
                  </a:cubicBezTo>
                  <a:cubicBezTo>
                    <a:pt x="18977" y="17667"/>
                    <a:pt x="18994" y="17648"/>
                    <a:pt x="19014" y="17648"/>
                  </a:cubicBezTo>
                  <a:cubicBezTo>
                    <a:pt x="19099" y="17648"/>
                    <a:pt x="19241" y="17975"/>
                    <a:pt x="19303" y="18274"/>
                  </a:cubicBezTo>
                  <a:cubicBezTo>
                    <a:pt x="19364" y="18643"/>
                    <a:pt x="19103" y="18621"/>
                    <a:pt x="19103" y="18839"/>
                  </a:cubicBezTo>
                  <a:cubicBezTo>
                    <a:pt x="19103" y="19035"/>
                    <a:pt x="18873" y="18947"/>
                    <a:pt x="18796" y="19035"/>
                  </a:cubicBezTo>
                  <a:cubicBezTo>
                    <a:pt x="18719" y="19143"/>
                    <a:pt x="18766" y="19882"/>
                    <a:pt x="18858" y="19882"/>
                  </a:cubicBezTo>
                  <a:cubicBezTo>
                    <a:pt x="18859" y="19883"/>
                    <a:pt x="18861" y="19883"/>
                    <a:pt x="18863" y="19883"/>
                  </a:cubicBezTo>
                  <a:cubicBezTo>
                    <a:pt x="18934" y="19883"/>
                    <a:pt x="18986" y="19514"/>
                    <a:pt x="19035" y="19514"/>
                  </a:cubicBezTo>
                  <a:cubicBezTo>
                    <a:pt x="19048" y="19514"/>
                    <a:pt x="19060" y="19539"/>
                    <a:pt x="19072" y="19600"/>
                  </a:cubicBezTo>
                  <a:cubicBezTo>
                    <a:pt x="19084" y="19657"/>
                    <a:pt x="19102" y="19678"/>
                    <a:pt x="19124" y="19678"/>
                  </a:cubicBezTo>
                  <a:cubicBezTo>
                    <a:pt x="19198" y="19678"/>
                    <a:pt x="19320" y="19421"/>
                    <a:pt x="19394" y="19421"/>
                  </a:cubicBezTo>
                  <a:cubicBezTo>
                    <a:pt x="19414" y="19421"/>
                    <a:pt x="19430" y="19441"/>
                    <a:pt x="19441" y="19491"/>
                  </a:cubicBezTo>
                  <a:cubicBezTo>
                    <a:pt x="19497" y="19749"/>
                    <a:pt x="19745" y="20042"/>
                    <a:pt x="19870" y="20042"/>
                  </a:cubicBezTo>
                  <a:cubicBezTo>
                    <a:pt x="19881" y="20042"/>
                    <a:pt x="19892" y="20040"/>
                    <a:pt x="19902" y="20035"/>
                  </a:cubicBezTo>
                  <a:cubicBezTo>
                    <a:pt x="20024" y="19969"/>
                    <a:pt x="19855" y="19665"/>
                    <a:pt x="19687" y="19643"/>
                  </a:cubicBezTo>
                  <a:cubicBezTo>
                    <a:pt x="19518" y="19621"/>
                    <a:pt x="19533" y="19208"/>
                    <a:pt x="19702" y="19186"/>
                  </a:cubicBezTo>
                  <a:cubicBezTo>
                    <a:pt x="19705" y="19186"/>
                    <a:pt x="19707" y="19186"/>
                    <a:pt x="19710" y="19186"/>
                  </a:cubicBezTo>
                  <a:cubicBezTo>
                    <a:pt x="19865" y="19186"/>
                    <a:pt x="20147" y="19798"/>
                    <a:pt x="20132" y="20013"/>
                  </a:cubicBezTo>
                  <a:cubicBezTo>
                    <a:pt x="20117" y="20230"/>
                    <a:pt x="19978" y="20208"/>
                    <a:pt x="19840" y="20425"/>
                  </a:cubicBezTo>
                  <a:cubicBezTo>
                    <a:pt x="19821" y="20460"/>
                    <a:pt x="19800" y="20474"/>
                    <a:pt x="19777" y="20474"/>
                  </a:cubicBezTo>
                  <a:cubicBezTo>
                    <a:pt x="19659" y="20474"/>
                    <a:pt x="19501" y="20077"/>
                    <a:pt x="19373" y="20077"/>
                  </a:cubicBezTo>
                  <a:cubicBezTo>
                    <a:pt x="19370" y="20077"/>
                    <a:pt x="19367" y="20077"/>
                    <a:pt x="19364" y="20078"/>
                  </a:cubicBezTo>
                  <a:cubicBezTo>
                    <a:pt x="19196" y="20100"/>
                    <a:pt x="19364" y="20469"/>
                    <a:pt x="19441" y="20708"/>
                  </a:cubicBezTo>
                  <a:cubicBezTo>
                    <a:pt x="19518" y="20969"/>
                    <a:pt x="19242" y="21295"/>
                    <a:pt x="19456" y="21491"/>
                  </a:cubicBezTo>
                  <a:cubicBezTo>
                    <a:pt x="19502" y="21537"/>
                    <a:pt x="19535" y="21554"/>
                    <a:pt x="19557" y="21554"/>
                  </a:cubicBezTo>
                  <a:cubicBezTo>
                    <a:pt x="19633" y="21554"/>
                    <a:pt x="19605" y="21347"/>
                    <a:pt x="19640" y="21230"/>
                  </a:cubicBezTo>
                  <a:cubicBezTo>
                    <a:pt x="19653" y="21190"/>
                    <a:pt x="19672" y="21174"/>
                    <a:pt x="19696" y="21174"/>
                  </a:cubicBezTo>
                  <a:cubicBezTo>
                    <a:pt x="19764" y="21174"/>
                    <a:pt x="19868" y="21302"/>
                    <a:pt x="19948" y="21383"/>
                  </a:cubicBezTo>
                  <a:cubicBezTo>
                    <a:pt x="19964" y="21400"/>
                    <a:pt x="19978" y="21408"/>
                    <a:pt x="19991" y="21408"/>
                  </a:cubicBezTo>
                  <a:cubicBezTo>
                    <a:pt x="20071" y="21408"/>
                    <a:pt x="20071" y="21079"/>
                    <a:pt x="20071" y="20947"/>
                  </a:cubicBezTo>
                  <a:cubicBezTo>
                    <a:pt x="20071" y="20884"/>
                    <a:pt x="20097" y="20855"/>
                    <a:pt x="20136" y="20855"/>
                  </a:cubicBezTo>
                  <a:cubicBezTo>
                    <a:pt x="20202" y="20855"/>
                    <a:pt x="20304" y="20940"/>
                    <a:pt x="20362" y="21078"/>
                  </a:cubicBezTo>
                  <a:cubicBezTo>
                    <a:pt x="20381" y="21122"/>
                    <a:pt x="20396" y="21139"/>
                    <a:pt x="20410" y="21139"/>
                  </a:cubicBezTo>
                  <a:cubicBezTo>
                    <a:pt x="20464" y="21139"/>
                    <a:pt x="20499" y="20882"/>
                    <a:pt x="20612" y="20882"/>
                  </a:cubicBezTo>
                  <a:cubicBezTo>
                    <a:pt x="20616" y="20882"/>
                    <a:pt x="20620" y="20882"/>
                    <a:pt x="20623" y="20883"/>
                  </a:cubicBezTo>
                  <a:cubicBezTo>
                    <a:pt x="20761" y="20925"/>
                    <a:pt x="20669" y="21274"/>
                    <a:pt x="20669" y="21469"/>
                  </a:cubicBezTo>
                  <a:cubicBezTo>
                    <a:pt x="20669" y="21513"/>
                    <a:pt x="20682" y="21529"/>
                    <a:pt x="20702" y="21529"/>
                  </a:cubicBezTo>
                  <a:cubicBezTo>
                    <a:pt x="20750" y="21529"/>
                    <a:pt x="20836" y="21441"/>
                    <a:pt x="20878" y="21441"/>
                  </a:cubicBezTo>
                  <a:cubicBezTo>
                    <a:pt x="20897" y="21441"/>
                    <a:pt x="20907" y="21460"/>
                    <a:pt x="20899" y="21513"/>
                  </a:cubicBezTo>
                  <a:cubicBezTo>
                    <a:pt x="20899" y="21535"/>
                    <a:pt x="20899" y="21578"/>
                    <a:pt x="20899" y="21600"/>
                  </a:cubicBezTo>
                  <a:lnTo>
                    <a:pt x="21283" y="21208"/>
                  </a:lnTo>
                  <a:cubicBezTo>
                    <a:pt x="21529" y="20947"/>
                    <a:pt x="21068" y="20774"/>
                    <a:pt x="21145" y="20469"/>
                  </a:cubicBezTo>
                  <a:cubicBezTo>
                    <a:pt x="21237" y="20164"/>
                    <a:pt x="21252" y="19969"/>
                    <a:pt x="20623" y="19600"/>
                  </a:cubicBezTo>
                  <a:cubicBezTo>
                    <a:pt x="19993" y="19252"/>
                    <a:pt x="20055" y="19013"/>
                    <a:pt x="19640" y="17904"/>
                  </a:cubicBezTo>
                  <a:cubicBezTo>
                    <a:pt x="19211" y="16794"/>
                    <a:pt x="18443" y="16316"/>
                    <a:pt x="18443" y="15925"/>
                  </a:cubicBezTo>
                  <a:cubicBezTo>
                    <a:pt x="18443" y="15716"/>
                    <a:pt x="18246" y="15624"/>
                    <a:pt x="18051" y="15624"/>
                  </a:cubicBezTo>
                  <a:cubicBezTo>
                    <a:pt x="17862" y="15624"/>
                    <a:pt x="17676" y="15710"/>
                    <a:pt x="17676" y="15860"/>
                  </a:cubicBezTo>
                  <a:cubicBezTo>
                    <a:pt x="17676" y="16186"/>
                    <a:pt x="17353" y="16274"/>
                    <a:pt x="17169" y="16447"/>
                  </a:cubicBezTo>
                  <a:cubicBezTo>
                    <a:pt x="17132" y="16478"/>
                    <a:pt x="17099" y="16492"/>
                    <a:pt x="17069" y="16492"/>
                  </a:cubicBezTo>
                  <a:cubicBezTo>
                    <a:pt x="16950" y="16492"/>
                    <a:pt x="16874" y="16277"/>
                    <a:pt x="16739" y="16034"/>
                  </a:cubicBezTo>
                  <a:cubicBezTo>
                    <a:pt x="16586" y="15730"/>
                    <a:pt x="16186" y="15404"/>
                    <a:pt x="16186" y="15230"/>
                  </a:cubicBezTo>
                  <a:cubicBezTo>
                    <a:pt x="16186" y="15070"/>
                    <a:pt x="16115" y="14765"/>
                    <a:pt x="15938" y="14765"/>
                  </a:cubicBezTo>
                  <a:cubicBezTo>
                    <a:pt x="15898" y="14765"/>
                    <a:pt x="15854" y="14781"/>
                    <a:pt x="15803" y="14816"/>
                  </a:cubicBezTo>
                  <a:cubicBezTo>
                    <a:pt x="15690" y="14893"/>
                    <a:pt x="15599" y="14910"/>
                    <a:pt x="15527" y="14910"/>
                  </a:cubicBezTo>
                  <a:cubicBezTo>
                    <a:pt x="15468" y="14910"/>
                    <a:pt x="15421" y="14899"/>
                    <a:pt x="15383" y="14899"/>
                  </a:cubicBezTo>
                  <a:cubicBezTo>
                    <a:pt x="15347" y="14899"/>
                    <a:pt x="15319" y="14909"/>
                    <a:pt x="15296" y="14947"/>
                  </a:cubicBezTo>
                  <a:cubicBezTo>
                    <a:pt x="15278" y="14984"/>
                    <a:pt x="15251" y="14998"/>
                    <a:pt x="15222" y="14998"/>
                  </a:cubicBezTo>
                  <a:cubicBezTo>
                    <a:pt x="15129" y="14998"/>
                    <a:pt x="15005" y="14860"/>
                    <a:pt x="15005" y="14860"/>
                  </a:cubicBezTo>
                  <a:lnTo>
                    <a:pt x="15005" y="2425"/>
                  </a:lnTo>
                  <a:cubicBezTo>
                    <a:pt x="14912" y="2425"/>
                    <a:pt x="14820" y="2403"/>
                    <a:pt x="14743" y="2359"/>
                  </a:cubicBezTo>
                  <a:cubicBezTo>
                    <a:pt x="14427" y="2184"/>
                    <a:pt x="13961" y="1868"/>
                    <a:pt x="13669" y="1868"/>
                  </a:cubicBezTo>
                  <a:cubicBezTo>
                    <a:pt x="13636" y="1868"/>
                    <a:pt x="13605" y="1872"/>
                    <a:pt x="13577" y="1881"/>
                  </a:cubicBezTo>
                  <a:cubicBezTo>
                    <a:pt x="13389" y="1950"/>
                    <a:pt x="13088" y="2012"/>
                    <a:pt x="12843" y="2012"/>
                  </a:cubicBezTo>
                  <a:cubicBezTo>
                    <a:pt x="12708" y="2012"/>
                    <a:pt x="12589" y="1993"/>
                    <a:pt x="12518" y="1946"/>
                  </a:cubicBezTo>
                  <a:cubicBezTo>
                    <a:pt x="12333" y="1808"/>
                    <a:pt x="12125" y="1734"/>
                    <a:pt x="11910" y="1734"/>
                  </a:cubicBezTo>
                  <a:cubicBezTo>
                    <a:pt x="11821" y="1734"/>
                    <a:pt x="11732" y="1747"/>
                    <a:pt x="11643" y="1772"/>
                  </a:cubicBezTo>
                  <a:cubicBezTo>
                    <a:pt x="11605" y="1780"/>
                    <a:pt x="11569" y="1784"/>
                    <a:pt x="11534" y="1784"/>
                  </a:cubicBezTo>
                  <a:cubicBezTo>
                    <a:pt x="11192" y="1784"/>
                    <a:pt x="10934" y="1430"/>
                    <a:pt x="10460" y="1272"/>
                  </a:cubicBezTo>
                  <a:cubicBezTo>
                    <a:pt x="10296" y="1233"/>
                    <a:pt x="10128" y="1213"/>
                    <a:pt x="9958" y="1213"/>
                  </a:cubicBezTo>
                  <a:cubicBezTo>
                    <a:pt x="9653" y="1213"/>
                    <a:pt x="9344" y="1277"/>
                    <a:pt x="9048" y="1403"/>
                  </a:cubicBezTo>
                  <a:cubicBezTo>
                    <a:pt x="9029" y="1412"/>
                    <a:pt x="9013" y="1417"/>
                    <a:pt x="8998" y="1417"/>
                  </a:cubicBezTo>
                  <a:cubicBezTo>
                    <a:pt x="8887" y="1417"/>
                    <a:pt x="8886" y="1163"/>
                    <a:pt x="8714" y="1163"/>
                  </a:cubicBezTo>
                  <a:cubicBezTo>
                    <a:pt x="8708" y="1163"/>
                    <a:pt x="8701" y="1163"/>
                    <a:pt x="8695" y="1164"/>
                  </a:cubicBezTo>
                  <a:cubicBezTo>
                    <a:pt x="8671" y="1168"/>
                    <a:pt x="8652" y="1170"/>
                    <a:pt x="8636" y="1170"/>
                  </a:cubicBezTo>
                  <a:cubicBezTo>
                    <a:pt x="8500" y="1170"/>
                    <a:pt x="8636" y="1004"/>
                    <a:pt x="8526" y="750"/>
                  </a:cubicBezTo>
                  <a:cubicBezTo>
                    <a:pt x="8484" y="661"/>
                    <a:pt x="8383" y="630"/>
                    <a:pt x="8259" y="630"/>
                  </a:cubicBezTo>
                  <a:cubicBezTo>
                    <a:pt x="8021" y="630"/>
                    <a:pt x="7700" y="743"/>
                    <a:pt x="7559" y="772"/>
                  </a:cubicBezTo>
                  <a:cubicBezTo>
                    <a:pt x="7540" y="776"/>
                    <a:pt x="7522" y="778"/>
                    <a:pt x="7506" y="778"/>
                  </a:cubicBezTo>
                  <a:cubicBezTo>
                    <a:pt x="7334" y="778"/>
                    <a:pt x="7284" y="584"/>
                    <a:pt x="7298" y="445"/>
                  </a:cubicBezTo>
                  <a:cubicBezTo>
                    <a:pt x="7304" y="385"/>
                    <a:pt x="7277" y="356"/>
                    <a:pt x="7235" y="356"/>
                  </a:cubicBezTo>
                  <a:cubicBezTo>
                    <a:pt x="7171" y="356"/>
                    <a:pt x="7077" y="424"/>
                    <a:pt x="7022" y="555"/>
                  </a:cubicBezTo>
                  <a:cubicBezTo>
                    <a:pt x="6957" y="686"/>
                    <a:pt x="6859" y="753"/>
                    <a:pt x="6765" y="753"/>
                  </a:cubicBezTo>
                  <a:cubicBezTo>
                    <a:pt x="6701" y="753"/>
                    <a:pt x="6641" y="724"/>
                    <a:pt x="6592" y="664"/>
                  </a:cubicBezTo>
                  <a:cubicBezTo>
                    <a:pt x="6484" y="533"/>
                    <a:pt x="6791" y="467"/>
                    <a:pt x="6807" y="315"/>
                  </a:cubicBezTo>
                  <a:cubicBezTo>
                    <a:pt x="6822" y="142"/>
                    <a:pt x="6484" y="55"/>
                    <a:pt x="6362" y="11"/>
                  </a:cubicBezTo>
                  <a:cubicBezTo>
                    <a:pt x="6348" y="4"/>
                    <a:pt x="6334" y="0"/>
                    <a:pt x="631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4" name="Google Shape;1934;p134"/>
            <p:cNvSpPr/>
            <p:nvPr/>
          </p:nvSpPr>
          <p:spPr>
            <a:xfrm>
              <a:off x="10465" y="1127475"/>
              <a:ext cx="14823" cy="17094"/>
            </a:xfrm>
            <a:custGeom>
              <a:avLst/>
              <a:gdLst/>
              <a:ahLst/>
              <a:cxnLst/>
              <a:rect l="l" t="t" r="r" b="b"/>
              <a:pathLst>
                <a:path w="15228" h="21600" extrusionOk="0">
                  <a:moveTo>
                    <a:pt x="11949" y="0"/>
                  </a:moveTo>
                  <a:cubicBezTo>
                    <a:pt x="6738" y="0"/>
                    <a:pt x="-3554" y="21600"/>
                    <a:pt x="1240" y="21600"/>
                  </a:cubicBezTo>
                  <a:cubicBezTo>
                    <a:pt x="1631" y="21600"/>
                    <a:pt x="2074" y="21504"/>
                    <a:pt x="2621" y="21215"/>
                  </a:cubicBezTo>
                  <a:cubicBezTo>
                    <a:pt x="13460" y="14902"/>
                    <a:pt x="18046" y="7884"/>
                    <a:pt x="13460" y="865"/>
                  </a:cubicBezTo>
                  <a:cubicBezTo>
                    <a:pt x="13043" y="256"/>
                    <a:pt x="12522" y="0"/>
                    <a:pt x="119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5" name="Google Shape;1935;p134"/>
            <p:cNvSpPr/>
            <p:nvPr/>
          </p:nvSpPr>
          <p:spPr>
            <a:xfrm>
              <a:off x="60110" y="1101988"/>
              <a:ext cx="32077" cy="14608"/>
            </a:xfrm>
            <a:custGeom>
              <a:avLst/>
              <a:gdLst/>
              <a:ahLst/>
              <a:cxnLst/>
              <a:rect l="l" t="t" r="r" b="b"/>
              <a:pathLst>
                <a:path w="15514" h="21600" extrusionOk="0">
                  <a:moveTo>
                    <a:pt x="12119" y="0"/>
                  </a:moveTo>
                  <a:cubicBezTo>
                    <a:pt x="6759" y="0"/>
                    <a:pt x="-2980" y="19950"/>
                    <a:pt x="884" y="21413"/>
                  </a:cubicBezTo>
                  <a:cubicBezTo>
                    <a:pt x="1104" y="21563"/>
                    <a:pt x="1325" y="21600"/>
                    <a:pt x="1534" y="21600"/>
                  </a:cubicBezTo>
                  <a:cubicBezTo>
                    <a:pt x="4061" y="21600"/>
                    <a:pt x="5447" y="13200"/>
                    <a:pt x="8672" y="13200"/>
                  </a:cubicBezTo>
                  <a:cubicBezTo>
                    <a:pt x="12168" y="13200"/>
                    <a:pt x="18620" y="6637"/>
                    <a:pt x="13775" y="862"/>
                  </a:cubicBezTo>
                  <a:cubicBezTo>
                    <a:pt x="13309" y="300"/>
                    <a:pt x="12745" y="0"/>
                    <a:pt x="12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6" name="Google Shape;1936;p134"/>
            <p:cNvSpPr/>
            <p:nvPr/>
          </p:nvSpPr>
          <p:spPr>
            <a:xfrm>
              <a:off x="265947" y="991720"/>
              <a:ext cx="54498" cy="52421"/>
            </a:xfrm>
            <a:custGeom>
              <a:avLst/>
              <a:gdLst/>
              <a:ahLst/>
              <a:cxnLst/>
              <a:rect l="l" t="t" r="r" b="b"/>
              <a:pathLst>
                <a:path w="19768" h="21600" extrusionOk="0">
                  <a:moveTo>
                    <a:pt x="16803" y="0"/>
                  </a:moveTo>
                  <a:cubicBezTo>
                    <a:pt x="15791" y="0"/>
                    <a:pt x="14043" y="1118"/>
                    <a:pt x="12075" y="3772"/>
                  </a:cubicBezTo>
                  <a:cubicBezTo>
                    <a:pt x="9057" y="8120"/>
                    <a:pt x="6031" y="10419"/>
                    <a:pt x="5626" y="12247"/>
                  </a:cubicBezTo>
                  <a:cubicBezTo>
                    <a:pt x="5442" y="13177"/>
                    <a:pt x="4568" y="13219"/>
                    <a:pt x="3565" y="13219"/>
                  </a:cubicBezTo>
                  <a:cubicBezTo>
                    <a:pt x="3455" y="13219"/>
                    <a:pt x="3345" y="13219"/>
                    <a:pt x="3234" y="13219"/>
                  </a:cubicBezTo>
                  <a:cubicBezTo>
                    <a:pt x="2093" y="13219"/>
                    <a:pt x="888" y="13282"/>
                    <a:pt x="382" y="14536"/>
                  </a:cubicBezTo>
                  <a:cubicBezTo>
                    <a:pt x="-648" y="16887"/>
                    <a:pt x="530" y="21600"/>
                    <a:pt x="2415" y="21600"/>
                  </a:cubicBezTo>
                  <a:cubicBezTo>
                    <a:pt x="2728" y="21600"/>
                    <a:pt x="3059" y="21475"/>
                    <a:pt x="3409" y="21182"/>
                  </a:cubicBezTo>
                  <a:cubicBezTo>
                    <a:pt x="4145" y="20565"/>
                    <a:pt x="4660" y="20367"/>
                    <a:pt x="5074" y="20367"/>
                  </a:cubicBezTo>
                  <a:cubicBezTo>
                    <a:pt x="5893" y="20367"/>
                    <a:pt x="6297" y="21182"/>
                    <a:pt x="7236" y="21182"/>
                  </a:cubicBezTo>
                  <a:cubicBezTo>
                    <a:pt x="10870" y="19343"/>
                    <a:pt x="14292" y="16824"/>
                    <a:pt x="16913" y="13167"/>
                  </a:cubicBezTo>
                  <a:cubicBezTo>
                    <a:pt x="18330" y="10638"/>
                    <a:pt x="14292" y="9729"/>
                    <a:pt x="14089" y="8120"/>
                  </a:cubicBezTo>
                  <a:cubicBezTo>
                    <a:pt x="13896" y="6521"/>
                    <a:pt x="17521" y="6521"/>
                    <a:pt x="19333" y="5371"/>
                  </a:cubicBezTo>
                  <a:cubicBezTo>
                    <a:pt x="20952" y="4232"/>
                    <a:pt x="17521" y="3313"/>
                    <a:pt x="17723" y="1254"/>
                  </a:cubicBezTo>
                  <a:cubicBezTo>
                    <a:pt x="17797" y="449"/>
                    <a:pt x="17447" y="0"/>
                    <a:pt x="1680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7" name="Google Shape;1937;p134"/>
            <p:cNvSpPr/>
            <p:nvPr/>
          </p:nvSpPr>
          <p:spPr>
            <a:xfrm>
              <a:off x="12834" y="937195"/>
              <a:ext cx="34728" cy="18946"/>
            </a:xfrm>
            <a:custGeom>
              <a:avLst/>
              <a:gdLst/>
              <a:ahLst/>
              <a:cxnLst/>
              <a:rect l="l" t="t" r="r" b="b"/>
              <a:pathLst>
                <a:path w="19627" h="21600" extrusionOk="0">
                  <a:moveTo>
                    <a:pt x="7412" y="0"/>
                  </a:moveTo>
                  <a:cubicBezTo>
                    <a:pt x="4130" y="0"/>
                    <a:pt x="-772" y="5407"/>
                    <a:pt x="102" y="11133"/>
                  </a:cubicBezTo>
                  <a:cubicBezTo>
                    <a:pt x="1106" y="17176"/>
                    <a:pt x="7627" y="21600"/>
                    <a:pt x="12472" y="21600"/>
                  </a:cubicBezTo>
                  <a:cubicBezTo>
                    <a:pt x="13747" y="21600"/>
                    <a:pt x="14894" y="21311"/>
                    <a:pt x="15811" y="20646"/>
                  </a:cubicBezTo>
                  <a:cubicBezTo>
                    <a:pt x="19581" y="19373"/>
                    <a:pt x="20828" y="9860"/>
                    <a:pt x="18320" y="4800"/>
                  </a:cubicBezTo>
                  <a:cubicBezTo>
                    <a:pt x="17761" y="3672"/>
                    <a:pt x="17144" y="3267"/>
                    <a:pt x="16485" y="3267"/>
                  </a:cubicBezTo>
                  <a:cubicBezTo>
                    <a:pt x="14665" y="3267"/>
                    <a:pt x="12658" y="6419"/>
                    <a:pt x="11368" y="6419"/>
                  </a:cubicBezTo>
                  <a:cubicBezTo>
                    <a:pt x="10766" y="6419"/>
                    <a:pt x="10322" y="5696"/>
                    <a:pt x="10150" y="3528"/>
                  </a:cubicBezTo>
                  <a:cubicBezTo>
                    <a:pt x="9964" y="1041"/>
                    <a:pt x="8846" y="0"/>
                    <a:pt x="74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8" name="Google Shape;1938;p134"/>
            <p:cNvSpPr/>
            <p:nvPr/>
          </p:nvSpPr>
          <p:spPr>
            <a:xfrm>
              <a:off x="875576" y="1252705"/>
              <a:ext cx="1167140" cy="592243"/>
            </a:xfrm>
            <a:custGeom>
              <a:avLst/>
              <a:gdLst/>
              <a:ahLst/>
              <a:cxnLst/>
              <a:rect l="l" t="t" r="r" b="b"/>
              <a:pathLst>
                <a:path w="21600" h="21600" extrusionOk="0">
                  <a:moveTo>
                    <a:pt x="11113" y="0"/>
                  </a:moveTo>
                  <a:cubicBezTo>
                    <a:pt x="11037" y="0"/>
                    <a:pt x="11037" y="383"/>
                    <a:pt x="11037" y="383"/>
                  </a:cubicBezTo>
                  <a:lnTo>
                    <a:pt x="772" y="484"/>
                  </a:lnTo>
                  <a:cubicBezTo>
                    <a:pt x="782" y="524"/>
                    <a:pt x="792" y="565"/>
                    <a:pt x="803" y="585"/>
                  </a:cubicBezTo>
                  <a:cubicBezTo>
                    <a:pt x="936" y="849"/>
                    <a:pt x="833" y="1052"/>
                    <a:pt x="874" y="1376"/>
                  </a:cubicBezTo>
                  <a:cubicBezTo>
                    <a:pt x="916" y="1700"/>
                    <a:pt x="885" y="2126"/>
                    <a:pt x="761" y="2126"/>
                  </a:cubicBezTo>
                  <a:cubicBezTo>
                    <a:pt x="758" y="2126"/>
                    <a:pt x="754" y="2127"/>
                    <a:pt x="750" y="2127"/>
                  </a:cubicBezTo>
                  <a:cubicBezTo>
                    <a:pt x="646" y="2127"/>
                    <a:pt x="610" y="1839"/>
                    <a:pt x="710" y="1741"/>
                  </a:cubicBezTo>
                  <a:cubicBezTo>
                    <a:pt x="803" y="1660"/>
                    <a:pt x="751" y="1275"/>
                    <a:pt x="658" y="1275"/>
                  </a:cubicBezTo>
                  <a:cubicBezTo>
                    <a:pt x="607" y="1275"/>
                    <a:pt x="586" y="1153"/>
                    <a:pt x="586" y="1011"/>
                  </a:cubicBezTo>
                  <a:cubicBezTo>
                    <a:pt x="489" y="1041"/>
                    <a:pt x="391" y="1057"/>
                    <a:pt x="293" y="1057"/>
                  </a:cubicBezTo>
                  <a:cubicBezTo>
                    <a:pt x="196" y="1057"/>
                    <a:pt x="98" y="1041"/>
                    <a:pt x="0" y="1011"/>
                  </a:cubicBezTo>
                  <a:cubicBezTo>
                    <a:pt x="0" y="1031"/>
                    <a:pt x="0" y="1052"/>
                    <a:pt x="10" y="1072"/>
                  </a:cubicBezTo>
                  <a:cubicBezTo>
                    <a:pt x="21" y="1436"/>
                    <a:pt x="92" y="1781"/>
                    <a:pt x="196" y="2086"/>
                  </a:cubicBezTo>
                  <a:cubicBezTo>
                    <a:pt x="329" y="2430"/>
                    <a:pt x="237" y="2653"/>
                    <a:pt x="360" y="2795"/>
                  </a:cubicBezTo>
                  <a:cubicBezTo>
                    <a:pt x="470" y="2903"/>
                    <a:pt x="474" y="3045"/>
                    <a:pt x="393" y="3045"/>
                  </a:cubicBezTo>
                  <a:cubicBezTo>
                    <a:pt x="383" y="3045"/>
                    <a:pt x="372" y="3042"/>
                    <a:pt x="360" y="3038"/>
                  </a:cubicBezTo>
                  <a:cubicBezTo>
                    <a:pt x="355" y="3037"/>
                    <a:pt x="350" y="3037"/>
                    <a:pt x="346" y="3037"/>
                  </a:cubicBezTo>
                  <a:cubicBezTo>
                    <a:pt x="254" y="3037"/>
                    <a:pt x="327" y="3244"/>
                    <a:pt x="288" y="3727"/>
                  </a:cubicBezTo>
                  <a:cubicBezTo>
                    <a:pt x="247" y="4234"/>
                    <a:pt x="257" y="5268"/>
                    <a:pt x="226" y="5592"/>
                  </a:cubicBezTo>
                  <a:cubicBezTo>
                    <a:pt x="206" y="5917"/>
                    <a:pt x="21" y="6424"/>
                    <a:pt x="134" y="6768"/>
                  </a:cubicBezTo>
                  <a:cubicBezTo>
                    <a:pt x="257" y="7113"/>
                    <a:pt x="299" y="7559"/>
                    <a:pt x="257" y="7984"/>
                  </a:cubicBezTo>
                  <a:cubicBezTo>
                    <a:pt x="196" y="8309"/>
                    <a:pt x="206" y="8673"/>
                    <a:pt x="299" y="8977"/>
                  </a:cubicBezTo>
                  <a:cubicBezTo>
                    <a:pt x="391" y="9302"/>
                    <a:pt x="319" y="9849"/>
                    <a:pt x="412" y="9971"/>
                  </a:cubicBezTo>
                  <a:cubicBezTo>
                    <a:pt x="535" y="10133"/>
                    <a:pt x="628" y="10356"/>
                    <a:pt x="699" y="10619"/>
                  </a:cubicBezTo>
                  <a:cubicBezTo>
                    <a:pt x="792" y="10923"/>
                    <a:pt x="874" y="10740"/>
                    <a:pt x="885" y="11045"/>
                  </a:cubicBezTo>
                  <a:cubicBezTo>
                    <a:pt x="905" y="11349"/>
                    <a:pt x="905" y="11390"/>
                    <a:pt x="1039" y="11511"/>
                  </a:cubicBezTo>
                  <a:cubicBezTo>
                    <a:pt x="1172" y="11633"/>
                    <a:pt x="1080" y="11936"/>
                    <a:pt x="1080" y="12099"/>
                  </a:cubicBezTo>
                  <a:cubicBezTo>
                    <a:pt x="1080" y="12261"/>
                    <a:pt x="1255" y="12565"/>
                    <a:pt x="1471" y="12950"/>
                  </a:cubicBezTo>
                  <a:cubicBezTo>
                    <a:pt x="1687" y="13336"/>
                    <a:pt x="1502" y="13659"/>
                    <a:pt x="1656" y="13659"/>
                  </a:cubicBezTo>
                  <a:cubicBezTo>
                    <a:pt x="1831" y="13700"/>
                    <a:pt x="1985" y="13822"/>
                    <a:pt x="2119" y="14045"/>
                  </a:cubicBezTo>
                  <a:cubicBezTo>
                    <a:pt x="2201" y="14146"/>
                    <a:pt x="2253" y="14166"/>
                    <a:pt x="2297" y="14166"/>
                  </a:cubicBezTo>
                  <a:cubicBezTo>
                    <a:pt x="2327" y="14166"/>
                    <a:pt x="2355" y="14157"/>
                    <a:pt x="2386" y="14157"/>
                  </a:cubicBezTo>
                  <a:cubicBezTo>
                    <a:pt x="2402" y="14157"/>
                    <a:pt x="2419" y="14160"/>
                    <a:pt x="2438" y="14166"/>
                  </a:cubicBezTo>
                  <a:cubicBezTo>
                    <a:pt x="2541" y="14227"/>
                    <a:pt x="2746" y="14673"/>
                    <a:pt x="2787" y="15018"/>
                  </a:cubicBezTo>
                  <a:cubicBezTo>
                    <a:pt x="2808" y="15180"/>
                    <a:pt x="2829" y="15342"/>
                    <a:pt x="2870" y="15484"/>
                  </a:cubicBezTo>
                  <a:lnTo>
                    <a:pt x="3723" y="15261"/>
                  </a:lnTo>
                  <a:cubicBezTo>
                    <a:pt x="3847" y="15444"/>
                    <a:pt x="3991" y="15605"/>
                    <a:pt x="4135" y="15707"/>
                  </a:cubicBezTo>
                  <a:cubicBezTo>
                    <a:pt x="4289" y="15788"/>
                    <a:pt x="5102" y="16396"/>
                    <a:pt x="5102" y="16396"/>
                  </a:cubicBezTo>
                  <a:lnTo>
                    <a:pt x="6161" y="16376"/>
                  </a:lnTo>
                  <a:lnTo>
                    <a:pt x="6284" y="16051"/>
                  </a:lnTo>
                  <a:lnTo>
                    <a:pt x="6871" y="16051"/>
                  </a:lnTo>
                  <a:cubicBezTo>
                    <a:pt x="7004" y="16315"/>
                    <a:pt x="7138" y="16579"/>
                    <a:pt x="7293" y="16801"/>
                  </a:cubicBezTo>
                  <a:cubicBezTo>
                    <a:pt x="7344" y="16842"/>
                    <a:pt x="7529" y="17186"/>
                    <a:pt x="7529" y="17410"/>
                  </a:cubicBezTo>
                  <a:cubicBezTo>
                    <a:pt x="7519" y="17592"/>
                    <a:pt x="7570" y="17795"/>
                    <a:pt x="7653" y="17876"/>
                  </a:cubicBezTo>
                  <a:cubicBezTo>
                    <a:pt x="7743" y="17974"/>
                    <a:pt x="8029" y="18342"/>
                    <a:pt x="8081" y="18342"/>
                  </a:cubicBezTo>
                  <a:cubicBezTo>
                    <a:pt x="8083" y="18342"/>
                    <a:pt x="8083" y="18342"/>
                    <a:pt x="8084" y="18342"/>
                  </a:cubicBezTo>
                  <a:cubicBezTo>
                    <a:pt x="8135" y="18302"/>
                    <a:pt x="8216" y="17632"/>
                    <a:pt x="8376" y="17632"/>
                  </a:cubicBezTo>
                  <a:cubicBezTo>
                    <a:pt x="8378" y="17632"/>
                    <a:pt x="8381" y="17632"/>
                    <a:pt x="8383" y="17633"/>
                  </a:cubicBezTo>
                  <a:cubicBezTo>
                    <a:pt x="8548" y="17653"/>
                    <a:pt x="8969" y="17896"/>
                    <a:pt x="9041" y="18403"/>
                  </a:cubicBezTo>
                  <a:cubicBezTo>
                    <a:pt x="9113" y="18788"/>
                    <a:pt x="9226" y="19132"/>
                    <a:pt x="9391" y="19416"/>
                  </a:cubicBezTo>
                  <a:cubicBezTo>
                    <a:pt x="9463" y="19518"/>
                    <a:pt x="9432" y="19821"/>
                    <a:pt x="9483" y="19984"/>
                  </a:cubicBezTo>
                  <a:cubicBezTo>
                    <a:pt x="9535" y="20146"/>
                    <a:pt x="9524" y="20450"/>
                    <a:pt x="9586" y="20450"/>
                  </a:cubicBezTo>
                  <a:cubicBezTo>
                    <a:pt x="9646" y="20450"/>
                    <a:pt x="9960" y="20816"/>
                    <a:pt x="10100" y="20816"/>
                  </a:cubicBezTo>
                  <a:cubicBezTo>
                    <a:pt x="10104" y="20816"/>
                    <a:pt x="10107" y="20816"/>
                    <a:pt x="10111" y="20815"/>
                  </a:cubicBezTo>
                  <a:cubicBezTo>
                    <a:pt x="10162" y="20835"/>
                    <a:pt x="10214" y="20876"/>
                    <a:pt x="10265" y="20937"/>
                  </a:cubicBezTo>
                  <a:cubicBezTo>
                    <a:pt x="10286" y="20349"/>
                    <a:pt x="9977" y="20248"/>
                    <a:pt x="10152" y="19964"/>
                  </a:cubicBezTo>
                  <a:cubicBezTo>
                    <a:pt x="10358" y="19639"/>
                    <a:pt x="10152" y="19376"/>
                    <a:pt x="10245" y="19254"/>
                  </a:cubicBezTo>
                  <a:cubicBezTo>
                    <a:pt x="10348" y="19112"/>
                    <a:pt x="10522" y="18970"/>
                    <a:pt x="10522" y="18768"/>
                  </a:cubicBezTo>
                  <a:cubicBezTo>
                    <a:pt x="10522" y="18627"/>
                    <a:pt x="10566" y="18585"/>
                    <a:pt x="10634" y="18585"/>
                  </a:cubicBezTo>
                  <a:cubicBezTo>
                    <a:pt x="10665" y="18585"/>
                    <a:pt x="10700" y="18593"/>
                    <a:pt x="10738" y="18606"/>
                  </a:cubicBezTo>
                  <a:cubicBezTo>
                    <a:pt x="10744" y="18607"/>
                    <a:pt x="10749" y="18608"/>
                    <a:pt x="10754" y="18608"/>
                  </a:cubicBezTo>
                  <a:cubicBezTo>
                    <a:pt x="10891" y="18608"/>
                    <a:pt x="11118" y="18153"/>
                    <a:pt x="11108" y="17977"/>
                  </a:cubicBezTo>
                  <a:cubicBezTo>
                    <a:pt x="11095" y="17854"/>
                    <a:pt x="11109" y="17804"/>
                    <a:pt x="11167" y="17804"/>
                  </a:cubicBezTo>
                  <a:cubicBezTo>
                    <a:pt x="11196" y="17804"/>
                    <a:pt x="11234" y="17816"/>
                    <a:pt x="11283" y="17836"/>
                  </a:cubicBezTo>
                  <a:cubicBezTo>
                    <a:pt x="11294" y="17839"/>
                    <a:pt x="11305" y="17841"/>
                    <a:pt x="11314" y="17841"/>
                  </a:cubicBezTo>
                  <a:cubicBezTo>
                    <a:pt x="11435" y="17841"/>
                    <a:pt x="11426" y="17526"/>
                    <a:pt x="11501" y="17526"/>
                  </a:cubicBezTo>
                  <a:cubicBezTo>
                    <a:pt x="11507" y="17526"/>
                    <a:pt x="11513" y="17528"/>
                    <a:pt x="11520" y="17531"/>
                  </a:cubicBezTo>
                  <a:cubicBezTo>
                    <a:pt x="11588" y="17571"/>
                    <a:pt x="11647" y="17638"/>
                    <a:pt x="11679" y="17638"/>
                  </a:cubicBezTo>
                  <a:cubicBezTo>
                    <a:pt x="11696" y="17638"/>
                    <a:pt x="11705" y="17620"/>
                    <a:pt x="11705" y="17572"/>
                  </a:cubicBezTo>
                  <a:cubicBezTo>
                    <a:pt x="11710" y="17504"/>
                    <a:pt x="11730" y="17472"/>
                    <a:pt x="11757" y="17472"/>
                  </a:cubicBezTo>
                  <a:cubicBezTo>
                    <a:pt x="11796" y="17472"/>
                    <a:pt x="11849" y="17535"/>
                    <a:pt x="11890" y="17653"/>
                  </a:cubicBezTo>
                  <a:cubicBezTo>
                    <a:pt x="11929" y="17762"/>
                    <a:pt x="12009" y="17823"/>
                    <a:pt x="12078" y="17823"/>
                  </a:cubicBezTo>
                  <a:cubicBezTo>
                    <a:pt x="12138" y="17823"/>
                    <a:pt x="12189" y="17776"/>
                    <a:pt x="12199" y="17673"/>
                  </a:cubicBezTo>
                  <a:cubicBezTo>
                    <a:pt x="12202" y="17602"/>
                    <a:pt x="12215" y="17572"/>
                    <a:pt x="12234" y="17572"/>
                  </a:cubicBezTo>
                  <a:cubicBezTo>
                    <a:pt x="12281" y="17572"/>
                    <a:pt x="12366" y="17739"/>
                    <a:pt x="12446" y="17896"/>
                  </a:cubicBezTo>
                  <a:cubicBezTo>
                    <a:pt x="12514" y="18058"/>
                    <a:pt x="12560" y="18085"/>
                    <a:pt x="12629" y="18085"/>
                  </a:cubicBezTo>
                  <a:cubicBezTo>
                    <a:pt x="12663" y="18085"/>
                    <a:pt x="12703" y="18079"/>
                    <a:pt x="12754" y="18079"/>
                  </a:cubicBezTo>
                  <a:cubicBezTo>
                    <a:pt x="12769" y="18081"/>
                    <a:pt x="12783" y="18082"/>
                    <a:pt x="12796" y="18082"/>
                  </a:cubicBezTo>
                  <a:cubicBezTo>
                    <a:pt x="12909" y="18082"/>
                    <a:pt x="12910" y="17997"/>
                    <a:pt x="12919" y="17815"/>
                  </a:cubicBezTo>
                  <a:cubicBezTo>
                    <a:pt x="12920" y="17787"/>
                    <a:pt x="12924" y="17775"/>
                    <a:pt x="12931" y="17775"/>
                  </a:cubicBezTo>
                  <a:cubicBezTo>
                    <a:pt x="12974" y="17775"/>
                    <a:pt x="13114" y="18264"/>
                    <a:pt x="13248" y="18281"/>
                  </a:cubicBezTo>
                  <a:cubicBezTo>
                    <a:pt x="13260" y="18284"/>
                    <a:pt x="13271" y="18286"/>
                    <a:pt x="13280" y="18286"/>
                  </a:cubicBezTo>
                  <a:cubicBezTo>
                    <a:pt x="13394" y="18286"/>
                    <a:pt x="13280" y="18065"/>
                    <a:pt x="13165" y="17896"/>
                  </a:cubicBezTo>
                  <a:cubicBezTo>
                    <a:pt x="13052" y="17713"/>
                    <a:pt x="13196" y="17633"/>
                    <a:pt x="13094" y="17491"/>
                  </a:cubicBezTo>
                  <a:cubicBezTo>
                    <a:pt x="13005" y="17336"/>
                    <a:pt x="13207" y="17145"/>
                    <a:pt x="13387" y="17145"/>
                  </a:cubicBezTo>
                  <a:cubicBezTo>
                    <a:pt x="13395" y="17145"/>
                    <a:pt x="13404" y="17146"/>
                    <a:pt x="13412" y="17146"/>
                  </a:cubicBezTo>
                  <a:cubicBezTo>
                    <a:pt x="13506" y="17156"/>
                    <a:pt x="13555" y="17184"/>
                    <a:pt x="13588" y="17184"/>
                  </a:cubicBezTo>
                  <a:cubicBezTo>
                    <a:pt x="13624" y="17184"/>
                    <a:pt x="13642" y="17151"/>
                    <a:pt x="13680" y="17024"/>
                  </a:cubicBezTo>
                  <a:cubicBezTo>
                    <a:pt x="13701" y="16959"/>
                    <a:pt x="13724" y="16932"/>
                    <a:pt x="13744" y="16932"/>
                  </a:cubicBezTo>
                  <a:cubicBezTo>
                    <a:pt x="13793" y="16932"/>
                    <a:pt x="13834" y="17084"/>
                    <a:pt x="13834" y="17227"/>
                  </a:cubicBezTo>
                  <a:cubicBezTo>
                    <a:pt x="13834" y="17275"/>
                    <a:pt x="13852" y="17294"/>
                    <a:pt x="13882" y="17294"/>
                  </a:cubicBezTo>
                  <a:cubicBezTo>
                    <a:pt x="13978" y="17294"/>
                    <a:pt x="14195" y="17106"/>
                    <a:pt x="14328" y="17106"/>
                  </a:cubicBezTo>
                  <a:cubicBezTo>
                    <a:pt x="14482" y="17126"/>
                    <a:pt x="14616" y="17329"/>
                    <a:pt x="14667" y="17613"/>
                  </a:cubicBezTo>
                  <a:cubicBezTo>
                    <a:pt x="14680" y="17737"/>
                    <a:pt x="14728" y="17824"/>
                    <a:pt x="14792" y="17824"/>
                  </a:cubicBezTo>
                  <a:cubicBezTo>
                    <a:pt x="14832" y="17824"/>
                    <a:pt x="14877" y="17791"/>
                    <a:pt x="14925" y="17713"/>
                  </a:cubicBezTo>
                  <a:cubicBezTo>
                    <a:pt x="15020" y="17553"/>
                    <a:pt x="15100" y="17373"/>
                    <a:pt x="15179" y="17373"/>
                  </a:cubicBezTo>
                  <a:cubicBezTo>
                    <a:pt x="15211" y="17373"/>
                    <a:pt x="15242" y="17402"/>
                    <a:pt x="15274" y="17470"/>
                  </a:cubicBezTo>
                  <a:cubicBezTo>
                    <a:pt x="15387" y="17713"/>
                    <a:pt x="15511" y="18018"/>
                    <a:pt x="15645" y="18302"/>
                  </a:cubicBezTo>
                  <a:cubicBezTo>
                    <a:pt x="15789" y="18586"/>
                    <a:pt x="15583" y="18950"/>
                    <a:pt x="15655" y="19153"/>
                  </a:cubicBezTo>
                  <a:cubicBezTo>
                    <a:pt x="15727" y="19376"/>
                    <a:pt x="15645" y="19680"/>
                    <a:pt x="15809" y="19923"/>
                  </a:cubicBezTo>
                  <a:cubicBezTo>
                    <a:pt x="15974" y="20166"/>
                    <a:pt x="15829" y="20653"/>
                    <a:pt x="15963" y="20714"/>
                  </a:cubicBezTo>
                  <a:cubicBezTo>
                    <a:pt x="16097" y="20774"/>
                    <a:pt x="16200" y="21200"/>
                    <a:pt x="16220" y="21362"/>
                  </a:cubicBezTo>
                  <a:cubicBezTo>
                    <a:pt x="16234" y="21468"/>
                    <a:pt x="16339" y="21600"/>
                    <a:pt x="16417" y="21600"/>
                  </a:cubicBezTo>
                  <a:cubicBezTo>
                    <a:pt x="16458" y="21600"/>
                    <a:pt x="16491" y="21562"/>
                    <a:pt x="16498" y="21464"/>
                  </a:cubicBezTo>
                  <a:cubicBezTo>
                    <a:pt x="16519" y="21180"/>
                    <a:pt x="16653" y="20835"/>
                    <a:pt x="16663" y="20571"/>
                  </a:cubicBezTo>
                  <a:cubicBezTo>
                    <a:pt x="16653" y="20044"/>
                    <a:pt x="16580" y="19518"/>
                    <a:pt x="16457" y="19052"/>
                  </a:cubicBezTo>
                  <a:cubicBezTo>
                    <a:pt x="16354" y="18748"/>
                    <a:pt x="16478" y="18686"/>
                    <a:pt x="16354" y="18342"/>
                  </a:cubicBezTo>
                  <a:cubicBezTo>
                    <a:pt x="16210" y="17896"/>
                    <a:pt x="16138" y="17390"/>
                    <a:pt x="16149" y="16862"/>
                  </a:cubicBezTo>
                  <a:cubicBezTo>
                    <a:pt x="16149" y="16356"/>
                    <a:pt x="16436" y="15524"/>
                    <a:pt x="16580" y="15281"/>
                  </a:cubicBezTo>
                  <a:cubicBezTo>
                    <a:pt x="16724" y="15038"/>
                    <a:pt x="16879" y="15160"/>
                    <a:pt x="16909" y="14896"/>
                  </a:cubicBezTo>
                  <a:cubicBezTo>
                    <a:pt x="16940" y="14632"/>
                    <a:pt x="17115" y="14288"/>
                    <a:pt x="17218" y="14288"/>
                  </a:cubicBezTo>
                  <a:cubicBezTo>
                    <a:pt x="17254" y="14288"/>
                    <a:pt x="17291" y="14296"/>
                    <a:pt x="17323" y="14296"/>
                  </a:cubicBezTo>
                  <a:cubicBezTo>
                    <a:pt x="17383" y="14296"/>
                    <a:pt x="17431" y="14270"/>
                    <a:pt x="17444" y="14126"/>
                  </a:cubicBezTo>
                  <a:cubicBezTo>
                    <a:pt x="17455" y="13903"/>
                    <a:pt x="17620" y="13639"/>
                    <a:pt x="17835" y="13579"/>
                  </a:cubicBezTo>
                  <a:cubicBezTo>
                    <a:pt x="18051" y="13498"/>
                    <a:pt x="17928" y="13275"/>
                    <a:pt x="17866" y="13072"/>
                  </a:cubicBezTo>
                  <a:cubicBezTo>
                    <a:pt x="17827" y="12917"/>
                    <a:pt x="17878" y="12761"/>
                    <a:pt x="17923" y="12761"/>
                  </a:cubicBezTo>
                  <a:cubicBezTo>
                    <a:pt x="17936" y="12761"/>
                    <a:pt x="17949" y="12775"/>
                    <a:pt x="17959" y="12808"/>
                  </a:cubicBezTo>
                  <a:cubicBezTo>
                    <a:pt x="17998" y="12874"/>
                    <a:pt x="18049" y="12910"/>
                    <a:pt x="18099" y="12910"/>
                  </a:cubicBezTo>
                  <a:cubicBezTo>
                    <a:pt x="18141" y="12910"/>
                    <a:pt x="18183" y="12884"/>
                    <a:pt x="18216" y="12829"/>
                  </a:cubicBezTo>
                  <a:cubicBezTo>
                    <a:pt x="18298" y="12707"/>
                    <a:pt x="18493" y="12403"/>
                    <a:pt x="18309" y="12383"/>
                  </a:cubicBezTo>
                  <a:cubicBezTo>
                    <a:pt x="18123" y="12363"/>
                    <a:pt x="18082" y="12220"/>
                    <a:pt x="18195" y="12119"/>
                  </a:cubicBezTo>
                  <a:cubicBezTo>
                    <a:pt x="18298" y="12038"/>
                    <a:pt x="18206" y="11633"/>
                    <a:pt x="18062" y="11613"/>
                  </a:cubicBezTo>
                  <a:cubicBezTo>
                    <a:pt x="17918" y="11592"/>
                    <a:pt x="17969" y="11430"/>
                    <a:pt x="18051" y="11247"/>
                  </a:cubicBezTo>
                  <a:cubicBezTo>
                    <a:pt x="18144" y="11065"/>
                    <a:pt x="17928" y="10761"/>
                    <a:pt x="17815" y="10619"/>
                  </a:cubicBezTo>
                  <a:cubicBezTo>
                    <a:pt x="17702" y="10457"/>
                    <a:pt x="17876" y="10376"/>
                    <a:pt x="17969" y="10335"/>
                  </a:cubicBezTo>
                  <a:cubicBezTo>
                    <a:pt x="18051" y="10315"/>
                    <a:pt x="17980" y="9545"/>
                    <a:pt x="18020" y="9362"/>
                  </a:cubicBezTo>
                  <a:cubicBezTo>
                    <a:pt x="18041" y="9261"/>
                    <a:pt x="18087" y="9210"/>
                    <a:pt x="18122" y="9210"/>
                  </a:cubicBezTo>
                  <a:cubicBezTo>
                    <a:pt x="18157" y="9210"/>
                    <a:pt x="18180" y="9261"/>
                    <a:pt x="18154" y="9362"/>
                  </a:cubicBezTo>
                  <a:cubicBezTo>
                    <a:pt x="18103" y="9545"/>
                    <a:pt x="18000" y="9849"/>
                    <a:pt x="18103" y="10092"/>
                  </a:cubicBezTo>
                  <a:cubicBezTo>
                    <a:pt x="18216" y="10356"/>
                    <a:pt x="18247" y="10701"/>
                    <a:pt x="18206" y="11004"/>
                  </a:cubicBezTo>
                  <a:cubicBezTo>
                    <a:pt x="18189" y="11162"/>
                    <a:pt x="18193" y="11238"/>
                    <a:pt x="18211" y="11238"/>
                  </a:cubicBezTo>
                  <a:cubicBezTo>
                    <a:pt x="18239" y="11238"/>
                    <a:pt x="18297" y="11081"/>
                    <a:pt x="18370" y="10781"/>
                  </a:cubicBezTo>
                  <a:cubicBezTo>
                    <a:pt x="18493" y="10295"/>
                    <a:pt x="18514" y="9849"/>
                    <a:pt x="18432" y="9788"/>
                  </a:cubicBezTo>
                  <a:cubicBezTo>
                    <a:pt x="18365" y="9755"/>
                    <a:pt x="18353" y="9419"/>
                    <a:pt x="18399" y="9419"/>
                  </a:cubicBezTo>
                  <a:cubicBezTo>
                    <a:pt x="18410" y="9419"/>
                    <a:pt x="18424" y="9437"/>
                    <a:pt x="18442" y="9484"/>
                  </a:cubicBezTo>
                  <a:cubicBezTo>
                    <a:pt x="18488" y="9595"/>
                    <a:pt x="18522" y="9662"/>
                    <a:pt x="18561" y="9662"/>
                  </a:cubicBezTo>
                  <a:cubicBezTo>
                    <a:pt x="18599" y="9662"/>
                    <a:pt x="18643" y="9595"/>
                    <a:pt x="18710" y="9444"/>
                  </a:cubicBezTo>
                  <a:cubicBezTo>
                    <a:pt x="18843" y="9139"/>
                    <a:pt x="18998" y="8632"/>
                    <a:pt x="18905" y="8511"/>
                  </a:cubicBezTo>
                  <a:cubicBezTo>
                    <a:pt x="18819" y="8398"/>
                    <a:pt x="18928" y="8286"/>
                    <a:pt x="19075" y="8286"/>
                  </a:cubicBezTo>
                  <a:cubicBezTo>
                    <a:pt x="19087" y="8286"/>
                    <a:pt x="19098" y="8286"/>
                    <a:pt x="19111" y="8288"/>
                  </a:cubicBezTo>
                  <a:cubicBezTo>
                    <a:pt x="19118" y="8289"/>
                    <a:pt x="19125" y="8289"/>
                    <a:pt x="19133" y="8289"/>
                  </a:cubicBezTo>
                  <a:cubicBezTo>
                    <a:pt x="19305" y="8289"/>
                    <a:pt x="19626" y="8081"/>
                    <a:pt x="19656" y="7984"/>
                  </a:cubicBezTo>
                  <a:cubicBezTo>
                    <a:pt x="19678" y="7899"/>
                    <a:pt x="19648" y="7869"/>
                    <a:pt x="19594" y="7869"/>
                  </a:cubicBezTo>
                  <a:cubicBezTo>
                    <a:pt x="19477" y="7869"/>
                    <a:pt x="19240" y="8006"/>
                    <a:pt x="19138" y="8006"/>
                  </a:cubicBezTo>
                  <a:cubicBezTo>
                    <a:pt x="19108" y="8006"/>
                    <a:pt x="19090" y="7994"/>
                    <a:pt x="19090" y="7964"/>
                  </a:cubicBezTo>
                  <a:cubicBezTo>
                    <a:pt x="19090" y="7761"/>
                    <a:pt x="19502" y="7579"/>
                    <a:pt x="19687" y="7579"/>
                  </a:cubicBezTo>
                  <a:cubicBezTo>
                    <a:pt x="19848" y="7562"/>
                    <a:pt x="19813" y="7200"/>
                    <a:pt x="19842" y="7200"/>
                  </a:cubicBezTo>
                  <a:cubicBezTo>
                    <a:pt x="19848" y="7200"/>
                    <a:pt x="19857" y="7215"/>
                    <a:pt x="19872" y="7254"/>
                  </a:cubicBezTo>
                  <a:cubicBezTo>
                    <a:pt x="19916" y="7353"/>
                    <a:pt x="19977" y="7405"/>
                    <a:pt x="20039" y="7405"/>
                  </a:cubicBezTo>
                  <a:cubicBezTo>
                    <a:pt x="20091" y="7405"/>
                    <a:pt x="20144" y="7369"/>
                    <a:pt x="20191" y="7295"/>
                  </a:cubicBezTo>
                  <a:cubicBezTo>
                    <a:pt x="20294" y="7173"/>
                    <a:pt x="20211" y="6788"/>
                    <a:pt x="20088" y="6707"/>
                  </a:cubicBezTo>
                  <a:cubicBezTo>
                    <a:pt x="19964" y="6647"/>
                    <a:pt x="20180" y="6484"/>
                    <a:pt x="20139" y="6322"/>
                  </a:cubicBezTo>
                  <a:cubicBezTo>
                    <a:pt x="20098" y="6180"/>
                    <a:pt x="20222" y="5572"/>
                    <a:pt x="20376" y="5511"/>
                  </a:cubicBezTo>
                  <a:cubicBezTo>
                    <a:pt x="20530" y="5451"/>
                    <a:pt x="20458" y="5248"/>
                    <a:pt x="20592" y="5248"/>
                  </a:cubicBezTo>
                  <a:cubicBezTo>
                    <a:pt x="20726" y="5248"/>
                    <a:pt x="20746" y="4923"/>
                    <a:pt x="20859" y="4680"/>
                  </a:cubicBezTo>
                  <a:cubicBezTo>
                    <a:pt x="20880" y="4643"/>
                    <a:pt x="20902" y="4628"/>
                    <a:pt x="20925" y="4628"/>
                  </a:cubicBezTo>
                  <a:cubicBezTo>
                    <a:pt x="21007" y="4628"/>
                    <a:pt x="21103" y="4821"/>
                    <a:pt x="21206" y="4821"/>
                  </a:cubicBezTo>
                  <a:cubicBezTo>
                    <a:pt x="21244" y="4821"/>
                    <a:pt x="21283" y="4794"/>
                    <a:pt x="21322" y="4721"/>
                  </a:cubicBezTo>
                  <a:cubicBezTo>
                    <a:pt x="21415" y="4558"/>
                    <a:pt x="21507" y="4417"/>
                    <a:pt x="21600" y="4295"/>
                  </a:cubicBezTo>
                  <a:cubicBezTo>
                    <a:pt x="21178" y="3160"/>
                    <a:pt x="21301" y="2409"/>
                    <a:pt x="21291" y="2187"/>
                  </a:cubicBezTo>
                  <a:cubicBezTo>
                    <a:pt x="21281" y="1964"/>
                    <a:pt x="20952" y="2147"/>
                    <a:pt x="20797" y="1904"/>
                  </a:cubicBezTo>
                  <a:cubicBezTo>
                    <a:pt x="20783" y="1879"/>
                    <a:pt x="20767" y="1868"/>
                    <a:pt x="20750" y="1868"/>
                  </a:cubicBezTo>
                  <a:cubicBezTo>
                    <a:pt x="20594" y="1868"/>
                    <a:pt x="20371" y="2819"/>
                    <a:pt x="20324" y="3241"/>
                  </a:cubicBezTo>
                  <a:cubicBezTo>
                    <a:pt x="20263" y="3727"/>
                    <a:pt x="19862" y="4234"/>
                    <a:pt x="19862" y="4234"/>
                  </a:cubicBezTo>
                  <a:lnTo>
                    <a:pt x="18586" y="4255"/>
                  </a:lnTo>
                  <a:cubicBezTo>
                    <a:pt x="18514" y="4255"/>
                    <a:pt x="18247" y="4721"/>
                    <a:pt x="18082" y="5005"/>
                  </a:cubicBezTo>
                  <a:lnTo>
                    <a:pt x="18103" y="5045"/>
                  </a:lnTo>
                  <a:cubicBezTo>
                    <a:pt x="18216" y="5491"/>
                    <a:pt x="17784" y="5754"/>
                    <a:pt x="17373" y="5795"/>
                  </a:cubicBezTo>
                  <a:cubicBezTo>
                    <a:pt x="17269" y="5795"/>
                    <a:pt x="17177" y="5815"/>
                    <a:pt x="17074" y="5856"/>
                  </a:cubicBezTo>
                  <a:cubicBezTo>
                    <a:pt x="17095" y="5937"/>
                    <a:pt x="17095" y="6038"/>
                    <a:pt x="17095" y="6160"/>
                  </a:cubicBezTo>
                  <a:cubicBezTo>
                    <a:pt x="17095" y="6201"/>
                    <a:pt x="17053" y="6261"/>
                    <a:pt x="16982" y="6342"/>
                  </a:cubicBezTo>
                  <a:cubicBezTo>
                    <a:pt x="16920" y="6586"/>
                    <a:pt x="16416" y="7092"/>
                    <a:pt x="16138" y="7397"/>
                  </a:cubicBezTo>
                  <a:cubicBezTo>
                    <a:pt x="16023" y="7521"/>
                    <a:pt x="15893" y="7579"/>
                    <a:pt x="15775" y="7579"/>
                  </a:cubicBezTo>
                  <a:cubicBezTo>
                    <a:pt x="15564" y="7579"/>
                    <a:pt x="15387" y="7396"/>
                    <a:pt x="15387" y="7072"/>
                  </a:cubicBezTo>
                  <a:cubicBezTo>
                    <a:pt x="15387" y="6804"/>
                    <a:pt x="15454" y="6706"/>
                    <a:pt x="15523" y="6706"/>
                  </a:cubicBezTo>
                  <a:cubicBezTo>
                    <a:pt x="15586" y="6706"/>
                    <a:pt x="15651" y="6784"/>
                    <a:pt x="15676" y="6890"/>
                  </a:cubicBezTo>
                  <a:cubicBezTo>
                    <a:pt x="15679" y="6925"/>
                    <a:pt x="15689" y="6941"/>
                    <a:pt x="15703" y="6941"/>
                  </a:cubicBezTo>
                  <a:cubicBezTo>
                    <a:pt x="15730" y="6941"/>
                    <a:pt x="15773" y="6887"/>
                    <a:pt x="15819" y="6808"/>
                  </a:cubicBezTo>
                  <a:cubicBezTo>
                    <a:pt x="15758" y="6647"/>
                    <a:pt x="15727" y="6424"/>
                    <a:pt x="15758" y="6220"/>
                  </a:cubicBezTo>
                  <a:cubicBezTo>
                    <a:pt x="15665" y="6140"/>
                    <a:pt x="15809" y="5390"/>
                    <a:pt x="15624" y="5248"/>
                  </a:cubicBezTo>
                  <a:cubicBezTo>
                    <a:pt x="15608" y="5238"/>
                    <a:pt x="15592" y="5233"/>
                    <a:pt x="15576" y="5233"/>
                  </a:cubicBezTo>
                  <a:cubicBezTo>
                    <a:pt x="15441" y="5233"/>
                    <a:pt x="15299" y="5539"/>
                    <a:pt x="15244" y="5539"/>
                  </a:cubicBezTo>
                  <a:cubicBezTo>
                    <a:pt x="15224" y="5539"/>
                    <a:pt x="15215" y="5499"/>
                    <a:pt x="15223" y="5390"/>
                  </a:cubicBezTo>
                  <a:cubicBezTo>
                    <a:pt x="15254" y="4964"/>
                    <a:pt x="15552" y="4578"/>
                    <a:pt x="15377" y="4011"/>
                  </a:cubicBezTo>
                  <a:cubicBezTo>
                    <a:pt x="15279" y="3710"/>
                    <a:pt x="15140" y="3569"/>
                    <a:pt x="15021" y="3569"/>
                  </a:cubicBezTo>
                  <a:cubicBezTo>
                    <a:pt x="14915" y="3569"/>
                    <a:pt x="14825" y="3680"/>
                    <a:pt x="14791" y="3889"/>
                  </a:cubicBezTo>
                  <a:cubicBezTo>
                    <a:pt x="14729" y="4315"/>
                    <a:pt x="14503" y="4112"/>
                    <a:pt x="14420" y="4457"/>
                  </a:cubicBezTo>
                  <a:cubicBezTo>
                    <a:pt x="14307" y="4964"/>
                    <a:pt x="14266" y="5511"/>
                    <a:pt x="14318" y="6058"/>
                  </a:cubicBezTo>
                  <a:cubicBezTo>
                    <a:pt x="14379" y="6606"/>
                    <a:pt x="14297" y="6869"/>
                    <a:pt x="14050" y="7173"/>
                  </a:cubicBezTo>
                  <a:cubicBezTo>
                    <a:pt x="14013" y="7219"/>
                    <a:pt x="13979" y="7240"/>
                    <a:pt x="13947" y="7240"/>
                  </a:cubicBezTo>
                  <a:cubicBezTo>
                    <a:pt x="13771" y="7240"/>
                    <a:pt x="13694" y="6561"/>
                    <a:pt x="13772" y="5734"/>
                  </a:cubicBezTo>
                  <a:cubicBezTo>
                    <a:pt x="13834" y="5045"/>
                    <a:pt x="14019" y="4417"/>
                    <a:pt x="13855" y="4417"/>
                  </a:cubicBezTo>
                  <a:cubicBezTo>
                    <a:pt x="13690" y="4417"/>
                    <a:pt x="14071" y="3605"/>
                    <a:pt x="14420" y="3444"/>
                  </a:cubicBezTo>
                  <a:cubicBezTo>
                    <a:pt x="14760" y="3282"/>
                    <a:pt x="15192" y="3343"/>
                    <a:pt x="15192" y="3139"/>
                  </a:cubicBezTo>
                  <a:cubicBezTo>
                    <a:pt x="15192" y="3099"/>
                    <a:pt x="15202" y="3079"/>
                    <a:pt x="15233" y="3059"/>
                  </a:cubicBezTo>
                  <a:cubicBezTo>
                    <a:pt x="15161" y="2957"/>
                    <a:pt x="15089" y="2856"/>
                    <a:pt x="15017" y="2754"/>
                  </a:cubicBezTo>
                  <a:cubicBezTo>
                    <a:pt x="15007" y="2795"/>
                    <a:pt x="14996" y="2836"/>
                    <a:pt x="14976" y="2876"/>
                  </a:cubicBezTo>
                  <a:cubicBezTo>
                    <a:pt x="14953" y="2905"/>
                    <a:pt x="14935" y="2917"/>
                    <a:pt x="14920" y="2917"/>
                  </a:cubicBezTo>
                  <a:cubicBezTo>
                    <a:pt x="14838" y="2917"/>
                    <a:pt x="14834" y="2572"/>
                    <a:pt x="14626" y="2572"/>
                  </a:cubicBezTo>
                  <a:cubicBezTo>
                    <a:pt x="14423" y="2572"/>
                    <a:pt x="14221" y="2887"/>
                    <a:pt x="14046" y="2887"/>
                  </a:cubicBezTo>
                  <a:cubicBezTo>
                    <a:pt x="14008" y="2887"/>
                    <a:pt x="13972" y="2872"/>
                    <a:pt x="13937" y="2836"/>
                  </a:cubicBezTo>
                  <a:cubicBezTo>
                    <a:pt x="13732" y="2632"/>
                    <a:pt x="13834" y="2370"/>
                    <a:pt x="13649" y="2370"/>
                  </a:cubicBezTo>
                  <a:cubicBezTo>
                    <a:pt x="13497" y="2370"/>
                    <a:pt x="13686" y="1888"/>
                    <a:pt x="13614" y="1888"/>
                  </a:cubicBezTo>
                  <a:cubicBezTo>
                    <a:pt x="13599" y="1888"/>
                    <a:pt x="13571" y="1910"/>
                    <a:pt x="13525" y="1964"/>
                  </a:cubicBezTo>
                  <a:cubicBezTo>
                    <a:pt x="13315" y="2213"/>
                    <a:pt x="13000" y="2762"/>
                    <a:pt x="12798" y="2762"/>
                  </a:cubicBezTo>
                  <a:cubicBezTo>
                    <a:pt x="12753" y="2762"/>
                    <a:pt x="12714" y="2735"/>
                    <a:pt x="12682" y="2673"/>
                  </a:cubicBezTo>
                  <a:cubicBezTo>
                    <a:pt x="12626" y="2574"/>
                    <a:pt x="12571" y="2545"/>
                    <a:pt x="12518" y="2545"/>
                  </a:cubicBezTo>
                  <a:cubicBezTo>
                    <a:pt x="12445" y="2545"/>
                    <a:pt x="12375" y="2602"/>
                    <a:pt x="12311" y="2602"/>
                  </a:cubicBezTo>
                  <a:cubicBezTo>
                    <a:pt x="12271" y="2602"/>
                    <a:pt x="12234" y="2581"/>
                    <a:pt x="12199" y="2511"/>
                  </a:cubicBezTo>
                  <a:cubicBezTo>
                    <a:pt x="12069" y="2235"/>
                    <a:pt x="12630" y="1536"/>
                    <a:pt x="12916" y="1536"/>
                  </a:cubicBezTo>
                  <a:cubicBezTo>
                    <a:pt x="12924" y="1536"/>
                    <a:pt x="12932" y="1537"/>
                    <a:pt x="12939" y="1538"/>
                  </a:cubicBezTo>
                  <a:cubicBezTo>
                    <a:pt x="13012" y="1538"/>
                    <a:pt x="13083" y="1477"/>
                    <a:pt x="13135" y="1376"/>
                  </a:cubicBezTo>
                  <a:cubicBezTo>
                    <a:pt x="13031" y="1303"/>
                    <a:pt x="12841" y="1156"/>
                    <a:pt x="12713" y="1156"/>
                  </a:cubicBezTo>
                  <a:cubicBezTo>
                    <a:pt x="12663" y="1156"/>
                    <a:pt x="12623" y="1177"/>
                    <a:pt x="12600" y="1234"/>
                  </a:cubicBezTo>
                  <a:cubicBezTo>
                    <a:pt x="12567" y="1321"/>
                    <a:pt x="12527" y="1356"/>
                    <a:pt x="12486" y="1356"/>
                  </a:cubicBezTo>
                  <a:cubicBezTo>
                    <a:pt x="12412" y="1356"/>
                    <a:pt x="12334" y="1243"/>
                    <a:pt x="12281" y="1113"/>
                  </a:cubicBezTo>
                  <a:cubicBezTo>
                    <a:pt x="12257" y="1045"/>
                    <a:pt x="12230" y="1031"/>
                    <a:pt x="12199" y="1031"/>
                  </a:cubicBezTo>
                  <a:cubicBezTo>
                    <a:pt x="12178" y="1031"/>
                    <a:pt x="12156" y="1038"/>
                    <a:pt x="12132" y="1038"/>
                  </a:cubicBezTo>
                  <a:cubicBezTo>
                    <a:pt x="12086" y="1038"/>
                    <a:pt x="12032" y="1014"/>
                    <a:pt x="11972" y="869"/>
                  </a:cubicBezTo>
                  <a:cubicBezTo>
                    <a:pt x="11924" y="742"/>
                    <a:pt x="11874" y="698"/>
                    <a:pt x="11826" y="698"/>
                  </a:cubicBezTo>
                  <a:cubicBezTo>
                    <a:pt x="11752" y="698"/>
                    <a:pt x="11683" y="800"/>
                    <a:pt x="11633" y="849"/>
                  </a:cubicBezTo>
                  <a:cubicBezTo>
                    <a:pt x="11623" y="857"/>
                    <a:pt x="11613" y="861"/>
                    <a:pt x="11602" y="861"/>
                  </a:cubicBezTo>
                  <a:cubicBezTo>
                    <a:pt x="11532" y="861"/>
                    <a:pt x="11438" y="713"/>
                    <a:pt x="11314" y="626"/>
                  </a:cubicBezTo>
                  <a:cubicBezTo>
                    <a:pt x="11170" y="504"/>
                    <a:pt x="11283" y="221"/>
                    <a:pt x="11160" y="38"/>
                  </a:cubicBezTo>
                  <a:cubicBezTo>
                    <a:pt x="11142" y="11"/>
                    <a:pt x="11126" y="0"/>
                    <a:pt x="11113"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39" name="Google Shape;1939;p134"/>
            <p:cNvSpPr/>
            <p:nvPr/>
          </p:nvSpPr>
          <p:spPr>
            <a:xfrm>
              <a:off x="3214975" y="1401038"/>
              <a:ext cx="255062" cy="188455"/>
            </a:xfrm>
            <a:custGeom>
              <a:avLst/>
              <a:gdLst/>
              <a:ahLst/>
              <a:cxnLst/>
              <a:rect l="l" t="t" r="r" b="b"/>
              <a:pathLst>
                <a:path w="21306" h="21600" extrusionOk="0">
                  <a:moveTo>
                    <a:pt x="20916" y="11081"/>
                  </a:moveTo>
                  <a:cubicBezTo>
                    <a:pt x="20389" y="11081"/>
                    <a:pt x="19541" y="11996"/>
                    <a:pt x="19813" y="12232"/>
                  </a:cubicBezTo>
                  <a:cubicBezTo>
                    <a:pt x="20097" y="12499"/>
                    <a:pt x="20395" y="12636"/>
                    <a:pt x="20649" y="12636"/>
                  </a:cubicBezTo>
                  <a:cubicBezTo>
                    <a:pt x="21058" y="12636"/>
                    <a:pt x="21357" y="12278"/>
                    <a:pt x="21300" y="11528"/>
                  </a:cubicBezTo>
                  <a:cubicBezTo>
                    <a:pt x="21262" y="11205"/>
                    <a:pt x="21111" y="11081"/>
                    <a:pt x="20916" y="11081"/>
                  </a:cubicBezTo>
                  <a:close/>
                  <a:moveTo>
                    <a:pt x="2217" y="0"/>
                  </a:moveTo>
                  <a:cubicBezTo>
                    <a:pt x="1522" y="0"/>
                    <a:pt x="1846" y="1145"/>
                    <a:pt x="825" y="1209"/>
                  </a:cubicBezTo>
                  <a:cubicBezTo>
                    <a:pt x="-150" y="1209"/>
                    <a:pt x="-243" y="2102"/>
                    <a:pt x="454" y="2930"/>
                  </a:cubicBezTo>
                  <a:cubicBezTo>
                    <a:pt x="871" y="3375"/>
                    <a:pt x="825" y="4395"/>
                    <a:pt x="778" y="5223"/>
                  </a:cubicBezTo>
                  <a:cubicBezTo>
                    <a:pt x="918" y="5223"/>
                    <a:pt x="1102" y="5159"/>
                    <a:pt x="1195" y="4968"/>
                  </a:cubicBezTo>
                  <a:cubicBezTo>
                    <a:pt x="1340" y="4744"/>
                    <a:pt x="1473" y="4645"/>
                    <a:pt x="1577" y="4645"/>
                  </a:cubicBezTo>
                  <a:cubicBezTo>
                    <a:pt x="1712" y="4645"/>
                    <a:pt x="1799" y="4811"/>
                    <a:pt x="1799" y="5096"/>
                  </a:cubicBezTo>
                  <a:cubicBezTo>
                    <a:pt x="1799" y="5386"/>
                    <a:pt x="2011" y="5450"/>
                    <a:pt x="2263" y="5450"/>
                  </a:cubicBezTo>
                  <a:cubicBezTo>
                    <a:pt x="2452" y="5450"/>
                    <a:pt x="2661" y="5415"/>
                    <a:pt x="2820" y="5415"/>
                  </a:cubicBezTo>
                  <a:cubicBezTo>
                    <a:pt x="3068" y="5415"/>
                    <a:pt x="3089" y="5613"/>
                    <a:pt x="3200" y="5613"/>
                  </a:cubicBezTo>
                  <a:cubicBezTo>
                    <a:pt x="3255" y="5613"/>
                    <a:pt x="3331" y="5564"/>
                    <a:pt x="3471" y="5415"/>
                  </a:cubicBezTo>
                  <a:cubicBezTo>
                    <a:pt x="3634" y="5241"/>
                    <a:pt x="3822" y="5165"/>
                    <a:pt x="3994" y="5165"/>
                  </a:cubicBezTo>
                  <a:cubicBezTo>
                    <a:pt x="4265" y="5165"/>
                    <a:pt x="4492" y="5357"/>
                    <a:pt x="4492" y="5668"/>
                  </a:cubicBezTo>
                  <a:cubicBezTo>
                    <a:pt x="4492" y="6180"/>
                    <a:pt x="5422" y="5924"/>
                    <a:pt x="4911" y="6624"/>
                  </a:cubicBezTo>
                  <a:cubicBezTo>
                    <a:pt x="4445" y="7325"/>
                    <a:pt x="3841" y="7453"/>
                    <a:pt x="3841" y="7962"/>
                  </a:cubicBezTo>
                  <a:cubicBezTo>
                    <a:pt x="3841" y="8473"/>
                    <a:pt x="4399" y="9554"/>
                    <a:pt x="3981" y="10191"/>
                  </a:cubicBezTo>
                  <a:cubicBezTo>
                    <a:pt x="3517" y="10828"/>
                    <a:pt x="4074" y="11784"/>
                    <a:pt x="3657" y="11784"/>
                  </a:cubicBezTo>
                  <a:cubicBezTo>
                    <a:pt x="3240" y="11784"/>
                    <a:pt x="2774" y="12040"/>
                    <a:pt x="3240" y="12740"/>
                  </a:cubicBezTo>
                  <a:cubicBezTo>
                    <a:pt x="3704" y="13441"/>
                    <a:pt x="4074" y="14013"/>
                    <a:pt x="3704" y="14013"/>
                  </a:cubicBezTo>
                  <a:cubicBezTo>
                    <a:pt x="3331" y="14013"/>
                    <a:pt x="3147" y="15034"/>
                    <a:pt x="3284" y="15287"/>
                  </a:cubicBezTo>
                  <a:cubicBezTo>
                    <a:pt x="3471" y="15542"/>
                    <a:pt x="4307" y="16307"/>
                    <a:pt x="3657" y="16499"/>
                  </a:cubicBezTo>
                  <a:cubicBezTo>
                    <a:pt x="3007" y="16691"/>
                    <a:pt x="3007" y="17455"/>
                    <a:pt x="3007" y="17964"/>
                  </a:cubicBezTo>
                  <a:cubicBezTo>
                    <a:pt x="3053" y="18219"/>
                    <a:pt x="3100" y="18536"/>
                    <a:pt x="3240" y="18728"/>
                  </a:cubicBezTo>
                  <a:cubicBezTo>
                    <a:pt x="3341" y="18705"/>
                    <a:pt x="3450" y="18690"/>
                    <a:pt x="3560" y="18690"/>
                  </a:cubicBezTo>
                  <a:cubicBezTo>
                    <a:pt x="3748" y="18690"/>
                    <a:pt x="3945" y="18734"/>
                    <a:pt x="4121" y="18856"/>
                  </a:cubicBezTo>
                  <a:cubicBezTo>
                    <a:pt x="4799" y="19289"/>
                    <a:pt x="5214" y="21600"/>
                    <a:pt x="6093" y="21600"/>
                  </a:cubicBezTo>
                  <a:cubicBezTo>
                    <a:pt x="6117" y="21600"/>
                    <a:pt x="6140" y="21597"/>
                    <a:pt x="6163" y="21594"/>
                  </a:cubicBezTo>
                  <a:cubicBezTo>
                    <a:pt x="6581" y="21530"/>
                    <a:pt x="6396" y="21086"/>
                    <a:pt x="6581" y="20766"/>
                  </a:cubicBezTo>
                  <a:cubicBezTo>
                    <a:pt x="6657" y="20664"/>
                    <a:pt x="6761" y="20635"/>
                    <a:pt x="6886" y="20635"/>
                  </a:cubicBezTo>
                  <a:cubicBezTo>
                    <a:pt x="7072" y="20635"/>
                    <a:pt x="7305" y="20702"/>
                    <a:pt x="7557" y="20702"/>
                  </a:cubicBezTo>
                  <a:cubicBezTo>
                    <a:pt x="7928" y="20702"/>
                    <a:pt x="8114" y="19937"/>
                    <a:pt x="9089" y="19873"/>
                  </a:cubicBezTo>
                  <a:cubicBezTo>
                    <a:pt x="10017" y="19809"/>
                    <a:pt x="10621" y="19745"/>
                    <a:pt x="11224" y="19745"/>
                  </a:cubicBezTo>
                  <a:cubicBezTo>
                    <a:pt x="11292" y="19766"/>
                    <a:pt x="11360" y="19775"/>
                    <a:pt x="11430" y="19775"/>
                  </a:cubicBezTo>
                  <a:cubicBezTo>
                    <a:pt x="11832" y="19775"/>
                    <a:pt x="12233" y="19464"/>
                    <a:pt x="12432" y="18920"/>
                  </a:cubicBezTo>
                  <a:cubicBezTo>
                    <a:pt x="12663" y="18219"/>
                    <a:pt x="13173" y="17708"/>
                    <a:pt x="13730" y="17644"/>
                  </a:cubicBezTo>
                  <a:cubicBezTo>
                    <a:pt x="14427" y="17516"/>
                    <a:pt x="14334" y="16563"/>
                    <a:pt x="14381" y="15990"/>
                  </a:cubicBezTo>
                  <a:cubicBezTo>
                    <a:pt x="14427" y="15414"/>
                    <a:pt x="15542" y="14586"/>
                    <a:pt x="15635" y="14141"/>
                  </a:cubicBezTo>
                  <a:cubicBezTo>
                    <a:pt x="15682" y="13697"/>
                    <a:pt x="14985" y="12104"/>
                    <a:pt x="15635" y="10703"/>
                  </a:cubicBezTo>
                  <a:cubicBezTo>
                    <a:pt x="16239" y="9238"/>
                    <a:pt x="17027" y="9174"/>
                    <a:pt x="17027" y="8345"/>
                  </a:cubicBezTo>
                  <a:cubicBezTo>
                    <a:pt x="17027" y="7517"/>
                    <a:pt x="17724" y="7325"/>
                    <a:pt x="18561" y="7197"/>
                  </a:cubicBezTo>
                  <a:cubicBezTo>
                    <a:pt x="19395" y="7069"/>
                    <a:pt x="19673" y="6244"/>
                    <a:pt x="20370" y="5796"/>
                  </a:cubicBezTo>
                  <a:cubicBezTo>
                    <a:pt x="20974" y="5540"/>
                    <a:pt x="21300" y="4651"/>
                    <a:pt x="21160" y="3886"/>
                  </a:cubicBezTo>
                  <a:cubicBezTo>
                    <a:pt x="20556" y="3886"/>
                    <a:pt x="19952" y="3886"/>
                    <a:pt x="19395" y="3758"/>
                  </a:cubicBezTo>
                  <a:cubicBezTo>
                    <a:pt x="18838" y="3631"/>
                    <a:pt x="17724" y="3503"/>
                    <a:pt x="17400" y="3122"/>
                  </a:cubicBezTo>
                  <a:cubicBezTo>
                    <a:pt x="17192" y="2837"/>
                    <a:pt x="16927" y="2575"/>
                    <a:pt x="16762" y="2575"/>
                  </a:cubicBezTo>
                  <a:cubicBezTo>
                    <a:pt x="16671" y="2575"/>
                    <a:pt x="16609" y="2660"/>
                    <a:pt x="16609" y="2866"/>
                  </a:cubicBezTo>
                  <a:cubicBezTo>
                    <a:pt x="16609" y="3145"/>
                    <a:pt x="16357" y="3290"/>
                    <a:pt x="16044" y="3290"/>
                  </a:cubicBezTo>
                  <a:cubicBezTo>
                    <a:pt x="15790" y="3290"/>
                    <a:pt x="15493" y="3195"/>
                    <a:pt x="15264" y="2994"/>
                  </a:cubicBezTo>
                  <a:cubicBezTo>
                    <a:pt x="14798" y="2610"/>
                    <a:pt x="14010" y="2229"/>
                    <a:pt x="13639" y="1910"/>
                  </a:cubicBezTo>
                  <a:cubicBezTo>
                    <a:pt x="13453" y="1721"/>
                    <a:pt x="13082" y="1529"/>
                    <a:pt x="12709" y="1209"/>
                  </a:cubicBezTo>
                  <a:cubicBezTo>
                    <a:pt x="12652" y="1232"/>
                    <a:pt x="12584" y="1241"/>
                    <a:pt x="12504" y="1241"/>
                  </a:cubicBezTo>
                  <a:cubicBezTo>
                    <a:pt x="11936" y="1241"/>
                    <a:pt x="10862" y="750"/>
                    <a:pt x="10019" y="750"/>
                  </a:cubicBezTo>
                  <a:cubicBezTo>
                    <a:pt x="9938" y="750"/>
                    <a:pt x="9860" y="753"/>
                    <a:pt x="9786" y="764"/>
                  </a:cubicBezTo>
                  <a:cubicBezTo>
                    <a:pt x="9593" y="802"/>
                    <a:pt x="9297" y="820"/>
                    <a:pt x="8936" y="820"/>
                  </a:cubicBezTo>
                  <a:cubicBezTo>
                    <a:pt x="7818" y="820"/>
                    <a:pt x="6085" y="674"/>
                    <a:pt x="4941" y="674"/>
                  </a:cubicBezTo>
                  <a:cubicBezTo>
                    <a:pt x="4678" y="674"/>
                    <a:pt x="4445" y="680"/>
                    <a:pt x="4261" y="701"/>
                  </a:cubicBezTo>
                  <a:cubicBezTo>
                    <a:pt x="4138" y="718"/>
                    <a:pt x="4028" y="727"/>
                    <a:pt x="3928" y="727"/>
                  </a:cubicBezTo>
                  <a:cubicBezTo>
                    <a:pt x="2983" y="727"/>
                    <a:pt x="2846" y="0"/>
                    <a:pt x="22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0" name="Google Shape;1940;p134"/>
            <p:cNvSpPr/>
            <p:nvPr/>
          </p:nvSpPr>
          <p:spPr>
            <a:xfrm>
              <a:off x="3661868" y="1319301"/>
              <a:ext cx="67065" cy="37839"/>
            </a:xfrm>
            <a:custGeom>
              <a:avLst/>
              <a:gdLst/>
              <a:ahLst/>
              <a:cxnLst/>
              <a:rect l="l" t="t" r="r" b="b"/>
              <a:pathLst>
                <a:path w="21539" h="21600" extrusionOk="0">
                  <a:moveTo>
                    <a:pt x="20016" y="0"/>
                  </a:moveTo>
                  <a:cubicBezTo>
                    <a:pt x="19421" y="0"/>
                    <a:pt x="18012" y="2562"/>
                    <a:pt x="15650" y="2562"/>
                  </a:cubicBezTo>
                  <a:cubicBezTo>
                    <a:pt x="12971" y="2562"/>
                    <a:pt x="11187" y="6370"/>
                    <a:pt x="9933" y="6370"/>
                  </a:cubicBezTo>
                  <a:cubicBezTo>
                    <a:pt x="8866" y="6370"/>
                    <a:pt x="5298" y="4140"/>
                    <a:pt x="2798" y="3822"/>
                  </a:cubicBezTo>
                  <a:cubicBezTo>
                    <a:pt x="1902" y="3822"/>
                    <a:pt x="1014" y="3503"/>
                    <a:pt x="297" y="3503"/>
                  </a:cubicBezTo>
                  <a:cubicBezTo>
                    <a:pt x="-61" y="8585"/>
                    <a:pt x="-61" y="13985"/>
                    <a:pt x="118" y="19052"/>
                  </a:cubicBezTo>
                  <a:cubicBezTo>
                    <a:pt x="1055" y="18343"/>
                    <a:pt x="2097" y="17981"/>
                    <a:pt x="3156" y="17981"/>
                  </a:cubicBezTo>
                  <a:cubicBezTo>
                    <a:pt x="3506" y="17981"/>
                    <a:pt x="3865" y="18024"/>
                    <a:pt x="4223" y="18097"/>
                  </a:cubicBezTo>
                  <a:cubicBezTo>
                    <a:pt x="4940" y="18734"/>
                    <a:pt x="5119" y="20326"/>
                    <a:pt x="5298" y="21600"/>
                  </a:cubicBezTo>
                  <a:cubicBezTo>
                    <a:pt x="6903" y="21282"/>
                    <a:pt x="8328" y="20963"/>
                    <a:pt x="9762" y="20008"/>
                  </a:cubicBezTo>
                  <a:cubicBezTo>
                    <a:pt x="9900" y="19935"/>
                    <a:pt x="10063" y="19906"/>
                    <a:pt x="10234" y="19906"/>
                  </a:cubicBezTo>
                  <a:cubicBezTo>
                    <a:pt x="11187" y="19906"/>
                    <a:pt x="12490" y="20862"/>
                    <a:pt x="13264" y="20862"/>
                  </a:cubicBezTo>
                  <a:cubicBezTo>
                    <a:pt x="13557" y="20862"/>
                    <a:pt x="13777" y="20717"/>
                    <a:pt x="13867" y="20326"/>
                  </a:cubicBezTo>
                  <a:cubicBezTo>
                    <a:pt x="14038" y="18734"/>
                    <a:pt x="14934" y="15245"/>
                    <a:pt x="16009" y="15245"/>
                  </a:cubicBezTo>
                  <a:cubicBezTo>
                    <a:pt x="17076" y="15245"/>
                    <a:pt x="16538" y="9540"/>
                    <a:pt x="17613" y="9222"/>
                  </a:cubicBezTo>
                  <a:cubicBezTo>
                    <a:pt x="18680" y="9222"/>
                    <a:pt x="21539" y="4459"/>
                    <a:pt x="21539" y="4459"/>
                  </a:cubicBezTo>
                  <a:cubicBezTo>
                    <a:pt x="21539" y="4459"/>
                    <a:pt x="20464" y="333"/>
                    <a:pt x="20114" y="14"/>
                  </a:cubicBezTo>
                  <a:cubicBezTo>
                    <a:pt x="20081" y="0"/>
                    <a:pt x="20049" y="0"/>
                    <a:pt x="200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1" name="Google Shape;1941;p134"/>
            <p:cNvSpPr/>
            <p:nvPr/>
          </p:nvSpPr>
          <p:spPr>
            <a:xfrm>
              <a:off x="3801184" y="1450491"/>
              <a:ext cx="127818" cy="163956"/>
            </a:xfrm>
            <a:custGeom>
              <a:avLst/>
              <a:gdLst/>
              <a:ahLst/>
              <a:cxnLst/>
              <a:rect l="l" t="t" r="r" b="b"/>
              <a:pathLst>
                <a:path w="21600" h="21600" extrusionOk="0">
                  <a:moveTo>
                    <a:pt x="21227" y="0"/>
                  </a:moveTo>
                  <a:cubicBezTo>
                    <a:pt x="20473" y="74"/>
                    <a:pt x="19440" y="294"/>
                    <a:pt x="19629" y="588"/>
                  </a:cubicBezTo>
                  <a:cubicBezTo>
                    <a:pt x="19817" y="952"/>
                    <a:pt x="19161" y="1246"/>
                    <a:pt x="18313" y="1246"/>
                  </a:cubicBezTo>
                  <a:cubicBezTo>
                    <a:pt x="17091" y="1173"/>
                    <a:pt x="15870" y="1026"/>
                    <a:pt x="14747" y="805"/>
                  </a:cubicBezTo>
                  <a:cubicBezTo>
                    <a:pt x="13864" y="685"/>
                    <a:pt x="13016" y="631"/>
                    <a:pt x="12176" y="631"/>
                  </a:cubicBezTo>
                  <a:cubicBezTo>
                    <a:pt x="11494" y="631"/>
                    <a:pt x="10817" y="668"/>
                    <a:pt x="10144" y="732"/>
                  </a:cubicBezTo>
                  <a:cubicBezTo>
                    <a:pt x="10144" y="732"/>
                    <a:pt x="10144" y="805"/>
                    <a:pt x="10144" y="879"/>
                  </a:cubicBezTo>
                  <a:cubicBezTo>
                    <a:pt x="9887" y="1146"/>
                    <a:pt x="7864" y="2008"/>
                    <a:pt x="7136" y="2008"/>
                  </a:cubicBezTo>
                  <a:cubicBezTo>
                    <a:pt x="7059" y="2008"/>
                    <a:pt x="6994" y="1998"/>
                    <a:pt x="6951" y="1978"/>
                  </a:cubicBezTo>
                  <a:cubicBezTo>
                    <a:pt x="6913" y="1965"/>
                    <a:pt x="6874" y="1961"/>
                    <a:pt x="6840" y="1961"/>
                  </a:cubicBezTo>
                  <a:cubicBezTo>
                    <a:pt x="6446" y="1961"/>
                    <a:pt x="6214" y="2649"/>
                    <a:pt x="5353" y="2783"/>
                  </a:cubicBezTo>
                  <a:cubicBezTo>
                    <a:pt x="5036" y="2867"/>
                    <a:pt x="4641" y="2877"/>
                    <a:pt x="4264" y="2877"/>
                  </a:cubicBezTo>
                  <a:cubicBezTo>
                    <a:pt x="4136" y="2877"/>
                    <a:pt x="4016" y="2873"/>
                    <a:pt x="3896" y="2873"/>
                  </a:cubicBezTo>
                  <a:cubicBezTo>
                    <a:pt x="3429" y="2873"/>
                    <a:pt x="3051" y="2893"/>
                    <a:pt x="3004" y="3077"/>
                  </a:cubicBezTo>
                  <a:cubicBezTo>
                    <a:pt x="2816" y="3662"/>
                    <a:pt x="2349" y="4173"/>
                    <a:pt x="1877" y="4614"/>
                  </a:cubicBezTo>
                  <a:cubicBezTo>
                    <a:pt x="1316" y="5052"/>
                    <a:pt x="1783" y="5566"/>
                    <a:pt x="1033" y="5640"/>
                  </a:cubicBezTo>
                  <a:cubicBezTo>
                    <a:pt x="561" y="5713"/>
                    <a:pt x="283" y="6445"/>
                    <a:pt x="0" y="7103"/>
                  </a:cubicBezTo>
                  <a:cubicBezTo>
                    <a:pt x="94" y="7177"/>
                    <a:pt x="189" y="7177"/>
                    <a:pt x="189" y="7177"/>
                  </a:cubicBezTo>
                  <a:cubicBezTo>
                    <a:pt x="1410" y="7544"/>
                    <a:pt x="2160" y="8493"/>
                    <a:pt x="1971" y="9519"/>
                  </a:cubicBezTo>
                  <a:cubicBezTo>
                    <a:pt x="1911" y="10177"/>
                    <a:pt x="2584" y="10561"/>
                    <a:pt x="3296" y="10561"/>
                  </a:cubicBezTo>
                  <a:cubicBezTo>
                    <a:pt x="3699" y="10561"/>
                    <a:pt x="4110" y="10441"/>
                    <a:pt x="4414" y="10177"/>
                  </a:cubicBezTo>
                  <a:cubicBezTo>
                    <a:pt x="4616" y="10006"/>
                    <a:pt x="4894" y="9933"/>
                    <a:pt x="5203" y="9933"/>
                  </a:cubicBezTo>
                  <a:cubicBezTo>
                    <a:pt x="6201" y="9933"/>
                    <a:pt x="7513" y="10665"/>
                    <a:pt x="7513" y="11056"/>
                  </a:cubicBezTo>
                  <a:cubicBezTo>
                    <a:pt x="7513" y="11169"/>
                    <a:pt x="7401" y="11209"/>
                    <a:pt x="7209" y="11209"/>
                  </a:cubicBezTo>
                  <a:cubicBezTo>
                    <a:pt x="6797" y="11209"/>
                    <a:pt x="6026" y="11029"/>
                    <a:pt x="5254" y="11029"/>
                  </a:cubicBezTo>
                  <a:cubicBezTo>
                    <a:pt x="4753" y="11029"/>
                    <a:pt x="4251" y="11102"/>
                    <a:pt x="3849" y="11350"/>
                  </a:cubicBezTo>
                  <a:cubicBezTo>
                    <a:pt x="2627" y="12081"/>
                    <a:pt x="4881" y="12813"/>
                    <a:pt x="4603" y="13618"/>
                  </a:cubicBezTo>
                  <a:cubicBezTo>
                    <a:pt x="4320" y="14570"/>
                    <a:pt x="5164" y="15449"/>
                    <a:pt x="6291" y="15523"/>
                  </a:cubicBezTo>
                  <a:cubicBezTo>
                    <a:pt x="7427" y="15523"/>
                    <a:pt x="8644" y="16792"/>
                    <a:pt x="9339" y="16792"/>
                  </a:cubicBezTo>
                  <a:cubicBezTo>
                    <a:pt x="9390" y="16792"/>
                    <a:pt x="9441" y="16782"/>
                    <a:pt x="9484" y="16769"/>
                  </a:cubicBezTo>
                  <a:cubicBezTo>
                    <a:pt x="10239" y="16475"/>
                    <a:pt x="8640" y="14353"/>
                    <a:pt x="8923" y="13986"/>
                  </a:cubicBezTo>
                  <a:cubicBezTo>
                    <a:pt x="8949" y="13942"/>
                    <a:pt x="9009" y="13926"/>
                    <a:pt x="9086" y="13926"/>
                  </a:cubicBezTo>
                  <a:cubicBezTo>
                    <a:pt x="9373" y="13926"/>
                    <a:pt x="9960" y="14163"/>
                    <a:pt x="10504" y="14163"/>
                  </a:cubicBezTo>
                  <a:cubicBezTo>
                    <a:pt x="10787" y="14163"/>
                    <a:pt x="11053" y="14103"/>
                    <a:pt x="11271" y="13912"/>
                  </a:cubicBezTo>
                  <a:cubicBezTo>
                    <a:pt x="11927" y="13254"/>
                    <a:pt x="10706" y="12813"/>
                    <a:pt x="9673" y="12813"/>
                  </a:cubicBezTo>
                  <a:cubicBezTo>
                    <a:pt x="9643" y="12816"/>
                    <a:pt x="9613" y="12816"/>
                    <a:pt x="9583" y="12816"/>
                  </a:cubicBezTo>
                  <a:cubicBezTo>
                    <a:pt x="8884" y="12816"/>
                    <a:pt x="9373" y="12138"/>
                    <a:pt x="10196" y="12138"/>
                  </a:cubicBezTo>
                  <a:cubicBezTo>
                    <a:pt x="10410" y="12138"/>
                    <a:pt x="10650" y="12185"/>
                    <a:pt x="10894" y="12302"/>
                  </a:cubicBezTo>
                  <a:cubicBezTo>
                    <a:pt x="11211" y="12466"/>
                    <a:pt x="11490" y="12526"/>
                    <a:pt x="11747" y="12526"/>
                  </a:cubicBezTo>
                  <a:cubicBezTo>
                    <a:pt x="12390" y="12526"/>
                    <a:pt x="12866" y="12135"/>
                    <a:pt x="13337" y="12081"/>
                  </a:cubicBezTo>
                  <a:cubicBezTo>
                    <a:pt x="13899" y="12008"/>
                    <a:pt x="14087" y="10250"/>
                    <a:pt x="12116" y="9813"/>
                  </a:cubicBezTo>
                  <a:cubicBezTo>
                    <a:pt x="11897" y="9769"/>
                    <a:pt x="11709" y="9753"/>
                    <a:pt x="11546" y="9753"/>
                  </a:cubicBezTo>
                  <a:cubicBezTo>
                    <a:pt x="10663" y="9753"/>
                    <a:pt x="10444" y="10257"/>
                    <a:pt x="10029" y="10257"/>
                  </a:cubicBezTo>
                  <a:cubicBezTo>
                    <a:pt x="9844" y="10257"/>
                    <a:pt x="9626" y="10160"/>
                    <a:pt x="9296" y="9886"/>
                  </a:cubicBezTo>
                  <a:cubicBezTo>
                    <a:pt x="8169" y="8934"/>
                    <a:pt x="10423" y="9298"/>
                    <a:pt x="10423" y="8493"/>
                  </a:cubicBezTo>
                  <a:cubicBezTo>
                    <a:pt x="10423" y="7614"/>
                    <a:pt x="8546" y="6371"/>
                    <a:pt x="7701" y="5419"/>
                  </a:cubicBezTo>
                  <a:cubicBezTo>
                    <a:pt x="7067" y="4728"/>
                    <a:pt x="7843" y="4270"/>
                    <a:pt x="8563" y="4270"/>
                  </a:cubicBezTo>
                  <a:cubicBezTo>
                    <a:pt x="8906" y="4270"/>
                    <a:pt x="9240" y="4377"/>
                    <a:pt x="9390" y="4614"/>
                  </a:cubicBezTo>
                  <a:cubicBezTo>
                    <a:pt x="9716" y="5035"/>
                    <a:pt x="10286" y="5189"/>
                    <a:pt x="10877" y="5189"/>
                  </a:cubicBezTo>
                  <a:cubicBezTo>
                    <a:pt x="11310" y="5189"/>
                    <a:pt x="11756" y="5105"/>
                    <a:pt x="12116" y="4978"/>
                  </a:cubicBezTo>
                  <a:cubicBezTo>
                    <a:pt x="12960" y="4688"/>
                    <a:pt x="11271" y="3368"/>
                    <a:pt x="12771" y="2930"/>
                  </a:cubicBezTo>
                  <a:cubicBezTo>
                    <a:pt x="13144" y="2810"/>
                    <a:pt x="13431" y="2763"/>
                    <a:pt x="13659" y="2763"/>
                  </a:cubicBezTo>
                  <a:cubicBezTo>
                    <a:pt x="14396" y="2763"/>
                    <a:pt x="14477" y="3274"/>
                    <a:pt x="14837" y="3441"/>
                  </a:cubicBezTo>
                  <a:cubicBezTo>
                    <a:pt x="14871" y="3451"/>
                    <a:pt x="14906" y="3455"/>
                    <a:pt x="14936" y="3455"/>
                  </a:cubicBezTo>
                  <a:cubicBezTo>
                    <a:pt x="15450" y="3455"/>
                    <a:pt x="15879" y="2416"/>
                    <a:pt x="17469" y="2416"/>
                  </a:cubicBezTo>
                  <a:cubicBezTo>
                    <a:pt x="18313" y="2489"/>
                    <a:pt x="19161" y="2857"/>
                    <a:pt x="19817" y="3294"/>
                  </a:cubicBezTo>
                  <a:cubicBezTo>
                    <a:pt x="20194" y="2930"/>
                    <a:pt x="20567" y="2710"/>
                    <a:pt x="20567" y="2416"/>
                  </a:cubicBezTo>
                  <a:cubicBezTo>
                    <a:pt x="20567" y="2125"/>
                    <a:pt x="21600" y="1831"/>
                    <a:pt x="21600" y="1099"/>
                  </a:cubicBezTo>
                  <a:cubicBezTo>
                    <a:pt x="21506" y="732"/>
                    <a:pt x="21411" y="368"/>
                    <a:pt x="21227" y="0"/>
                  </a:cubicBezTo>
                  <a:close/>
                  <a:moveTo>
                    <a:pt x="12373" y="19652"/>
                  </a:moveTo>
                  <a:cubicBezTo>
                    <a:pt x="11421" y="19652"/>
                    <a:pt x="10316" y="20461"/>
                    <a:pt x="10989" y="20574"/>
                  </a:cubicBezTo>
                  <a:cubicBezTo>
                    <a:pt x="12116" y="20721"/>
                    <a:pt x="13993" y="21600"/>
                    <a:pt x="15964" y="21600"/>
                  </a:cubicBezTo>
                  <a:cubicBezTo>
                    <a:pt x="17940" y="21600"/>
                    <a:pt x="20567" y="20868"/>
                    <a:pt x="20567" y="20501"/>
                  </a:cubicBezTo>
                  <a:cubicBezTo>
                    <a:pt x="20541" y="20384"/>
                    <a:pt x="20434" y="20344"/>
                    <a:pt x="20271" y="20344"/>
                  </a:cubicBezTo>
                  <a:cubicBezTo>
                    <a:pt x="19980" y="20344"/>
                    <a:pt x="19513" y="20471"/>
                    <a:pt x="19050" y="20471"/>
                  </a:cubicBezTo>
                  <a:cubicBezTo>
                    <a:pt x="18827" y="20471"/>
                    <a:pt x="18609" y="20444"/>
                    <a:pt x="18407" y="20357"/>
                  </a:cubicBezTo>
                  <a:cubicBezTo>
                    <a:pt x="18184" y="20247"/>
                    <a:pt x="17700" y="20223"/>
                    <a:pt x="17104" y="20223"/>
                  </a:cubicBezTo>
                  <a:cubicBezTo>
                    <a:pt x="16624" y="20223"/>
                    <a:pt x="16076" y="20237"/>
                    <a:pt x="15531" y="20237"/>
                  </a:cubicBezTo>
                  <a:cubicBezTo>
                    <a:pt x="14494" y="20237"/>
                    <a:pt x="13487" y="20180"/>
                    <a:pt x="13054" y="19843"/>
                  </a:cubicBezTo>
                  <a:cubicBezTo>
                    <a:pt x="12861" y="19706"/>
                    <a:pt x="12621" y="19652"/>
                    <a:pt x="12373" y="19652"/>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2" name="Google Shape;1942;p134"/>
            <p:cNvSpPr/>
            <p:nvPr/>
          </p:nvSpPr>
          <p:spPr>
            <a:xfrm>
              <a:off x="4041898" y="1594995"/>
              <a:ext cx="46157" cy="27339"/>
            </a:xfrm>
            <a:custGeom>
              <a:avLst/>
              <a:gdLst/>
              <a:ahLst/>
              <a:cxnLst/>
              <a:rect l="l" t="t" r="r" b="b"/>
              <a:pathLst>
                <a:path w="19548" h="21600" extrusionOk="0">
                  <a:moveTo>
                    <a:pt x="18929" y="0"/>
                  </a:moveTo>
                  <a:cubicBezTo>
                    <a:pt x="18585" y="0"/>
                    <a:pt x="18134" y="381"/>
                    <a:pt x="17629" y="1322"/>
                  </a:cubicBezTo>
                  <a:cubicBezTo>
                    <a:pt x="14096" y="5711"/>
                    <a:pt x="9853" y="7915"/>
                    <a:pt x="5621" y="8355"/>
                  </a:cubicBezTo>
                  <a:cubicBezTo>
                    <a:pt x="-29" y="8776"/>
                    <a:pt x="-1672" y="15809"/>
                    <a:pt x="1851" y="19757"/>
                  </a:cubicBezTo>
                  <a:cubicBezTo>
                    <a:pt x="2968" y="21079"/>
                    <a:pt x="4246" y="21600"/>
                    <a:pt x="5557" y="21600"/>
                  </a:cubicBezTo>
                  <a:cubicBezTo>
                    <a:pt x="9488" y="21600"/>
                    <a:pt x="13569" y="16811"/>
                    <a:pt x="13387" y="14487"/>
                  </a:cubicBezTo>
                  <a:cubicBezTo>
                    <a:pt x="13150" y="11862"/>
                    <a:pt x="15041" y="6592"/>
                    <a:pt x="17866" y="4388"/>
                  </a:cubicBezTo>
                  <a:cubicBezTo>
                    <a:pt x="19928" y="2785"/>
                    <a:pt x="19853" y="0"/>
                    <a:pt x="1892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3" name="Google Shape;1943;p134"/>
            <p:cNvSpPr/>
            <p:nvPr/>
          </p:nvSpPr>
          <p:spPr>
            <a:xfrm>
              <a:off x="2913598" y="728859"/>
              <a:ext cx="213222" cy="107022"/>
            </a:xfrm>
            <a:custGeom>
              <a:avLst/>
              <a:gdLst/>
              <a:ahLst/>
              <a:cxnLst/>
              <a:rect l="l" t="t" r="r" b="b"/>
              <a:pathLst>
                <a:path w="21428" h="21600" extrusionOk="0">
                  <a:moveTo>
                    <a:pt x="15640" y="0"/>
                  </a:moveTo>
                  <a:cubicBezTo>
                    <a:pt x="15600" y="0"/>
                    <a:pt x="15561" y="15"/>
                    <a:pt x="15528" y="51"/>
                  </a:cubicBezTo>
                  <a:cubicBezTo>
                    <a:pt x="15082" y="609"/>
                    <a:pt x="15416" y="1843"/>
                    <a:pt x="15304" y="2631"/>
                  </a:cubicBezTo>
                  <a:cubicBezTo>
                    <a:pt x="15279" y="2805"/>
                    <a:pt x="15202" y="2871"/>
                    <a:pt x="15100" y="2871"/>
                  </a:cubicBezTo>
                  <a:cubicBezTo>
                    <a:pt x="14848" y="2871"/>
                    <a:pt x="14440" y="2503"/>
                    <a:pt x="14223" y="2503"/>
                  </a:cubicBezTo>
                  <a:cubicBezTo>
                    <a:pt x="14134" y="2503"/>
                    <a:pt x="14076" y="2564"/>
                    <a:pt x="14076" y="2744"/>
                  </a:cubicBezTo>
                  <a:cubicBezTo>
                    <a:pt x="14076" y="3220"/>
                    <a:pt x="13951" y="3475"/>
                    <a:pt x="13782" y="3475"/>
                  </a:cubicBezTo>
                  <a:cubicBezTo>
                    <a:pt x="13632" y="3475"/>
                    <a:pt x="13451" y="3276"/>
                    <a:pt x="13293" y="2851"/>
                  </a:cubicBezTo>
                  <a:cubicBezTo>
                    <a:pt x="13148" y="2518"/>
                    <a:pt x="12941" y="2390"/>
                    <a:pt x="12743" y="2390"/>
                  </a:cubicBezTo>
                  <a:cubicBezTo>
                    <a:pt x="12404" y="2390"/>
                    <a:pt x="12085" y="2769"/>
                    <a:pt x="12121" y="3189"/>
                  </a:cubicBezTo>
                  <a:cubicBezTo>
                    <a:pt x="12121" y="3450"/>
                    <a:pt x="12085" y="3562"/>
                    <a:pt x="12006" y="3562"/>
                  </a:cubicBezTo>
                  <a:cubicBezTo>
                    <a:pt x="11853" y="3562"/>
                    <a:pt x="11545" y="3117"/>
                    <a:pt x="11060" y="2518"/>
                  </a:cubicBezTo>
                  <a:cubicBezTo>
                    <a:pt x="10938" y="2355"/>
                    <a:pt x="10813" y="2283"/>
                    <a:pt x="10691" y="2283"/>
                  </a:cubicBezTo>
                  <a:cubicBezTo>
                    <a:pt x="10151" y="2283"/>
                    <a:pt x="9674" y="3690"/>
                    <a:pt x="9720" y="4422"/>
                  </a:cubicBezTo>
                  <a:cubicBezTo>
                    <a:pt x="9743" y="4816"/>
                    <a:pt x="9705" y="5083"/>
                    <a:pt x="9603" y="5083"/>
                  </a:cubicBezTo>
                  <a:cubicBezTo>
                    <a:pt x="9475" y="5083"/>
                    <a:pt x="9251" y="4658"/>
                    <a:pt x="8937" y="3527"/>
                  </a:cubicBezTo>
                  <a:cubicBezTo>
                    <a:pt x="8774" y="2943"/>
                    <a:pt x="8604" y="2713"/>
                    <a:pt x="8448" y="2713"/>
                  </a:cubicBezTo>
                  <a:cubicBezTo>
                    <a:pt x="8071" y="2713"/>
                    <a:pt x="7791" y="4074"/>
                    <a:pt x="7987" y="4873"/>
                  </a:cubicBezTo>
                  <a:cubicBezTo>
                    <a:pt x="8221" y="5815"/>
                    <a:pt x="8180" y="6910"/>
                    <a:pt x="7898" y="6910"/>
                  </a:cubicBezTo>
                  <a:cubicBezTo>
                    <a:pt x="7844" y="6910"/>
                    <a:pt x="7780" y="6869"/>
                    <a:pt x="7709" y="6777"/>
                  </a:cubicBezTo>
                  <a:cubicBezTo>
                    <a:pt x="7612" y="6659"/>
                    <a:pt x="7510" y="6603"/>
                    <a:pt x="7408" y="6603"/>
                  </a:cubicBezTo>
                  <a:cubicBezTo>
                    <a:pt x="7034" y="6603"/>
                    <a:pt x="6644" y="7309"/>
                    <a:pt x="6424" y="8016"/>
                  </a:cubicBezTo>
                  <a:cubicBezTo>
                    <a:pt x="6391" y="8113"/>
                    <a:pt x="6353" y="8159"/>
                    <a:pt x="6307" y="8159"/>
                  </a:cubicBezTo>
                  <a:cubicBezTo>
                    <a:pt x="5950" y="8159"/>
                    <a:pt x="5270" y="5344"/>
                    <a:pt x="5866" y="4648"/>
                  </a:cubicBezTo>
                  <a:cubicBezTo>
                    <a:pt x="6537" y="3864"/>
                    <a:pt x="3687" y="496"/>
                    <a:pt x="2793" y="496"/>
                  </a:cubicBezTo>
                  <a:cubicBezTo>
                    <a:pt x="1901" y="496"/>
                    <a:pt x="2515" y="1843"/>
                    <a:pt x="3073" y="2744"/>
                  </a:cubicBezTo>
                  <a:cubicBezTo>
                    <a:pt x="3353" y="3204"/>
                    <a:pt x="3297" y="3404"/>
                    <a:pt x="3119" y="3404"/>
                  </a:cubicBezTo>
                  <a:cubicBezTo>
                    <a:pt x="2910" y="3404"/>
                    <a:pt x="2528" y="3117"/>
                    <a:pt x="2347" y="2631"/>
                  </a:cubicBezTo>
                  <a:cubicBezTo>
                    <a:pt x="2247" y="2395"/>
                    <a:pt x="2122" y="2293"/>
                    <a:pt x="1987" y="2293"/>
                  </a:cubicBezTo>
                  <a:cubicBezTo>
                    <a:pt x="1666" y="2293"/>
                    <a:pt x="1281" y="2882"/>
                    <a:pt x="1006" y="3752"/>
                  </a:cubicBezTo>
                  <a:cubicBezTo>
                    <a:pt x="672" y="4985"/>
                    <a:pt x="55" y="5656"/>
                    <a:pt x="2" y="6557"/>
                  </a:cubicBezTo>
                  <a:cubicBezTo>
                    <a:pt x="-39" y="7212"/>
                    <a:pt x="514" y="7867"/>
                    <a:pt x="1187" y="7867"/>
                  </a:cubicBezTo>
                  <a:cubicBezTo>
                    <a:pt x="1434" y="7867"/>
                    <a:pt x="1699" y="7775"/>
                    <a:pt x="1957" y="7565"/>
                  </a:cubicBezTo>
                  <a:cubicBezTo>
                    <a:pt x="2459" y="7145"/>
                    <a:pt x="2979" y="6889"/>
                    <a:pt x="3432" y="6889"/>
                  </a:cubicBezTo>
                  <a:cubicBezTo>
                    <a:pt x="3830" y="6889"/>
                    <a:pt x="4177" y="7089"/>
                    <a:pt x="4414" y="7565"/>
                  </a:cubicBezTo>
                  <a:cubicBezTo>
                    <a:pt x="4916" y="8461"/>
                    <a:pt x="3519" y="8799"/>
                    <a:pt x="4021" y="9582"/>
                  </a:cubicBezTo>
                  <a:cubicBezTo>
                    <a:pt x="4457" y="10165"/>
                    <a:pt x="4222" y="10749"/>
                    <a:pt x="3389" y="10749"/>
                  </a:cubicBezTo>
                  <a:cubicBezTo>
                    <a:pt x="3262" y="10749"/>
                    <a:pt x="3119" y="10733"/>
                    <a:pt x="2961" y="10708"/>
                  </a:cubicBezTo>
                  <a:cubicBezTo>
                    <a:pt x="2828" y="10677"/>
                    <a:pt x="2693" y="10667"/>
                    <a:pt x="2556" y="10667"/>
                  </a:cubicBezTo>
                  <a:cubicBezTo>
                    <a:pt x="1536" y="10667"/>
                    <a:pt x="473" y="11358"/>
                    <a:pt x="672" y="12049"/>
                  </a:cubicBezTo>
                  <a:cubicBezTo>
                    <a:pt x="721" y="12228"/>
                    <a:pt x="896" y="12289"/>
                    <a:pt x="1141" y="12289"/>
                  </a:cubicBezTo>
                  <a:cubicBezTo>
                    <a:pt x="1727" y="12289"/>
                    <a:pt x="2703" y="11921"/>
                    <a:pt x="3223" y="11921"/>
                  </a:cubicBezTo>
                  <a:cubicBezTo>
                    <a:pt x="3437" y="11921"/>
                    <a:pt x="3575" y="11987"/>
                    <a:pt x="3575" y="12162"/>
                  </a:cubicBezTo>
                  <a:cubicBezTo>
                    <a:pt x="3621" y="12822"/>
                    <a:pt x="3590" y="13866"/>
                    <a:pt x="4003" y="13866"/>
                  </a:cubicBezTo>
                  <a:cubicBezTo>
                    <a:pt x="4085" y="13866"/>
                    <a:pt x="4182" y="13825"/>
                    <a:pt x="4301" y="13733"/>
                  </a:cubicBezTo>
                  <a:cubicBezTo>
                    <a:pt x="4406" y="13631"/>
                    <a:pt x="4485" y="13584"/>
                    <a:pt x="4541" y="13584"/>
                  </a:cubicBezTo>
                  <a:cubicBezTo>
                    <a:pt x="4852" y="13584"/>
                    <a:pt x="4587" y="14890"/>
                    <a:pt x="4916" y="15079"/>
                  </a:cubicBezTo>
                  <a:cubicBezTo>
                    <a:pt x="5252" y="15417"/>
                    <a:pt x="5140" y="16876"/>
                    <a:pt x="4189" y="16988"/>
                  </a:cubicBezTo>
                  <a:cubicBezTo>
                    <a:pt x="3241" y="17213"/>
                    <a:pt x="2793" y="17546"/>
                    <a:pt x="3185" y="18447"/>
                  </a:cubicBezTo>
                  <a:cubicBezTo>
                    <a:pt x="3374" y="18826"/>
                    <a:pt x="3639" y="18964"/>
                    <a:pt x="3952" y="18964"/>
                  </a:cubicBezTo>
                  <a:cubicBezTo>
                    <a:pt x="4475" y="18964"/>
                    <a:pt x="5125" y="18570"/>
                    <a:pt x="5754" y="18222"/>
                  </a:cubicBezTo>
                  <a:cubicBezTo>
                    <a:pt x="5833" y="18186"/>
                    <a:pt x="5915" y="18171"/>
                    <a:pt x="5999" y="18171"/>
                  </a:cubicBezTo>
                  <a:cubicBezTo>
                    <a:pt x="6988" y="18171"/>
                    <a:pt x="8308" y="20423"/>
                    <a:pt x="9440" y="21252"/>
                  </a:cubicBezTo>
                  <a:cubicBezTo>
                    <a:pt x="9728" y="21498"/>
                    <a:pt x="10066" y="21600"/>
                    <a:pt x="10418" y="21600"/>
                  </a:cubicBezTo>
                  <a:cubicBezTo>
                    <a:pt x="11512" y="21600"/>
                    <a:pt x="12735" y="20587"/>
                    <a:pt x="12903" y="19568"/>
                  </a:cubicBezTo>
                  <a:cubicBezTo>
                    <a:pt x="13127" y="18334"/>
                    <a:pt x="14746" y="18780"/>
                    <a:pt x="15416" y="17884"/>
                  </a:cubicBezTo>
                  <a:cubicBezTo>
                    <a:pt x="16199" y="16650"/>
                    <a:pt x="17203" y="15867"/>
                    <a:pt x="18209" y="15642"/>
                  </a:cubicBezTo>
                  <a:cubicBezTo>
                    <a:pt x="19359" y="15529"/>
                    <a:pt x="19328" y="12945"/>
                    <a:pt x="19800" y="12945"/>
                  </a:cubicBezTo>
                  <a:cubicBezTo>
                    <a:pt x="19808" y="12945"/>
                    <a:pt x="19818" y="12945"/>
                    <a:pt x="19828" y="12950"/>
                  </a:cubicBezTo>
                  <a:cubicBezTo>
                    <a:pt x="19851" y="12960"/>
                    <a:pt x="19876" y="12965"/>
                    <a:pt x="19902" y="12965"/>
                  </a:cubicBezTo>
                  <a:cubicBezTo>
                    <a:pt x="20355" y="12965"/>
                    <a:pt x="21074" y="11092"/>
                    <a:pt x="21393" y="9920"/>
                  </a:cubicBezTo>
                  <a:cubicBezTo>
                    <a:pt x="21561" y="8348"/>
                    <a:pt x="21112" y="6777"/>
                    <a:pt x="20333" y="6444"/>
                  </a:cubicBezTo>
                  <a:cubicBezTo>
                    <a:pt x="19606" y="6444"/>
                    <a:pt x="19048" y="5323"/>
                    <a:pt x="19214" y="4422"/>
                  </a:cubicBezTo>
                  <a:cubicBezTo>
                    <a:pt x="19382" y="3527"/>
                    <a:pt x="18824" y="2406"/>
                    <a:pt x="18880" y="1843"/>
                  </a:cubicBezTo>
                  <a:cubicBezTo>
                    <a:pt x="18880" y="1607"/>
                    <a:pt x="18770" y="1525"/>
                    <a:pt x="18605" y="1525"/>
                  </a:cubicBezTo>
                  <a:cubicBezTo>
                    <a:pt x="18299" y="1525"/>
                    <a:pt x="17809" y="1812"/>
                    <a:pt x="17483" y="1955"/>
                  </a:cubicBezTo>
                  <a:cubicBezTo>
                    <a:pt x="17453" y="1976"/>
                    <a:pt x="17422" y="1986"/>
                    <a:pt x="17389" y="1986"/>
                  </a:cubicBezTo>
                  <a:cubicBezTo>
                    <a:pt x="16907" y="1986"/>
                    <a:pt x="16097" y="0"/>
                    <a:pt x="156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4" name="Google Shape;1944;p134"/>
            <p:cNvSpPr/>
            <p:nvPr/>
          </p:nvSpPr>
          <p:spPr>
            <a:xfrm>
              <a:off x="3192332" y="1091006"/>
              <a:ext cx="84952" cy="102737"/>
            </a:xfrm>
            <a:custGeom>
              <a:avLst/>
              <a:gdLst/>
              <a:ahLst/>
              <a:cxnLst/>
              <a:rect l="l" t="t" r="r" b="b"/>
              <a:pathLst>
                <a:path w="20132" h="21600" extrusionOk="0">
                  <a:moveTo>
                    <a:pt x="10866" y="0"/>
                  </a:moveTo>
                  <a:cubicBezTo>
                    <a:pt x="9616" y="0"/>
                    <a:pt x="8576" y="395"/>
                    <a:pt x="8492" y="1381"/>
                  </a:cubicBezTo>
                  <a:cubicBezTo>
                    <a:pt x="8492" y="2901"/>
                    <a:pt x="10734" y="2431"/>
                    <a:pt x="10734" y="3370"/>
                  </a:cubicBezTo>
                  <a:cubicBezTo>
                    <a:pt x="10866" y="4420"/>
                    <a:pt x="8492" y="4186"/>
                    <a:pt x="6911" y="5236"/>
                  </a:cubicBezTo>
                  <a:cubicBezTo>
                    <a:pt x="6497" y="5492"/>
                    <a:pt x="6082" y="5583"/>
                    <a:pt x="5667" y="5583"/>
                  </a:cubicBezTo>
                  <a:cubicBezTo>
                    <a:pt x="4670" y="5583"/>
                    <a:pt x="3678" y="5065"/>
                    <a:pt x="2680" y="5065"/>
                  </a:cubicBezTo>
                  <a:cubicBezTo>
                    <a:pt x="2380" y="5065"/>
                    <a:pt x="2079" y="5113"/>
                    <a:pt x="1779" y="5236"/>
                  </a:cubicBezTo>
                  <a:cubicBezTo>
                    <a:pt x="66" y="5940"/>
                    <a:pt x="3624" y="6873"/>
                    <a:pt x="2302" y="8510"/>
                  </a:cubicBezTo>
                  <a:cubicBezTo>
                    <a:pt x="1118" y="10147"/>
                    <a:pt x="2434" y="10030"/>
                    <a:pt x="4543" y="11549"/>
                  </a:cubicBezTo>
                  <a:cubicBezTo>
                    <a:pt x="6653" y="13186"/>
                    <a:pt x="3227" y="13533"/>
                    <a:pt x="3227" y="15287"/>
                  </a:cubicBezTo>
                  <a:cubicBezTo>
                    <a:pt x="3227" y="17041"/>
                    <a:pt x="721" y="16924"/>
                    <a:pt x="66" y="18092"/>
                  </a:cubicBezTo>
                  <a:cubicBezTo>
                    <a:pt x="-463" y="19259"/>
                    <a:pt x="2302" y="21600"/>
                    <a:pt x="4808" y="21600"/>
                  </a:cubicBezTo>
                  <a:cubicBezTo>
                    <a:pt x="7837" y="21365"/>
                    <a:pt x="10734" y="20310"/>
                    <a:pt x="13102" y="18443"/>
                  </a:cubicBezTo>
                  <a:cubicBezTo>
                    <a:pt x="13985" y="17702"/>
                    <a:pt x="14724" y="17516"/>
                    <a:pt x="15409" y="17516"/>
                  </a:cubicBezTo>
                  <a:cubicBezTo>
                    <a:pt x="16125" y="17516"/>
                    <a:pt x="16786" y="17718"/>
                    <a:pt x="17501" y="17718"/>
                  </a:cubicBezTo>
                  <a:cubicBezTo>
                    <a:pt x="17940" y="17718"/>
                    <a:pt x="18396" y="17644"/>
                    <a:pt x="18901" y="17393"/>
                  </a:cubicBezTo>
                  <a:cubicBezTo>
                    <a:pt x="21137" y="16337"/>
                    <a:pt x="19821" y="8862"/>
                    <a:pt x="18901" y="7342"/>
                  </a:cubicBezTo>
                  <a:cubicBezTo>
                    <a:pt x="18769" y="7108"/>
                    <a:pt x="18769" y="6873"/>
                    <a:pt x="18901" y="6638"/>
                  </a:cubicBezTo>
                  <a:cubicBezTo>
                    <a:pt x="18240" y="6292"/>
                    <a:pt x="17717" y="5823"/>
                    <a:pt x="17321" y="5353"/>
                  </a:cubicBezTo>
                  <a:cubicBezTo>
                    <a:pt x="16696" y="4682"/>
                    <a:pt x="16191" y="4426"/>
                    <a:pt x="15794" y="4426"/>
                  </a:cubicBezTo>
                  <a:cubicBezTo>
                    <a:pt x="15013" y="4426"/>
                    <a:pt x="14640" y="5401"/>
                    <a:pt x="14556" y="6174"/>
                  </a:cubicBezTo>
                  <a:cubicBezTo>
                    <a:pt x="14484" y="6478"/>
                    <a:pt x="14316" y="6590"/>
                    <a:pt x="14087" y="6590"/>
                  </a:cubicBezTo>
                  <a:cubicBezTo>
                    <a:pt x="13444" y="6590"/>
                    <a:pt x="12302" y="5673"/>
                    <a:pt x="11527" y="5588"/>
                  </a:cubicBezTo>
                  <a:cubicBezTo>
                    <a:pt x="10469" y="5353"/>
                    <a:pt x="11918" y="3487"/>
                    <a:pt x="12579" y="3018"/>
                  </a:cubicBezTo>
                  <a:cubicBezTo>
                    <a:pt x="13366" y="2319"/>
                    <a:pt x="13763" y="1498"/>
                    <a:pt x="13895" y="565"/>
                  </a:cubicBezTo>
                  <a:cubicBezTo>
                    <a:pt x="13630" y="565"/>
                    <a:pt x="13498" y="448"/>
                    <a:pt x="13366" y="448"/>
                  </a:cubicBezTo>
                  <a:cubicBezTo>
                    <a:pt x="12585" y="171"/>
                    <a:pt x="11683" y="0"/>
                    <a:pt x="1086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5" name="Google Shape;1945;p134"/>
            <p:cNvSpPr/>
            <p:nvPr/>
          </p:nvSpPr>
          <p:spPr>
            <a:xfrm>
              <a:off x="3239390" y="978228"/>
              <a:ext cx="199989" cy="257410"/>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6" name="Google Shape;1946;p134"/>
            <p:cNvSpPr/>
            <p:nvPr/>
          </p:nvSpPr>
          <p:spPr>
            <a:xfrm>
              <a:off x="3239390" y="978228"/>
              <a:ext cx="199989" cy="257410"/>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7" name="Google Shape;1947;p134"/>
            <p:cNvSpPr/>
            <p:nvPr/>
          </p:nvSpPr>
          <p:spPr>
            <a:xfrm>
              <a:off x="3565276" y="1014037"/>
              <a:ext cx="93058" cy="91451"/>
            </a:xfrm>
            <a:custGeom>
              <a:avLst/>
              <a:gdLst/>
              <a:ahLst/>
              <a:cxnLst/>
              <a:rect l="l" t="t" r="r" b="b"/>
              <a:pathLst>
                <a:path w="20786" h="21600" extrusionOk="0">
                  <a:moveTo>
                    <a:pt x="10147" y="0"/>
                  </a:moveTo>
                  <a:cubicBezTo>
                    <a:pt x="9161" y="0"/>
                    <a:pt x="7813" y="815"/>
                    <a:pt x="7632" y="2276"/>
                  </a:cubicBezTo>
                  <a:cubicBezTo>
                    <a:pt x="7552" y="3504"/>
                    <a:pt x="6748" y="3606"/>
                    <a:pt x="6034" y="3606"/>
                  </a:cubicBezTo>
                  <a:cubicBezTo>
                    <a:pt x="5893" y="3606"/>
                    <a:pt x="5751" y="3600"/>
                    <a:pt x="5621" y="3600"/>
                  </a:cubicBezTo>
                  <a:cubicBezTo>
                    <a:pt x="5366" y="3600"/>
                    <a:pt x="5145" y="3618"/>
                    <a:pt x="5020" y="3720"/>
                  </a:cubicBezTo>
                  <a:cubicBezTo>
                    <a:pt x="4527" y="4241"/>
                    <a:pt x="6142" y="5032"/>
                    <a:pt x="5270" y="5948"/>
                  </a:cubicBezTo>
                  <a:cubicBezTo>
                    <a:pt x="5134" y="6074"/>
                    <a:pt x="5009" y="6128"/>
                    <a:pt x="4890" y="6128"/>
                  </a:cubicBezTo>
                  <a:cubicBezTo>
                    <a:pt x="4261" y="6128"/>
                    <a:pt x="3814" y="4618"/>
                    <a:pt x="2664" y="4504"/>
                  </a:cubicBezTo>
                  <a:cubicBezTo>
                    <a:pt x="2624" y="4504"/>
                    <a:pt x="2590" y="4499"/>
                    <a:pt x="2550" y="4499"/>
                  </a:cubicBezTo>
                  <a:cubicBezTo>
                    <a:pt x="1168" y="4499"/>
                    <a:pt x="1032" y="6900"/>
                    <a:pt x="432" y="8051"/>
                  </a:cubicBezTo>
                  <a:cubicBezTo>
                    <a:pt x="-316" y="9231"/>
                    <a:pt x="58" y="11854"/>
                    <a:pt x="432" y="13561"/>
                  </a:cubicBezTo>
                  <a:cubicBezTo>
                    <a:pt x="675" y="15400"/>
                    <a:pt x="2539" y="16449"/>
                    <a:pt x="2046" y="17892"/>
                  </a:cubicBezTo>
                  <a:cubicBezTo>
                    <a:pt x="1922" y="18551"/>
                    <a:pt x="2290" y="19336"/>
                    <a:pt x="2788" y="19995"/>
                  </a:cubicBezTo>
                  <a:cubicBezTo>
                    <a:pt x="4154" y="19995"/>
                    <a:pt x="5519" y="20126"/>
                    <a:pt x="6884" y="20522"/>
                  </a:cubicBezTo>
                  <a:cubicBezTo>
                    <a:pt x="7133" y="20588"/>
                    <a:pt x="7411" y="20618"/>
                    <a:pt x="7694" y="20618"/>
                  </a:cubicBezTo>
                  <a:cubicBezTo>
                    <a:pt x="7972" y="20618"/>
                    <a:pt x="8249" y="20588"/>
                    <a:pt x="8498" y="20522"/>
                  </a:cubicBezTo>
                  <a:cubicBezTo>
                    <a:pt x="8000" y="19468"/>
                    <a:pt x="6635" y="18683"/>
                    <a:pt x="6759" y="17892"/>
                  </a:cubicBezTo>
                  <a:cubicBezTo>
                    <a:pt x="6810" y="17593"/>
                    <a:pt x="7020" y="17467"/>
                    <a:pt x="7315" y="17467"/>
                  </a:cubicBezTo>
                  <a:cubicBezTo>
                    <a:pt x="7796" y="17467"/>
                    <a:pt x="8504" y="17802"/>
                    <a:pt x="9122" y="18288"/>
                  </a:cubicBezTo>
                  <a:cubicBezTo>
                    <a:pt x="9569" y="18761"/>
                    <a:pt x="10351" y="19030"/>
                    <a:pt x="11014" y="19030"/>
                  </a:cubicBezTo>
                  <a:cubicBezTo>
                    <a:pt x="11637" y="19030"/>
                    <a:pt x="12164" y="18797"/>
                    <a:pt x="12226" y="18288"/>
                  </a:cubicBezTo>
                  <a:cubicBezTo>
                    <a:pt x="12334" y="17695"/>
                    <a:pt x="12045" y="15179"/>
                    <a:pt x="11070" y="15179"/>
                  </a:cubicBezTo>
                  <a:cubicBezTo>
                    <a:pt x="10968" y="15179"/>
                    <a:pt x="10855" y="15209"/>
                    <a:pt x="10736" y="15269"/>
                  </a:cubicBezTo>
                  <a:cubicBezTo>
                    <a:pt x="10215" y="15598"/>
                    <a:pt x="9847" y="15748"/>
                    <a:pt x="9558" y="15748"/>
                  </a:cubicBezTo>
                  <a:cubicBezTo>
                    <a:pt x="9161" y="15748"/>
                    <a:pt x="8912" y="15466"/>
                    <a:pt x="8623" y="15005"/>
                  </a:cubicBezTo>
                  <a:cubicBezTo>
                    <a:pt x="8125" y="14352"/>
                    <a:pt x="9614" y="13166"/>
                    <a:pt x="9864" y="11986"/>
                  </a:cubicBezTo>
                  <a:cubicBezTo>
                    <a:pt x="10238" y="10806"/>
                    <a:pt x="12470" y="11201"/>
                    <a:pt x="12843" y="10279"/>
                  </a:cubicBezTo>
                  <a:cubicBezTo>
                    <a:pt x="13093" y="9494"/>
                    <a:pt x="11229" y="8314"/>
                    <a:pt x="10611" y="7919"/>
                  </a:cubicBezTo>
                  <a:cubicBezTo>
                    <a:pt x="9864" y="6871"/>
                    <a:pt x="9739" y="5553"/>
                    <a:pt x="10487" y="4504"/>
                  </a:cubicBezTo>
                  <a:cubicBezTo>
                    <a:pt x="11354" y="3324"/>
                    <a:pt x="11478" y="1617"/>
                    <a:pt x="10980" y="305"/>
                  </a:cubicBezTo>
                  <a:cubicBezTo>
                    <a:pt x="10787" y="102"/>
                    <a:pt x="10487" y="0"/>
                    <a:pt x="10147" y="0"/>
                  </a:cubicBezTo>
                  <a:close/>
                  <a:moveTo>
                    <a:pt x="17772" y="11776"/>
                  </a:moveTo>
                  <a:cubicBezTo>
                    <a:pt x="17687" y="11776"/>
                    <a:pt x="17613" y="11908"/>
                    <a:pt x="17562" y="12250"/>
                  </a:cubicBezTo>
                  <a:cubicBezTo>
                    <a:pt x="17483" y="12783"/>
                    <a:pt x="17302" y="12920"/>
                    <a:pt x="17041" y="12920"/>
                  </a:cubicBezTo>
                  <a:cubicBezTo>
                    <a:pt x="16763" y="12920"/>
                    <a:pt x="16401" y="12765"/>
                    <a:pt x="15993" y="12765"/>
                  </a:cubicBezTo>
                  <a:cubicBezTo>
                    <a:pt x="15557" y="12765"/>
                    <a:pt x="15070" y="12944"/>
                    <a:pt x="14583" y="13693"/>
                  </a:cubicBezTo>
                  <a:cubicBezTo>
                    <a:pt x="13217" y="15664"/>
                    <a:pt x="15449" y="17503"/>
                    <a:pt x="16322" y="18156"/>
                  </a:cubicBezTo>
                  <a:cubicBezTo>
                    <a:pt x="17166" y="18713"/>
                    <a:pt x="16577" y="19557"/>
                    <a:pt x="15619" y="19557"/>
                  </a:cubicBezTo>
                  <a:cubicBezTo>
                    <a:pt x="15449" y="19557"/>
                    <a:pt x="15268" y="19527"/>
                    <a:pt x="15081" y="19468"/>
                  </a:cubicBezTo>
                  <a:cubicBezTo>
                    <a:pt x="14979" y="19438"/>
                    <a:pt x="14894" y="19426"/>
                    <a:pt x="14815" y="19426"/>
                  </a:cubicBezTo>
                  <a:cubicBezTo>
                    <a:pt x="13965" y="19426"/>
                    <a:pt x="14724" y="21330"/>
                    <a:pt x="16322" y="21570"/>
                  </a:cubicBezTo>
                  <a:cubicBezTo>
                    <a:pt x="16407" y="21588"/>
                    <a:pt x="16492" y="21600"/>
                    <a:pt x="16577" y="21600"/>
                  </a:cubicBezTo>
                  <a:cubicBezTo>
                    <a:pt x="18112" y="21600"/>
                    <a:pt x="19664" y="18377"/>
                    <a:pt x="19551" y="17635"/>
                  </a:cubicBezTo>
                  <a:cubicBezTo>
                    <a:pt x="19301" y="16712"/>
                    <a:pt x="21284" y="12777"/>
                    <a:pt x="20667" y="12250"/>
                  </a:cubicBezTo>
                  <a:cubicBezTo>
                    <a:pt x="20621" y="12226"/>
                    <a:pt x="20576" y="12214"/>
                    <a:pt x="20531" y="12214"/>
                  </a:cubicBezTo>
                  <a:cubicBezTo>
                    <a:pt x="20077" y="12214"/>
                    <a:pt x="19619" y="13310"/>
                    <a:pt x="19052" y="13430"/>
                  </a:cubicBezTo>
                  <a:cubicBezTo>
                    <a:pt x="19035" y="13436"/>
                    <a:pt x="19024" y="13436"/>
                    <a:pt x="19012" y="13436"/>
                  </a:cubicBezTo>
                  <a:cubicBezTo>
                    <a:pt x="18537" y="13436"/>
                    <a:pt x="18066" y="11776"/>
                    <a:pt x="17772" y="1177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8" name="Google Shape;1948;p134"/>
            <p:cNvSpPr/>
            <p:nvPr/>
          </p:nvSpPr>
          <p:spPr>
            <a:xfrm>
              <a:off x="3629383" y="636496"/>
              <a:ext cx="250724" cy="447512"/>
            </a:xfrm>
            <a:custGeom>
              <a:avLst/>
              <a:gdLst/>
              <a:ahLst/>
              <a:cxnLst/>
              <a:rect l="l" t="t" r="r" b="b"/>
              <a:pathLst>
                <a:path w="21509" h="21600" extrusionOk="0">
                  <a:moveTo>
                    <a:pt x="12713" y="18016"/>
                  </a:moveTo>
                  <a:cubicBezTo>
                    <a:pt x="12704" y="18016"/>
                    <a:pt x="12696" y="18016"/>
                    <a:pt x="12689" y="18017"/>
                  </a:cubicBezTo>
                  <a:cubicBezTo>
                    <a:pt x="11734" y="18017"/>
                    <a:pt x="11257" y="19143"/>
                    <a:pt x="11497" y="19305"/>
                  </a:cubicBezTo>
                  <a:cubicBezTo>
                    <a:pt x="11510" y="19316"/>
                    <a:pt x="11529" y="19321"/>
                    <a:pt x="11555" y="19321"/>
                  </a:cubicBezTo>
                  <a:cubicBezTo>
                    <a:pt x="11945" y="19321"/>
                    <a:pt x="13555" y="18016"/>
                    <a:pt x="12713" y="18016"/>
                  </a:cubicBezTo>
                  <a:close/>
                  <a:moveTo>
                    <a:pt x="15778" y="0"/>
                  </a:moveTo>
                  <a:cubicBezTo>
                    <a:pt x="15248" y="0"/>
                    <a:pt x="15071" y="499"/>
                    <a:pt x="15071" y="821"/>
                  </a:cubicBezTo>
                  <a:cubicBezTo>
                    <a:pt x="15071" y="1047"/>
                    <a:pt x="14832" y="1156"/>
                    <a:pt x="14538" y="1156"/>
                  </a:cubicBezTo>
                  <a:cubicBezTo>
                    <a:pt x="14342" y="1156"/>
                    <a:pt x="14118" y="1107"/>
                    <a:pt x="13927" y="1010"/>
                  </a:cubicBezTo>
                  <a:cubicBezTo>
                    <a:pt x="13735" y="912"/>
                    <a:pt x="13527" y="894"/>
                    <a:pt x="13298" y="894"/>
                  </a:cubicBezTo>
                  <a:cubicBezTo>
                    <a:pt x="13159" y="894"/>
                    <a:pt x="13011" y="900"/>
                    <a:pt x="12857" y="900"/>
                  </a:cubicBezTo>
                  <a:cubicBezTo>
                    <a:pt x="12641" y="900"/>
                    <a:pt x="12411" y="886"/>
                    <a:pt x="12162" y="821"/>
                  </a:cubicBezTo>
                  <a:cubicBezTo>
                    <a:pt x="12065" y="797"/>
                    <a:pt x="11986" y="787"/>
                    <a:pt x="11921" y="787"/>
                  </a:cubicBezTo>
                  <a:cubicBezTo>
                    <a:pt x="11481" y="787"/>
                    <a:pt x="11734" y="1285"/>
                    <a:pt x="11734" y="1519"/>
                  </a:cubicBezTo>
                  <a:cubicBezTo>
                    <a:pt x="11734" y="1814"/>
                    <a:pt x="10925" y="1814"/>
                    <a:pt x="10448" y="1814"/>
                  </a:cubicBezTo>
                  <a:cubicBezTo>
                    <a:pt x="9922" y="1814"/>
                    <a:pt x="9112" y="2055"/>
                    <a:pt x="9112" y="2377"/>
                  </a:cubicBezTo>
                  <a:cubicBezTo>
                    <a:pt x="9112" y="2726"/>
                    <a:pt x="8349" y="2915"/>
                    <a:pt x="8636" y="3102"/>
                  </a:cubicBezTo>
                  <a:cubicBezTo>
                    <a:pt x="8873" y="3289"/>
                    <a:pt x="8540" y="3478"/>
                    <a:pt x="8205" y="3611"/>
                  </a:cubicBezTo>
                  <a:cubicBezTo>
                    <a:pt x="7872" y="3773"/>
                    <a:pt x="7539" y="4228"/>
                    <a:pt x="7300" y="4390"/>
                  </a:cubicBezTo>
                  <a:cubicBezTo>
                    <a:pt x="7063" y="4523"/>
                    <a:pt x="7443" y="4765"/>
                    <a:pt x="6967" y="4953"/>
                  </a:cubicBezTo>
                  <a:cubicBezTo>
                    <a:pt x="6491" y="5140"/>
                    <a:pt x="5918" y="5006"/>
                    <a:pt x="5679" y="5140"/>
                  </a:cubicBezTo>
                  <a:cubicBezTo>
                    <a:pt x="5440" y="5275"/>
                    <a:pt x="5679" y="5623"/>
                    <a:pt x="5583" y="6053"/>
                  </a:cubicBezTo>
                  <a:cubicBezTo>
                    <a:pt x="5394" y="6508"/>
                    <a:pt x="5011" y="6965"/>
                    <a:pt x="4439" y="7340"/>
                  </a:cubicBezTo>
                  <a:cubicBezTo>
                    <a:pt x="3962" y="7715"/>
                    <a:pt x="4582" y="7796"/>
                    <a:pt x="4822" y="7850"/>
                  </a:cubicBezTo>
                  <a:cubicBezTo>
                    <a:pt x="5107" y="7904"/>
                    <a:pt x="5107" y="8145"/>
                    <a:pt x="4822" y="8413"/>
                  </a:cubicBezTo>
                  <a:cubicBezTo>
                    <a:pt x="4722" y="8535"/>
                    <a:pt x="4565" y="8575"/>
                    <a:pt x="4391" y="8575"/>
                  </a:cubicBezTo>
                  <a:cubicBezTo>
                    <a:pt x="4147" y="8575"/>
                    <a:pt x="3871" y="8499"/>
                    <a:pt x="3677" y="8467"/>
                  </a:cubicBezTo>
                  <a:cubicBezTo>
                    <a:pt x="3651" y="8462"/>
                    <a:pt x="3619" y="8460"/>
                    <a:pt x="3584" y="8460"/>
                  </a:cubicBezTo>
                  <a:cubicBezTo>
                    <a:pt x="3227" y="8460"/>
                    <a:pt x="2437" y="8698"/>
                    <a:pt x="1961" y="9138"/>
                  </a:cubicBezTo>
                  <a:cubicBezTo>
                    <a:pt x="1626" y="9433"/>
                    <a:pt x="1530" y="9809"/>
                    <a:pt x="1817" y="10157"/>
                  </a:cubicBezTo>
                  <a:cubicBezTo>
                    <a:pt x="1961" y="10372"/>
                    <a:pt x="1389" y="10667"/>
                    <a:pt x="1817" y="11149"/>
                  </a:cubicBezTo>
                  <a:cubicBezTo>
                    <a:pt x="2246" y="11632"/>
                    <a:pt x="1674" y="11713"/>
                    <a:pt x="1721" y="12088"/>
                  </a:cubicBezTo>
                  <a:cubicBezTo>
                    <a:pt x="1817" y="12490"/>
                    <a:pt x="2818" y="12437"/>
                    <a:pt x="2866" y="12812"/>
                  </a:cubicBezTo>
                  <a:cubicBezTo>
                    <a:pt x="2962" y="13188"/>
                    <a:pt x="2533" y="13349"/>
                    <a:pt x="2198" y="13349"/>
                  </a:cubicBezTo>
                  <a:cubicBezTo>
                    <a:pt x="1913" y="13349"/>
                    <a:pt x="1961" y="13724"/>
                    <a:pt x="2294" y="13805"/>
                  </a:cubicBezTo>
                  <a:cubicBezTo>
                    <a:pt x="2627" y="13913"/>
                    <a:pt x="2533" y="14584"/>
                    <a:pt x="2389" y="14771"/>
                  </a:cubicBezTo>
                  <a:cubicBezTo>
                    <a:pt x="2246" y="14958"/>
                    <a:pt x="1149" y="14771"/>
                    <a:pt x="1245" y="15012"/>
                  </a:cubicBezTo>
                  <a:cubicBezTo>
                    <a:pt x="1293" y="15227"/>
                    <a:pt x="958" y="15602"/>
                    <a:pt x="958" y="15791"/>
                  </a:cubicBezTo>
                  <a:cubicBezTo>
                    <a:pt x="958" y="15959"/>
                    <a:pt x="882" y="16480"/>
                    <a:pt x="621" y="16480"/>
                  </a:cubicBezTo>
                  <a:cubicBezTo>
                    <a:pt x="592" y="16480"/>
                    <a:pt x="562" y="16474"/>
                    <a:pt x="529" y="16461"/>
                  </a:cubicBezTo>
                  <a:cubicBezTo>
                    <a:pt x="425" y="16422"/>
                    <a:pt x="294" y="16396"/>
                    <a:pt x="157" y="16396"/>
                  </a:cubicBezTo>
                  <a:cubicBezTo>
                    <a:pt x="107" y="16396"/>
                    <a:pt x="57" y="16400"/>
                    <a:pt x="5" y="16407"/>
                  </a:cubicBezTo>
                  <a:lnTo>
                    <a:pt x="5" y="16514"/>
                  </a:lnTo>
                  <a:cubicBezTo>
                    <a:pt x="-43" y="16890"/>
                    <a:pt x="244" y="17266"/>
                    <a:pt x="769" y="17507"/>
                  </a:cubicBezTo>
                  <a:cubicBezTo>
                    <a:pt x="1341" y="17775"/>
                    <a:pt x="912" y="18177"/>
                    <a:pt x="1389" y="18553"/>
                  </a:cubicBezTo>
                  <a:cubicBezTo>
                    <a:pt x="1817" y="18902"/>
                    <a:pt x="1674" y="19197"/>
                    <a:pt x="2246" y="19438"/>
                  </a:cubicBezTo>
                  <a:cubicBezTo>
                    <a:pt x="2770" y="19706"/>
                    <a:pt x="2818" y="19868"/>
                    <a:pt x="2581" y="20217"/>
                  </a:cubicBezTo>
                  <a:cubicBezTo>
                    <a:pt x="2342" y="20539"/>
                    <a:pt x="3057" y="20458"/>
                    <a:pt x="3105" y="20672"/>
                  </a:cubicBezTo>
                  <a:cubicBezTo>
                    <a:pt x="3105" y="20861"/>
                    <a:pt x="2914" y="21289"/>
                    <a:pt x="3105" y="21505"/>
                  </a:cubicBezTo>
                  <a:cubicBezTo>
                    <a:pt x="3153" y="21576"/>
                    <a:pt x="3227" y="21600"/>
                    <a:pt x="3334" y="21600"/>
                  </a:cubicBezTo>
                  <a:cubicBezTo>
                    <a:pt x="3549" y="21600"/>
                    <a:pt x="3899" y="21505"/>
                    <a:pt x="4439" y="21505"/>
                  </a:cubicBezTo>
                  <a:cubicBezTo>
                    <a:pt x="5250" y="21478"/>
                    <a:pt x="5011" y="21183"/>
                    <a:pt x="5059" y="20913"/>
                  </a:cubicBezTo>
                  <a:cubicBezTo>
                    <a:pt x="5107" y="20618"/>
                    <a:pt x="5488" y="20753"/>
                    <a:pt x="5631" y="20566"/>
                  </a:cubicBezTo>
                  <a:cubicBezTo>
                    <a:pt x="5688" y="20455"/>
                    <a:pt x="5953" y="20400"/>
                    <a:pt x="6288" y="20400"/>
                  </a:cubicBezTo>
                  <a:cubicBezTo>
                    <a:pt x="6530" y="20400"/>
                    <a:pt x="6804" y="20429"/>
                    <a:pt x="7063" y="20485"/>
                  </a:cubicBezTo>
                  <a:cubicBezTo>
                    <a:pt x="7178" y="20518"/>
                    <a:pt x="7285" y="20533"/>
                    <a:pt x="7378" y="20533"/>
                  </a:cubicBezTo>
                  <a:cubicBezTo>
                    <a:pt x="7744" y="20533"/>
                    <a:pt x="7940" y="20306"/>
                    <a:pt x="8016" y="20028"/>
                  </a:cubicBezTo>
                  <a:cubicBezTo>
                    <a:pt x="8042" y="19930"/>
                    <a:pt x="8087" y="19894"/>
                    <a:pt x="8144" y="19894"/>
                  </a:cubicBezTo>
                  <a:cubicBezTo>
                    <a:pt x="8288" y="19894"/>
                    <a:pt x="8499" y="20132"/>
                    <a:pt x="8636" y="20190"/>
                  </a:cubicBezTo>
                  <a:cubicBezTo>
                    <a:pt x="8640" y="20192"/>
                    <a:pt x="8647" y="20192"/>
                    <a:pt x="8655" y="20192"/>
                  </a:cubicBezTo>
                  <a:cubicBezTo>
                    <a:pt x="8825" y="20192"/>
                    <a:pt x="9360" y="19610"/>
                    <a:pt x="9589" y="19224"/>
                  </a:cubicBezTo>
                  <a:cubicBezTo>
                    <a:pt x="9695" y="19043"/>
                    <a:pt x="9706" y="18960"/>
                    <a:pt x="9634" y="18960"/>
                  </a:cubicBezTo>
                  <a:cubicBezTo>
                    <a:pt x="9545" y="18960"/>
                    <a:pt x="9332" y="19083"/>
                    <a:pt x="9016" y="19305"/>
                  </a:cubicBezTo>
                  <a:cubicBezTo>
                    <a:pt x="8901" y="19375"/>
                    <a:pt x="8818" y="19405"/>
                    <a:pt x="8762" y="19405"/>
                  </a:cubicBezTo>
                  <a:cubicBezTo>
                    <a:pt x="8520" y="19405"/>
                    <a:pt x="8784" y="18847"/>
                    <a:pt x="9016" y="18607"/>
                  </a:cubicBezTo>
                  <a:cubicBezTo>
                    <a:pt x="9256" y="18285"/>
                    <a:pt x="9208" y="17373"/>
                    <a:pt x="9304" y="17185"/>
                  </a:cubicBezTo>
                  <a:cubicBezTo>
                    <a:pt x="9304" y="16890"/>
                    <a:pt x="9732" y="16622"/>
                    <a:pt x="10257" y="16568"/>
                  </a:cubicBezTo>
                  <a:cubicBezTo>
                    <a:pt x="10972" y="16488"/>
                    <a:pt x="11973" y="15951"/>
                    <a:pt x="11830" y="15737"/>
                  </a:cubicBezTo>
                  <a:cubicBezTo>
                    <a:pt x="11638" y="15496"/>
                    <a:pt x="12830" y="15147"/>
                    <a:pt x="12830" y="14906"/>
                  </a:cubicBezTo>
                  <a:cubicBezTo>
                    <a:pt x="12830" y="14690"/>
                    <a:pt x="11590" y="14019"/>
                    <a:pt x="11210" y="13859"/>
                  </a:cubicBezTo>
                  <a:cubicBezTo>
                    <a:pt x="10781" y="13724"/>
                    <a:pt x="9876" y="13832"/>
                    <a:pt x="9969" y="13670"/>
                  </a:cubicBezTo>
                  <a:cubicBezTo>
                    <a:pt x="9969" y="13296"/>
                    <a:pt x="9922" y="12920"/>
                    <a:pt x="9780" y="12544"/>
                  </a:cubicBezTo>
                  <a:cubicBezTo>
                    <a:pt x="9684" y="12222"/>
                    <a:pt x="10400" y="11874"/>
                    <a:pt x="10400" y="11579"/>
                  </a:cubicBezTo>
                  <a:cubicBezTo>
                    <a:pt x="10400" y="11257"/>
                    <a:pt x="10400" y="10908"/>
                    <a:pt x="10877" y="10801"/>
                  </a:cubicBezTo>
                  <a:cubicBezTo>
                    <a:pt x="11305" y="10694"/>
                    <a:pt x="11018" y="10425"/>
                    <a:pt x="11686" y="10345"/>
                  </a:cubicBezTo>
                  <a:cubicBezTo>
                    <a:pt x="12306" y="10264"/>
                    <a:pt x="12210" y="9728"/>
                    <a:pt x="12878" y="9566"/>
                  </a:cubicBezTo>
                  <a:cubicBezTo>
                    <a:pt x="13546" y="9406"/>
                    <a:pt x="13594" y="9271"/>
                    <a:pt x="14499" y="9003"/>
                  </a:cubicBezTo>
                  <a:cubicBezTo>
                    <a:pt x="15406" y="8762"/>
                    <a:pt x="16884" y="8172"/>
                    <a:pt x="17171" y="7850"/>
                  </a:cubicBezTo>
                  <a:cubicBezTo>
                    <a:pt x="17456" y="7555"/>
                    <a:pt x="16264" y="7233"/>
                    <a:pt x="16979" y="6884"/>
                  </a:cubicBezTo>
                  <a:cubicBezTo>
                    <a:pt x="17743" y="6562"/>
                    <a:pt x="17123" y="6186"/>
                    <a:pt x="17647" y="6079"/>
                  </a:cubicBezTo>
                  <a:cubicBezTo>
                    <a:pt x="18076" y="5972"/>
                    <a:pt x="18457" y="5784"/>
                    <a:pt x="18744" y="5570"/>
                  </a:cubicBezTo>
                  <a:cubicBezTo>
                    <a:pt x="18911" y="5475"/>
                    <a:pt x="19085" y="5451"/>
                    <a:pt x="19290" y="5451"/>
                  </a:cubicBezTo>
                  <a:cubicBezTo>
                    <a:pt x="19518" y="5451"/>
                    <a:pt x="19782" y="5481"/>
                    <a:pt x="20115" y="5481"/>
                  </a:cubicBezTo>
                  <a:cubicBezTo>
                    <a:pt x="20249" y="5481"/>
                    <a:pt x="20395" y="5477"/>
                    <a:pt x="20554" y="5462"/>
                  </a:cubicBezTo>
                  <a:cubicBezTo>
                    <a:pt x="20674" y="5451"/>
                    <a:pt x="20800" y="5445"/>
                    <a:pt x="20933" y="5445"/>
                  </a:cubicBezTo>
                  <a:cubicBezTo>
                    <a:pt x="21118" y="5445"/>
                    <a:pt x="21313" y="5458"/>
                    <a:pt x="21509" y="5489"/>
                  </a:cubicBezTo>
                  <a:cubicBezTo>
                    <a:pt x="21509" y="5328"/>
                    <a:pt x="21413" y="5140"/>
                    <a:pt x="21318" y="5006"/>
                  </a:cubicBezTo>
                  <a:cubicBezTo>
                    <a:pt x="21081" y="4872"/>
                    <a:pt x="20554" y="4470"/>
                    <a:pt x="20985" y="4470"/>
                  </a:cubicBezTo>
                  <a:cubicBezTo>
                    <a:pt x="21413" y="4470"/>
                    <a:pt x="21557" y="3773"/>
                    <a:pt x="21081" y="3611"/>
                  </a:cubicBezTo>
                  <a:cubicBezTo>
                    <a:pt x="20554" y="3478"/>
                    <a:pt x="21081" y="2861"/>
                    <a:pt x="20650" y="2726"/>
                  </a:cubicBezTo>
                  <a:cubicBezTo>
                    <a:pt x="20221" y="2593"/>
                    <a:pt x="20508" y="2109"/>
                    <a:pt x="20554" y="1760"/>
                  </a:cubicBezTo>
                  <a:cubicBezTo>
                    <a:pt x="20650" y="1438"/>
                    <a:pt x="19029" y="1143"/>
                    <a:pt x="18124" y="902"/>
                  </a:cubicBezTo>
                  <a:cubicBezTo>
                    <a:pt x="17217" y="661"/>
                    <a:pt x="16788" y="285"/>
                    <a:pt x="16072" y="44"/>
                  </a:cubicBezTo>
                  <a:cubicBezTo>
                    <a:pt x="15966" y="13"/>
                    <a:pt x="15868" y="0"/>
                    <a:pt x="15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49" name="Google Shape;1949;p134"/>
            <p:cNvSpPr/>
            <p:nvPr/>
          </p:nvSpPr>
          <p:spPr>
            <a:xfrm>
              <a:off x="3838172" y="954390"/>
              <a:ext cx="121309" cy="62058"/>
            </a:xfrm>
            <a:custGeom>
              <a:avLst/>
              <a:gdLst/>
              <a:ahLst/>
              <a:cxnLst/>
              <a:rect l="l" t="t" r="r" b="b"/>
              <a:pathLst>
                <a:path w="20772" h="21600" extrusionOk="0">
                  <a:moveTo>
                    <a:pt x="2491" y="6815"/>
                  </a:moveTo>
                  <a:cubicBezTo>
                    <a:pt x="1683" y="6815"/>
                    <a:pt x="624" y="7424"/>
                    <a:pt x="1088" y="8253"/>
                  </a:cubicBezTo>
                  <a:cubicBezTo>
                    <a:pt x="1375" y="8748"/>
                    <a:pt x="1714" y="8995"/>
                    <a:pt x="2052" y="8995"/>
                  </a:cubicBezTo>
                  <a:cubicBezTo>
                    <a:pt x="2500" y="8995"/>
                    <a:pt x="2951" y="8553"/>
                    <a:pt x="3277" y="7671"/>
                  </a:cubicBezTo>
                  <a:cubicBezTo>
                    <a:pt x="3429" y="7062"/>
                    <a:pt x="3008" y="6815"/>
                    <a:pt x="2491" y="6815"/>
                  </a:cubicBezTo>
                  <a:close/>
                  <a:moveTo>
                    <a:pt x="2899" y="10434"/>
                  </a:moveTo>
                  <a:cubicBezTo>
                    <a:pt x="2574" y="10434"/>
                    <a:pt x="2187" y="10531"/>
                    <a:pt x="1757" y="10760"/>
                  </a:cubicBezTo>
                  <a:cubicBezTo>
                    <a:pt x="-54" y="11925"/>
                    <a:pt x="-336" y="17151"/>
                    <a:pt x="328" y="17151"/>
                  </a:cubicBezTo>
                  <a:cubicBezTo>
                    <a:pt x="1279" y="17151"/>
                    <a:pt x="3373" y="13470"/>
                    <a:pt x="3946" y="12314"/>
                  </a:cubicBezTo>
                  <a:cubicBezTo>
                    <a:pt x="4380" y="11431"/>
                    <a:pt x="3933" y="10434"/>
                    <a:pt x="2899" y="10434"/>
                  </a:cubicBezTo>
                  <a:close/>
                  <a:moveTo>
                    <a:pt x="13838" y="0"/>
                  </a:moveTo>
                  <a:cubicBezTo>
                    <a:pt x="13604" y="0"/>
                    <a:pt x="13382" y="35"/>
                    <a:pt x="13174" y="124"/>
                  </a:cubicBezTo>
                  <a:cubicBezTo>
                    <a:pt x="11367" y="900"/>
                    <a:pt x="7654" y="900"/>
                    <a:pt x="6799" y="2834"/>
                  </a:cubicBezTo>
                  <a:cubicBezTo>
                    <a:pt x="5943" y="4767"/>
                    <a:pt x="3755" y="5349"/>
                    <a:pt x="4706" y="7088"/>
                  </a:cubicBezTo>
                  <a:cubicBezTo>
                    <a:pt x="5657" y="8827"/>
                    <a:pt x="4706" y="9604"/>
                    <a:pt x="5370" y="11537"/>
                  </a:cubicBezTo>
                  <a:cubicBezTo>
                    <a:pt x="6009" y="13320"/>
                    <a:pt x="6378" y="14150"/>
                    <a:pt x="7038" y="14150"/>
                  </a:cubicBezTo>
                  <a:cubicBezTo>
                    <a:pt x="7168" y="14150"/>
                    <a:pt x="7311" y="14115"/>
                    <a:pt x="7468" y="14053"/>
                  </a:cubicBezTo>
                  <a:cubicBezTo>
                    <a:pt x="7628" y="13956"/>
                    <a:pt x="7785" y="13903"/>
                    <a:pt x="7932" y="13903"/>
                  </a:cubicBezTo>
                  <a:cubicBezTo>
                    <a:pt x="8627" y="13903"/>
                    <a:pt x="9001" y="15033"/>
                    <a:pt x="8132" y="16957"/>
                  </a:cubicBezTo>
                  <a:cubicBezTo>
                    <a:pt x="8749" y="16763"/>
                    <a:pt x="9370" y="16666"/>
                    <a:pt x="9986" y="16666"/>
                  </a:cubicBezTo>
                  <a:cubicBezTo>
                    <a:pt x="10607" y="16666"/>
                    <a:pt x="11224" y="16763"/>
                    <a:pt x="11845" y="16957"/>
                  </a:cubicBezTo>
                  <a:cubicBezTo>
                    <a:pt x="12205" y="17504"/>
                    <a:pt x="14477" y="21238"/>
                    <a:pt x="15263" y="21238"/>
                  </a:cubicBezTo>
                  <a:cubicBezTo>
                    <a:pt x="15302" y="21238"/>
                    <a:pt x="15336" y="21229"/>
                    <a:pt x="15362" y="21212"/>
                  </a:cubicBezTo>
                  <a:cubicBezTo>
                    <a:pt x="15645" y="21159"/>
                    <a:pt x="15931" y="21132"/>
                    <a:pt x="16222" y="21132"/>
                  </a:cubicBezTo>
                  <a:cubicBezTo>
                    <a:pt x="17017" y="21132"/>
                    <a:pt x="17833" y="21318"/>
                    <a:pt x="18602" y="21600"/>
                  </a:cubicBezTo>
                  <a:cubicBezTo>
                    <a:pt x="18411" y="21017"/>
                    <a:pt x="18506" y="20241"/>
                    <a:pt x="18698" y="19667"/>
                  </a:cubicBezTo>
                  <a:cubicBezTo>
                    <a:pt x="19171" y="18890"/>
                    <a:pt x="20217" y="18890"/>
                    <a:pt x="19649" y="17151"/>
                  </a:cubicBezTo>
                  <a:cubicBezTo>
                    <a:pt x="19171" y="16180"/>
                    <a:pt x="18884" y="14830"/>
                    <a:pt x="18884" y="13276"/>
                  </a:cubicBezTo>
                  <a:cubicBezTo>
                    <a:pt x="18698" y="11925"/>
                    <a:pt x="18698" y="10566"/>
                    <a:pt x="18698" y="9216"/>
                  </a:cubicBezTo>
                  <a:cubicBezTo>
                    <a:pt x="18698" y="8059"/>
                    <a:pt x="19266" y="7671"/>
                    <a:pt x="19744" y="5738"/>
                  </a:cubicBezTo>
                  <a:cubicBezTo>
                    <a:pt x="20217" y="3796"/>
                    <a:pt x="21264" y="3416"/>
                    <a:pt x="20504" y="900"/>
                  </a:cubicBezTo>
                  <a:cubicBezTo>
                    <a:pt x="20217" y="1095"/>
                    <a:pt x="19931" y="1474"/>
                    <a:pt x="19744" y="1474"/>
                  </a:cubicBezTo>
                  <a:cubicBezTo>
                    <a:pt x="19531" y="1615"/>
                    <a:pt x="19292" y="1668"/>
                    <a:pt x="19023" y="1668"/>
                  </a:cubicBezTo>
                  <a:cubicBezTo>
                    <a:pt x="17577" y="1668"/>
                    <a:pt x="15406" y="0"/>
                    <a:pt x="138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0" name="Google Shape;1950;p134"/>
            <p:cNvSpPr/>
            <p:nvPr/>
          </p:nvSpPr>
          <p:spPr>
            <a:xfrm>
              <a:off x="4068509" y="2274807"/>
              <a:ext cx="162283" cy="202200"/>
            </a:xfrm>
            <a:custGeom>
              <a:avLst/>
              <a:gdLst/>
              <a:ahLst/>
              <a:cxnLst/>
              <a:rect l="l" t="t" r="r" b="b"/>
              <a:pathLst>
                <a:path w="21600" h="21600" extrusionOk="0">
                  <a:moveTo>
                    <a:pt x="3497" y="0"/>
                  </a:moveTo>
                  <a:cubicBezTo>
                    <a:pt x="3244" y="0"/>
                    <a:pt x="2977" y="24"/>
                    <a:pt x="2738" y="49"/>
                  </a:cubicBezTo>
                  <a:cubicBezTo>
                    <a:pt x="2147" y="168"/>
                    <a:pt x="739" y="880"/>
                    <a:pt x="591" y="1235"/>
                  </a:cubicBezTo>
                  <a:cubicBezTo>
                    <a:pt x="516" y="1414"/>
                    <a:pt x="442" y="1533"/>
                    <a:pt x="297" y="1593"/>
                  </a:cubicBezTo>
                  <a:lnTo>
                    <a:pt x="1478" y="2544"/>
                  </a:lnTo>
                  <a:lnTo>
                    <a:pt x="1776" y="4085"/>
                  </a:lnTo>
                  <a:lnTo>
                    <a:pt x="2886" y="4917"/>
                  </a:lnTo>
                  <a:cubicBezTo>
                    <a:pt x="2886" y="4917"/>
                    <a:pt x="2886" y="5808"/>
                    <a:pt x="2738" y="6700"/>
                  </a:cubicBezTo>
                  <a:cubicBezTo>
                    <a:pt x="2441" y="7708"/>
                    <a:pt x="1850" y="8599"/>
                    <a:pt x="962" y="9311"/>
                  </a:cubicBezTo>
                  <a:cubicBezTo>
                    <a:pt x="591" y="9726"/>
                    <a:pt x="371" y="10203"/>
                    <a:pt x="149" y="10677"/>
                  </a:cubicBezTo>
                  <a:cubicBezTo>
                    <a:pt x="1185" y="10915"/>
                    <a:pt x="1998" y="11270"/>
                    <a:pt x="1924" y="11508"/>
                  </a:cubicBezTo>
                  <a:cubicBezTo>
                    <a:pt x="1776" y="12042"/>
                    <a:pt x="0" y="11804"/>
                    <a:pt x="0" y="12933"/>
                  </a:cubicBezTo>
                  <a:lnTo>
                    <a:pt x="0" y="13169"/>
                  </a:lnTo>
                  <a:lnTo>
                    <a:pt x="10133" y="17623"/>
                  </a:lnTo>
                  <a:lnTo>
                    <a:pt x="9988" y="18988"/>
                  </a:lnTo>
                  <a:cubicBezTo>
                    <a:pt x="9988" y="18988"/>
                    <a:pt x="12280" y="20354"/>
                    <a:pt x="14498" y="21600"/>
                  </a:cubicBezTo>
                  <a:cubicBezTo>
                    <a:pt x="15237" y="19999"/>
                    <a:pt x="16125" y="18335"/>
                    <a:pt x="17087" y="16791"/>
                  </a:cubicBezTo>
                  <a:cubicBezTo>
                    <a:pt x="17681" y="16079"/>
                    <a:pt x="18346" y="16198"/>
                    <a:pt x="18788" y="15664"/>
                  </a:cubicBezTo>
                  <a:cubicBezTo>
                    <a:pt x="18970" y="15480"/>
                    <a:pt x="19112" y="15450"/>
                    <a:pt x="19254" y="15450"/>
                  </a:cubicBezTo>
                  <a:cubicBezTo>
                    <a:pt x="19318" y="15450"/>
                    <a:pt x="19382" y="15456"/>
                    <a:pt x="19446" y="15456"/>
                  </a:cubicBezTo>
                  <a:cubicBezTo>
                    <a:pt x="19659" y="15456"/>
                    <a:pt x="19899" y="15396"/>
                    <a:pt x="20270" y="14892"/>
                  </a:cubicBezTo>
                  <a:cubicBezTo>
                    <a:pt x="20344" y="14773"/>
                    <a:pt x="20419" y="14654"/>
                    <a:pt x="20489" y="14594"/>
                  </a:cubicBezTo>
                  <a:lnTo>
                    <a:pt x="19159" y="12874"/>
                  </a:lnTo>
                  <a:lnTo>
                    <a:pt x="19085" y="4917"/>
                  </a:lnTo>
                  <a:lnTo>
                    <a:pt x="20344" y="3313"/>
                  </a:lnTo>
                  <a:lnTo>
                    <a:pt x="21600" y="1772"/>
                  </a:lnTo>
                  <a:cubicBezTo>
                    <a:pt x="21158" y="1831"/>
                    <a:pt x="20712" y="1948"/>
                    <a:pt x="20270" y="2067"/>
                  </a:cubicBezTo>
                  <a:cubicBezTo>
                    <a:pt x="20135" y="2113"/>
                    <a:pt x="19993" y="2138"/>
                    <a:pt x="19855" y="2138"/>
                  </a:cubicBezTo>
                  <a:cubicBezTo>
                    <a:pt x="19467" y="2138"/>
                    <a:pt x="19102" y="1959"/>
                    <a:pt x="18937" y="1653"/>
                  </a:cubicBezTo>
                  <a:cubicBezTo>
                    <a:pt x="18893" y="1542"/>
                    <a:pt x="18744" y="1493"/>
                    <a:pt x="18532" y="1493"/>
                  </a:cubicBezTo>
                  <a:cubicBezTo>
                    <a:pt x="18073" y="1493"/>
                    <a:pt x="17306" y="1723"/>
                    <a:pt x="16645" y="2007"/>
                  </a:cubicBezTo>
                  <a:cubicBezTo>
                    <a:pt x="15787" y="2433"/>
                    <a:pt x="15342" y="3232"/>
                    <a:pt x="14991" y="3232"/>
                  </a:cubicBezTo>
                  <a:cubicBezTo>
                    <a:pt x="14950" y="3232"/>
                    <a:pt x="14910" y="3221"/>
                    <a:pt x="14869" y="3197"/>
                  </a:cubicBezTo>
                  <a:cubicBezTo>
                    <a:pt x="13833" y="2958"/>
                    <a:pt x="12797" y="2780"/>
                    <a:pt x="11760" y="2780"/>
                  </a:cubicBezTo>
                  <a:cubicBezTo>
                    <a:pt x="11170" y="2780"/>
                    <a:pt x="9246" y="1772"/>
                    <a:pt x="8655" y="1295"/>
                  </a:cubicBezTo>
                  <a:cubicBezTo>
                    <a:pt x="8064" y="821"/>
                    <a:pt x="6363" y="1059"/>
                    <a:pt x="5917" y="880"/>
                  </a:cubicBezTo>
                  <a:cubicBezTo>
                    <a:pt x="5475" y="642"/>
                    <a:pt x="4662" y="523"/>
                    <a:pt x="4365" y="228"/>
                  </a:cubicBezTo>
                  <a:cubicBezTo>
                    <a:pt x="4189" y="51"/>
                    <a:pt x="3858" y="0"/>
                    <a:pt x="349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1" name="Google Shape;1951;p134"/>
            <p:cNvSpPr/>
            <p:nvPr/>
          </p:nvSpPr>
          <p:spPr>
            <a:xfrm>
              <a:off x="3981244" y="2289719"/>
              <a:ext cx="110065" cy="117167"/>
            </a:xfrm>
            <a:custGeom>
              <a:avLst/>
              <a:gdLst/>
              <a:ahLst/>
              <a:cxnLst/>
              <a:rect l="l" t="t" r="r" b="b"/>
              <a:pathLst>
                <a:path w="21600" h="21600" extrusionOk="0">
                  <a:moveTo>
                    <a:pt x="17673" y="0"/>
                  </a:moveTo>
                  <a:cubicBezTo>
                    <a:pt x="17126" y="514"/>
                    <a:pt x="16364" y="921"/>
                    <a:pt x="16364" y="1332"/>
                  </a:cubicBezTo>
                  <a:cubicBezTo>
                    <a:pt x="16309" y="1641"/>
                    <a:pt x="15842" y="1767"/>
                    <a:pt x="15314" y="1767"/>
                  </a:cubicBezTo>
                  <a:cubicBezTo>
                    <a:pt x="14782" y="1767"/>
                    <a:pt x="14179" y="1641"/>
                    <a:pt x="13856" y="1435"/>
                  </a:cubicBezTo>
                  <a:cubicBezTo>
                    <a:pt x="13721" y="1421"/>
                    <a:pt x="13587" y="1417"/>
                    <a:pt x="13453" y="1417"/>
                  </a:cubicBezTo>
                  <a:cubicBezTo>
                    <a:pt x="12502" y="1417"/>
                    <a:pt x="11591" y="1739"/>
                    <a:pt x="11019" y="2459"/>
                  </a:cubicBezTo>
                  <a:cubicBezTo>
                    <a:pt x="10954" y="2534"/>
                    <a:pt x="10875" y="2562"/>
                    <a:pt x="10785" y="2562"/>
                  </a:cubicBezTo>
                  <a:cubicBezTo>
                    <a:pt x="10262" y="2562"/>
                    <a:pt x="9332" y="1534"/>
                    <a:pt x="8595" y="1534"/>
                  </a:cubicBezTo>
                  <a:cubicBezTo>
                    <a:pt x="8565" y="1534"/>
                    <a:pt x="8535" y="1534"/>
                    <a:pt x="8511" y="1538"/>
                  </a:cubicBezTo>
                  <a:cubicBezTo>
                    <a:pt x="7525" y="1744"/>
                    <a:pt x="6545" y="2048"/>
                    <a:pt x="5564" y="2459"/>
                  </a:cubicBezTo>
                  <a:cubicBezTo>
                    <a:pt x="5564" y="2459"/>
                    <a:pt x="5236" y="4816"/>
                    <a:pt x="5236" y="5737"/>
                  </a:cubicBezTo>
                  <a:cubicBezTo>
                    <a:pt x="5236" y="6658"/>
                    <a:pt x="6545" y="6863"/>
                    <a:pt x="6545" y="7583"/>
                  </a:cubicBezTo>
                  <a:cubicBezTo>
                    <a:pt x="6545" y="8402"/>
                    <a:pt x="5455" y="9014"/>
                    <a:pt x="5455" y="9528"/>
                  </a:cubicBezTo>
                  <a:cubicBezTo>
                    <a:pt x="5345" y="10043"/>
                    <a:pt x="4584" y="10346"/>
                    <a:pt x="3708" y="10655"/>
                  </a:cubicBezTo>
                  <a:cubicBezTo>
                    <a:pt x="2837" y="10861"/>
                    <a:pt x="2946" y="12296"/>
                    <a:pt x="2294" y="12806"/>
                  </a:cubicBezTo>
                  <a:cubicBezTo>
                    <a:pt x="1528" y="13320"/>
                    <a:pt x="1747" y="14550"/>
                    <a:pt x="1309" y="15471"/>
                  </a:cubicBezTo>
                  <a:cubicBezTo>
                    <a:pt x="876" y="16495"/>
                    <a:pt x="657" y="17621"/>
                    <a:pt x="657" y="18748"/>
                  </a:cubicBezTo>
                  <a:cubicBezTo>
                    <a:pt x="657" y="19777"/>
                    <a:pt x="438" y="20698"/>
                    <a:pt x="0" y="21516"/>
                  </a:cubicBezTo>
                  <a:cubicBezTo>
                    <a:pt x="184" y="21572"/>
                    <a:pt x="368" y="21600"/>
                    <a:pt x="547" y="21600"/>
                  </a:cubicBezTo>
                  <a:cubicBezTo>
                    <a:pt x="1020" y="21600"/>
                    <a:pt x="1493" y="21432"/>
                    <a:pt x="1966" y="21207"/>
                  </a:cubicBezTo>
                  <a:cubicBezTo>
                    <a:pt x="3275" y="20698"/>
                    <a:pt x="4584" y="20389"/>
                    <a:pt x="6002" y="20081"/>
                  </a:cubicBezTo>
                  <a:lnTo>
                    <a:pt x="9272" y="19777"/>
                  </a:lnTo>
                  <a:cubicBezTo>
                    <a:pt x="10039" y="17827"/>
                    <a:pt x="11128" y="15985"/>
                    <a:pt x="12328" y="15676"/>
                  </a:cubicBezTo>
                  <a:cubicBezTo>
                    <a:pt x="13149" y="15485"/>
                    <a:pt x="13975" y="15382"/>
                    <a:pt x="14796" y="15382"/>
                  </a:cubicBezTo>
                  <a:cubicBezTo>
                    <a:pt x="15717" y="15382"/>
                    <a:pt x="16643" y="15508"/>
                    <a:pt x="17564" y="15779"/>
                  </a:cubicBezTo>
                  <a:cubicBezTo>
                    <a:pt x="17778" y="14961"/>
                    <a:pt x="18216" y="14138"/>
                    <a:pt x="18763" y="13423"/>
                  </a:cubicBezTo>
                  <a:cubicBezTo>
                    <a:pt x="20072" y="12193"/>
                    <a:pt x="20943" y="10552"/>
                    <a:pt x="21381" y="8916"/>
                  </a:cubicBezTo>
                  <a:cubicBezTo>
                    <a:pt x="21600" y="7378"/>
                    <a:pt x="21600" y="5737"/>
                    <a:pt x="21600" y="5737"/>
                  </a:cubicBezTo>
                  <a:lnTo>
                    <a:pt x="19853" y="4404"/>
                  </a:lnTo>
                  <a:lnTo>
                    <a:pt x="19415" y="1641"/>
                  </a:lnTo>
                  <a:lnTo>
                    <a:pt x="17673"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2" name="Google Shape;1952;p134"/>
            <p:cNvSpPr/>
            <p:nvPr/>
          </p:nvSpPr>
          <p:spPr>
            <a:xfrm>
              <a:off x="4522030" y="1354907"/>
              <a:ext cx="349868" cy="213968"/>
            </a:xfrm>
            <a:custGeom>
              <a:avLst/>
              <a:gdLst/>
              <a:ahLst/>
              <a:cxnLst/>
              <a:rect l="l" t="t" r="r" b="b"/>
              <a:pathLst>
                <a:path w="21214" h="21600" extrusionOk="0">
                  <a:moveTo>
                    <a:pt x="3234" y="0"/>
                  </a:moveTo>
                  <a:lnTo>
                    <a:pt x="168" y="1403"/>
                  </a:lnTo>
                  <a:lnTo>
                    <a:pt x="0" y="10660"/>
                  </a:lnTo>
                  <a:cubicBezTo>
                    <a:pt x="269" y="10883"/>
                    <a:pt x="572" y="10996"/>
                    <a:pt x="843" y="10996"/>
                  </a:cubicBezTo>
                  <a:cubicBezTo>
                    <a:pt x="863" y="10998"/>
                    <a:pt x="881" y="11001"/>
                    <a:pt x="900" y="11001"/>
                  </a:cubicBezTo>
                  <a:cubicBezTo>
                    <a:pt x="1310" y="11001"/>
                    <a:pt x="1279" y="10420"/>
                    <a:pt x="1279" y="10043"/>
                  </a:cubicBezTo>
                  <a:cubicBezTo>
                    <a:pt x="1415" y="9370"/>
                    <a:pt x="1751" y="8920"/>
                    <a:pt x="2156" y="8920"/>
                  </a:cubicBezTo>
                  <a:cubicBezTo>
                    <a:pt x="2167" y="8922"/>
                    <a:pt x="2177" y="8922"/>
                    <a:pt x="2188" y="8922"/>
                  </a:cubicBezTo>
                  <a:cubicBezTo>
                    <a:pt x="2491" y="8922"/>
                    <a:pt x="2463" y="8136"/>
                    <a:pt x="2560" y="8136"/>
                  </a:cubicBezTo>
                  <a:cubicBezTo>
                    <a:pt x="2763" y="8080"/>
                    <a:pt x="2965" y="7911"/>
                    <a:pt x="3066" y="7686"/>
                  </a:cubicBezTo>
                  <a:cubicBezTo>
                    <a:pt x="3094" y="7593"/>
                    <a:pt x="3160" y="7558"/>
                    <a:pt x="3243" y="7558"/>
                  </a:cubicBezTo>
                  <a:cubicBezTo>
                    <a:pt x="3464" y="7558"/>
                    <a:pt x="3810" y="7819"/>
                    <a:pt x="3909" y="8024"/>
                  </a:cubicBezTo>
                  <a:cubicBezTo>
                    <a:pt x="4212" y="8359"/>
                    <a:pt x="4515" y="8528"/>
                    <a:pt x="4851" y="8584"/>
                  </a:cubicBezTo>
                  <a:cubicBezTo>
                    <a:pt x="5190" y="8753"/>
                    <a:pt x="5290" y="10435"/>
                    <a:pt x="5290" y="10827"/>
                  </a:cubicBezTo>
                  <a:cubicBezTo>
                    <a:pt x="5290" y="11221"/>
                    <a:pt x="6840" y="11165"/>
                    <a:pt x="7076" y="11221"/>
                  </a:cubicBezTo>
                  <a:cubicBezTo>
                    <a:pt x="7346" y="11277"/>
                    <a:pt x="7346" y="12007"/>
                    <a:pt x="7582" y="12568"/>
                  </a:cubicBezTo>
                  <a:cubicBezTo>
                    <a:pt x="7818" y="13072"/>
                    <a:pt x="7987" y="13689"/>
                    <a:pt x="8121" y="14306"/>
                  </a:cubicBezTo>
                  <a:cubicBezTo>
                    <a:pt x="8222" y="14757"/>
                    <a:pt x="9132" y="15261"/>
                    <a:pt x="9334" y="15822"/>
                  </a:cubicBezTo>
                  <a:cubicBezTo>
                    <a:pt x="9738" y="16495"/>
                    <a:pt x="10210" y="16999"/>
                    <a:pt x="10750" y="17225"/>
                  </a:cubicBezTo>
                  <a:cubicBezTo>
                    <a:pt x="11231" y="17545"/>
                    <a:pt x="11683" y="18635"/>
                    <a:pt x="11988" y="18635"/>
                  </a:cubicBezTo>
                  <a:cubicBezTo>
                    <a:pt x="12002" y="18635"/>
                    <a:pt x="12016" y="18633"/>
                    <a:pt x="12029" y="18628"/>
                  </a:cubicBezTo>
                  <a:cubicBezTo>
                    <a:pt x="12400" y="18740"/>
                    <a:pt x="12771" y="18963"/>
                    <a:pt x="13109" y="19301"/>
                  </a:cubicBezTo>
                  <a:lnTo>
                    <a:pt x="13209" y="20704"/>
                  </a:lnTo>
                  <a:cubicBezTo>
                    <a:pt x="13243" y="20648"/>
                    <a:pt x="13276" y="20648"/>
                    <a:pt x="13310" y="20648"/>
                  </a:cubicBezTo>
                  <a:cubicBezTo>
                    <a:pt x="13369" y="20607"/>
                    <a:pt x="13423" y="20589"/>
                    <a:pt x="13476" y="20589"/>
                  </a:cubicBezTo>
                  <a:cubicBezTo>
                    <a:pt x="13793" y="20589"/>
                    <a:pt x="14033" y="21208"/>
                    <a:pt x="14322" y="21208"/>
                  </a:cubicBezTo>
                  <a:cubicBezTo>
                    <a:pt x="14490" y="21265"/>
                    <a:pt x="14659" y="21431"/>
                    <a:pt x="14793" y="21600"/>
                  </a:cubicBezTo>
                  <a:cubicBezTo>
                    <a:pt x="14727" y="20758"/>
                    <a:pt x="14928" y="19974"/>
                    <a:pt x="15299" y="19411"/>
                  </a:cubicBezTo>
                  <a:cubicBezTo>
                    <a:pt x="15635" y="19019"/>
                    <a:pt x="15097" y="18233"/>
                    <a:pt x="15163" y="17560"/>
                  </a:cubicBezTo>
                  <a:cubicBezTo>
                    <a:pt x="15231" y="16887"/>
                    <a:pt x="14322" y="16495"/>
                    <a:pt x="14388" y="15934"/>
                  </a:cubicBezTo>
                  <a:cubicBezTo>
                    <a:pt x="14490" y="15374"/>
                    <a:pt x="15231" y="15484"/>
                    <a:pt x="15568" y="15205"/>
                  </a:cubicBezTo>
                  <a:cubicBezTo>
                    <a:pt x="15872" y="14979"/>
                    <a:pt x="15635" y="14027"/>
                    <a:pt x="15938" y="14027"/>
                  </a:cubicBezTo>
                  <a:cubicBezTo>
                    <a:pt x="16277" y="14027"/>
                    <a:pt x="16410" y="13464"/>
                    <a:pt x="16546" y="12903"/>
                  </a:cubicBezTo>
                  <a:cubicBezTo>
                    <a:pt x="16584" y="12709"/>
                    <a:pt x="16690" y="12665"/>
                    <a:pt x="16819" y="12665"/>
                  </a:cubicBezTo>
                  <a:cubicBezTo>
                    <a:pt x="16925" y="12665"/>
                    <a:pt x="17047" y="12693"/>
                    <a:pt x="17162" y="12693"/>
                  </a:cubicBezTo>
                  <a:cubicBezTo>
                    <a:pt x="17271" y="12693"/>
                    <a:pt x="17376" y="12668"/>
                    <a:pt x="17456" y="12568"/>
                  </a:cubicBezTo>
                  <a:cubicBezTo>
                    <a:pt x="17665" y="12296"/>
                    <a:pt x="17939" y="12104"/>
                    <a:pt x="18120" y="12104"/>
                  </a:cubicBezTo>
                  <a:cubicBezTo>
                    <a:pt x="18203" y="12104"/>
                    <a:pt x="18266" y="12143"/>
                    <a:pt x="18299" y="12230"/>
                  </a:cubicBezTo>
                  <a:cubicBezTo>
                    <a:pt x="18432" y="12568"/>
                    <a:pt x="18028" y="13520"/>
                    <a:pt x="17894" y="13971"/>
                  </a:cubicBezTo>
                  <a:cubicBezTo>
                    <a:pt x="18399" y="13971"/>
                    <a:pt x="19140" y="13802"/>
                    <a:pt x="19309" y="13520"/>
                  </a:cubicBezTo>
                  <a:cubicBezTo>
                    <a:pt x="19329" y="13489"/>
                    <a:pt x="19361" y="13477"/>
                    <a:pt x="19404" y="13477"/>
                  </a:cubicBezTo>
                  <a:cubicBezTo>
                    <a:pt x="19543" y="13477"/>
                    <a:pt x="19781" y="13602"/>
                    <a:pt x="20002" y="13602"/>
                  </a:cubicBezTo>
                  <a:cubicBezTo>
                    <a:pt x="20188" y="13602"/>
                    <a:pt x="20362" y="13512"/>
                    <a:pt x="20454" y="13185"/>
                  </a:cubicBezTo>
                  <a:cubicBezTo>
                    <a:pt x="20690" y="12399"/>
                    <a:pt x="21600" y="13016"/>
                    <a:pt x="21028" y="12174"/>
                  </a:cubicBezTo>
                  <a:cubicBezTo>
                    <a:pt x="20561" y="11490"/>
                    <a:pt x="19804" y="10694"/>
                    <a:pt x="19484" y="10694"/>
                  </a:cubicBezTo>
                  <a:cubicBezTo>
                    <a:pt x="19412" y="10694"/>
                    <a:pt x="19361" y="10735"/>
                    <a:pt x="19343" y="10827"/>
                  </a:cubicBezTo>
                  <a:cubicBezTo>
                    <a:pt x="19286" y="11108"/>
                    <a:pt x="19064" y="11267"/>
                    <a:pt x="18837" y="11267"/>
                  </a:cubicBezTo>
                  <a:cubicBezTo>
                    <a:pt x="18655" y="11267"/>
                    <a:pt x="18471" y="11165"/>
                    <a:pt x="18365" y="10940"/>
                  </a:cubicBezTo>
                  <a:cubicBezTo>
                    <a:pt x="18189" y="10566"/>
                    <a:pt x="18053" y="10159"/>
                    <a:pt x="17688" y="10159"/>
                  </a:cubicBezTo>
                  <a:cubicBezTo>
                    <a:pt x="17564" y="10159"/>
                    <a:pt x="17410" y="10207"/>
                    <a:pt x="17219" y="10323"/>
                  </a:cubicBezTo>
                  <a:cubicBezTo>
                    <a:pt x="16478" y="10827"/>
                    <a:pt x="16006" y="11500"/>
                    <a:pt x="15972" y="12007"/>
                  </a:cubicBezTo>
                  <a:cubicBezTo>
                    <a:pt x="15929" y="12337"/>
                    <a:pt x="15711" y="12668"/>
                    <a:pt x="15548" y="12668"/>
                  </a:cubicBezTo>
                  <a:cubicBezTo>
                    <a:pt x="15462" y="12668"/>
                    <a:pt x="15389" y="12575"/>
                    <a:pt x="15366" y="12342"/>
                  </a:cubicBezTo>
                  <a:cubicBezTo>
                    <a:pt x="15332" y="11669"/>
                    <a:pt x="14759" y="11446"/>
                    <a:pt x="14354" y="11277"/>
                  </a:cubicBezTo>
                  <a:cubicBezTo>
                    <a:pt x="13984" y="11108"/>
                    <a:pt x="13344" y="11446"/>
                    <a:pt x="13310" y="10773"/>
                  </a:cubicBezTo>
                  <a:cubicBezTo>
                    <a:pt x="13243" y="10100"/>
                    <a:pt x="12671" y="9370"/>
                    <a:pt x="12637" y="8584"/>
                  </a:cubicBezTo>
                  <a:cubicBezTo>
                    <a:pt x="12603" y="7855"/>
                    <a:pt x="12738" y="6790"/>
                    <a:pt x="12334" y="6621"/>
                  </a:cubicBezTo>
                  <a:cubicBezTo>
                    <a:pt x="11962" y="6452"/>
                    <a:pt x="11726" y="5387"/>
                    <a:pt x="11390" y="5387"/>
                  </a:cubicBezTo>
                  <a:cubicBezTo>
                    <a:pt x="11179" y="5399"/>
                    <a:pt x="10970" y="5407"/>
                    <a:pt x="10764" y="5407"/>
                  </a:cubicBezTo>
                  <a:cubicBezTo>
                    <a:pt x="10143" y="5407"/>
                    <a:pt x="9537" y="5343"/>
                    <a:pt x="8929" y="5218"/>
                  </a:cubicBezTo>
                  <a:cubicBezTo>
                    <a:pt x="8908" y="5202"/>
                    <a:pt x="8877" y="5195"/>
                    <a:pt x="8839" y="5195"/>
                  </a:cubicBezTo>
                  <a:cubicBezTo>
                    <a:pt x="8566" y="5195"/>
                    <a:pt x="7931" y="5550"/>
                    <a:pt x="7581" y="5550"/>
                  </a:cubicBezTo>
                  <a:cubicBezTo>
                    <a:pt x="7458" y="5550"/>
                    <a:pt x="7370" y="5504"/>
                    <a:pt x="7346" y="5387"/>
                  </a:cubicBezTo>
                  <a:cubicBezTo>
                    <a:pt x="6941" y="4375"/>
                    <a:pt x="6469" y="3479"/>
                    <a:pt x="5897" y="2693"/>
                  </a:cubicBezTo>
                  <a:cubicBezTo>
                    <a:pt x="5863" y="3085"/>
                    <a:pt x="5728" y="3423"/>
                    <a:pt x="5560" y="3646"/>
                  </a:cubicBezTo>
                  <a:cubicBezTo>
                    <a:pt x="5164" y="4112"/>
                    <a:pt x="4773" y="4342"/>
                    <a:pt x="4484" y="4342"/>
                  </a:cubicBezTo>
                  <a:cubicBezTo>
                    <a:pt x="4110" y="4342"/>
                    <a:pt x="3906" y="3958"/>
                    <a:pt x="4076" y="3198"/>
                  </a:cubicBezTo>
                  <a:cubicBezTo>
                    <a:pt x="4347" y="1851"/>
                    <a:pt x="4381" y="225"/>
                    <a:pt x="3943" y="225"/>
                  </a:cubicBezTo>
                  <a:cubicBezTo>
                    <a:pt x="3471" y="225"/>
                    <a:pt x="3774" y="3085"/>
                    <a:pt x="3403" y="3254"/>
                  </a:cubicBezTo>
                  <a:cubicBezTo>
                    <a:pt x="3391" y="3259"/>
                    <a:pt x="3380" y="3262"/>
                    <a:pt x="3369" y="3262"/>
                  </a:cubicBezTo>
                  <a:cubicBezTo>
                    <a:pt x="3062" y="3262"/>
                    <a:pt x="3006" y="1083"/>
                    <a:pt x="323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3" name="Google Shape;1953;p134"/>
            <p:cNvSpPr/>
            <p:nvPr/>
          </p:nvSpPr>
          <p:spPr>
            <a:xfrm>
              <a:off x="3503640" y="156600"/>
              <a:ext cx="517715" cy="846204"/>
            </a:xfrm>
            <a:custGeom>
              <a:avLst/>
              <a:gdLst/>
              <a:ahLst/>
              <a:cxnLst/>
              <a:rect l="l" t="t" r="r" b="b"/>
              <a:pathLst>
                <a:path w="21428" h="21600" extrusionOk="0">
                  <a:moveTo>
                    <a:pt x="12155" y="0"/>
                  </a:moveTo>
                  <a:cubicBezTo>
                    <a:pt x="12146" y="0"/>
                    <a:pt x="12137" y="1"/>
                    <a:pt x="12131" y="1"/>
                  </a:cubicBezTo>
                  <a:cubicBezTo>
                    <a:pt x="11969" y="1"/>
                    <a:pt x="12269" y="143"/>
                    <a:pt x="12176" y="229"/>
                  </a:cubicBezTo>
                  <a:cubicBezTo>
                    <a:pt x="12157" y="249"/>
                    <a:pt x="12126" y="258"/>
                    <a:pt x="12087" y="258"/>
                  </a:cubicBezTo>
                  <a:cubicBezTo>
                    <a:pt x="11940" y="258"/>
                    <a:pt x="11687" y="140"/>
                    <a:pt x="11579" y="129"/>
                  </a:cubicBezTo>
                  <a:cubicBezTo>
                    <a:pt x="11574" y="129"/>
                    <a:pt x="11569" y="128"/>
                    <a:pt x="11564" y="128"/>
                  </a:cubicBezTo>
                  <a:cubicBezTo>
                    <a:pt x="11433" y="128"/>
                    <a:pt x="11667" y="330"/>
                    <a:pt x="11579" y="413"/>
                  </a:cubicBezTo>
                  <a:cubicBezTo>
                    <a:pt x="11571" y="425"/>
                    <a:pt x="11559" y="430"/>
                    <a:pt x="11544" y="430"/>
                  </a:cubicBezTo>
                  <a:cubicBezTo>
                    <a:pt x="11439" y="430"/>
                    <a:pt x="11180" y="143"/>
                    <a:pt x="10958" y="143"/>
                  </a:cubicBezTo>
                  <a:cubicBezTo>
                    <a:pt x="10705" y="143"/>
                    <a:pt x="10796" y="328"/>
                    <a:pt x="10612" y="342"/>
                  </a:cubicBezTo>
                  <a:cubicBezTo>
                    <a:pt x="10429" y="342"/>
                    <a:pt x="10842" y="484"/>
                    <a:pt x="11027" y="569"/>
                  </a:cubicBezTo>
                  <a:cubicBezTo>
                    <a:pt x="11187" y="654"/>
                    <a:pt x="10728" y="654"/>
                    <a:pt x="10935" y="768"/>
                  </a:cubicBezTo>
                  <a:cubicBezTo>
                    <a:pt x="11105" y="882"/>
                    <a:pt x="11447" y="918"/>
                    <a:pt x="11841" y="918"/>
                  </a:cubicBezTo>
                  <a:cubicBezTo>
                    <a:pt x="12531" y="918"/>
                    <a:pt x="13382" y="808"/>
                    <a:pt x="13771" y="808"/>
                  </a:cubicBezTo>
                  <a:cubicBezTo>
                    <a:pt x="13852" y="808"/>
                    <a:pt x="13912" y="812"/>
                    <a:pt x="13948" y="824"/>
                  </a:cubicBezTo>
                  <a:cubicBezTo>
                    <a:pt x="14247" y="938"/>
                    <a:pt x="12131" y="1066"/>
                    <a:pt x="12222" y="1207"/>
                  </a:cubicBezTo>
                  <a:cubicBezTo>
                    <a:pt x="12307" y="1312"/>
                    <a:pt x="13266" y="1401"/>
                    <a:pt x="13811" y="1401"/>
                  </a:cubicBezTo>
                  <a:cubicBezTo>
                    <a:pt x="14006" y="1401"/>
                    <a:pt x="14148" y="1389"/>
                    <a:pt x="14178" y="1363"/>
                  </a:cubicBezTo>
                  <a:cubicBezTo>
                    <a:pt x="14196" y="1352"/>
                    <a:pt x="14217" y="1347"/>
                    <a:pt x="14240" y="1347"/>
                  </a:cubicBezTo>
                  <a:cubicBezTo>
                    <a:pt x="14398" y="1347"/>
                    <a:pt x="14687" y="1564"/>
                    <a:pt x="15167" y="1576"/>
                  </a:cubicBezTo>
                  <a:cubicBezTo>
                    <a:pt x="15211" y="1578"/>
                    <a:pt x="15252" y="1580"/>
                    <a:pt x="15289" y="1580"/>
                  </a:cubicBezTo>
                  <a:cubicBezTo>
                    <a:pt x="15738" y="1580"/>
                    <a:pt x="15728" y="1433"/>
                    <a:pt x="16110" y="1420"/>
                  </a:cubicBezTo>
                  <a:cubicBezTo>
                    <a:pt x="16547" y="1420"/>
                    <a:pt x="17168" y="1278"/>
                    <a:pt x="17192" y="1136"/>
                  </a:cubicBezTo>
                  <a:cubicBezTo>
                    <a:pt x="17215" y="980"/>
                    <a:pt x="18456" y="796"/>
                    <a:pt x="18342" y="541"/>
                  </a:cubicBezTo>
                  <a:cubicBezTo>
                    <a:pt x="18281" y="399"/>
                    <a:pt x="17921" y="383"/>
                    <a:pt x="17547" y="383"/>
                  </a:cubicBezTo>
                  <a:cubicBezTo>
                    <a:pt x="17436" y="383"/>
                    <a:pt x="17325" y="384"/>
                    <a:pt x="17219" y="384"/>
                  </a:cubicBezTo>
                  <a:cubicBezTo>
                    <a:pt x="17002" y="384"/>
                    <a:pt x="16811" y="378"/>
                    <a:pt x="16709" y="342"/>
                  </a:cubicBezTo>
                  <a:cubicBezTo>
                    <a:pt x="16474" y="274"/>
                    <a:pt x="16038" y="187"/>
                    <a:pt x="15746" y="187"/>
                  </a:cubicBezTo>
                  <a:cubicBezTo>
                    <a:pt x="15609" y="187"/>
                    <a:pt x="15503" y="207"/>
                    <a:pt x="15466" y="257"/>
                  </a:cubicBezTo>
                  <a:cubicBezTo>
                    <a:pt x="15366" y="380"/>
                    <a:pt x="15230" y="436"/>
                    <a:pt x="15118" y="436"/>
                  </a:cubicBezTo>
                  <a:cubicBezTo>
                    <a:pt x="15076" y="436"/>
                    <a:pt x="15038" y="429"/>
                    <a:pt x="15006" y="413"/>
                  </a:cubicBezTo>
                  <a:cubicBezTo>
                    <a:pt x="14905" y="351"/>
                    <a:pt x="15016" y="51"/>
                    <a:pt x="14693" y="51"/>
                  </a:cubicBezTo>
                  <a:cubicBezTo>
                    <a:pt x="14647" y="51"/>
                    <a:pt x="14590" y="58"/>
                    <a:pt x="14523" y="73"/>
                  </a:cubicBezTo>
                  <a:cubicBezTo>
                    <a:pt x="13971" y="172"/>
                    <a:pt x="14477" y="541"/>
                    <a:pt x="14385" y="583"/>
                  </a:cubicBezTo>
                  <a:cubicBezTo>
                    <a:pt x="14369" y="589"/>
                    <a:pt x="14344" y="592"/>
                    <a:pt x="14313" y="592"/>
                  </a:cubicBezTo>
                  <a:cubicBezTo>
                    <a:pt x="14129" y="592"/>
                    <a:pt x="13737" y="487"/>
                    <a:pt x="13718" y="342"/>
                  </a:cubicBezTo>
                  <a:cubicBezTo>
                    <a:pt x="13709" y="311"/>
                    <a:pt x="13679" y="300"/>
                    <a:pt x="13636" y="300"/>
                  </a:cubicBezTo>
                  <a:cubicBezTo>
                    <a:pt x="13516" y="300"/>
                    <a:pt x="13292" y="392"/>
                    <a:pt x="13150" y="392"/>
                  </a:cubicBezTo>
                  <a:cubicBezTo>
                    <a:pt x="13089" y="392"/>
                    <a:pt x="13044" y="375"/>
                    <a:pt x="13028" y="328"/>
                  </a:cubicBezTo>
                  <a:cubicBezTo>
                    <a:pt x="12962" y="126"/>
                    <a:pt x="12337" y="0"/>
                    <a:pt x="12155" y="0"/>
                  </a:cubicBezTo>
                  <a:close/>
                  <a:moveTo>
                    <a:pt x="4751" y="1990"/>
                  </a:moveTo>
                  <a:cubicBezTo>
                    <a:pt x="4717" y="1990"/>
                    <a:pt x="4677" y="1994"/>
                    <a:pt x="4631" y="2002"/>
                  </a:cubicBezTo>
                  <a:cubicBezTo>
                    <a:pt x="4287" y="2059"/>
                    <a:pt x="4930" y="2442"/>
                    <a:pt x="5137" y="2470"/>
                  </a:cubicBezTo>
                  <a:cubicBezTo>
                    <a:pt x="5361" y="2511"/>
                    <a:pt x="5519" y="2726"/>
                    <a:pt x="5717" y="2726"/>
                  </a:cubicBezTo>
                  <a:cubicBezTo>
                    <a:pt x="5723" y="2726"/>
                    <a:pt x="5729" y="2725"/>
                    <a:pt x="5736" y="2725"/>
                  </a:cubicBezTo>
                  <a:cubicBezTo>
                    <a:pt x="5828" y="2725"/>
                    <a:pt x="5413" y="2442"/>
                    <a:pt x="5183" y="2272"/>
                  </a:cubicBezTo>
                  <a:cubicBezTo>
                    <a:pt x="4986" y="2125"/>
                    <a:pt x="4959" y="1990"/>
                    <a:pt x="4751" y="1990"/>
                  </a:cubicBezTo>
                  <a:close/>
                  <a:moveTo>
                    <a:pt x="9220" y="522"/>
                  </a:moveTo>
                  <a:cubicBezTo>
                    <a:pt x="9092" y="522"/>
                    <a:pt x="9218" y="755"/>
                    <a:pt x="9048" y="781"/>
                  </a:cubicBezTo>
                  <a:cubicBezTo>
                    <a:pt x="8888" y="810"/>
                    <a:pt x="8657" y="910"/>
                    <a:pt x="8956" y="1023"/>
                  </a:cubicBezTo>
                  <a:cubicBezTo>
                    <a:pt x="9232" y="1150"/>
                    <a:pt x="9508" y="1732"/>
                    <a:pt x="9462" y="1831"/>
                  </a:cubicBezTo>
                  <a:cubicBezTo>
                    <a:pt x="9459" y="1838"/>
                    <a:pt x="9450" y="1841"/>
                    <a:pt x="9439" y="1841"/>
                  </a:cubicBezTo>
                  <a:cubicBezTo>
                    <a:pt x="9293" y="1841"/>
                    <a:pt x="8563" y="1387"/>
                    <a:pt x="8542" y="1150"/>
                  </a:cubicBezTo>
                  <a:cubicBezTo>
                    <a:pt x="8508" y="972"/>
                    <a:pt x="8273" y="817"/>
                    <a:pt x="8107" y="817"/>
                  </a:cubicBezTo>
                  <a:cubicBezTo>
                    <a:pt x="8047" y="817"/>
                    <a:pt x="7998" y="836"/>
                    <a:pt x="7967" y="881"/>
                  </a:cubicBezTo>
                  <a:cubicBezTo>
                    <a:pt x="7852" y="1066"/>
                    <a:pt x="7530" y="1136"/>
                    <a:pt x="7622" y="1306"/>
                  </a:cubicBezTo>
                  <a:cubicBezTo>
                    <a:pt x="7678" y="1420"/>
                    <a:pt x="7587" y="1486"/>
                    <a:pt x="7508" y="1486"/>
                  </a:cubicBezTo>
                  <a:cubicBezTo>
                    <a:pt x="7459" y="1486"/>
                    <a:pt x="7415" y="1460"/>
                    <a:pt x="7415" y="1406"/>
                  </a:cubicBezTo>
                  <a:cubicBezTo>
                    <a:pt x="7415" y="1264"/>
                    <a:pt x="6955" y="1094"/>
                    <a:pt x="6794" y="1094"/>
                  </a:cubicBezTo>
                  <a:cubicBezTo>
                    <a:pt x="6610" y="1080"/>
                    <a:pt x="7208" y="1009"/>
                    <a:pt x="7484" y="924"/>
                  </a:cubicBezTo>
                  <a:cubicBezTo>
                    <a:pt x="7691" y="860"/>
                    <a:pt x="7458" y="780"/>
                    <a:pt x="7222" y="780"/>
                  </a:cubicBezTo>
                  <a:cubicBezTo>
                    <a:pt x="7143" y="780"/>
                    <a:pt x="7064" y="788"/>
                    <a:pt x="7000" y="810"/>
                  </a:cubicBezTo>
                  <a:cubicBezTo>
                    <a:pt x="6938" y="837"/>
                    <a:pt x="6868" y="845"/>
                    <a:pt x="6798" y="845"/>
                  </a:cubicBezTo>
                  <a:cubicBezTo>
                    <a:pt x="6693" y="845"/>
                    <a:pt x="6587" y="828"/>
                    <a:pt x="6494" y="828"/>
                  </a:cubicBezTo>
                  <a:cubicBezTo>
                    <a:pt x="6420" y="828"/>
                    <a:pt x="6356" y="840"/>
                    <a:pt x="6311" y="881"/>
                  </a:cubicBezTo>
                  <a:cubicBezTo>
                    <a:pt x="6258" y="927"/>
                    <a:pt x="6205" y="943"/>
                    <a:pt x="6147" y="943"/>
                  </a:cubicBezTo>
                  <a:cubicBezTo>
                    <a:pt x="6026" y="943"/>
                    <a:pt x="5892" y="872"/>
                    <a:pt x="5736" y="853"/>
                  </a:cubicBezTo>
                  <a:cubicBezTo>
                    <a:pt x="5723" y="851"/>
                    <a:pt x="5710" y="851"/>
                    <a:pt x="5698" y="851"/>
                  </a:cubicBezTo>
                  <a:cubicBezTo>
                    <a:pt x="5484" y="851"/>
                    <a:pt x="5287" y="1045"/>
                    <a:pt x="5123" y="1045"/>
                  </a:cubicBezTo>
                  <a:cubicBezTo>
                    <a:pt x="5105" y="1045"/>
                    <a:pt x="5086" y="1042"/>
                    <a:pt x="5069" y="1037"/>
                  </a:cubicBezTo>
                  <a:cubicBezTo>
                    <a:pt x="5054" y="1034"/>
                    <a:pt x="5042" y="1033"/>
                    <a:pt x="5028" y="1033"/>
                  </a:cubicBezTo>
                  <a:cubicBezTo>
                    <a:pt x="4851" y="1033"/>
                    <a:pt x="4790" y="1298"/>
                    <a:pt x="5069" y="1576"/>
                  </a:cubicBezTo>
                  <a:cubicBezTo>
                    <a:pt x="5145" y="1659"/>
                    <a:pt x="5216" y="1688"/>
                    <a:pt x="5286" y="1688"/>
                  </a:cubicBezTo>
                  <a:cubicBezTo>
                    <a:pt x="5456" y="1688"/>
                    <a:pt x="5622" y="1516"/>
                    <a:pt x="5844" y="1516"/>
                  </a:cubicBezTo>
                  <a:cubicBezTo>
                    <a:pt x="5861" y="1516"/>
                    <a:pt x="5879" y="1517"/>
                    <a:pt x="5897" y="1519"/>
                  </a:cubicBezTo>
                  <a:cubicBezTo>
                    <a:pt x="6241" y="1562"/>
                    <a:pt x="5529" y="1817"/>
                    <a:pt x="5413" y="2030"/>
                  </a:cubicBezTo>
                  <a:cubicBezTo>
                    <a:pt x="5299" y="2257"/>
                    <a:pt x="5965" y="2455"/>
                    <a:pt x="6241" y="2626"/>
                  </a:cubicBezTo>
                  <a:cubicBezTo>
                    <a:pt x="6383" y="2713"/>
                    <a:pt x="6628" y="2749"/>
                    <a:pt x="6867" y="2749"/>
                  </a:cubicBezTo>
                  <a:cubicBezTo>
                    <a:pt x="7094" y="2749"/>
                    <a:pt x="7315" y="2717"/>
                    <a:pt x="7438" y="2668"/>
                  </a:cubicBezTo>
                  <a:cubicBezTo>
                    <a:pt x="7663" y="2571"/>
                    <a:pt x="7602" y="2257"/>
                    <a:pt x="7901" y="2257"/>
                  </a:cubicBezTo>
                  <a:cubicBezTo>
                    <a:pt x="7907" y="2257"/>
                    <a:pt x="7915" y="2257"/>
                    <a:pt x="7921" y="2257"/>
                  </a:cubicBezTo>
                  <a:cubicBezTo>
                    <a:pt x="7932" y="2257"/>
                    <a:pt x="7942" y="2258"/>
                    <a:pt x="7952" y="2258"/>
                  </a:cubicBezTo>
                  <a:cubicBezTo>
                    <a:pt x="8209" y="2258"/>
                    <a:pt x="8068" y="2084"/>
                    <a:pt x="8312" y="2030"/>
                  </a:cubicBezTo>
                  <a:cubicBezTo>
                    <a:pt x="8345" y="2024"/>
                    <a:pt x="8374" y="2020"/>
                    <a:pt x="8400" y="2020"/>
                  </a:cubicBezTo>
                  <a:cubicBezTo>
                    <a:pt x="8591" y="2020"/>
                    <a:pt x="8586" y="2192"/>
                    <a:pt x="8404" y="2342"/>
                  </a:cubicBezTo>
                  <a:cubicBezTo>
                    <a:pt x="8298" y="2420"/>
                    <a:pt x="8368" y="2460"/>
                    <a:pt x="8509" y="2460"/>
                  </a:cubicBezTo>
                  <a:cubicBezTo>
                    <a:pt x="8672" y="2460"/>
                    <a:pt x="8932" y="2407"/>
                    <a:pt x="9118" y="2299"/>
                  </a:cubicBezTo>
                  <a:cubicBezTo>
                    <a:pt x="9216" y="2234"/>
                    <a:pt x="9294" y="2207"/>
                    <a:pt x="9351" y="2207"/>
                  </a:cubicBezTo>
                  <a:cubicBezTo>
                    <a:pt x="9479" y="2207"/>
                    <a:pt x="9503" y="2342"/>
                    <a:pt x="9439" y="2470"/>
                  </a:cubicBezTo>
                  <a:cubicBezTo>
                    <a:pt x="9371" y="2654"/>
                    <a:pt x="8680" y="2555"/>
                    <a:pt x="8450" y="2768"/>
                  </a:cubicBezTo>
                  <a:cubicBezTo>
                    <a:pt x="8197" y="2980"/>
                    <a:pt x="7461" y="2810"/>
                    <a:pt x="7139" y="3052"/>
                  </a:cubicBezTo>
                  <a:cubicBezTo>
                    <a:pt x="6900" y="3209"/>
                    <a:pt x="7125" y="3264"/>
                    <a:pt x="7448" y="3264"/>
                  </a:cubicBezTo>
                  <a:cubicBezTo>
                    <a:pt x="7589" y="3264"/>
                    <a:pt x="7750" y="3254"/>
                    <a:pt x="7898" y="3236"/>
                  </a:cubicBezTo>
                  <a:cubicBezTo>
                    <a:pt x="8276" y="3188"/>
                    <a:pt x="8653" y="3166"/>
                    <a:pt x="9029" y="3166"/>
                  </a:cubicBezTo>
                  <a:cubicBezTo>
                    <a:pt x="9205" y="3166"/>
                    <a:pt x="9380" y="3170"/>
                    <a:pt x="9554" y="3179"/>
                  </a:cubicBezTo>
                  <a:cubicBezTo>
                    <a:pt x="9876" y="3236"/>
                    <a:pt x="9347" y="3307"/>
                    <a:pt x="8795" y="3307"/>
                  </a:cubicBezTo>
                  <a:cubicBezTo>
                    <a:pt x="8243" y="3307"/>
                    <a:pt x="8059" y="3406"/>
                    <a:pt x="8082" y="3505"/>
                  </a:cubicBezTo>
                  <a:cubicBezTo>
                    <a:pt x="8087" y="3522"/>
                    <a:pt x="8058" y="3528"/>
                    <a:pt x="8010" y="3528"/>
                  </a:cubicBezTo>
                  <a:cubicBezTo>
                    <a:pt x="7908" y="3528"/>
                    <a:pt x="7716" y="3502"/>
                    <a:pt x="7550" y="3502"/>
                  </a:cubicBezTo>
                  <a:cubicBezTo>
                    <a:pt x="7399" y="3502"/>
                    <a:pt x="7271" y="3524"/>
                    <a:pt x="7254" y="3605"/>
                  </a:cubicBezTo>
                  <a:cubicBezTo>
                    <a:pt x="7231" y="3817"/>
                    <a:pt x="8013" y="3903"/>
                    <a:pt x="8105" y="4030"/>
                  </a:cubicBezTo>
                  <a:cubicBezTo>
                    <a:pt x="8141" y="4080"/>
                    <a:pt x="8240" y="4093"/>
                    <a:pt x="8360" y="4093"/>
                  </a:cubicBezTo>
                  <a:cubicBezTo>
                    <a:pt x="8492" y="4093"/>
                    <a:pt x="8651" y="4077"/>
                    <a:pt x="8777" y="4077"/>
                  </a:cubicBezTo>
                  <a:cubicBezTo>
                    <a:pt x="8828" y="4077"/>
                    <a:pt x="8874" y="4080"/>
                    <a:pt x="8910" y="4087"/>
                  </a:cubicBezTo>
                  <a:cubicBezTo>
                    <a:pt x="9118" y="4144"/>
                    <a:pt x="8589" y="4229"/>
                    <a:pt x="8496" y="4285"/>
                  </a:cubicBezTo>
                  <a:cubicBezTo>
                    <a:pt x="8427" y="4342"/>
                    <a:pt x="9071" y="4428"/>
                    <a:pt x="9186" y="4541"/>
                  </a:cubicBezTo>
                  <a:cubicBezTo>
                    <a:pt x="9229" y="4588"/>
                    <a:pt x="9320" y="4610"/>
                    <a:pt x="9416" y="4610"/>
                  </a:cubicBezTo>
                  <a:cubicBezTo>
                    <a:pt x="9577" y="4610"/>
                    <a:pt x="9753" y="4548"/>
                    <a:pt x="9738" y="4442"/>
                  </a:cubicBezTo>
                  <a:cubicBezTo>
                    <a:pt x="9715" y="4243"/>
                    <a:pt x="10153" y="3619"/>
                    <a:pt x="10705" y="3491"/>
                  </a:cubicBezTo>
                  <a:cubicBezTo>
                    <a:pt x="11257" y="3364"/>
                    <a:pt x="10935" y="3250"/>
                    <a:pt x="11027" y="3052"/>
                  </a:cubicBezTo>
                  <a:cubicBezTo>
                    <a:pt x="11095" y="2853"/>
                    <a:pt x="11533" y="3009"/>
                    <a:pt x="11394" y="2839"/>
                  </a:cubicBezTo>
                  <a:cubicBezTo>
                    <a:pt x="11280" y="2683"/>
                    <a:pt x="11348" y="2611"/>
                    <a:pt x="11693" y="2399"/>
                  </a:cubicBezTo>
                  <a:cubicBezTo>
                    <a:pt x="12039" y="2186"/>
                    <a:pt x="12269" y="2342"/>
                    <a:pt x="12682" y="2215"/>
                  </a:cubicBezTo>
                  <a:cubicBezTo>
                    <a:pt x="12778" y="2187"/>
                    <a:pt x="12863" y="2176"/>
                    <a:pt x="12931" y="2176"/>
                  </a:cubicBezTo>
                  <a:cubicBezTo>
                    <a:pt x="13179" y="2176"/>
                    <a:pt x="13227" y="2317"/>
                    <a:pt x="12867" y="2328"/>
                  </a:cubicBezTo>
                  <a:cubicBezTo>
                    <a:pt x="12452" y="2356"/>
                    <a:pt x="12660" y="2640"/>
                    <a:pt x="12981" y="2725"/>
                  </a:cubicBezTo>
                  <a:cubicBezTo>
                    <a:pt x="13327" y="2810"/>
                    <a:pt x="13028" y="2881"/>
                    <a:pt x="13281" y="2924"/>
                  </a:cubicBezTo>
                  <a:cubicBezTo>
                    <a:pt x="13533" y="2952"/>
                    <a:pt x="13465" y="3193"/>
                    <a:pt x="13120" y="3421"/>
                  </a:cubicBezTo>
                  <a:cubicBezTo>
                    <a:pt x="12926" y="3557"/>
                    <a:pt x="12999" y="3626"/>
                    <a:pt x="13243" y="3626"/>
                  </a:cubicBezTo>
                  <a:cubicBezTo>
                    <a:pt x="13404" y="3626"/>
                    <a:pt x="13641" y="3596"/>
                    <a:pt x="13925" y="3534"/>
                  </a:cubicBezTo>
                  <a:cubicBezTo>
                    <a:pt x="14067" y="3499"/>
                    <a:pt x="14161" y="3484"/>
                    <a:pt x="14223" y="3484"/>
                  </a:cubicBezTo>
                  <a:cubicBezTo>
                    <a:pt x="14462" y="3484"/>
                    <a:pt x="14221" y="3702"/>
                    <a:pt x="14385" y="3803"/>
                  </a:cubicBezTo>
                  <a:cubicBezTo>
                    <a:pt x="14427" y="3829"/>
                    <a:pt x="14482" y="3840"/>
                    <a:pt x="14549" y="3840"/>
                  </a:cubicBezTo>
                  <a:cubicBezTo>
                    <a:pt x="14810" y="3840"/>
                    <a:pt x="15222" y="3659"/>
                    <a:pt x="15443" y="3477"/>
                  </a:cubicBezTo>
                  <a:cubicBezTo>
                    <a:pt x="15742" y="3265"/>
                    <a:pt x="16180" y="3292"/>
                    <a:pt x="16157" y="3179"/>
                  </a:cubicBezTo>
                  <a:cubicBezTo>
                    <a:pt x="16157" y="3100"/>
                    <a:pt x="16000" y="3048"/>
                    <a:pt x="15820" y="3048"/>
                  </a:cubicBezTo>
                  <a:cubicBezTo>
                    <a:pt x="15741" y="3048"/>
                    <a:pt x="15658" y="3058"/>
                    <a:pt x="15581" y="3080"/>
                  </a:cubicBezTo>
                  <a:cubicBezTo>
                    <a:pt x="15506" y="3103"/>
                    <a:pt x="15385" y="3114"/>
                    <a:pt x="15263" y="3114"/>
                  </a:cubicBezTo>
                  <a:cubicBezTo>
                    <a:pt x="15011" y="3114"/>
                    <a:pt x="14758" y="3066"/>
                    <a:pt x="14914" y="2980"/>
                  </a:cubicBezTo>
                  <a:cubicBezTo>
                    <a:pt x="15100" y="2866"/>
                    <a:pt x="15101" y="2764"/>
                    <a:pt x="14851" y="2764"/>
                  </a:cubicBezTo>
                  <a:cubicBezTo>
                    <a:pt x="14821" y="2764"/>
                    <a:pt x="14789" y="2765"/>
                    <a:pt x="14753" y="2768"/>
                  </a:cubicBezTo>
                  <a:cubicBezTo>
                    <a:pt x="14719" y="2771"/>
                    <a:pt x="14681" y="2772"/>
                    <a:pt x="14641" y="2772"/>
                  </a:cubicBezTo>
                  <a:cubicBezTo>
                    <a:pt x="14312" y="2772"/>
                    <a:pt x="13863" y="2675"/>
                    <a:pt x="14109" y="2611"/>
                  </a:cubicBezTo>
                  <a:cubicBezTo>
                    <a:pt x="14385" y="2541"/>
                    <a:pt x="13902" y="2314"/>
                    <a:pt x="13649" y="2314"/>
                  </a:cubicBezTo>
                  <a:cubicBezTo>
                    <a:pt x="13640" y="2314"/>
                    <a:pt x="13631" y="2314"/>
                    <a:pt x="13623" y="2314"/>
                  </a:cubicBezTo>
                  <a:cubicBezTo>
                    <a:pt x="13401" y="2314"/>
                    <a:pt x="13465" y="2139"/>
                    <a:pt x="13488" y="2016"/>
                  </a:cubicBezTo>
                  <a:cubicBezTo>
                    <a:pt x="13510" y="1888"/>
                    <a:pt x="12751" y="1831"/>
                    <a:pt x="12890" y="1774"/>
                  </a:cubicBezTo>
                  <a:cubicBezTo>
                    <a:pt x="12989" y="1744"/>
                    <a:pt x="12780" y="1684"/>
                    <a:pt x="12620" y="1684"/>
                  </a:cubicBezTo>
                  <a:cubicBezTo>
                    <a:pt x="12557" y="1684"/>
                    <a:pt x="12502" y="1694"/>
                    <a:pt x="12475" y="1718"/>
                  </a:cubicBezTo>
                  <a:cubicBezTo>
                    <a:pt x="12441" y="1760"/>
                    <a:pt x="12378" y="1779"/>
                    <a:pt x="12315" y="1779"/>
                  </a:cubicBezTo>
                  <a:cubicBezTo>
                    <a:pt x="12208" y="1779"/>
                    <a:pt x="12102" y="1727"/>
                    <a:pt x="12131" y="1647"/>
                  </a:cubicBezTo>
                  <a:cubicBezTo>
                    <a:pt x="12131" y="1565"/>
                    <a:pt x="11947" y="1545"/>
                    <a:pt x="11748" y="1545"/>
                  </a:cubicBezTo>
                  <a:cubicBezTo>
                    <a:pt x="11601" y="1545"/>
                    <a:pt x="11446" y="1556"/>
                    <a:pt x="11348" y="1562"/>
                  </a:cubicBezTo>
                  <a:cubicBezTo>
                    <a:pt x="11141" y="1562"/>
                    <a:pt x="11257" y="1250"/>
                    <a:pt x="11027" y="1150"/>
                  </a:cubicBezTo>
                  <a:cubicBezTo>
                    <a:pt x="10992" y="1134"/>
                    <a:pt x="10957" y="1126"/>
                    <a:pt x="10921" y="1126"/>
                  </a:cubicBezTo>
                  <a:cubicBezTo>
                    <a:pt x="10727" y="1126"/>
                    <a:pt x="10515" y="1337"/>
                    <a:pt x="10360" y="1337"/>
                  </a:cubicBezTo>
                  <a:cubicBezTo>
                    <a:pt x="10352" y="1337"/>
                    <a:pt x="10345" y="1336"/>
                    <a:pt x="10336" y="1335"/>
                  </a:cubicBezTo>
                  <a:cubicBezTo>
                    <a:pt x="10176" y="1306"/>
                    <a:pt x="10475" y="1094"/>
                    <a:pt x="10566" y="952"/>
                  </a:cubicBezTo>
                  <a:cubicBezTo>
                    <a:pt x="10636" y="855"/>
                    <a:pt x="10154" y="719"/>
                    <a:pt x="9874" y="719"/>
                  </a:cubicBezTo>
                  <a:cubicBezTo>
                    <a:pt x="9784" y="719"/>
                    <a:pt x="9715" y="733"/>
                    <a:pt x="9693" y="768"/>
                  </a:cubicBezTo>
                  <a:cubicBezTo>
                    <a:pt x="9681" y="791"/>
                    <a:pt x="9667" y="801"/>
                    <a:pt x="9649" y="801"/>
                  </a:cubicBezTo>
                  <a:cubicBezTo>
                    <a:pt x="9563" y="801"/>
                    <a:pt x="9408" y="550"/>
                    <a:pt x="9255" y="526"/>
                  </a:cubicBezTo>
                  <a:cubicBezTo>
                    <a:pt x="9241" y="523"/>
                    <a:pt x="9230" y="522"/>
                    <a:pt x="9220" y="522"/>
                  </a:cubicBezTo>
                  <a:close/>
                  <a:moveTo>
                    <a:pt x="17006" y="10225"/>
                  </a:moveTo>
                  <a:cubicBezTo>
                    <a:pt x="16769" y="10225"/>
                    <a:pt x="16721" y="10419"/>
                    <a:pt x="16616" y="10471"/>
                  </a:cubicBezTo>
                  <a:cubicBezTo>
                    <a:pt x="16603" y="10479"/>
                    <a:pt x="16581" y="10483"/>
                    <a:pt x="16551" y="10483"/>
                  </a:cubicBezTo>
                  <a:cubicBezTo>
                    <a:pt x="16421" y="10483"/>
                    <a:pt x="16165" y="10411"/>
                    <a:pt x="16074" y="10411"/>
                  </a:cubicBezTo>
                  <a:cubicBezTo>
                    <a:pt x="16050" y="10411"/>
                    <a:pt x="16037" y="10416"/>
                    <a:pt x="16041" y="10429"/>
                  </a:cubicBezTo>
                  <a:cubicBezTo>
                    <a:pt x="16041" y="10485"/>
                    <a:pt x="15765" y="10514"/>
                    <a:pt x="15881" y="10627"/>
                  </a:cubicBezTo>
                  <a:cubicBezTo>
                    <a:pt x="15970" y="10701"/>
                    <a:pt x="15924" y="10768"/>
                    <a:pt x="15843" y="10768"/>
                  </a:cubicBezTo>
                  <a:cubicBezTo>
                    <a:pt x="15800" y="10768"/>
                    <a:pt x="15745" y="10748"/>
                    <a:pt x="15696" y="10698"/>
                  </a:cubicBezTo>
                  <a:cubicBezTo>
                    <a:pt x="15659" y="10653"/>
                    <a:pt x="15603" y="10633"/>
                    <a:pt x="15539" y="10633"/>
                  </a:cubicBezTo>
                  <a:cubicBezTo>
                    <a:pt x="15404" y="10633"/>
                    <a:pt x="15231" y="10719"/>
                    <a:pt x="15121" y="10826"/>
                  </a:cubicBezTo>
                  <a:cubicBezTo>
                    <a:pt x="14983" y="10982"/>
                    <a:pt x="14776" y="10982"/>
                    <a:pt x="14937" y="11039"/>
                  </a:cubicBezTo>
                  <a:cubicBezTo>
                    <a:pt x="15099" y="11123"/>
                    <a:pt x="15052" y="11294"/>
                    <a:pt x="14846" y="11336"/>
                  </a:cubicBezTo>
                  <a:cubicBezTo>
                    <a:pt x="14834" y="11338"/>
                    <a:pt x="14824" y="11340"/>
                    <a:pt x="14814" y="11340"/>
                  </a:cubicBezTo>
                  <a:cubicBezTo>
                    <a:pt x="14632" y="11340"/>
                    <a:pt x="14692" y="10993"/>
                    <a:pt x="14567" y="10993"/>
                  </a:cubicBezTo>
                  <a:cubicBezTo>
                    <a:pt x="14561" y="10993"/>
                    <a:pt x="14554" y="10994"/>
                    <a:pt x="14546" y="10996"/>
                  </a:cubicBezTo>
                  <a:cubicBezTo>
                    <a:pt x="14531" y="11000"/>
                    <a:pt x="14518" y="11001"/>
                    <a:pt x="14507" y="11001"/>
                  </a:cubicBezTo>
                  <a:cubicBezTo>
                    <a:pt x="14382" y="11001"/>
                    <a:pt x="14496" y="10797"/>
                    <a:pt x="14707" y="10797"/>
                  </a:cubicBezTo>
                  <a:cubicBezTo>
                    <a:pt x="14937" y="10797"/>
                    <a:pt x="15167" y="10571"/>
                    <a:pt x="15144" y="10514"/>
                  </a:cubicBezTo>
                  <a:cubicBezTo>
                    <a:pt x="15134" y="10478"/>
                    <a:pt x="15085" y="10460"/>
                    <a:pt x="15030" y="10460"/>
                  </a:cubicBezTo>
                  <a:cubicBezTo>
                    <a:pt x="14955" y="10460"/>
                    <a:pt x="14868" y="10496"/>
                    <a:pt x="14868" y="10571"/>
                  </a:cubicBezTo>
                  <a:cubicBezTo>
                    <a:pt x="14868" y="10646"/>
                    <a:pt x="14705" y="10659"/>
                    <a:pt x="14500" y="10659"/>
                  </a:cubicBezTo>
                  <a:cubicBezTo>
                    <a:pt x="14397" y="10659"/>
                    <a:pt x="14285" y="10655"/>
                    <a:pt x="14178" y="10655"/>
                  </a:cubicBezTo>
                  <a:cubicBezTo>
                    <a:pt x="14170" y="10655"/>
                    <a:pt x="14161" y="10655"/>
                    <a:pt x="14153" y="10655"/>
                  </a:cubicBezTo>
                  <a:cubicBezTo>
                    <a:pt x="13881" y="10655"/>
                    <a:pt x="13911" y="10886"/>
                    <a:pt x="14224" y="11010"/>
                  </a:cubicBezTo>
                  <a:cubicBezTo>
                    <a:pt x="14456" y="11096"/>
                    <a:pt x="14355" y="11156"/>
                    <a:pt x="14208" y="11156"/>
                  </a:cubicBezTo>
                  <a:cubicBezTo>
                    <a:pt x="14137" y="11156"/>
                    <a:pt x="14054" y="11142"/>
                    <a:pt x="13994" y="11110"/>
                  </a:cubicBezTo>
                  <a:cubicBezTo>
                    <a:pt x="13902" y="11074"/>
                    <a:pt x="13793" y="11056"/>
                    <a:pt x="13684" y="11056"/>
                  </a:cubicBezTo>
                  <a:cubicBezTo>
                    <a:pt x="13574" y="11056"/>
                    <a:pt x="13465" y="11074"/>
                    <a:pt x="13373" y="11110"/>
                  </a:cubicBezTo>
                  <a:cubicBezTo>
                    <a:pt x="13189" y="11166"/>
                    <a:pt x="13810" y="11308"/>
                    <a:pt x="13833" y="11379"/>
                  </a:cubicBezTo>
                  <a:cubicBezTo>
                    <a:pt x="13837" y="11393"/>
                    <a:pt x="13828" y="11398"/>
                    <a:pt x="13810" y="11398"/>
                  </a:cubicBezTo>
                  <a:cubicBezTo>
                    <a:pt x="13749" y="11398"/>
                    <a:pt x="13585" y="11338"/>
                    <a:pt x="13494" y="11338"/>
                  </a:cubicBezTo>
                  <a:cubicBezTo>
                    <a:pt x="13471" y="11338"/>
                    <a:pt x="13453" y="11342"/>
                    <a:pt x="13442" y="11351"/>
                  </a:cubicBezTo>
                  <a:cubicBezTo>
                    <a:pt x="13429" y="11362"/>
                    <a:pt x="13404" y="11367"/>
                    <a:pt x="13374" y="11367"/>
                  </a:cubicBezTo>
                  <a:cubicBezTo>
                    <a:pt x="13250" y="11367"/>
                    <a:pt x="13023" y="11280"/>
                    <a:pt x="13004" y="11166"/>
                  </a:cubicBezTo>
                  <a:cubicBezTo>
                    <a:pt x="12999" y="11134"/>
                    <a:pt x="12960" y="11122"/>
                    <a:pt x="12911" y="11122"/>
                  </a:cubicBezTo>
                  <a:cubicBezTo>
                    <a:pt x="12761" y="11122"/>
                    <a:pt x="12504" y="11237"/>
                    <a:pt x="12728" y="11280"/>
                  </a:cubicBezTo>
                  <a:cubicBezTo>
                    <a:pt x="13028" y="11322"/>
                    <a:pt x="12936" y="11450"/>
                    <a:pt x="12936" y="11621"/>
                  </a:cubicBezTo>
                  <a:cubicBezTo>
                    <a:pt x="12936" y="11677"/>
                    <a:pt x="12894" y="11701"/>
                    <a:pt x="12841" y="11701"/>
                  </a:cubicBezTo>
                  <a:cubicBezTo>
                    <a:pt x="12737" y="11701"/>
                    <a:pt x="12591" y="11610"/>
                    <a:pt x="12637" y="11507"/>
                  </a:cubicBezTo>
                  <a:cubicBezTo>
                    <a:pt x="12672" y="11436"/>
                    <a:pt x="12619" y="11408"/>
                    <a:pt x="12528" y="11408"/>
                  </a:cubicBezTo>
                  <a:cubicBezTo>
                    <a:pt x="12436" y="11408"/>
                    <a:pt x="12303" y="11436"/>
                    <a:pt x="12176" y="11478"/>
                  </a:cubicBezTo>
                  <a:cubicBezTo>
                    <a:pt x="12138" y="11493"/>
                    <a:pt x="12112" y="11500"/>
                    <a:pt x="12095" y="11500"/>
                  </a:cubicBezTo>
                  <a:cubicBezTo>
                    <a:pt x="11998" y="11500"/>
                    <a:pt x="12186" y="11289"/>
                    <a:pt x="12108" y="11180"/>
                  </a:cubicBezTo>
                  <a:cubicBezTo>
                    <a:pt x="12078" y="11140"/>
                    <a:pt x="12035" y="11125"/>
                    <a:pt x="11980" y="11125"/>
                  </a:cubicBezTo>
                  <a:cubicBezTo>
                    <a:pt x="11866" y="11125"/>
                    <a:pt x="11704" y="11189"/>
                    <a:pt x="11533" y="11209"/>
                  </a:cubicBezTo>
                  <a:cubicBezTo>
                    <a:pt x="11280" y="11237"/>
                    <a:pt x="11141" y="11252"/>
                    <a:pt x="11303" y="11365"/>
                  </a:cubicBezTo>
                  <a:cubicBezTo>
                    <a:pt x="11456" y="11460"/>
                    <a:pt x="11443" y="11607"/>
                    <a:pt x="11259" y="11607"/>
                  </a:cubicBezTo>
                  <a:cubicBezTo>
                    <a:pt x="11250" y="11607"/>
                    <a:pt x="11242" y="11607"/>
                    <a:pt x="11234" y="11606"/>
                  </a:cubicBezTo>
                  <a:cubicBezTo>
                    <a:pt x="11185" y="11600"/>
                    <a:pt x="11144" y="11596"/>
                    <a:pt x="11109" y="11596"/>
                  </a:cubicBezTo>
                  <a:cubicBezTo>
                    <a:pt x="10989" y="11596"/>
                    <a:pt x="10935" y="11635"/>
                    <a:pt x="10935" y="11734"/>
                  </a:cubicBezTo>
                  <a:cubicBezTo>
                    <a:pt x="10935" y="11794"/>
                    <a:pt x="10863" y="11826"/>
                    <a:pt x="10793" y="11826"/>
                  </a:cubicBezTo>
                  <a:cubicBezTo>
                    <a:pt x="10731" y="11826"/>
                    <a:pt x="10669" y="11801"/>
                    <a:pt x="10658" y="11748"/>
                  </a:cubicBezTo>
                  <a:cubicBezTo>
                    <a:pt x="10649" y="11701"/>
                    <a:pt x="10574" y="11681"/>
                    <a:pt x="10479" y="11681"/>
                  </a:cubicBezTo>
                  <a:cubicBezTo>
                    <a:pt x="10343" y="11681"/>
                    <a:pt x="10165" y="11723"/>
                    <a:pt x="10083" y="11791"/>
                  </a:cubicBezTo>
                  <a:cubicBezTo>
                    <a:pt x="9946" y="11918"/>
                    <a:pt x="9600" y="12017"/>
                    <a:pt x="9647" y="12145"/>
                  </a:cubicBezTo>
                  <a:cubicBezTo>
                    <a:pt x="9659" y="12184"/>
                    <a:pt x="9686" y="12197"/>
                    <a:pt x="9724" y="12197"/>
                  </a:cubicBezTo>
                  <a:cubicBezTo>
                    <a:pt x="9813" y="12197"/>
                    <a:pt x="9959" y="12125"/>
                    <a:pt x="10105" y="12125"/>
                  </a:cubicBezTo>
                  <a:cubicBezTo>
                    <a:pt x="10129" y="12125"/>
                    <a:pt x="10153" y="12127"/>
                    <a:pt x="10176" y="12131"/>
                  </a:cubicBezTo>
                  <a:cubicBezTo>
                    <a:pt x="10405" y="12173"/>
                    <a:pt x="10176" y="12245"/>
                    <a:pt x="10290" y="12315"/>
                  </a:cubicBezTo>
                  <a:cubicBezTo>
                    <a:pt x="10380" y="12371"/>
                    <a:pt x="10386" y="12487"/>
                    <a:pt x="10307" y="12487"/>
                  </a:cubicBezTo>
                  <a:cubicBezTo>
                    <a:pt x="10285" y="12487"/>
                    <a:pt x="10256" y="12479"/>
                    <a:pt x="10222" y="12458"/>
                  </a:cubicBezTo>
                  <a:cubicBezTo>
                    <a:pt x="10129" y="12408"/>
                    <a:pt x="10032" y="12375"/>
                    <a:pt x="9951" y="12375"/>
                  </a:cubicBezTo>
                  <a:cubicBezTo>
                    <a:pt x="9870" y="12375"/>
                    <a:pt x="9807" y="12408"/>
                    <a:pt x="9784" y="12485"/>
                  </a:cubicBezTo>
                  <a:cubicBezTo>
                    <a:pt x="9771" y="12535"/>
                    <a:pt x="9746" y="12554"/>
                    <a:pt x="9715" y="12554"/>
                  </a:cubicBezTo>
                  <a:cubicBezTo>
                    <a:pt x="9636" y="12554"/>
                    <a:pt x="9514" y="12435"/>
                    <a:pt x="9417" y="12344"/>
                  </a:cubicBezTo>
                  <a:cubicBezTo>
                    <a:pt x="9396" y="12327"/>
                    <a:pt x="9376" y="12320"/>
                    <a:pt x="9355" y="12320"/>
                  </a:cubicBezTo>
                  <a:cubicBezTo>
                    <a:pt x="9248" y="12320"/>
                    <a:pt x="9130" y="12500"/>
                    <a:pt x="9010" y="12500"/>
                  </a:cubicBezTo>
                  <a:cubicBezTo>
                    <a:pt x="8993" y="12500"/>
                    <a:pt x="8975" y="12495"/>
                    <a:pt x="8956" y="12485"/>
                  </a:cubicBezTo>
                  <a:cubicBezTo>
                    <a:pt x="8795" y="12415"/>
                    <a:pt x="9278" y="12173"/>
                    <a:pt x="9163" y="12046"/>
                  </a:cubicBezTo>
                  <a:cubicBezTo>
                    <a:pt x="9133" y="12022"/>
                    <a:pt x="9107" y="12011"/>
                    <a:pt x="9082" y="12011"/>
                  </a:cubicBezTo>
                  <a:cubicBezTo>
                    <a:pt x="8985" y="12011"/>
                    <a:pt x="8893" y="12156"/>
                    <a:pt x="8657" y="12301"/>
                  </a:cubicBezTo>
                  <a:cubicBezTo>
                    <a:pt x="8381" y="12485"/>
                    <a:pt x="7990" y="12471"/>
                    <a:pt x="8128" y="12557"/>
                  </a:cubicBezTo>
                  <a:cubicBezTo>
                    <a:pt x="8266" y="12641"/>
                    <a:pt x="7852" y="12698"/>
                    <a:pt x="7783" y="12840"/>
                  </a:cubicBezTo>
                  <a:cubicBezTo>
                    <a:pt x="7714" y="12996"/>
                    <a:pt x="7116" y="13039"/>
                    <a:pt x="6747" y="13195"/>
                  </a:cubicBezTo>
                  <a:cubicBezTo>
                    <a:pt x="6555" y="13276"/>
                    <a:pt x="6589" y="13319"/>
                    <a:pt x="6695" y="13319"/>
                  </a:cubicBezTo>
                  <a:cubicBezTo>
                    <a:pt x="6791" y="13319"/>
                    <a:pt x="6948" y="13284"/>
                    <a:pt x="7047" y="13209"/>
                  </a:cubicBezTo>
                  <a:cubicBezTo>
                    <a:pt x="7254" y="13067"/>
                    <a:pt x="7323" y="13152"/>
                    <a:pt x="7668" y="13010"/>
                  </a:cubicBezTo>
                  <a:cubicBezTo>
                    <a:pt x="7931" y="12906"/>
                    <a:pt x="8211" y="12811"/>
                    <a:pt x="8379" y="12811"/>
                  </a:cubicBezTo>
                  <a:cubicBezTo>
                    <a:pt x="8416" y="12811"/>
                    <a:pt x="8448" y="12816"/>
                    <a:pt x="8473" y="12826"/>
                  </a:cubicBezTo>
                  <a:cubicBezTo>
                    <a:pt x="8529" y="12861"/>
                    <a:pt x="8604" y="12876"/>
                    <a:pt x="8680" y="12876"/>
                  </a:cubicBezTo>
                  <a:cubicBezTo>
                    <a:pt x="8790" y="12876"/>
                    <a:pt x="8901" y="12843"/>
                    <a:pt x="8956" y="12784"/>
                  </a:cubicBezTo>
                  <a:cubicBezTo>
                    <a:pt x="9037" y="12713"/>
                    <a:pt x="9129" y="12684"/>
                    <a:pt x="9220" y="12684"/>
                  </a:cubicBezTo>
                  <a:cubicBezTo>
                    <a:pt x="9313" y="12684"/>
                    <a:pt x="9405" y="12713"/>
                    <a:pt x="9485" y="12755"/>
                  </a:cubicBezTo>
                  <a:cubicBezTo>
                    <a:pt x="9647" y="12840"/>
                    <a:pt x="9209" y="12911"/>
                    <a:pt x="9394" y="13039"/>
                  </a:cubicBezTo>
                  <a:cubicBezTo>
                    <a:pt x="9528" y="13122"/>
                    <a:pt x="9390" y="13181"/>
                    <a:pt x="9277" y="13181"/>
                  </a:cubicBezTo>
                  <a:cubicBezTo>
                    <a:pt x="9217" y="13181"/>
                    <a:pt x="9163" y="13164"/>
                    <a:pt x="9163" y="13124"/>
                  </a:cubicBezTo>
                  <a:cubicBezTo>
                    <a:pt x="9163" y="13046"/>
                    <a:pt x="9054" y="12981"/>
                    <a:pt x="8956" y="12981"/>
                  </a:cubicBezTo>
                  <a:cubicBezTo>
                    <a:pt x="8912" y="12981"/>
                    <a:pt x="8870" y="12994"/>
                    <a:pt x="8841" y="13025"/>
                  </a:cubicBezTo>
                  <a:cubicBezTo>
                    <a:pt x="8749" y="13124"/>
                    <a:pt x="8612" y="13238"/>
                    <a:pt x="8450" y="13238"/>
                  </a:cubicBezTo>
                  <a:cubicBezTo>
                    <a:pt x="8289" y="13252"/>
                    <a:pt x="8105" y="13436"/>
                    <a:pt x="8105" y="13621"/>
                  </a:cubicBezTo>
                  <a:cubicBezTo>
                    <a:pt x="8105" y="13704"/>
                    <a:pt x="8056" y="13717"/>
                    <a:pt x="7998" y="13717"/>
                  </a:cubicBezTo>
                  <a:cubicBezTo>
                    <a:pt x="7970" y="13717"/>
                    <a:pt x="7942" y="13715"/>
                    <a:pt x="7915" y="13715"/>
                  </a:cubicBezTo>
                  <a:cubicBezTo>
                    <a:pt x="7861" y="13715"/>
                    <a:pt x="7815" y="13726"/>
                    <a:pt x="7807" y="13791"/>
                  </a:cubicBezTo>
                  <a:cubicBezTo>
                    <a:pt x="7783" y="13961"/>
                    <a:pt x="7392" y="14245"/>
                    <a:pt x="7047" y="14458"/>
                  </a:cubicBezTo>
                  <a:cubicBezTo>
                    <a:pt x="6702" y="14670"/>
                    <a:pt x="7023" y="14713"/>
                    <a:pt x="6909" y="14840"/>
                  </a:cubicBezTo>
                  <a:cubicBezTo>
                    <a:pt x="6864" y="14896"/>
                    <a:pt x="6776" y="14910"/>
                    <a:pt x="6677" y="14910"/>
                  </a:cubicBezTo>
                  <a:cubicBezTo>
                    <a:pt x="6576" y="14910"/>
                    <a:pt x="6466" y="14896"/>
                    <a:pt x="6378" y="14896"/>
                  </a:cubicBezTo>
                  <a:cubicBezTo>
                    <a:pt x="6333" y="14896"/>
                    <a:pt x="6293" y="14900"/>
                    <a:pt x="6265" y="14912"/>
                  </a:cubicBezTo>
                  <a:cubicBezTo>
                    <a:pt x="6127" y="14968"/>
                    <a:pt x="6334" y="15295"/>
                    <a:pt x="6150" y="15408"/>
                  </a:cubicBezTo>
                  <a:cubicBezTo>
                    <a:pt x="5965" y="15507"/>
                    <a:pt x="6150" y="15649"/>
                    <a:pt x="6150" y="15763"/>
                  </a:cubicBezTo>
                  <a:cubicBezTo>
                    <a:pt x="6150" y="15792"/>
                    <a:pt x="6118" y="15801"/>
                    <a:pt x="6070" y="15801"/>
                  </a:cubicBezTo>
                  <a:cubicBezTo>
                    <a:pt x="5979" y="15801"/>
                    <a:pt x="5829" y="15767"/>
                    <a:pt x="5726" y="15767"/>
                  </a:cubicBezTo>
                  <a:cubicBezTo>
                    <a:pt x="5673" y="15767"/>
                    <a:pt x="5633" y="15776"/>
                    <a:pt x="5621" y="15805"/>
                  </a:cubicBezTo>
                  <a:cubicBezTo>
                    <a:pt x="5598" y="15919"/>
                    <a:pt x="5183" y="15890"/>
                    <a:pt x="5046" y="15919"/>
                  </a:cubicBezTo>
                  <a:cubicBezTo>
                    <a:pt x="4930" y="15947"/>
                    <a:pt x="5299" y="16145"/>
                    <a:pt x="5529" y="16245"/>
                  </a:cubicBezTo>
                  <a:cubicBezTo>
                    <a:pt x="5662" y="16318"/>
                    <a:pt x="5537" y="16380"/>
                    <a:pt x="5413" y="16380"/>
                  </a:cubicBezTo>
                  <a:cubicBezTo>
                    <a:pt x="5345" y="16380"/>
                    <a:pt x="5277" y="16361"/>
                    <a:pt x="5253" y="16316"/>
                  </a:cubicBezTo>
                  <a:cubicBezTo>
                    <a:pt x="5242" y="16288"/>
                    <a:pt x="5220" y="16276"/>
                    <a:pt x="5188" y="16276"/>
                  </a:cubicBezTo>
                  <a:cubicBezTo>
                    <a:pt x="5071" y="16276"/>
                    <a:pt x="4821" y="16423"/>
                    <a:pt x="4517" y="16500"/>
                  </a:cubicBezTo>
                  <a:cubicBezTo>
                    <a:pt x="4148" y="16614"/>
                    <a:pt x="4309" y="16841"/>
                    <a:pt x="4011" y="16841"/>
                  </a:cubicBezTo>
                  <a:cubicBezTo>
                    <a:pt x="3712" y="16855"/>
                    <a:pt x="3803" y="17153"/>
                    <a:pt x="3596" y="17238"/>
                  </a:cubicBezTo>
                  <a:cubicBezTo>
                    <a:pt x="3571" y="17252"/>
                    <a:pt x="3550" y="17258"/>
                    <a:pt x="3532" y="17258"/>
                  </a:cubicBezTo>
                  <a:cubicBezTo>
                    <a:pt x="3418" y="17258"/>
                    <a:pt x="3415" y="17023"/>
                    <a:pt x="3137" y="17011"/>
                  </a:cubicBezTo>
                  <a:cubicBezTo>
                    <a:pt x="2837" y="17011"/>
                    <a:pt x="2860" y="17153"/>
                    <a:pt x="3044" y="17309"/>
                  </a:cubicBezTo>
                  <a:cubicBezTo>
                    <a:pt x="3228" y="17479"/>
                    <a:pt x="2768" y="17351"/>
                    <a:pt x="2584" y="17493"/>
                  </a:cubicBezTo>
                  <a:cubicBezTo>
                    <a:pt x="2423" y="17635"/>
                    <a:pt x="1917" y="17564"/>
                    <a:pt x="1802" y="17678"/>
                  </a:cubicBezTo>
                  <a:cubicBezTo>
                    <a:pt x="1664" y="17792"/>
                    <a:pt x="2147" y="17792"/>
                    <a:pt x="2239" y="17891"/>
                  </a:cubicBezTo>
                  <a:cubicBezTo>
                    <a:pt x="2268" y="17933"/>
                    <a:pt x="2194" y="17947"/>
                    <a:pt x="2077" y="17947"/>
                  </a:cubicBezTo>
                  <a:cubicBezTo>
                    <a:pt x="1920" y="17947"/>
                    <a:pt x="1685" y="17921"/>
                    <a:pt x="1526" y="17905"/>
                  </a:cubicBezTo>
                  <a:cubicBezTo>
                    <a:pt x="1504" y="17902"/>
                    <a:pt x="1485" y="17900"/>
                    <a:pt x="1468" y="17900"/>
                  </a:cubicBezTo>
                  <a:cubicBezTo>
                    <a:pt x="1277" y="17900"/>
                    <a:pt x="1294" y="18080"/>
                    <a:pt x="1119" y="18080"/>
                  </a:cubicBezTo>
                  <a:cubicBezTo>
                    <a:pt x="1103" y="18080"/>
                    <a:pt x="1086" y="18078"/>
                    <a:pt x="1066" y="18075"/>
                  </a:cubicBezTo>
                  <a:cubicBezTo>
                    <a:pt x="1041" y="18071"/>
                    <a:pt x="1015" y="18069"/>
                    <a:pt x="990" y="18069"/>
                  </a:cubicBezTo>
                  <a:cubicBezTo>
                    <a:pt x="773" y="18069"/>
                    <a:pt x="533" y="18215"/>
                    <a:pt x="698" y="18316"/>
                  </a:cubicBezTo>
                  <a:cubicBezTo>
                    <a:pt x="794" y="18384"/>
                    <a:pt x="727" y="18416"/>
                    <a:pt x="617" y="18416"/>
                  </a:cubicBezTo>
                  <a:cubicBezTo>
                    <a:pt x="543" y="18416"/>
                    <a:pt x="450" y="18401"/>
                    <a:pt x="376" y="18373"/>
                  </a:cubicBezTo>
                  <a:cubicBezTo>
                    <a:pt x="350" y="18361"/>
                    <a:pt x="323" y="18356"/>
                    <a:pt x="298" y="18356"/>
                  </a:cubicBezTo>
                  <a:cubicBezTo>
                    <a:pt x="166" y="18356"/>
                    <a:pt x="46" y="18495"/>
                    <a:pt x="8" y="18614"/>
                  </a:cubicBezTo>
                  <a:cubicBezTo>
                    <a:pt x="-61" y="18742"/>
                    <a:pt x="330" y="18813"/>
                    <a:pt x="330" y="18869"/>
                  </a:cubicBezTo>
                  <a:cubicBezTo>
                    <a:pt x="307" y="18941"/>
                    <a:pt x="8" y="19040"/>
                    <a:pt x="215" y="19068"/>
                  </a:cubicBezTo>
                  <a:cubicBezTo>
                    <a:pt x="445" y="19097"/>
                    <a:pt x="284" y="19224"/>
                    <a:pt x="146" y="19267"/>
                  </a:cubicBezTo>
                  <a:cubicBezTo>
                    <a:pt x="-16" y="19309"/>
                    <a:pt x="-16" y="19394"/>
                    <a:pt x="146" y="19522"/>
                  </a:cubicBezTo>
                  <a:cubicBezTo>
                    <a:pt x="284" y="19636"/>
                    <a:pt x="-130" y="19664"/>
                    <a:pt x="77" y="19834"/>
                  </a:cubicBezTo>
                  <a:cubicBezTo>
                    <a:pt x="143" y="19893"/>
                    <a:pt x="202" y="19910"/>
                    <a:pt x="254" y="19910"/>
                  </a:cubicBezTo>
                  <a:cubicBezTo>
                    <a:pt x="327" y="19910"/>
                    <a:pt x="387" y="19878"/>
                    <a:pt x="438" y="19878"/>
                  </a:cubicBezTo>
                  <a:cubicBezTo>
                    <a:pt x="466" y="19878"/>
                    <a:pt x="491" y="19888"/>
                    <a:pt x="513" y="19919"/>
                  </a:cubicBezTo>
                  <a:cubicBezTo>
                    <a:pt x="542" y="19963"/>
                    <a:pt x="583" y="19981"/>
                    <a:pt x="633" y="19981"/>
                  </a:cubicBezTo>
                  <a:cubicBezTo>
                    <a:pt x="749" y="19981"/>
                    <a:pt x="913" y="19886"/>
                    <a:pt x="1089" y="19778"/>
                  </a:cubicBezTo>
                  <a:cubicBezTo>
                    <a:pt x="1136" y="19749"/>
                    <a:pt x="1179" y="19736"/>
                    <a:pt x="1216" y="19736"/>
                  </a:cubicBezTo>
                  <a:cubicBezTo>
                    <a:pt x="1369" y="19736"/>
                    <a:pt x="1412" y="19948"/>
                    <a:pt x="1241" y="19948"/>
                  </a:cubicBezTo>
                  <a:cubicBezTo>
                    <a:pt x="1237" y="19948"/>
                    <a:pt x="1231" y="19948"/>
                    <a:pt x="1227" y="19948"/>
                  </a:cubicBezTo>
                  <a:cubicBezTo>
                    <a:pt x="1213" y="19947"/>
                    <a:pt x="1197" y="19946"/>
                    <a:pt x="1181" y="19946"/>
                  </a:cubicBezTo>
                  <a:cubicBezTo>
                    <a:pt x="982" y="19946"/>
                    <a:pt x="749" y="20029"/>
                    <a:pt x="813" y="20160"/>
                  </a:cubicBezTo>
                  <a:cubicBezTo>
                    <a:pt x="837" y="20233"/>
                    <a:pt x="752" y="20276"/>
                    <a:pt x="664" y="20276"/>
                  </a:cubicBezTo>
                  <a:cubicBezTo>
                    <a:pt x="579" y="20276"/>
                    <a:pt x="491" y="20237"/>
                    <a:pt x="491" y="20146"/>
                  </a:cubicBezTo>
                  <a:cubicBezTo>
                    <a:pt x="491" y="20101"/>
                    <a:pt x="458" y="20083"/>
                    <a:pt x="414" y="20083"/>
                  </a:cubicBezTo>
                  <a:cubicBezTo>
                    <a:pt x="291" y="20083"/>
                    <a:pt x="80" y="20219"/>
                    <a:pt x="215" y="20303"/>
                  </a:cubicBezTo>
                  <a:cubicBezTo>
                    <a:pt x="376" y="20430"/>
                    <a:pt x="146" y="20501"/>
                    <a:pt x="146" y="20615"/>
                  </a:cubicBezTo>
                  <a:cubicBezTo>
                    <a:pt x="146" y="20671"/>
                    <a:pt x="210" y="20697"/>
                    <a:pt x="293" y="20697"/>
                  </a:cubicBezTo>
                  <a:cubicBezTo>
                    <a:pt x="396" y="20697"/>
                    <a:pt x="529" y="20657"/>
                    <a:pt x="606" y="20586"/>
                  </a:cubicBezTo>
                  <a:cubicBezTo>
                    <a:pt x="668" y="20522"/>
                    <a:pt x="749" y="20493"/>
                    <a:pt x="825" y="20493"/>
                  </a:cubicBezTo>
                  <a:cubicBezTo>
                    <a:pt x="919" y="20493"/>
                    <a:pt x="1005" y="20536"/>
                    <a:pt x="1042" y="20615"/>
                  </a:cubicBezTo>
                  <a:cubicBezTo>
                    <a:pt x="1135" y="20742"/>
                    <a:pt x="836" y="20643"/>
                    <a:pt x="836" y="20827"/>
                  </a:cubicBezTo>
                  <a:cubicBezTo>
                    <a:pt x="836" y="20913"/>
                    <a:pt x="790" y="20916"/>
                    <a:pt x="723" y="20916"/>
                  </a:cubicBezTo>
                  <a:cubicBezTo>
                    <a:pt x="718" y="20916"/>
                    <a:pt x="712" y="20916"/>
                    <a:pt x="706" y="20916"/>
                  </a:cubicBezTo>
                  <a:cubicBezTo>
                    <a:pt x="643" y="20916"/>
                    <a:pt x="564" y="20919"/>
                    <a:pt x="491" y="20983"/>
                  </a:cubicBezTo>
                  <a:cubicBezTo>
                    <a:pt x="330" y="21125"/>
                    <a:pt x="1135" y="21381"/>
                    <a:pt x="1365" y="21423"/>
                  </a:cubicBezTo>
                  <a:cubicBezTo>
                    <a:pt x="1569" y="21461"/>
                    <a:pt x="1793" y="21600"/>
                    <a:pt x="2180" y="21600"/>
                  </a:cubicBezTo>
                  <a:cubicBezTo>
                    <a:pt x="2228" y="21600"/>
                    <a:pt x="2278" y="21598"/>
                    <a:pt x="2331" y="21594"/>
                  </a:cubicBezTo>
                  <a:cubicBezTo>
                    <a:pt x="2814" y="21537"/>
                    <a:pt x="3780" y="20969"/>
                    <a:pt x="3895" y="20870"/>
                  </a:cubicBezTo>
                  <a:cubicBezTo>
                    <a:pt x="3937" y="20828"/>
                    <a:pt x="4000" y="20819"/>
                    <a:pt x="4073" y="20819"/>
                  </a:cubicBezTo>
                  <a:cubicBezTo>
                    <a:pt x="4133" y="20819"/>
                    <a:pt x="4200" y="20826"/>
                    <a:pt x="4265" y="20826"/>
                  </a:cubicBezTo>
                  <a:cubicBezTo>
                    <a:pt x="4337" y="20826"/>
                    <a:pt x="4409" y="20818"/>
                    <a:pt x="4471" y="20785"/>
                  </a:cubicBezTo>
                  <a:cubicBezTo>
                    <a:pt x="4631" y="20685"/>
                    <a:pt x="4540" y="20444"/>
                    <a:pt x="4677" y="20402"/>
                  </a:cubicBezTo>
                  <a:cubicBezTo>
                    <a:pt x="4687" y="20399"/>
                    <a:pt x="4695" y="20397"/>
                    <a:pt x="4704" y="20397"/>
                  </a:cubicBezTo>
                  <a:cubicBezTo>
                    <a:pt x="4824" y="20397"/>
                    <a:pt x="4893" y="20659"/>
                    <a:pt x="5000" y="20685"/>
                  </a:cubicBezTo>
                  <a:cubicBezTo>
                    <a:pt x="5114" y="20728"/>
                    <a:pt x="5183" y="20771"/>
                    <a:pt x="5206" y="20927"/>
                  </a:cubicBezTo>
                  <a:cubicBezTo>
                    <a:pt x="5232" y="20923"/>
                    <a:pt x="5256" y="20921"/>
                    <a:pt x="5280" y="20921"/>
                  </a:cubicBezTo>
                  <a:cubicBezTo>
                    <a:pt x="5346" y="20921"/>
                    <a:pt x="5409" y="20935"/>
                    <a:pt x="5459" y="20955"/>
                  </a:cubicBezTo>
                  <a:cubicBezTo>
                    <a:pt x="5475" y="20962"/>
                    <a:pt x="5490" y="20965"/>
                    <a:pt x="5504" y="20965"/>
                  </a:cubicBezTo>
                  <a:cubicBezTo>
                    <a:pt x="5630" y="20965"/>
                    <a:pt x="5666" y="20690"/>
                    <a:pt x="5666" y="20600"/>
                  </a:cubicBezTo>
                  <a:cubicBezTo>
                    <a:pt x="5666" y="20501"/>
                    <a:pt x="5805" y="20303"/>
                    <a:pt x="5782" y="20175"/>
                  </a:cubicBezTo>
                  <a:cubicBezTo>
                    <a:pt x="5736" y="20047"/>
                    <a:pt x="6241" y="20146"/>
                    <a:pt x="6334" y="20047"/>
                  </a:cubicBezTo>
                  <a:cubicBezTo>
                    <a:pt x="6403" y="19948"/>
                    <a:pt x="6449" y="19593"/>
                    <a:pt x="6288" y="19551"/>
                  </a:cubicBezTo>
                  <a:cubicBezTo>
                    <a:pt x="6127" y="19494"/>
                    <a:pt x="6081" y="19295"/>
                    <a:pt x="6241" y="19295"/>
                  </a:cubicBezTo>
                  <a:cubicBezTo>
                    <a:pt x="6403" y="19295"/>
                    <a:pt x="6610" y="19210"/>
                    <a:pt x="6564" y="19011"/>
                  </a:cubicBezTo>
                  <a:cubicBezTo>
                    <a:pt x="6518" y="18813"/>
                    <a:pt x="6058" y="18841"/>
                    <a:pt x="6012" y="18642"/>
                  </a:cubicBezTo>
                  <a:cubicBezTo>
                    <a:pt x="5965" y="18444"/>
                    <a:pt x="6241" y="18387"/>
                    <a:pt x="6058" y="18132"/>
                  </a:cubicBezTo>
                  <a:cubicBezTo>
                    <a:pt x="5851" y="17891"/>
                    <a:pt x="6127" y="17735"/>
                    <a:pt x="6058" y="17607"/>
                  </a:cubicBezTo>
                  <a:cubicBezTo>
                    <a:pt x="5919" y="17437"/>
                    <a:pt x="5942" y="17224"/>
                    <a:pt x="6127" y="17068"/>
                  </a:cubicBezTo>
                  <a:cubicBezTo>
                    <a:pt x="6367" y="16839"/>
                    <a:pt x="6753" y="16712"/>
                    <a:pt x="6929" y="16712"/>
                  </a:cubicBezTo>
                  <a:cubicBezTo>
                    <a:pt x="6938" y="16712"/>
                    <a:pt x="6947" y="16713"/>
                    <a:pt x="6955" y="16713"/>
                  </a:cubicBezTo>
                  <a:cubicBezTo>
                    <a:pt x="7052" y="16731"/>
                    <a:pt x="7191" y="16773"/>
                    <a:pt x="7312" y="16773"/>
                  </a:cubicBezTo>
                  <a:cubicBezTo>
                    <a:pt x="7391" y="16773"/>
                    <a:pt x="7461" y="16755"/>
                    <a:pt x="7507" y="16699"/>
                  </a:cubicBezTo>
                  <a:cubicBezTo>
                    <a:pt x="7622" y="16543"/>
                    <a:pt x="7645" y="16415"/>
                    <a:pt x="7507" y="16387"/>
                  </a:cubicBezTo>
                  <a:cubicBezTo>
                    <a:pt x="7392" y="16373"/>
                    <a:pt x="7070" y="16316"/>
                    <a:pt x="7323" y="16118"/>
                  </a:cubicBezTo>
                  <a:cubicBezTo>
                    <a:pt x="7576" y="15919"/>
                    <a:pt x="7783" y="15692"/>
                    <a:pt x="7875" y="15437"/>
                  </a:cubicBezTo>
                  <a:cubicBezTo>
                    <a:pt x="7921" y="15209"/>
                    <a:pt x="7783" y="15039"/>
                    <a:pt x="7921" y="14954"/>
                  </a:cubicBezTo>
                  <a:cubicBezTo>
                    <a:pt x="8036" y="14883"/>
                    <a:pt x="8312" y="14954"/>
                    <a:pt x="8542" y="14855"/>
                  </a:cubicBezTo>
                  <a:cubicBezTo>
                    <a:pt x="8772" y="14756"/>
                    <a:pt x="8589" y="14628"/>
                    <a:pt x="8703" y="14557"/>
                  </a:cubicBezTo>
                  <a:cubicBezTo>
                    <a:pt x="8818" y="14486"/>
                    <a:pt x="8979" y="14231"/>
                    <a:pt x="9141" y="14159"/>
                  </a:cubicBezTo>
                  <a:cubicBezTo>
                    <a:pt x="9278" y="14075"/>
                    <a:pt x="9462" y="13975"/>
                    <a:pt x="9324" y="13876"/>
                  </a:cubicBezTo>
                  <a:cubicBezTo>
                    <a:pt x="9209" y="13777"/>
                    <a:pt x="9577" y="13677"/>
                    <a:pt x="9577" y="13493"/>
                  </a:cubicBezTo>
                  <a:cubicBezTo>
                    <a:pt x="9577" y="13322"/>
                    <a:pt x="9969" y="13195"/>
                    <a:pt x="10199" y="13195"/>
                  </a:cubicBezTo>
                  <a:cubicBezTo>
                    <a:pt x="10452" y="13195"/>
                    <a:pt x="10842" y="13195"/>
                    <a:pt x="10842" y="13053"/>
                  </a:cubicBezTo>
                  <a:cubicBezTo>
                    <a:pt x="10842" y="12917"/>
                    <a:pt x="10720" y="12652"/>
                    <a:pt x="10918" y="12652"/>
                  </a:cubicBezTo>
                  <a:cubicBezTo>
                    <a:pt x="10946" y="12652"/>
                    <a:pt x="10982" y="12658"/>
                    <a:pt x="11027" y="12670"/>
                  </a:cubicBezTo>
                  <a:cubicBezTo>
                    <a:pt x="11154" y="12704"/>
                    <a:pt x="11270" y="12711"/>
                    <a:pt x="11377" y="12711"/>
                  </a:cubicBezTo>
                  <a:cubicBezTo>
                    <a:pt x="11454" y="12711"/>
                    <a:pt x="11528" y="12708"/>
                    <a:pt x="11596" y="12708"/>
                  </a:cubicBezTo>
                  <a:cubicBezTo>
                    <a:pt x="11707" y="12708"/>
                    <a:pt x="11808" y="12718"/>
                    <a:pt x="11900" y="12770"/>
                  </a:cubicBezTo>
                  <a:cubicBezTo>
                    <a:pt x="11993" y="12821"/>
                    <a:pt x="12101" y="12847"/>
                    <a:pt x="12195" y="12847"/>
                  </a:cubicBezTo>
                  <a:cubicBezTo>
                    <a:pt x="12338" y="12847"/>
                    <a:pt x="12452" y="12789"/>
                    <a:pt x="12452" y="12670"/>
                  </a:cubicBezTo>
                  <a:cubicBezTo>
                    <a:pt x="12452" y="12502"/>
                    <a:pt x="12534" y="12244"/>
                    <a:pt x="12781" y="12244"/>
                  </a:cubicBezTo>
                  <a:cubicBezTo>
                    <a:pt x="12827" y="12244"/>
                    <a:pt x="12878" y="12253"/>
                    <a:pt x="12936" y="12273"/>
                  </a:cubicBezTo>
                  <a:lnTo>
                    <a:pt x="13004" y="12301"/>
                  </a:lnTo>
                  <a:cubicBezTo>
                    <a:pt x="13074" y="12145"/>
                    <a:pt x="13304" y="12046"/>
                    <a:pt x="13557" y="12046"/>
                  </a:cubicBezTo>
                  <a:cubicBezTo>
                    <a:pt x="13879" y="12060"/>
                    <a:pt x="14063" y="12415"/>
                    <a:pt x="14477" y="12471"/>
                  </a:cubicBezTo>
                  <a:cubicBezTo>
                    <a:pt x="14735" y="12500"/>
                    <a:pt x="14994" y="12552"/>
                    <a:pt x="15172" y="12552"/>
                  </a:cubicBezTo>
                  <a:cubicBezTo>
                    <a:pt x="15264" y="12552"/>
                    <a:pt x="15335" y="12538"/>
                    <a:pt x="15375" y="12500"/>
                  </a:cubicBezTo>
                  <a:cubicBezTo>
                    <a:pt x="15403" y="12467"/>
                    <a:pt x="15443" y="12456"/>
                    <a:pt x="15489" y="12456"/>
                  </a:cubicBezTo>
                  <a:cubicBezTo>
                    <a:pt x="15603" y="12456"/>
                    <a:pt x="15761" y="12524"/>
                    <a:pt x="15918" y="12524"/>
                  </a:cubicBezTo>
                  <a:cubicBezTo>
                    <a:pt x="15952" y="12524"/>
                    <a:pt x="15986" y="12522"/>
                    <a:pt x="16018" y="12514"/>
                  </a:cubicBezTo>
                  <a:cubicBezTo>
                    <a:pt x="16033" y="12511"/>
                    <a:pt x="16046" y="12510"/>
                    <a:pt x="16059" y="12510"/>
                  </a:cubicBezTo>
                  <a:cubicBezTo>
                    <a:pt x="16201" y="12510"/>
                    <a:pt x="16245" y="12664"/>
                    <a:pt x="16348" y="12664"/>
                  </a:cubicBezTo>
                  <a:cubicBezTo>
                    <a:pt x="16382" y="12664"/>
                    <a:pt x="16424" y="12646"/>
                    <a:pt x="16478" y="12599"/>
                  </a:cubicBezTo>
                  <a:cubicBezTo>
                    <a:pt x="16717" y="12398"/>
                    <a:pt x="16484" y="12286"/>
                    <a:pt x="16786" y="12286"/>
                  </a:cubicBezTo>
                  <a:cubicBezTo>
                    <a:pt x="16804" y="12286"/>
                    <a:pt x="16824" y="12286"/>
                    <a:pt x="16846" y="12287"/>
                  </a:cubicBezTo>
                  <a:cubicBezTo>
                    <a:pt x="16864" y="12288"/>
                    <a:pt x="16880" y="12289"/>
                    <a:pt x="16896" y="12289"/>
                  </a:cubicBezTo>
                  <a:cubicBezTo>
                    <a:pt x="17217" y="12289"/>
                    <a:pt x="17008" y="12010"/>
                    <a:pt x="17008" y="11847"/>
                  </a:cubicBezTo>
                  <a:cubicBezTo>
                    <a:pt x="17008" y="11663"/>
                    <a:pt x="17514" y="11634"/>
                    <a:pt x="17514" y="11492"/>
                  </a:cubicBezTo>
                  <a:cubicBezTo>
                    <a:pt x="17514" y="11415"/>
                    <a:pt x="17691" y="11408"/>
                    <a:pt x="17884" y="11408"/>
                  </a:cubicBezTo>
                  <a:cubicBezTo>
                    <a:pt x="17927" y="11408"/>
                    <a:pt x="17970" y="11408"/>
                    <a:pt x="18013" y="11408"/>
                  </a:cubicBezTo>
                  <a:cubicBezTo>
                    <a:pt x="18161" y="11408"/>
                    <a:pt x="18297" y="11404"/>
                    <a:pt x="18342" y="11365"/>
                  </a:cubicBezTo>
                  <a:cubicBezTo>
                    <a:pt x="18407" y="11308"/>
                    <a:pt x="18562" y="11256"/>
                    <a:pt x="18714" y="11256"/>
                  </a:cubicBezTo>
                  <a:cubicBezTo>
                    <a:pt x="18828" y="11256"/>
                    <a:pt x="18939" y="11286"/>
                    <a:pt x="19009" y="11365"/>
                  </a:cubicBezTo>
                  <a:cubicBezTo>
                    <a:pt x="19170" y="11535"/>
                    <a:pt x="19837" y="11592"/>
                    <a:pt x="19883" y="11734"/>
                  </a:cubicBezTo>
                  <a:cubicBezTo>
                    <a:pt x="19883" y="11833"/>
                    <a:pt x="19883" y="11933"/>
                    <a:pt x="19883" y="12032"/>
                  </a:cubicBezTo>
                  <a:cubicBezTo>
                    <a:pt x="19975" y="11960"/>
                    <a:pt x="20113" y="11918"/>
                    <a:pt x="20273" y="11918"/>
                  </a:cubicBezTo>
                  <a:cubicBezTo>
                    <a:pt x="20491" y="11918"/>
                    <a:pt x="20708" y="11703"/>
                    <a:pt x="20906" y="11703"/>
                  </a:cubicBezTo>
                  <a:cubicBezTo>
                    <a:pt x="20918" y="11703"/>
                    <a:pt x="20929" y="11704"/>
                    <a:pt x="20941" y="11705"/>
                  </a:cubicBezTo>
                  <a:cubicBezTo>
                    <a:pt x="20995" y="11715"/>
                    <a:pt x="21043" y="11720"/>
                    <a:pt x="21087" y="11720"/>
                  </a:cubicBezTo>
                  <a:cubicBezTo>
                    <a:pt x="21232" y="11720"/>
                    <a:pt x="21325" y="11663"/>
                    <a:pt x="21378" y="11521"/>
                  </a:cubicBezTo>
                  <a:cubicBezTo>
                    <a:pt x="21301" y="11494"/>
                    <a:pt x="21172" y="11476"/>
                    <a:pt x="21053" y="11476"/>
                  </a:cubicBezTo>
                  <a:cubicBezTo>
                    <a:pt x="20922" y="11476"/>
                    <a:pt x="20805" y="11498"/>
                    <a:pt x="20780" y="11549"/>
                  </a:cubicBezTo>
                  <a:cubicBezTo>
                    <a:pt x="20758" y="11602"/>
                    <a:pt x="20676" y="11628"/>
                    <a:pt x="20595" y="11628"/>
                  </a:cubicBezTo>
                  <a:cubicBezTo>
                    <a:pt x="20502" y="11628"/>
                    <a:pt x="20412" y="11595"/>
                    <a:pt x="20412" y="11535"/>
                  </a:cubicBezTo>
                  <a:cubicBezTo>
                    <a:pt x="20435" y="11408"/>
                    <a:pt x="19906" y="11322"/>
                    <a:pt x="19883" y="11266"/>
                  </a:cubicBezTo>
                  <a:cubicBezTo>
                    <a:pt x="19872" y="11239"/>
                    <a:pt x="19918" y="11224"/>
                    <a:pt x="19990" y="11224"/>
                  </a:cubicBezTo>
                  <a:cubicBezTo>
                    <a:pt x="20072" y="11224"/>
                    <a:pt x="20187" y="11242"/>
                    <a:pt x="20296" y="11280"/>
                  </a:cubicBezTo>
                  <a:cubicBezTo>
                    <a:pt x="20365" y="11303"/>
                    <a:pt x="20422" y="11314"/>
                    <a:pt x="20477" y="11314"/>
                  </a:cubicBezTo>
                  <a:cubicBezTo>
                    <a:pt x="20591" y="11314"/>
                    <a:pt x="20694" y="11266"/>
                    <a:pt x="20849" y="11180"/>
                  </a:cubicBezTo>
                  <a:cubicBezTo>
                    <a:pt x="21078" y="11039"/>
                    <a:pt x="21378" y="11152"/>
                    <a:pt x="21424" y="11039"/>
                  </a:cubicBezTo>
                  <a:cubicBezTo>
                    <a:pt x="21470" y="10925"/>
                    <a:pt x="21078" y="10840"/>
                    <a:pt x="20987" y="10769"/>
                  </a:cubicBezTo>
                  <a:cubicBezTo>
                    <a:pt x="20858" y="10678"/>
                    <a:pt x="20685" y="10633"/>
                    <a:pt x="20503" y="10633"/>
                  </a:cubicBezTo>
                  <a:cubicBezTo>
                    <a:pt x="20458" y="10633"/>
                    <a:pt x="20412" y="10636"/>
                    <a:pt x="20366" y="10641"/>
                  </a:cubicBezTo>
                  <a:cubicBezTo>
                    <a:pt x="20324" y="10646"/>
                    <a:pt x="20289" y="10648"/>
                    <a:pt x="20259" y="10648"/>
                  </a:cubicBezTo>
                  <a:cubicBezTo>
                    <a:pt x="20087" y="10648"/>
                    <a:pt x="20066" y="10583"/>
                    <a:pt x="19929" y="10499"/>
                  </a:cubicBezTo>
                  <a:cubicBezTo>
                    <a:pt x="19899" y="10483"/>
                    <a:pt x="19855" y="10476"/>
                    <a:pt x="19805" y="10476"/>
                  </a:cubicBezTo>
                  <a:cubicBezTo>
                    <a:pt x="19593" y="10476"/>
                    <a:pt x="19262" y="10611"/>
                    <a:pt x="19262" y="10783"/>
                  </a:cubicBezTo>
                  <a:cubicBezTo>
                    <a:pt x="19262" y="10890"/>
                    <a:pt x="19187" y="10932"/>
                    <a:pt x="19126" y="10932"/>
                  </a:cubicBezTo>
                  <a:cubicBezTo>
                    <a:pt x="19066" y="10932"/>
                    <a:pt x="19020" y="10890"/>
                    <a:pt x="19078" y="10826"/>
                  </a:cubicBezTo>
                  <a:cubicBezTo>
                    <a:pt x="19192" y="10712"/>
                    <a:pt x="18916" y="10571"/>
                    <a:pt x="19170" y="10528"/>
                  </a:cubicBezTo>
                  <a:cubicBezTo>
                    <a:pt x="19423" y="10499"/>
                    <a:pt x="19285" y="10258"/>
                    <a:pt x="18825" y="10244"/>
                  </a:cubicBezTo>
                  <a:cubicBezTo>
                    <a:pt x="18800" y="10242"/>
                    <a:pt x="18774" y="10242"/>
                    <a:pt x="18751" y="10242"/>
                  </a:cubicBezTo>
                  <a:cubicBezTo>
                    <a:pt x="18347" y="10242"/>
                    <a:pt x="18210" y="10461"/>
                    <a:pt x="18319" y="10528"/>
                  </a:cubicBezTo>
                  <a:cubicBezTo>
                    <a:pt x="18410" y="10613"/>
                    <a:pt x="17997" y="10954"/>
                    <a:pt x="17813" y="10954"/>
                  </a:cubicBezTo>
                  <a:cubicBezTo>
                    <a:pt x="17628" y="10954"/>
                    <a:pt x="17835" y="10655"/>
                    <a:pt x="17813" y="10499"/>
                  </a:cubicBezTo>
                  <a:cubicBezTo>
                    <a:pt x="17805" y="10446"/>
                    <a:pt x="17780" y="10421"/>
                    <a:pt x="17739" y="10421"/>
                  </a:cubicBezTo>
                  <a:cubicBezTo>
                    <a:pt x="17659" y="10421"/>
                    <a:pt x="17511" y="10515"/>
                    <a:pt x="17284" y="10684"/>
                  </a:cubicBezTo>
                  <a:cubicBezTo>
                    <a:pt x="16939" y="10925"/>
                    <a:pt x="16686" y="11152"/>
                    <a:pt x="16501" y="11180"/>
                  </a:cubicBezTo>
                  <a:cubicBezTo>
                    <a:pt x="16490" y="11182"/>
                    <a:pt x="16480" y="11183"/>
                    <a:pt x="16470" y="11183"/>
                  </a:cubicBezTo>
                  <a:cubicBezTo>
                    <a:pt x="16297" y="11183"/>
                    <a:pt x="16334" y="10947"/>
                    <a:pt x="16639" y="10840"/>
                  </a:cubicBezTo>
                  <a:cubicBezTo>
                    <a:pt x="16962" y="10741"/>
                    <a:pt x="16962" y="10443"/>
                    <a:pt x="17168" y="10443"/>
                  </a:cubicBezTo>
                  <a:cubicBezTo>
                    <a:pt x="17375" y="10443"/>
                    <a:pt x="17398" y="10287"/>
                    <a:pt x="17076" y="10230"/>
                  </a:cubicBezTo>
                  <a:cubicBezTo>
                    <a:pt x="17051" y="10226"/>
                    <a:pt x="17028" y="10225"/>
                    <a:pt x="17006" y="10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4" name="Google Shape;1954;p134"/>
            <p:cNvSpPr/>
            <p:nvPr/>
          </p:nvSpPr>
          <p:spPr>
            <a:xfrm>
              <a:off x="7183430" y="835373"/>
              <a:ext cx="62999" cy="19934"/>
            </a:xfrm>
            <a:custGeom>
              <a:avLst/>
              <a:gdLst/>
              <a:ahLst/>
              <a:cxnLst/>
              <a:rect l="l" t="t" r="r" b="b"/>
              <a:pathLst>
                <a:path w="20066" h="21600" extrusionOk="0">
                  <a:moveTo>
                    <a:pt x="8967" y="0"/>
                  </a:moveTo>
                  <a:cubicBezTo>
                    <a:pt x="8620" y="0"/>
                    <a:pt x="8361" y="137"/>
                    <a:pt x="8208" y="467"/>
                  </a:cubicBezTo>
                  <a:cubicBezTo>
                    <a:pt x="6964" y="4095"/>
                    <a:pt x="-1534" y="2281"/>
                    <a:pt x="243" y="9508"/>
                  </a:cubicBezTo>
                  <a:cubicBezTo>
                    <a:pt x="2012" y="16131"/>
                    <a:pt x="8911" y="11927"/>
                    <a:pt x="12279" y="18550"/>
                  </a:cubicBezTo>
                  <a:cubicBezTo>
                    <a:pt x="13329" y="20721"/>
                    <a:pt x="14533" y="21600"/>
                    <a:pt x="15672" y="21600"/>
                  </a:cubicBezTo>
                  <a:cubicBezTo>
                    <a:pt x="17998" y="21600"/>
                    <a:pt x="20066" y="17973"/>
                    <a:pt x="20066" y="14318"/>
                  </a:cubicBezTo>
                  <a:cubicBezTo>
                    <a:pt x="20066" y="10031"/>
                    <a:pt x="11770" y="0"/>
                    <a:pt x="896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5" name="Google Shape;1955;p134"/>
            <p:cNvSpPr/>
            <p:nvPr/>
          </p:nvSpPr>
          <p:spPr>
            <a:xfrm>
              <a:off x="5989016" y="1362490"/>
              <a:ext cx="342062" cy="348784"/>
            </a:xfrm>
            <a:custGeom>
              <a:avLst/>
              <a:gdLst/>
              <a:ahLst/>
              <a:cxnLst/>
              <a:rect l="l" t="t" r="r" b="b"/>
              <a:pathLst>
                <a:path w="21443" h="21600" extrusionOk="0">
                  <a:moveTo>
                    <a:pt x="15752" y="0"/>
                  </a:moveTo>
                  <a:cubicBezTo>
                    <a:pt x="15428" y="0"/>
                    <a:pt x="15183" y="358"/>
                    <a:pt x="15415" y="700"/>
                  </a:cubicBezTo>
                  <a:cubicBezTo>
                    <a:pt x="15798" y="1183"/>
                    <a:pt x="15345" y="1319"/>
                    <a:pt x="15345" y="2009"/>
                  </a:cubicBezTo>
                  <a:cubicBezTo>
                    <a:pt x="15345" y="2697"/>
                    <a:pt x="14927" y="2697"/>
                    <a:pt x="14962" y="3144"/>
                  </a:cubicBezTo>
                  <a:cubicBezTo>
                    <a:pt x="15032" y="3592"/>
                    <a:pt x="14369" y="3523"/>
                    <a:pt x="13951" y="3592"/>
                  </a:cubicBezTo>
                  <a:cubicBezTo>
                    <a:pt x="13498" y="3696"/>
                    <a:pt x="13986" y="4143"/>
                    <a:pt x="13465" y="4349"/>
                  </a:cubicBezTo>
                  <a:cubicBezTo>
                    <a:pt x="12942" y="4589"/>
                    <a:pt x="12977" y="4968"/>
                    <a:pt x="13220" y="5140"/>
                  </a:cubicBezTo>
                  <a:cubicBezTo>
                    <a:pt x="13498" y="5279"/>
                    <a:pt x="13290" y="5761"/>
                    <a:pt x="13220" y="6105"/>
                  </a:cubicBezTo>
                  <a:cubicBezTo>
                    <a:pt x="13198" y="6218"/>
                    <a:pt x="13226" y="6263"/>
                    <a:pt x="13287" y="6263"/>
                  </a:cubicBezTo>
                  <a:cubicBezTo>
                    <a:pt x="13411" y="6263"/>
                    <a:pt x="13660" y="6072"/>
                    <a:pt x="13848" y="5863"/>
                  </a:cubicBezTo>
                  <a:cubicBezTo>
                    <a:pt x="13938" y="5762"/>
                    <a:pt x="14031" y="5733"/>
                    <a:pt x="14115" y="5733"/>
                  </a:cubicBezTo>
                  <a:cubicBezTo>
                    <a:pt x="14244" y="5733"/>
                    <a:pt x="14358" y="5800"/>
                    <a:pt x="14439" y="5800"/>
                  </a:cubicBezTo>
                  <a:cubicBezTo>
                    <a:pt x="14488" y="5800"/>
                    <a:pt x="14525" y="5775"/>
                    <a:pt x="14544" y="5692"/>
                  </a:cubicBezTo>
                  <a:cubicBezTo>
                    <a:pt x="14614" y="5381"/>
                    <a:pt x="13743" y="5140"/>
                    <a:pt x="13778" y="4727"/>
                  </a:cubicBezTo>
                  <a:cubicBezTo>
                    <a:pt x="13787" y="4619"/>
                    <a:pt x="13841" y="4583"/>
                    <a:pt x="13922" y="4583"/>
                  </a:cubicBezTo>
                  <a:cubicBezTo>
                    <a:pt x="14067" y="4583"/>
                    <a:pt x="14299" y="4691"/>
                    <a:pt x="14536" y="4691"/>
                  </a:cubicBezTo>
                  <a:cubicBezTo>
                    <a:pt x="14633" y="4691"/>
                    <a:pt x="14730" y="4674"/>
                    <a:pt x="14822" y="4624"/>
                  </a:cubicBezTo>
                  <a:cubicBezTo>
                    <a:pt x="14949" y="4567"/>
                    <a:pt x="15112" y="4539"/>
                    <a:pt x="15291" y="4539"/>
                  </a:cubicBezTo>
                  <a:cubicBezTo>
                    <a:pt x="15755" y="4539"/>
                    <a:pt x="16337" y="4724"/>
                    <a:pt x="16740" y="5071"/>
                  </a:cubicBezTo>
                  <a:cubicBezTo>
                    <a:pt x="16959" y="5276"/>
                    <a:pt x="17113" y="5367"/>
                    <a:pt x="17226" y="5367"/>
                  </a:cubicBezTo>
                  <a:cubicBezTo>
                    <a:pt x="17401" y="5367"/>
                    <a:pt x="17477" y="5151"/>
                    <a:pt x="17541" y="4797"/>
                  </a:cubicBezTo>
                  <a:cubicBezTo>
                    <a:pt x="17679" y="4176"/>
                    <a:pt x="18515" y="3936"/>
                    <a:pt x="19386" y="3936"/>
                  </a:cubicBezTo>
                  <a:cubicBezTo>
                    <a:pt x="20223" y="3936"/>
                    <a:pt x="20293" y="3488"/>
                    <a:pt x="20048" y="3317"/>
                  </a:cubicBezTo>
                  <a:cubicBezTo>
                    <a:pt x="19805" y="3144"/>
                    <a:pt x="21477" y="2009"/>
                    <a:pt x="21442" y="1732"/>
                  </a:cubicBezTo>
                  <a:cubicBezTo>
                    <a:pt x="21432" y="1688"/>
                    <a:pt x="21407" y="1671"/>
                    <a:pt x="21370" y="1671"/>
                  </a:cubicBezTo>
                  <a:cubicBezTo>
                    <a:pt x="21186" y="1671"/>
                    <a:pt x="20719" y="2119"/>
                    <a:pt x="20423" y="2119"/>
                  </a:cubicBezTo>
                  <a:cubicBezTo>
                    <a:pt x="20358" y="2119"/>
                    <a:pt x="20301" y="2097"/>
                    <a:pt x="20258" y="2043"/>
                  </a:cubicBezTo>
                  <a:cubicBezTo>
                    <a:pt x="20200" y="1963"/>
                    <a:pt x="20132" y="1930"/>
                    <a:pt x="20054" y="1930"/>
                  </a:cubicBezTo>
                  <a:cubicBezTo>
                    <a:pt x="19797" y="1930"/>
                    <a:pt x="19431" y="2274"/>
                    <a:pt x="19003" y="2353"/>
                  </a:cubicBezTo>
                  <a:cubicBezTo>
                    <a:pt x="18984" y="2356"/>
                    <a:pt x="18965" y="2357"/>
                    <a:pt x="18943" y="2357"/>
                  </a:cubicBezTo>
                  <a:cubicBezTo>
                    <a:pt x="18331" y="2357"/>
                    <a:pt x="16689" y="953"/>
                    <a:pt x="16251" y="322"/>
                  </a:cubicBezTo>
                  <a:cubicBezTo>
                    <a:pt x="16099" y="91"/>
                    <a:pt x="15916" y="0"/>
                    <a:pt x="15752" y="0"/>
                  </a:cubicBezTo>
                  <a:close/>
                  <a:moveTo>
                    <a:pt x="14765" y="6576"/>
                  </a:moveTo>
                  <a:cubicBezTo>
                    <a:pt x="14395" y="6576"/>
                    <a:pt x="13686" y="7113"/>
                    <a:pt x="13430" y="7240"/>
                  </a:cubicBezTo>
                  <a:cubicBezTo>
                    <a:pt x="13047" y="7446"/>
                    <a:pt x="12767" y="8616"/>
                    <a:pt x="13185" y="8962"/>
                  </a:cubicBezTo>
                  <a:cubicBezTo>
                    <a:pt x="13603" y="9340"/>
                    <a:pt x="12524" y="9959"/>
                    <a:pt x="12558" y="10681"/>
                  </a:cubicBezTo>
                  <a:cubicBezTo>
                    <a:pt x="12593" y="11438"/>
                    <a:pt x="11896" y="11405"/>
                    <a:pt x="11757" y="11955"/>
                  </a:cubicBezTo>
                  <a:cubicBezTo>
                    <a:pt x="11652" y="12472"/>
                    <a:pt x="11234" y="12368"/>
                    <a:pt x="10606" y="12850"/>
                  </a:cubicBezTo>
                  <a:cubicBezTo>
                    <a:pt x="10431" y="12985"/>
                    <a:pt x="10277" y="13039"/>
                    <a:pt x="10150" y="13039"/>
                  </a:cubicBezTo>
                  <a:cubicBezTo>
                    <a:pt x="9826" y="13039"/>
                    <a:pt x="9681" y="12685"/>
                    <a:pt x="9805" y="12437"/>
                  </a:cubicBezTo>
                  <a:cubicBezTo>
                    <a:pt x="9835" y="12363"/>
                    <a:pt x="9808" y="12329"/>
                    <a:pt x="9746" y="12329"/>
                  </a:cubicBezTo>
                  <a:cubicBezTo>
                    <a:pt x="9520" y="12329"/>
                    <a:pt x="8837" y="12794"/>
                    <a:pt x="8865" y="13469"/>
                  </a:cubicBezTo>
                  <a:cubicBezTo>
                    <a:pt x="8900" y="14295"/>
                    <a:pt x="7819" y="14364"/>
                    <a:pt x="8064" y="14743"/>
                  </a:cubicBezTo>
                  <a:cubicBezTo>
                    <a:pt x="8249" y="14994"/>
                    <a:pt x="7837" y="15184"/>
                    <a:pt x="7548" y="15184"/>
                  </a:cubicBezTo>
                  <a:cubicBezTo>
                    <a:pt x="7401" y="15184"/>
                    <a:pt x="7285" y="15136"/>
                    <a:pt x="7298" y="15019"/>
                  </a:cubicBezTo>
                  <a:cubicBezTo>
                    <a:pt x="7311" y="14887"/>
                    <a:pt x="7217" y="14831"/>
                    <a:pt x="7048" y="14831"/>
                  </a:cubicBezTo>
                  <a:cubicBezTo>
                    <a:pt x="6775" y="14831"/>
                    <a:pt x="6303" y="14978"/>
                    <a:pt x="5764" y="15191"/>
                  </a:cubicBezTo>
                  <a:cubicBezTo>
                    <a:pt x="5591" y="15263"/>
                    <a:pt x="5430" y="15288"/>
                    <a:pt x="5281" y="15288"/>
                  </a:cubicBezTo>
                  <a:cubicBezTo>
                    <a:pt x="4915" y="15288"/>
                    <a:pt x="4616" y="15136"/>
                    <a:pt x="4346" y="15136"/>
                  </a:cubicBezTo>
                  <a:cubicBezTo>
                    <a:pt x="4196" y="15136"/>
                    <a:pt x="4056" y="15183"/>
                    <a:pt x="3918" y="15329"/>
                  </a:cubicBezTo>
                  <a:cubicBezTo>
                    <a:pt x="3430" y="15811"/>
                    <a:pt x="2594" y="16672"/>
                    <a:pt x="1968" y="16808"/>
                  </a:cubicBezTo>
                  <a:cubicBezTo>
                    <a:pt x="1389" y="16904"/>
                    <a:pt x="1638" y="17582"/>
                    <a:pt x="1899" y="17582"/>
                  </a:cubicBezTo>
                  <a:cubicBezTo>
                    <a:pt x="1921" y="17582"/>
                    <a:pt x="1945" y="17576"/>
                    <a:pt x="1968" y="17565"/>
                  </a:cubicBezTo>
                  <a:cubicBezTo>
                    <a:pt x="2386" y="17325"/>
                    <a:pt x="3117" y="17565"/>
                    <a:pt x="3360" y="17221"/>
                  </a:cubicBezTo>
                  <a:cubicBezTo>
                    <a:pt x="3570" y="16877"/>
                    <a:pt x="5381" y="16464"/>
                    <a:pt x="6530" y="16430"/>
                  </a:cubicBezTo>
                  <a:cubicBezTo>
                    <a:pt x="6564" y="16430"/>
                    <a:pt x="6595" y="16428"/>
                    <a:pt x="6626" y="16428"/>
                  </a:cubicBezTo>
                  <a:cubicBezTo>
                    <a:pt x="7605" y="16428"/>
                    <a:pt x="6951" y="16965"/>
                    <a:pt x="7053" y="17565"/>
                  </a:cubicBezTo>
                  <a:cubicBezTo>
                    <a:pt x="7085" y="17832"/>
                    <a:pt x="7292" y="17956"/>
                    <a:pt x="7552" y="17956"/>
                  </a:cubicBezTo>
                  <a:cubicBezTo>
                    <a:pt x="7862" y="17956"/>
                    <a:pt x="8252" y="17780"/>
                    <a:pt x="8517" y="17463"/>
                  </a:cubicBezTo>
                  <a:cubicBezTo>
                    <a:pt x="9004" y="16912"/>
                    <a:pt x="9387" y="16946"/>
                    <a:pt x="8969" y="16602"/>
                  </a:cubicBezTo>
                  <a:cubicBezTo>
                    <a:pt x="8679" y="16405"/>
                    <a:pt x="8789" y="16205"/>
                    <a:pt x="8988" y="16205"/>
                  </a:cubicBezTo>
                  <a:cubicBezTo>
                    <a:pt x="9099" y="16205"/>
                    <a:pt x="9239" y="16268"/>
                    <a:pt x="9354" y="16430"/>
                  </a:cubicBezTo>
                  <a:cubicBezTo>
                    <a:pt x="9547" y="16654"/>
                    <a:pt x="9826" y="16767"/>
                    <a:pt x="10107" y="16767"/>
                  </a:cubicBezTo>
                  <a:cubicBezTo>
                    <a:pt x="10428" y="16767"/>
                    <a:pt x="10751" y="16620"/>
                    <a:pt x="10956" y="16326"/>
                  </a:cubicBezTo>
                  <a:cubicBezTo>
                    <a:pt x="11061" y="16139"/>
                    <a:pt x="11144" y="16075"/>
                    <a:pt x="11221" y="16075"/>
                  </a:cubicBezTo>
                  <a:cubicBezTo>
                    <a:pt x="11393" y="16075"/>
                    <a:pt x="11535" y="16397"/>
                    <a:pt x="11830" y="16397"/>
                  </a:cubicBezTo>
                  <a:cubicBezTo>
                    <a:pt x="11840" y="16397"/>
                    <a:pt x="11851" y="16397"/>
                    <a:pt x="11861" y="16395"/>
                  </a:cubicBezTo>
                  <a:cubicBezTo>
                    <a:pt x="12245" y="16367"/>
                    <a:pt x="12503" y="15549"/>
                    <a:pt x="12595" y="15549"/>
                  </a:cubicBezTo>
                  <a:cubicBezTo>
                    <a:pt x="12611" y="15549"/>
                    <a:pt x="12622" y="15575"/>
                    <a:pt x="12628" y="15638"/>
                  </a:cubicBezTo>
                  <a:cubicBezTo>
                    <a:pt x="12643" y="15811"/>
                    <a:pt x="12772" y="15893"/>
                    <a:pt x="12951" y="15893"/>
                  </a:cubicBezTo>
                  <a:cubicBezTo>
                    <a:pt x="13202" y="15893"/>
                    <a:pt x="13549" y="15732"/>
                    <a:pt x="13813" y="15432"/>
                  </a:cubicBezTo>
                  <a:cubicBezTo>
                    <a:pt x="14266" y="14950"/>
                    <a:pt x="13848" y="14090"/>
                    <a:pt x="14161" y="13607"/>
                  </a:cubicBezTo>
                  <a:cubicBezTo>
                    <a:pt x="14439" y="13160"/>
                    <a:pt x="14752" y="12232"/>
                    <a:pt x="14439" y="11646"/>
                  </a:cubicBezTo>
                  <a:cubicBezTo>
                    <a:pt x="14126" y="11094"/>
                    <a:pt x="15102" y="10681"/>
                    <a:pt x="15589" y="10234"/>
                  </a:cubicBezTo>
                  <a:cubicBezTo>
                    <a:pt x="16077" y="9788"/>
                    <a:pt x="15032" y="7515"/>
                    <a:pt x="14997" y="6827"/>
                  </a:cubicBezTo>
                  <a:cubicBezTo>
                    <a:pt x="14988" y="6645"/>
                    <a:pt x="14899" y="6576"/>
                    <a:pt x="14765" y="6576"/>
                  </a:cubicBezTo>
                  <a:close/>
                  <a:moveTo>
                    <a:pt x="5824" y="16827"/>
                  </a:moveTo>
                  <a:cubicBezTo>
                    <a:pt x="5544" y="16827"/>
                    <a:pt x="5271" y="16929"/>
                    <a:pt x="5207" y="17118"/>
                  </a:cubicBezTo>
                  <a:cubicBezTo>
                    <a:pt x="5068" y="17565"/>
                    <a:pt x="4614" y="17359"/>
                    <a:pt x="4023" y="17463"/>
                  </a:cubicBezTo>
                  <a:cubicBezTo>
                    <a:pt x="3430" y="17600"/>
                    <a:pt x="3395" y="19046"/>
                    <a:pt x="3813" y="19183"/>
                  </a:cubicBezTo>
                  <a:cubicBezTo>
                    <a:pt x="3926" y="19217"/>
                    <a:pt x="4033" y="19239"/>
                    <a:pt x="4126" y="19239"/>
                  </a:cubicBezTo>
                  <a:cubicBezTo>
                    <a:pt x="4324" y="19239"/>
                    <a:pt x="4475" y="19142"/>
                    <a:pt x="4545" y="18839"/>
                  </a:cubicBezTo>
                  <a:cubicBezTo>
                    <a:pt x="4645" y="18520"/>
                    <a:pt x="4937" y="18324"/>
                    <a:pt x="5249" y="18324"/>
                  </a:cubicBezTo>
                  <a:cubicBezTo>
                    <a:pt x="5374" y="18324"/>
                    <a:pt x="5505" y="18357"/>
                    <a:pt x="5626" y="18426"/>
                  </a:cubicBezTo>
                  <a:cubicBezTo>
                    <a:pt x="5662" y="18443"/>
                    <a:pt x="5702" y="18451"/>
                    <a:pt x="5740" y="18451"/>
                  </a:cubicBezTo>
                  <a:cubicBezTo>
                    <a:pt x="6099" y="18451"/>
                    <a:pt x="6497" y="17787"/>
                    <a:pt x="6497" y="17290"/>
                  </a:cubicBezTo>
                  <a:cubicBezTo>
                    <a:pt x="6497" y="16973"/>
                    <a:pt x="6157" y="16827"/>
                    <a:pt x="5824" y="16827"/>
                  </a:cubicBezTo>
                  <a:close/>
                  <a:moveTo>
                    <a:pt x="1551" y="17771"/>
                  </a:moveTo>
                  <a:cubicBezTo>
                    <a:pt x="1332" y="17771"/>
                    <a:pt x="969" y="17952"/>
                    <a:pt x="608" y="18220"/>
                  </a:cubicBezTo>
                  <a:cubicBezTo>
                    <a:pt x="50" y="18633"/>
                    <a:pt x="-123" y="18735"/>
                    <a:pt x="85" y="19148"/>
                  </a:cubicBezTo>
                  <a:cubicBezTo>
                    <a:pt x="149" y="19276"/>
                    <a:pt x="227" y="19327"/>
                    <a:pt x="306" y="19327"/>
                  </a:cubicBezTo>
                  <a:cubicBezTo>
                    <a:pt x="487" y="19327"/>
                    <a:pt x="686" y="19057"/>
                    <a:pt x="782" y="18770"/>
                  </a:cubicBezTo>
                  <a:cubicBezTo>
                    <a:pt x="810" y="18704"/>
                    <a:pt x="844" y="18674"/>
                    <a:pt x="877" y="18674"/>
                  </a:cubicBezTo>
                  <a:cubicBezTo>
                    <a:pt x="1052" y="18674"/>
                    <a:pt x="1254" y="19467"/>
                    <a:pt x="991" y="20044"/>
                  </a:cubicBezTo>
                  <a:cubicBezTo>
                    <a:pt x="661" y="20698"/>
                    <a:pt x="990" y="21600"/>
                    <a:pt x="1411" y="21600"/>
                  </a:cubicBezTo>
                  <a:cubicBezTo>
                    <a:pt x="1433" y="21600"/>
                    <a:pt x="1457" y="21598"/>
                    <a:pt x="1479" y="21592"/>
                  </a:cubicBezTo>
                  <a:cubicBezTo>
                    <a:pt x="1828" y="21525"/>
                    <a:pt x="2351" y="20147"/>
                    <a:pt x="2872" y="19459"/>
                  </a:cubicBezTo>
                  <a:cubicBezTo>
                    <a:pt x="3430" y="18735"/>
                    <a:pt x="2629" y="18977"/>
                    <a:pt x="2629" y="18599"/>
                  </a:cubicBezTo>
                  <a:cubicBezTo>
                    <a:pt x="2629" y="18220"/>
                    <a:pt x="1828" y="18289"/>
                    <a:pt x="1758" y="17944"/>
                  </a:cubicBezTo>
                  <a:cubicBezTo>
                    <a:pt x="1745" y="17824"/>
                    <a:pt x="1669" y="17771"/>
                    <a:pt x="1551" y="17771"/>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6" name="Google Shape;1956;p134"/>
            <p:cNvSpPr/>
            <p:nvPr/>
          </p:nvSpPr>
          <p:spPr>
            <a:xfrm>
              <a:off x="4887170" y="1142869"/>
              <a:ext cx="1203929" cy="852949"/>
            </a:xfrm>
            <a:custGeom>
              <a:avLst/>
              <a:gdLst/>
              <a:ahLst/>
              <a:cxnLst/>
              <a:rect l="l" t="t" r="r" b="b"/>
              <a:pathLst>
                <a:path w="21543" h="21593" extrusionOk="0">
                  <a:moveTo>
                    <a:pt x="16834" y="17766"/>
                  </a:moveTo>
                  <a:cubicBezTo>
                    <a:pt x="16670" y="17766"/>
                    <a:pt x="16377" y="18054"/>
                    <a:pt x="16290" y="18551"/>
                  </a:cubicBezTo>
                  <a:cubicBezTo>
                    <a:pt x="16177" y="19135"/>
                    <a:pt x="16409" y="19456"/>
                    <a:pt x="16469" y="19456"/>
                  </a:cubicBezTo>
                  <a:cubicBezTo>
                    <a:pt x="16473" y="19456"/>
                    <a:pt x="16476" y="19454"/>
                    <a:pt x="16479" y="19452"/>
                  </a:cubicBezTo>
                  <a:cubicBezTo>
                    <a:pt x="16588" y="19340"/>
                    <a:pt x="17025" y="18003"/>
                    <a:pt x="16926" y="17820"/>
                  </a:cubicBezTo>
                  <a:cubicBezTo>
                    <a:pt x="16906" y="17783"/>
                    <a:pt x="16874" y="17766"/>
                    <a:pt x="16834" y="17766"/>
                  </a:cubicBezTo>
                  <a:close/>
                  <a:moveTo>
                    <a:pt x="17254" y="0"/>
                  </a:moveTo>
                  <a:cubicBezTo>
                    <a:pt x="17092" y="0"/>
                    <a:pt x="16877" y="78"/>
                    <a:pt x="16847" y="78"/>
                  </a:cubicBezTo>
                  <a:cubicBezTo>
                    <a:pt x="16834" y="78"/>
                    <a:pt x="16797" y="70"/>
                    <a:pt x="16748" y="70"/>
                  </a:cubicBezTo>
                  <a:cubicBezTo>
                    <a:pt x="16646" y="70"/>
                    <a:pt x="16490" y="103"/>
                    <a:pt x="16389" y="302"/>
                  </a:cubicBezTo>
                  <a:cubicBezTo>
                    <a:pt x="16253" y="573"/>
                    <a:pt x="16341" y="584"/>
                    <a:pt x="16402" y="584"/>
                  </a:cubicBezTo>
                  <a:cubicBezTo>
                    <a:pt x="16408" y="584"/>
                    <a:pt x="16414" y="584"/>
                    <a:pt x="16419" y="584"/>
                  </a:cubicBezTo>
                  <a:cubicBezTo>
                    <a:pt x="16488" y="584"/>
                    <a:pt x="16518" y="866"/>
                    <a:pt x="16528" y="950"/>
                  </a:cubicBezTo>
                  <a:cubicBezTo>
                    <a:pt x="16538" y="1048"/>
                    <a:pt x="16419" y="1189"/>
                    <a:pt x="16369" y="1217"/>
                  </a:cubicBezTo>
                  <a:cubicBezTo>
                    <a:pt x="16270" y="1358"/>
                    <a:pt x="16190" y="1527"/>
                    <a:pt x="16140" y="1710"/>
                  </a:cubicBezTo>
                  <a:cubicBezTo>
                    <a:pt x="16120" y="1836"/>
                    <a:pt x="15952" y="2146"/>
                    <a:pt x="15971" y="2259"/>
                  </a:cubicBezTo>
                  <a:cubicBezTo>
                    <a:pt x="15991" y="2371"/>
                    <a:pt x="15892" y="2469"/>
                    <a:pt x="15812" y="2483"/>
                  </a:cubicBezTo>
                  <a:cubicBezTo>
                    <a:pt x="15693" y="2568"/>
                    <a:pt x="15584" y="2652"/>
                    <a:pt x="15474" y="2751"/>
                  </a:cubicBezTo>
                  <a:cubicBezTo>
                    <a:pt x="15462" y="2756"/>
                    <a:pt x="15445" y="2758"/>
                    <a:pt x="15424" y="2758"/>
                  </a:cubicBezTo>
                  <a:cubicBezTo>
                    <a:pt x="15325" y="2758"/>
                    <a:pt x="15151" y="2704"/>
                    <a:pt x="15126" y="2611"/>
                  </a:cubicBezTo>
                  <a:cubicBezTo>
                    <a:pt x="15106" y="2568"/>
                    <a:pt x="15076" y="2540"/>
                    <a:pt x="15046" y="2526"/>
                  </a:cubicBezTo>
                  <a:lnTo>
                    <a:pt x="14748" y="3370"/>
                  </a:lnTo>
                  <a:lnTo>
                    <a:pt x="14728" y="3637"/>
                  </a:lnTo>
                  <a:cubicBezTo>
                    <a:pt x="14728" y="3637"/>
                    <a:pt x="14539" y="3708"/>
                    <a:pt x="14678" y="3905"/>
                  </a:cubicBezTo>
                  <a:cubicBezTo>
                    <a:pt x="14730" y="3977"/>
                    <a:pt x="14766" y="4000"/>
                    <a:pt x="14802" y="4000"/>
                  </a:cubicBezTo>
                  <a:cubicBezTo>
                    <a:pt x="14864" y="4000"/>
                    <a:pt x="14924" y="3933"/>
                    <a:pt x="15056" y="3933"/>
                  </a:cubicBezTo>
                  <a:cubicBezTo>
                    <a:pt x="15211" y="3933"/>
                    <a:pt x="15300" y="4063"/>
                    <a:pt x="15356" y="4063"/>
                  </a:cubicBezTo>
                  <a:cubicBezTo>
                    <a:pt x="15376" y="4063"/>
                    <a:pt x="15392" y="4047"/>
                    <a:pt x="15404" y="4003"/>
                  </a:cubicBezTo>
                  <a:cubicBezTo>
                    <a:pt x="15439" y="3889"/>
                    <a:pt x="15516" y="3828"/>
                    <a:pt x="15595" y="3828"/>
                  </a:cubicBezTo>
                  <a:cubicBezTo>
                    <a:pt x="15652" y="3828"/>
                    <a:pt x="15710" y="3861"/>
                    <a:pt x="15752" y="3933"/>
                  </a:cubicBezTo>
                  <a:cubicBezTo>
                    <a:pt x="15862" y="4144"/>
                    <a:pt x="16240" y="4481"/>
                    <a:pt x="16210" y="4636"/>
                  </a:cubicBezTo>
                  <a:cubicBezTo>
                    <a:pt x="16199" y="4729"/>
                    <a:pt x="16132" y="4762"/>
                    <a:pt x="16051" y="4762"/>
                  </a:cubicBezTo>
                  <a:cubicBezTo>
                    <a:pt x="15983" y="4762"/>
                    <a:pt x="15905" y="4739"/>
                    <a:pt x="15842" y="4707"/>
                  </a:cubicBezTo>
                  <a:cubicBezTo>
                    <a:pt x="15822" y="4696"/>
                    <a:pt x="15801" y="4693"/>
                    <a:pt x="15780" y="4693"/>
                  </a:cubicBezTo>
                  <a:cubicBezTo>
                    <a:pt x="15650" y="4693"/>
                    <a:pt x="15494" y="4847"/>
                    <a:pt x="15374" y="4847"/>
                  </a:cubicBezTo>
                  <a:cubicBezTo>
                    <a:pt x="15216" y="4847"/>
                    <a:pt x="15056" y="4946"/>
                    <a:pt x="14937" y="5114"/>
                  </a:cubicBezTo>
                  <a:cubicBezTo>
                    <a:pt x="14798" y="5326"/>
                    <a:pt x="14818" y="5523"/>
                    <a:pt x="14609" y="5551"/>
                  </a:cubicBezTo>
                  <a:cubicBezTo>
                    <a:pt x="14400" y="5593"/>
                    <a:pt x="14311" y="5551"/>
                    <a:pt x="14082" y="5790"/>
                  </a:cubicBezTo>
                  <a:cubicBezTo>
                    <a:pt x="13983" y="5889"/>
                    <a:pt x="13864" y="5939"/>
                    <a:pt x="13745" y="5939"/>
                  </a:cubicBezTo>
                  <a:cubicBezTo>
                    <a:pt x="13660" y="5939"/>
                    <a:pt x="13574" y="5913"/>
                    <a:pt x="13495" y="5860"/>
                  </a:cubicBezTo>
                  <a:cubicBezTo>
                    <a:pt x="13456" y="5823"/>
                    <a:pt x="13412" y="5806"/>
                    <a:pt x="13369" y="5806"/>
                  </a:cubicBezTo>
                  <a:cubicBezTo>
                    <a:pt x="13281" y="5806"/>
                    <a:pt x="13194" y="5878"/>
                    <a:pt x="13147" y="6001"/>
                  </a:cubicBezTo>
                  <a:cubicBezTo>
                    <a:pt x="13057" y="6226"/>
                    <a:pt x="13266" y="6339"/>
                    <a:pt x="13247" y="6606"/>
                  </a:cubicBezTo>
                  <a:cubicBezTo>
                    <a:pt x="13227" y="6873"/>
                    <a:pt x="12988" y="6803"/>
                    <a:pt x="12809" y="7112"/>
                  </a:cubicBezTo>
                  <a:cubicBezTo>
                    <a:pt x="12640" y="7380"/>
                    <a:pt x="12401" y="7521"/>
                    <a:pt x="12153" y="7521"/>
                  </a:cubicBezTo>
                  <a:cubicBezTo>
                    <a:pt x="12058" y="7496"/>
                    <a:pt x="11896" y="7435"/>
                    <a:pt x="11718" y="7435"/>
                  </a:cubicBezTo>
                  <a:cubicBezTo>
                    <a:pt x="11597" y="7435"/>
                    <a:pt x="11468" y="7464"/>
                    <a:pt x="11347" y="7549"/>
                  </a:cubicBezTo>
                  <a:cubicBezTo>
                    <a:pt x="11053" y="7750"/>
                    <a:pt x="10849" y="8029"/>
                    <a:pt x="10736" y="8029"/>
                  </a:cubicBezTo>
                  <a:cubicBezTo>
                    <a:pt x="10730" y="8029"/>
                    <a:pt x="10725" y="8028"/>
                    <a:pt x="10720" y="8027"/>
                  </a:cubicBezTo>
                  <a:cubicBezTo>
                    <a:pt x="10618" y="7987"/>
                    <a:pt x="10611" y="7813"/>
                    <a:pt x="10473" y="7813"/>
                  </a:cubicBezTo>
                  <a:cubicBezTo>
                    <a:pt x="10464" y="7813"/>
                    <a:pt x="10453" y="7814"/>
                    <a:pt x="10442" y="7816"/>
                  </a:cubicBezTo>
                  <a:cubicBezTo>
                    <a:pt x="10416" y="7822"/>
                    <a:pt x="10390" y="7824"/>
                    <a:pt x="10364" y="7824"/>
                  </a:cubicBezTo>
                  <a:cubicBezTo>
                    <a:pt x="10258" y="7824"/>
                    <a:pt x="10154" y="7779"/>
                    <a:pt x="10074" y="7689"/>
                  </a:cubicBezTo>
                  <a:cubicBezTo>
                    <a:pt x="10037" y="7654"/>
                    <a:pt x="10002" y="7646"/>
                    <a:pt x="9967" y="7646"/>
                  </a:cubicBezTo>
                  <a:cubicBezTo>
                    <a:pt x="9939" y="7646"/>
                    <a:pt x="9911" y="7652"/>
                    <a:pt x="9880" y="7652"/>
                  </a:cubicBezTo>
                  <a:cubicBezTo>
                    <a:pt x="9824" y="7652"/>
                    <a:pt x="9760" y="7636"/>
                    <a:pt x="9676" y="7549"/>
                  </a:cubicBezTo>
                  <a:cubicBezTo>
                    <a:pt x="9487" y="7352"/>
                    <a:pt x="9169" y="7380"/>
                    <a:pt x="9030" y="7352"/>
                  </a:cubicBezTo>
                  <a:cubicBezTo>
                    <a:pt x="8891" y="7324"/>
                    <a:pt x="8353" y="7352"/>
                    <a:pt x="8165" y="7309"/>
                  </a:cubicBezTo>
                  <a:cubicBezTo>
                    <a:pt x="8140" y="7306"/>
                    <a:pt x="8113" y="7304"/>
                    <a:pt x="8086" y="7304"/>
                  </a:cubicBezTo>
                  <a:cubicBezTo>
                    <a:pt x="8005" y="7304"/>
                    <a:pt x="7919" y="7317"/>
                    <a:pt x="7848" y="7317"/>
                  </a:cubicBezTo>
                  <a:cubicBezTo>
                    <a:pt x="7773" y="7317"/>
                    <a:pt x="7716" y="7302"/>
                    <a:pt x="7707" y="7239"/>
                  </a:cubicBezTo>
                  <a:cubicBezTo>
                    <a:pt x="7677" y="7112"/>
                    <a:pt x="7548" y="7014"/>
                    <a:pt x="7498" y="6705"/>
                  </a:cubicBezTo>
                  <a:cubicBezTo>
                    <a:pt x="7478" y="6493"/>
                    <a:pt x="7369" y="6310"/>
                    <a:pt x="7220" y="6268"/>
                  </a:cubicBezTo>
                  <a:cubicBezTo>
                    <a:pt x="7100" y="6226"/>
                    <a:pt x="7090" y="6057"/>
                    <a:pt x="6991" y="6029"/>
                  </a:cubicBezTo>
                  <a:cubicBezTo>
                    <a:pt x="6942" y="6015"/>
                    <a:pt x="6882" y="5790"/>
                    <a:pt x="6712" y="5790"/>
                  </a:cubicBezTo>
                  <a:cubicBezTo>
                    <a:pt x="6554" y="5790"/>
                    <a:pt x="5987" y="5692"/>
                    <a:pt x="5907" y="5494"/>
                  </a:cubicBezTo>
                  <a:cubicBezTo>
                    <a:pt x="5828" y="5311"/>
                    <a:pt x="5987" y="5269"/>
                    <a:pt x="5987" y="5073"/>
                  </a:cubicBezTo>
                  <a:cubicBezTo>
                    <a:pt x="5987" y="4876"/>
                    <a:pt x="6076" y="4622"/>
                    <a:pt x="6006" y="4538"/>
                  </a:cubicBezTo>
                  <a:cubicBezTo>
                    <a:pt x="5917" y="4440"/>
                    <a:pt x="5848" y="4298"/>
                    <a:pt x="5818" y="4144"/>
                  </a:cubicBezTo>
                  <a:cubicBezTo>
                    <a:pt x="5768" y="3961"/>
                    <a:pt x="5649" y="3820"/>
                    <a:pt x="5509" y="3778"/>
                  </a:cubicBezTo>
                  <a:cubicBezTo>
                    <a:pt x="5380" y="3750"/>
                    <a:pt x="5271" y="3651"/>
                    <a:pt x="5181" y="3525"/>
                  </a:cubicBezTo>
                  <a:cubicBezTo>
                    <a:pt x="5072" y="3384"/>
                    <a:pt x="4972" y="3398"/>
                    <a:pt x="4923" y="3032"/>
                  </a:cubicBezTo>
                  <a:cubicBezTo>
                    <a:pt x="4923" y="3018"/>
                    <a:pt x="4923" y="2990"/>
                    <a:pt x="4913" y="2976"/>
                  </a:cubicBezTo>
                  <a:cubicBezTo>
                    <a:pt x="4873" y="2976"/>
                    <a:pt x="4813" y="2948"/>
                    <a:pt x="4773" y="2948"/>
                  </a:cubicBezTo>
                  <a:cubicBezTo>
                    <a:pt x="4743" y="2934"/>
                    <a:pt x="4704" y="2906"/>
                    <a:pt x="4684" y="2863"/>
                  </a:cubicBezTo>
                  <a:cubicBezTo>
                    <a:pt x="4654" y="3004"/>
                    <a:pt x="4555" y="3089"/>
                    <a:pt x="4555" y="3201"/>
                  </a:cubicBezTo>
                  <a:cubicBezTo>
                    <a:pt x="4555" y="3314"/>
                    <a:pt x="4525" y="3482"/>
                    <a:pt x="4405" y="3482"/>
                  </a:cubicBezTo>
                  <a:cubicBezTo>
                    <a:pt x="4286" y="3482"/>
                    <a:pt x="4177" y="3623"/>
                    <a:pt x="4167" y="3891"/>
                  </a:cubicBezTo>
                  <a:cubicBezTo>
                    <a:pt x="4157" y="4158"/>
                    <a:pt x="4276" y="4186"/>
                    <a:pt x="4217" y="4312"/>
                  </a:cubicBezTo>
                  <a:cubicBezTo>
                    <a:pt x="4149" y="4420"/>
                    <a:pt x="4045" y="4488"/>
                    <a:pt x="3935" y="4488"/>
                  </a:cubicBezTo>
                  <a:cubicBezTo>
                    <a:pt x="3917" y="4488"/>
                    <a:pt x="3898" y="4486"/>
                    <a:pt x="3879" y="4481"/>
                  </a:cubicBezTo>
                  <a:cubicBezTo>
                    <a:pt x="3769" y="4453"/>
                    <a:pt x="3660" y="4440"/>
                    <a:pt x="3550" y="4440"/>
                  </a:cubicBezTo>
                  <a:cubicBezTo>
                    <a:pt x="3465" y="4430"/>
                    <a:pt x="3402" y="4330"/>
                    <a:pt x="3357" y="4330"/>
                  </a:cubicBezTo>
                  <a:cubicBezTo>
                    <a:pt x="3334" y="4330"/>
                    <a:pt x="3315" y="4357"/>
                    <a:pt x="3302" y="4440"/>
                  </a:cubicBezTo>
                  <a:cubicBezTo>
                    <a:pt x="3262" y="4678"/>
                    <a:pt x="3023" y="5368"/>
                    <a:pt x="3083" y="5452"/>
                  </a:cubicBezTo>
                  <a:cubicBezTo>
                    <a:pt x="3143" y="5523"/>
                    <a:pt x="3182" y="5692"/>
                    <a:pt x="3083" y="5692"/>
                  </a:cubicBezTo>
                  <a:cubicBezTo>
                    <a:pt x="3068" y="5694"/>
                    <a:pt x="3053" y="5695"/>
                    <a:pt x="3037" y="5695"/>
                  </a:cubicBezTo>
                  <a:cubicBezTo>
                    <a:pt x="2961" y="5695"/>
                    <a:pt x="2882" y="5666"/>
                    <a:pt x="2824" y="5607"/>
                  </a:cubicBezTo>
                  <a:cubicBezTo>
                    <a:pt x="2815" y="5591"/>
                    <a:pt x="2801" y="5585"/>
                    <a:pt x="2784" y="5585"/>
                  </a:cubicBezTo>
                  <a:cubicBezTo>
                    <a:pt x="2716" y="5585"/>
                    <a:pt x="2595" y="5692"/>
                    <a:pt x="2499" y="5692"/>
                  </a:cubicBezTo>
                  <a:cubicBezTo>
                    <a:pt x="2495" y="5692"/>
                    <a:pt x="2490" y="5692"/>
                    <a:pt x="2486" y="5692"/>
                  </a:cubicBezTo>
                  <a:cubicBezTo>
                    <a:pt x="2426" y="5692"/>
                    <a:pt x="2198" y="5846"/>
                    <a:pt x="2277" y="5903"/>
                  </a:cubicBezTo>
                  <a:cubicBezTo>
                    <a:pt x="2357" y="5959"/>
                    <a:pt x="2357" y="6240"/>
                    <a:pt x="2357" y="6353"/>
                  </a:cubicBezTo>
                  <a:cubicBezTo>
                    <a:pt x="2357" y="6479"/>
                    <a:pt x="2536" y="6817"/>
                    <a:pt x="2496" y="6943"/>
                  </a:cubicBezTo>
                  <a:cubicBezTo>
                    <a:pt x="2466" y="7056"/>
                    <a:pt x="2307" y="7183"/>
                    <a:pt x="2307" y="7338"/>
                  </a:cubicBezTo>
                  <a:cubicBezTo>
                    <a:pt x="2307" y="7478"/>
                    <a:pt x="2337" y="7619"/>
                    <a:pt x="2287" y="7661"/>
                  </a:cubicBezTo>
                  <a:cubicBezTo>
                    <a:pt x="2178" y="7718"/>
                    <a:pt x="2068" y="7802"/>
                    <a:pt x="1969" y="7887"/>
                  </a:cubicBezTo>
                  <a:cubicBezTo>
                    <a:pt x="1880" y="7985"/>
                    <a:pt x="1730" y="7985"/>
                    <a:pt x="1690" y="8125"/>
                  </a:cubicBezTo>
                  <a:cubicBezTo>
                    <a:pt x="1646" y="8275"/>
                    <a:pt x="1548" y="8369"/>
                    <a:pt x="1443" y="8369"/>
                  </a:cubicBezTo>
                  <a:cubicBezTo>
                    <a:pt x="1429" y="8369"/>
                    <a:pt x="1416" y="8368"/>
                    <a:pt x="1402" y="8365"/>
                  </a:cubicBezTo>
                  <a:cubicBezTo>
                    <a:pt x="1343" y="8354"/>
                    <a:pt x="1297" y="8340"/>
                    <a:pt x="1256" y="8340"/>
                  </a:cubicBezTo>
                  <a:cubicBezTo>
                    <a:pt x="1192" y="8340"/>
                    <a:pt x="1140" y="8372"/>
                    <a:pt x="1074" y="8491"/>
                  </a:cubicBezTo>
                  <a:cubicBezTo>
                    <a:pt x="965" y="8688"/>
                    <a:pt x="935" y="8618"/>
                    <a:pt x="855" y="8703"/>
                  </a:cubicBezTo>
                  <a:cubicBezTo>
                    <a:pt x="838" y="8724"/>
                    <a:pt x="820" y="8733"/>
                    <a:pt x="802" y="8733"/>
                  </a:cubicBezTo>
                  <a:cubicBezTo>
                    <a:pt x="741" y="8733"/>
                    <a:pt x="683" y="8626"/>
                    <a:pt x="636" y="8604"/>
                  </a:cubicBezTo>
                  <a:cubicBezTo>
                    <a:pt x="627" y="8599"/>
                    <a:pt x="618" y="8596"/>
                    <a:pt x="608" y="8596"/>
                  </a:cubicBezTo>
                  <a:cubicBezTo>
                    <a:pt x="544" y="8596"/>
                    <a:pt x="470" y="8703"/>
                    <a:pt x="417" y="8703"/>
                  </a:cubicBezTo>
                  <a:cubicBezTo>
                    <a:pt x="358" y="8703"/>
                    <a:pt x="288" y="8857"/>
                    <a:pt x="219" y="8900"/>
                  </a:cubicBezTo>
                  <a:cubicBezTo>
                    <a:pt x="139" y="8927"/>
                    <a:pt x="59" y="8900"/>
                    <a:pt x="59" y="9040"/>
                  </a:cubicBezTo>
                  <a:cubicBezTo>
                    <a:pt x="59" y="9124"/>
                    <a:pt x="39" y="9223"/>
                    <a:pt x="0" y="9293"/>
                  </a:cubicBezTo>
                  <a:lnTo>
                    <a:pt x="59" y="9743"/>
                  </a:lnTo>
                  <a:cubicBezTo>
                    <a:pt x="59" y="9743"/>
                    <a:pt x="398" y="9912"/>
                    <a:pt x="408" y="10081"/>
                  </a:cubicBezTo>
                  <a:cubicBezTo>
                    <a:pt x="427" y="10250"/>
                    <a:pt x="487" y="10785"/>
                    <a:pt x="487" y="10785"/>
                  </a:cubicBezTo>
                  <a:lnTo>
                    <a:pt x="467" y="10785"/>
                  </a:lnTo>
                  <a:cubicBezTo>
                    <a:pt x="607" y="10939"/>
                    <a:pt x="795" y="11108"/>
                    <a:pt x="795" y="11165"/>
                  </a:cubicBezTo>
                  <a:cubicBezTo>
                    <a:pt x="805" y="11348"/>
                    <a:pt x="875" y="11502"/>
                    <a:pt x="984" y="11572"/>
                  </a:cubicBezTo>
                  <a:cubicBezTo>
                    <a:pt x="1084" y="11629"/>
                    <a:pt x="1174" y="11700"/>
                    <a:pt x="1263" y="11784"/>
                  </a:cubicBezTo>
                  <a:lnTo>
                    <a:pt x="1283" y="11741"/>
                  </a:lnTo>
                  <a:lnTo>
                    <a:pt x="1422" y="11714"/>
                  </a:lnTo>
                  <a:cubicBezTo>
                    <a:pt x="1452" y="11741"/>
                    <a:pt x="1482" y="11784"/>
                    <a:pt x="1502" y="11812"/>
                  </a:cubicBezTo>
                  <a:cubicBezTo>
                    <a:pt x="1540" y="11649"/>
                    <a:pt x="1763" y="11474"/>
                    <a:pt x="1895" y="11474"/>
                  </a:cubicBezTo>
                  <a:cubicBezTo>
                    <a:pt x="1900" y="11474"/>
                    <a:pt x="1905" y="11474"/>
                    <a:pt x="1909" y="11474"/>
                  </a:cubicBezTo>
                  <a:cubicBezTo>
                    <a:pt x="2038" y="11488"/>
                    <a:pt x="2357" y="11840"/>
                    <a:pt x="2327" y="11981"/>
                  </a:cubicBezTo>
                  <a:cubicBezTo>
                    <a:pt x="2297" y="12107"/>
                    <a:pt x="2068" y="12571"/>
                    <a:pt x="1969" y="12600"/>
                  </a:cubicBezTo>
                  <a:cubicBezTo>
                    <a:pt x="1919" y="12614"/>
                    <a:pt x="1860" y="12628"/>
                    <a:pt x="1810" y="12628"/>
                  </a:cubicBezTo>
                  <a:cubicBezTo>
                    <a:pt x="1800" y="12684"/>
                    <a:pt x="1790" y="12754"/>
                    <a:pt x="1790" y="12811"/>
                  </a:cubicBezTo>
                  <a:cubicBezTo>
                    <a:pt x="1790" y="12923"/>
                    <a:pt x="1909" y="13078"/>
                    <a:pt x="1989" y="13275"/>
                  </a:cubicBezTo>
                  <a:cubicBezTo>
                    <a:pt x="2046" y="13407"/>
                    <a:pt x="1964" y="13509"/>
                    <a:pt x="1877" y="13509"/>
                  </a:cubicBezTo>
                  <a:cubicBezTo>
                    <a:pt x="1843" y="13509"/>
                    <a:pt x="1808" y="13493"/>
                    <a:pt x="1780" y="13458"/>
                  </a:cubicBezTo>
                  <a:cubicBezTo>
                    <a:pt x="1761" y="13434"/>
                    <a:pt x="1743" y="13423"/>
                    <a:pt x="1728" y="13423"/>
                  </a:cubicBezTo>
                  <a:cubicBezTo>
                    <a:pt x="1665" y="13423"/>
                    <a:pt x="1642" y="13604"/>
                    <a:pt x="1690" y="13683"/>
                  </a:cubicBezTo>
                  <a:cubicBezTo>
                    <a:pt x="1750" y="13782"/>
                    <a:pt x="1720" y="14077"/>
                    <a:pt x="1810" y="14091"/>
                  </a:cubicBezTo>
                  <a:cubicBezTo>
                    <a:pt x="1909" y="14119"/>
                    <a:pt x="1999" y="14415"/>
                    <a:pt x="2108" y="14415"/>
                  </a:cubicBezTo>
                  <a:cubicBezTo>
                    <a:pt x="2228" y="14415"/>
                    <a:pt x="2327" y="14682"/>
                    <a:pt x="2327" y="14682"/>
                  </a:cubicBezTo>
                  <a:cubicBezTo>
                    <a:pt x="2327" y="14682"/>
                    <a:pt x="2486" y="14823"/>
                    <a:pt x="2486" y="14907"/>
                  </a:cubicBezTo>
                  <a:cubicBezTo>
                    <a:pt x="2486" y="14921"/>
                    <a:pt x="2486" y="14935"/>
                    <a:pt x="2486" y="14935"/>
                  </a:cubicBezTo>
                  <a:cubicBezTo>
                    <a:pt x="2606" y="14921"/>
                    <a:pt x="2685" y="14907"/>
                    <a:pt x="2705" y="14837"/>
                  </a:cubicBezTo>
                  <a:cubicBezTo>
                    <a:pt x="2709" y="14807"/>
                    <a:pt x="2740" y="14788"/>
                    <a:pt x="2784" y="14788"/>
                  </a:cubicBezTo>
                  <a:cubicBezTo>
                    <a:pt x="2843" y="14788"/>
                    <a:pt x="2925" y="14824"/>
                    <a:pt x="2993" y="14921"/>
                  </a:cubicBezTo>
                  <a:cubicBezTo>
                    <a:pt x="3103" y="15076"/>
                    <a:pt x="3560" y="15498"/>
                    <a:pt x="3719" y="15695"/>
                  </a:cubicBezTo>
                  <a:cubicBezTo>
                    <a:pt x="3883" y="15886"/>
                    <a:pt x="4262" y="16104"/>
                    <a:pt x="4403" y="16104"/>
                  </a:cubicBezTo>
                  <a:cubicBezTo>
                    <a:pt x="4408" y="16104"/>
                    <a:pt x="4412" y="16104"/>
                    <a:pt x="4415" y="16103"/>
                  </a:cubicBezTo>
                  <a:cubicBezTo>
                    <a:pt x="4421" y="16102"/>
                    <a:pt x="4428" y="16102"/>
                    <a:pt x="4434" y="16102"/>
                  </a:cubicBezTo>
                  <a:cubicBezTo>
                    <a:pt x="4560" y="16102"/>
                    <a:pt x="4681" y="16231"/>
                    <a:pt x="4866" y="16231"/>
                  </a:cubicBezTo>
                  <a:cubicBezTo>
                    <a:pt x="4875" y="16231"/>
                    <a:pt x="4884" y="16230"/>
                    <a:pt x="4893" y="16230"/>
                  </a:cubicBezTo>
                  <a:lnTo>
                    <a:pt x="4972" y="16230"/>
                  </a:lnTo>
                  <a:cubicBezTo>
                    <a:pt x="5002" y="16188"/>
                    <a:pt x="5052" y="16188"/>
                    <a:pt x="5092" y="16103"/>
                  </a:cubicBezTo>
                  <a:cubicBezTo>
                    <a:pt x="5102" y="16077"/>
                    <a:pt x="5114" y="16066"/>
                    <a:pt x="5126" y="16066"/>
                  </a:cubicBezTo>
                  <a:cubicBezTo>
                    <a:pt x="5173" y="16066"/>
                    <a:pt x="5225" y="16236"/>
                    <a:pt x="5201" y="16370"/>
                  </a:cubicBezTo>
                  <a:cubicBezTo>
                    <a:pt x="5191" y="16455"/>
                    <a:pt x="5201" y="16539"/>
                    <a:pt x="5221" y="16610"/>
                  </a:cubicBezTo>
                  <a:cubicBezTo>
                    <a:pt x="5261" y="16539"/>
                    <a:pt x="5281" y="16455"/>
                    <a:pt x="5301" y="16384"/>
                  </a:cubicBezTo>
                  <a:cubicBezTo>
                    <a:pt x="5380" y="16131"/>
                    <a:pt x="5490" y="16131"/>
                    <a:pt x="5549" y="16061"/>
                  </a:cubicBezTo>
                  <a:cubicBezTo>
                    <a:pt x="5576" y="16029"/>
                    <a:pt x="5604" y="16013"/>
                    <a:pt x="5637" y="16013"/>
                  </a:cubicBezTo>
                  <a:cubicBezTo>
                    <a:pt x="5690" y="16013"/>
                    <a:pt x="5755" y="16053"/>
                    <a:pt x="5848" y="16131"/>
                  </a:cubicBezTo>
                  <a:cubicBezTo>
                    <a:pt x="5880" y="16156"/>
                    <a:pt x="5908" y="16164"/>
                    <a:pt x="5934" y="16164"/>
                  </a:cubicBezTo>
                  <a:cubicBezTo>
                    <a:pt x="5978" y="16164"/>
                    <a:pt x="6016" y="16142"/>
                    <a:pt x="6061" y="16142"/>
                  </a:cubicBezTo>
                  <a:cubicBezTo>
                    <a:pt x="6113" y="16142"/>
                    <a:pt x="6175" y="16170"/>
                    <a:pt x="6265" y="16286"/>
                  </a:cubicBezTo>
                  <a:cubicBezTo>
                    <a:pt x="6305" y="16258"/>
                    <a:pt x="6345" y="16244"/>
                    <a:pt x="6384" y="16230"/>
                  </a:cubicBezTo>
                  <a:cubicBezTo>
                    <a:pt x="6434" y="16230"/>
                    <a:pt x="6484" y="16103"/>
                    <a:pt x="6564" y="16005"/>
                  </a:cubicBezTo>
                  <a:cubicBezTo>
                    <a:pt x="6626" y="15903"/>
                    <a:pt x="6616" y="15790"/>
                    <a:pt x="6680" y="15790"/>
                  </a:cubicBezTo>
                  <a:cubicBezTo>
                    <a:pt x="6687" y="15790"/>
                    <a:pt x="6694" y="15791"/>
                    <a:pt x="6703" y="15794"/>
                  </a:cubicBezTo>
                  <a:cubicBezTo>
                    <a:pt x="6707" y="15794"/>
                    <a:pt x="6710" y="15794"/>
                    <a:pt x="6714" y="15794"/>
                  </a:cubicBezTo>
                  <a:cubicBezTo>
                    <a:pt x="6795" y="15794"/>
                    <a:pt x="6830" y="15647"/>
                    <a:pt x="7011" y="15498"/>
                  </a:cubicBezTo>
                  <a:cubicBezTo>
                    <a:pt x="7059" y="15462"/>
                    <a:pt x="7105" y="15450"/>
                    <a:pt x="7148" y="15450"/>
                  </a:cubicBezTo>
                  <a:cubicBezTo>
                    <a:pt x="7243" y="15450"/>
                    <a:pt x="7325" y="15510"/>
                    <a:pt x="7385" y="15510"/>
                  </a:cubicBezTo>
                  <a:cubicBezTo>
                    <a:pt x="7405" y="15510"/>
                    <a:pt x="7424" y="15503"/>
                    <a:pt x="7439" y="15484"/>
                  </a:cubicBezTo>
                  <a:cubicBezTo>
                    <a:pt x="7493" y="15425"/>
                    <a:pt x="7550" y="15386"/>
                    <a:pt x="7587" y="15386"/>
                  </a:cubicBezTo>
                  <a:cubicBezTo>
                    <a:pt x="7612" y="15386"/>
                    <a:pt x="7628" y="15403"/>
                    <a:pt x="7628" y="15442"/>
                  </a:cubicBezTo>
                  <a:cubicBezTo>
                    <a:pt x="7628" y="15540"/>
                    <a:pt x="7737" y="15667"/>
                    <a:pt x="7767" y="15794"/>
                  </a:cubicBezTo>
                  <a:cubicBezTo>
                    <a:pt x="7797" y="15920"/>
                    <a:pt x="7946" y="15948"/>
                    <a:pt x="7976" y="15963"/>
                  </a:cubicBezTo>
                  <a:cubicBezTo>
                    <a:pt x="7995" y="15948"/>
                    <a:pt x="8015" y="15920"/>
                    <a:pt x="8035" y="15906"/>
                  </a:cubicBezTo>
                  <a:cubicBezTo>
                    <a:pt x="8063" y="15884"/>
                    <a:pt x="8091" y="15873"/>
                    <a:pt x="8118" y="15873"/>
                  </a:cubicBezTo>
                  <a:cubicBezTo>
                    <a:pt x="8192" y="15873"/>
                    <a:pt x="8259" y="15948"/>
                    <a:pt x="8274" y="16061"/>
                  </a:cubicBezTo>
                  <a:cubicBezTo>
                    <a:pt x="8274" y="16201"/>
                    <a:pt x="8284" y="16343"/>
                    <a:pt x="8353" y="16343"/>
                  </a:cubicBezTo>
                  <a:cubicBezTo>
                    <a:pt x="8423" y="16343"/>
                    <a:pt x="8493" y="16343"/>
                    <a:pt x="8493" y="16610"/>
                  </a:cubicBezTo>
                  <a:cubicBezTo>
                    <a:pt x="8493" y="16863"/>
                    <a:pt x="8563" y="17144"/>
                    <a:pt x="8413" y="17369"/>
                  </a:cubicBezTo>
                  <a:cubicBezTo>
                    <a:pt x="8254" y="17595"/>
                    <a:pt x="8085" y="17989"/>
                    <a:pt x="8115" y="18101"/>
                  </a:cubicBezTo>
                  <a:cubicBezTo>
                    <a:pt x="8140" y="18208"/>
                    <a:pt x="8088" y="18374"/>
                    <a:pt x="8136" y="18374"/>
                  </a:cubicBezTo>
                  <a:cubicBezTo>
                    <a:pt x="8145" y="18374"/>
                    <a:pt x="8157" y="18368"/>
                    <a:pt x="8175" y="18354"/>
                  </a:cubicBezTo>
                  <a:cubicBezTo>
                    <a:pt x="8208" y="18335"/>
                    <a:pt x="8253" y="18326"/>
                    <a:pt x="8298" y="18326"/>
                  </a:cubicBezTo>
                  <a:cubicBezTo>
                    <a:pt x="8415" y="18326"/>
                    <a:pt x="8539" y="18382"/>
                    <a:pt x="8503" y="18453"/>
                  </a:cubicBezTo>
                  <a:cubicBezTo>
                    <a:pt x="8463" y="18551"/>
                    <a:pt x="8513" y="18875"/>
                    <a:pt x="8622" y="18889"/>
                  </a:cubicBezTo>
                  <a:cubicBezTo>
                    <a:pt x="8721" y="18889"/>
                    <a:pt x="8781" y="18974"/>
                    <a:pt x="8751" y="19114"/>
                  </a:cubicBezTo>
                  <a:cubicBezTo>
                    <a:pt x="8721" y="19255"/>
                    <a:pt x="8662" y="19466"/>
                    <a:pt x="8751" y="19466"/>
                  </a:cubicBezTo>
                  <a:cubicBezTo>
                    <a:pt x="8841" y="19466"/>
                    <a:pt x="8970" y="19466"/>
                    <a:pt x="8950" y="19607"/>
                  </a:cubicBezTo>
                  <a:cubicBezTo>
                    <a:pt x="8942" y="19716"/>
                    <a:pt x="8989" y="19817"/>
                    <a:pt x="9084" y="19817"/>
                  </a:cubicBezTo>
                  <a:cubicBezTo>
                    <a:pt x="9112" y="19817"/>
                    <a:pt x="9143" y="19808"/>
                    <a:pt x="9179" y="19790"/>
                  </a:cubicBezTo>
                  <a:cubicBezTo>
                    <a:pt x="9242" y="19750"/>
                    <a:pt x="9285" y="19710"/>
                    <a:pt x="9313" y="19710"/>
                  </a:cubicBezTo>
                  <a:cubicBezTo>
                    <a:pt x="9324" y="19710"/>
                    <a:pt x="9332" y="19716"/>
                    <a:pt x="9338" y="19733"/>
                  </a:cubicBezTo>
                  <a:cubicBezTo>
                    <a:pt x="9398" y="19733"/>
                    <a:pt x="9408" y="19944"/>
                    <a:pt x="9517" y="19987"/>
                  </a:cubicBezTo>
                  <a:cubicBezTo>
                    <a:pt x="9521" y="19987"/>
                    <a:pt x="9525" y="19988"/>
                    <a:pt x="9528" y="19988"/>
                  </a:cubicBezTo>
                  <a:cubicBezTo>
                    <a:pt x="9623" y="19988"/>
                    <a:pt x="9575" y="19632"/>
                    <a:pt x="9527" y="19564"/>
                  </a:cubicBezTo>
                  <a:cubicBezTo>
                    <a:pt x="9491" y="19514"/>
                    <a:pt x="9536" y="19289"/>
                    <a:pt x="9575" y="19289"/>
                  </a:cubicBezTo>
                  <a:cubicBezTo>
                    <a:pt x="9579" y="19289"/>
                    <a:pt x="9583" y="19291"/>
                    <a:pt x="9587" y="19297"/>
                  </a:cubicBezTo>
                  <a:cubicBezTo>
                    <a:pt x="9598" y="19316"/>
                    <a:pt x="9615" y="19325"/>
                    <a:pt x="9636" y="19325"/>
                  </a:cubicBezTo>
                  <a:cubicBezTo>
                    <a:pt x="9693" y="19325"/>
                    <a:pt x="9775" y="19262"/>
                    <a:pt x="9825" y="19171"/>
                  </a:cubicBezTo>
                  <a:cubicBezTo>
                    <a:pt x="9844" y="19142"/>
                    <a:pt x="9865" y="19132"/>
                    <a:pt x="9887" y="19132"/>
                  </a:cubicBezTo>
                  <a:cubicBezTo>
                    <a:pt x="9938" y="19132"/>
                    <a:pt x="9995" y="19182"/>
                    <a:pt x="10039" y="19182"/>
                  </a:cubicBezTo>
                  <a:cubicBezTo>
                    <a:pt x="10061" y="19182"/>
                    <a:pt x="10081" y="19169"/>
                    <a:pt x="10094" y="19128"/>
                  </a:cubicBezTo>
                  <a:cubicBezTo>
                    <a:pt x="10108" y="19096"/>
                    <a:pt x="10125" y="19085"/>
                    <a:pt x="10145" y="19085"/>
                  </a:cubicBezTo>
                  <a:cubicBezTo>
                    <a:pt x="10196" y="19085"/>
                    <a:pt x="10265" y="19158"/>
                    <a:pt x="10338" y="19158"/>
                  </a:cubicBezTo>
                  <a:cubicBezTo>
                    <a:pt x="10362" y="19158"/>
                    <a:pt x="10387" y="19149"/>
                    <a:pt x="10412" y="19128"/>
                  </a:cubicBezTo>
                  <a:cubicBezTo>
                    <a:pt x="10442" y="19105"/>
                    <a:pt x="10468" y="19097"/>
                    <a:pt x="10491" y="19097"/>
                  </a:cubicBezTo>
                  <a:cubicBezTo>
                    <a:pt x="10536" y="19097"/>
                    <a:pt x="10568" y="19128"/>
                    <a:pt x="10597" y="19128"/>
                  </a:cubicBezTo>
                  <a:cubicBezTo>
                    <a:pt x="10616" y="19128"/>
                    <a:pt x="10633" y="19115"/>
                    <a:pt x="10651" y="19072"/>
                  </a:cubicBezTo>
                  <a:cubicBezTo>
                    <a:pt x="10702" y="18952"/>
                    <a:pt x="10841" y="18790"/>
                    <a:pt x="10910" y="18790"/>
                  </a:cubicBezTo>
                  <a:cubicBezTo>
                    <a:pt x="10922" y="18790"/>
                    <a:pt x="10932" y="18794"/>
                    <a:pt x="10939" y="18805"/>
                  </a:cubicBezTo>
                  <a:cubicBezTo>
                    <a:pt x="10999" y="18945"/>
                    <a:pt x="11118" y="19029"/>
                    <a:pt x="11238" y="19029"/>
                  </a:cubicBezTo>
                  <a:cubicBezTo>
                    <a:pt x="11466" y="19072"/>
                    <a:pt x="11337" y="19241"/>
                    <a:pt x="11337" y="19340"/>
                  </a:cubicBezTo>
                  <a:cubicBezTo>
                    <a:pt x="11337" y="19438"/>
                    <a:pt x="11586" y="19719"/>
                    <a:pt x="11685" y="19733"/>
                  </a:cubicBezTo>
                  <a:cubicBezTo>
                    <a:pt x="11705" y="19733"/>
                    <a:pt x="11735" y="19775"/>
                    <a:pt x="11765" y="19818"/>
                  </a:cubicBezTo>
                  <a:cubicBezTo>
                    <a:pt x="11782" y="19807"/>
                    <a:pt x="11803" y="19804"/>
                    <a:pt x="11824" y="19804"/>
                  </a:cubicBezTo>
                  <a:cubicBezTo>
                    <a:pt x="11845" y="19804"/>
                    <a:pt x="11868" y="19807"/>
                    <a:pt x="11889" y="19807"/>
                  </a:cubicBezTo>
                  <a:cubicBezTo>
                    <a:pt x="11931" y="19807"/>
                    <a:pt x="11969" y="19797"/>
                    <a:pt x="11983" y="19733"/>
                  </a:cubicBezTo>
                  <a:cubicBezTo>
                    <a:pt x="11997" y="19680"/>
                    <a:pt x="12031" y="19655"/>
                    <a:pt x="12068" y="19655"/>
                  </a:cubicBezTo>
                  <a:cubicBezTo>
                    <a:pt x="12110" y="19655"/>
                    <a:pt x="12156" y="19687"/>
                    <a:pt x="12182" y="19747"/>
                  </a:cubicBezTo>
                  <a:cubicBezTo>
                    <a:pt x="12209" y="19807"/>
                    <a:pt x="12235" y="19842"/>
                    <a:pt x="12270" y="19842"/>
                  </a:cubicBezTo>
                  <a:cubicBezTo>
                    <a:pt x="12301" y="19842"/>
                    <a:pt x="12339" y="19814"/>
                    <a:pt x="12391" y="19747"/>
                  </a:cubicBezTo>
                  <a:cubicBezTo>
                    <a:pt x="12411" y="19720"/>
                    <a:pt x="12428" y="19709"/>
                    <a:pt x="12444" y="19709"/>
                  </a:cubicBezTo>
                  <a:cubicBezTo>
                    <a:pt x="12509" y="19709"/>
                    <a:pt x="12537" y="19904"/>
                    <a:pt x="12481" y="19973"/>
                  </a:cubicBezTo>
                  <a:cubicBezTo>
                    <a:pt x="12421" y="20043"/>
                    <a:pt x="12461" y="20282"/>
                    <a:pt x="12560" y="20423"/>
                  </a:cubicBezTo>
                  <a:cubicBezTo>
                    <a:pt x="12582" y="20454"/>
                    <a:pt x="12600" y="20467"/>
                    <a:pt x="12615" y="20467"/>
                  </a:cubicBezTo>
                  <a:cubicBezTo>
                    <a:pt x="12667" y="20467"/>
                    <a:pt x="12675" y="20307"/>
                    <a:pt x="12660" y="20197"/>
                  </a:cubicBezTo>
                  <a:cubicBezTo>
                    <a:pt x="12640" y="20057"/>
                    <a:pt x="12829" y="19916"/>
                    <a:pt x="13167" y="19761"/>
                  </a:cubicBezTo>
                  <a:cubicBezTo>
                    <a:pt x="13505" y="19592"/>
                    <a:pt x="13863" y="19241"/>
                    <a:pt x="13863" y="19157"/>
                  </a:cubicBezTo>
                  <a:cubicBezTo>
                    <a:pt x="13865" y="19146"/>
                    <a:pt x="13871" y="19142"/>
                    <a:pt x="13881" y="19142"/>
                  </a:cubicBezTo>
                  <a:cubicBezTo>
                    <a:pt x="13923" y="19142"/>
                    <a:pt x="14027" y="19212"/>
                    <a:pt x="14121" y="19212"/>
                  </a:cubicBezTo>
                  <a:cubicBezTo>
                    <a:pt x="14157" y="19212"/>
                    <a:pt x="14192" y="19201"/>
                    <a:pt x="14221" y="19171"/>
                  </a:cubicBezTo>
                  <a:cubicBezTo>
                    <a:pt x="14330" y="19058"/>
                    <a:pt x="14738" y="19029"/>
                    <a:pt x="14838" y="19029"/>
                  </a:cubicBezTo>
                  <a:cubicBezTo>
                    <a:pt x="14947" y="19015"/>
                    <a:pt x="14937" y="18889"/>
                    <a:pt x="15056" y="18762"/>
                  </a:cubicBezTo>
                  <a:cubicBezTo>
                    <a:pt x="15166" y="18622"/>
                    <a:pt x="15136" y="18565"/>
                    <a:pt x="15265" y="18509"/>
                  </a:cubicBezTo>
                  <a:cubicBezTo>
                    <a:pt x="15374" y="18467"/>
                    <a:pt x="15454" y="18341"/>
                    <a:pt x="15474" y="18185"/>
                  </a:cubicBezTo>
                  <a:cubicBezTo>
                    <a:pt x="15474" y="18101"/>
                    <a:pt x="15713" y="18073"/>
                    <a:pt x="15722" y="17960"/>
                  </a:cubicBezTo>
                  <a:cubicBezTo>
                    <a:pt x="15732" y="17862"/>
                    <a:pt x="15902" y="17834"/>
                    <a:pt x="15902" y="17707"/>
                  </a:cubicBezTo>
                  <a:cubicBezTo>
                    <a:pt x="15902" y="17580"/>
                    <a:pt x="16011" y="17609"/>
                    <a:pt x="16061" y="17510"/>
                  </a:cubicBezTo>
                  <a:cubicBezTo>
                    <a:pt x="16101" y="17426"/>
                    <a:pt x="16021" y="17144"/>
                    <a:pt x="16101" y="17116"/>
                  </a:cubicBezTo>
                  <a:cubicBezTo>
                    <a:pt x="16190" y="17074"/>
                    <a:pt x="16071" y="16919"/>
                    <a:pt x="16061" y="16849"/>
                  </a:cubicBezTo>
                  <a:cubicBezTo>
                    <a:pt x="16041" y="16779"/>
                    <a:pt x="16220" y="16764"/>
                    <a:pt x="16309" y="16680"/>
                  </a:cubicBezTo>
                  <a:cubicBezTo>
                    <a:pt x="16399" y="16596"/>
                    <a:pt x="16459" y="16469"/>
                    <a:pt x="16469" y="16314"/>
                  </a:cubicBezTo>
                  <a:cubicBezTo>
                    <a:pt x="16488" y="16174"/>
                    <a:pt x="16638" y="16032"/>
                    <a:pt x="16707" y="15991"/>
                  </a:cubicBezTo>
                  <a:cubicBezTo>
                    <a:pt x="16777" y="15963"/>
                    <a:pt x="16797" y="15751"/>
                    <a:pt x="16777" y="15568"/>
                  </a:cubicBezTo>
                  <a:cubicBezTo>
                    <a:pt x="16757" y="15385"/>
                    <a:pt x="16906" y="15442"/>
                    <a:pt x="16837" y="15371"/>
                  </a:cubicBezTo>
                  <a:cubicBezTo>
                    <a:pt x="16767" y="15301"/>
                    <a:pt x="16867" y="15104"/>
                    <a:pt x="16996" y="15048"/>
                  </a:cubicBezTo>
                  <a:cubicBezTo>
                    <a:pt x="17079" y="15008"/>
                    <a:pt x="17008" y="14956"/>
                    <a:pt x="16933" y="14956"/>
                  </a:cubicBezTo>
                  <a:cubicBezTo>
                    <a:pt x="16901" y="14956"/>
                    <a:pt x="16867" y="14966"/>
                    <a:pt x="16847" y="14992"/>
                  </a:cubicBezTo>
                  <a:cubicBezTo>
                    <a:pt x="16839" y="14999"/>
                    <a:pt x="16831" y="15003"/>
                    <a:pt x="16823" y="15003"/>
                  </a:cubicBezTo>
                  <a:cubicBezTo>
                    <a:pt x="16772" y="15003"/>
                    <a:pt x="16716" y="14853"/>
                    <a:pt x="16668" y="14853"/>
                  </a:cubicBezTo>
                  <a:cubicBezTo>
                    <a:pt x="16658" y="14853"/>
                    <a:pt x="16647" y="14861"/>
                    <a:pt x="16638" y="14879"/>
                  </a:cubicBezTo>
                  <a:cubicBezTo>
                    <a:pt x="16621" y="14905"/>
                    <a:pt x="16600" y="14915"/>
                    <a:pt x="16577" y="14915"/>
                  </a:cubicBezTo>
                  <a:cubicBezTo>
                    <a:pt x="16502" y="14915"/>
                    <a:pt x="16416" y="14799"/>
                    <a:pt x="16508" y="14766"/>
                  </a:cubicBezTo>
                  <a:cubicBezTo>
                    <a:pt x="16638" y="14696"/>
                    <a:pt x="16767" y="14598"/>
                    <a:pt x="16886" y="14499"/>
                  </a:cubicBezTo>
                  <a:cubicBezTo>
                    <a:pt x="16964" y="14458"/>
                    <a:pt x="16778" y="14218"/>
                    <a:pt x="16676" y="14218"/>
                  </a:cubicBezTo>
                  <a:cubicBezTo>
                    <a:pt x="16673" y="14218"/>
                    <a:pt x="16670" y="14218"/>
                    <a:pt x="16667" y="14218"/>
                  </a:cubicBezTo>
                  <a:cubicBezTo>
                    <a:pt x="16568" y="14218"/>
                    <a:pt x="16449" y="13866"/>
                    <a:pt x="16349" y="13866"/>
                  </a:cubicBezTo>
                  <a:cubicBezTo>
                    <a:pt x="16272" y="13866"/>
                    <a:pt x="16342" y="13818"/>
                    <a:pt x="16432" y="13818"/>
                  </a:cubicBezTo>
                  <a:cubicBezTo>
                    <a:pt x="16470" y="13818"/>
                    <a:pt x="16513" y="13827"/>
                    <a:pt x="16548" y="13852"/>
                  </a:cubicBezTo>
                  <a:cubicBezTo>
                    <a:pt x="16633" y="13922"/>
                    <a:pt x="16733" y="13985"/>
                    <a:pt x="16802" y="13985"/>
                  </a:cubicBezTo>
                  <a:cubicBezTo>
                    <a:pt x="16829" y="13985"/>
                    <a:pt x="16852" y="13975"/>
                    <a:pt x="16867" y="13950"/>
                  </a:cubicBezTo>
                  <a:cubicBezTo>
                    <a:pt x="16916" y="13866"/>
                    <a:pt x="16657" y="13556"/>
                    <a:pt x="16568" y="13458"/>
                  </a:cubicBezTo>
                  <a:cubicBezTo>
                    <a:pt x="16469" y="13346"/>
                    <a:pt x="16558" y="13191"/>
                    <a:pt x="16498" y="13134"/>
                  </a:cubicBezTo>
                  <a:cubicBezTo>
                    <a:pt x="16399" y="12937"/>
                    <a:pt x="16319" y="12726"/>
                    <a:pt x="16270" y="12501"/>
                  </a:cubicBezTo>
                  <a:cubicBezTo>
                    <a:pt x="16230" y="12318"/>
                    <a:pt x="16001" y="12290"/>
                    <a:pt x="15952" y="12178"/>
                  </a:cubicBezTo>
                  <a:cubicBezTo>
                    <a:pt x="15902" y="12051"/>
                    <a:pt x="15961" y="11784"/>
                    <a:pt x="16120" y="11685"/>
                  </a:cubicBezTo>
                  <a:cubicBezTo>
                    <a:pt x="16279" y="11593"/>
                    <a:pt x="16228" y="11401"/>
                    <a:pt x="16278" y="11401"/>
                  </a:cubicBezTo>
                  <a:cubicBezTo>
                    <a:pt x="16282" y="11401"/>
                    <a:pt x="16285" y="11402"/>
                    <a:pt x="16290" y="11404"/>
                  </a:cubicBezTo>
                  <a:cubicBezTo>
                    <a:pt x="16302" y="11409"/>
                    <a:pt x="16315" y="11411"/>
                    <a:pt x="16327" y="11411"/>
                  </a:cubicBezTo>
                  <a:cubicBezTo>
                    <a:pt x="16389" y="11411"/>
                    <a:pt x="16439" y="11348"/>
                    <a:pt x="16488" y="11207"/>
                  </a:cubicBezTo>
                  <a:cubicBezTo>
                    <a:pt x="16548" y="11024"/>
                    <a:pt x="16648" y="11136"/>
                    <a:pt x="16707" y="11038"/>
                  </a:cubicBezTo>
                  <a:cubicBezTo>
                    <a:pt x="16767" y="10939"/>
                    <a:pt x="17025" y="10954"/>
                    <a:pt x="17115" y="10869"/>
                  </a:cubicBezTo>
                  <a:cubicBezTo>
                    <a:pt x="17198" y="10778"/>
                    <a:pt x="17058" y="10527"/>
                    <a:pt x="16933" y="10527"/>
                  </a:cubicBezTo>
                  <a:cubicBezTo>
                    <a:pt x="16924" y="10527"/>
                    <a:pt x="16915" y="10528"/>
                    <a:pt x="16906" y="10532"/>
                  </a:cubicBezTo>
                  <a:cubicBezTo>
                    <a:pt x="16884" y="10539"/>
                    <a:pt x="16861" y="10542"/>
                    <a:pt x="16838" y="10542"/>
                  </a:cubicBezTo>
                  <a:cubicBezTo>
                    <a:pt x="16728" y="10542"/>
                    <a:pt x="16616" y="10460"/>
                    <a:pt x="16558" y="10320"/>
                  </a:cubicBezTo>
                  <a:cubicBezTo>
                    <a:pt x="16545" y="10294"/>
                    <a:pt x="16529" y="10282"/>
                    <a:pt x="16511" y="10282"/>
                  </a:cubicBezTo>
                  <a:cubicBezTo>
                    <a:pt x="16405" y="10282"/>
                    <a:pt x="16225" y="10677"/>
                    <a:pt x="16081" y="10785"/>
                  </a:cubicBezTo>
                  <a:cubicBezTo>
                    <a:pt x="16057" y="10801"/>
                    <a:pt x="16034" y="10808"/>
                    <a:pt x="16012" y="10808"/>
                  </a:cubicBezTo>
                  <a:cubicBezTo>
                    <a:pt x="15881" y="10808"/>
                    <a:pt x="15801" y="10544"/>
                    <a:pt x="15852" y="10363"/>
                  </a:cubicBezTo>
                  <a:cubicBezTo>
                    <a:pt x="15896" y="10208"/>
                    <a:pt x="15806" y="10167"/>
                    <a:pt x="15661" y="10167"/>
                  </a:cubicBezTo>
                  <a:cubicBezTo>
                    <a:pt x="15608" y="10167"/>
                    <a:pt x="15548" y="10172"/>
                    <a:pt x="15484" y="10180"/>
                  </a:cubicBezTo>
                  <a:cubicBezTo>
                    <a:pt x="15479" y="10181"/>
                    <a:pt x="15474" y="10181"/>
                    <a:pt x="15469" y="10181"/>
                  </a:cubicBezTo>
                  <a:cubicBezTo>
                    <a:pt x="15249" y="10181"/>
                    <a:pt x="15338" y="9560"/>
                    <a:pt x="15484" y="9533"/>
                  </a:cubicBezTo>
                  <a:cubicBezTo>
                    <a:pt x="15493" y="9531"/>
                    <a:pt x="15503" y="9530"/>
                    <a:pt x="15512" y="9530"/>
                  </a:cubicBezTo>
                  <a:cubicBezTo>
                    <a:pt x="15584" y="9530"/>
                    <a:pt x="15665" y="9571"/>
                    <a:pt x="15739" y="9571"/>
                  </a:cubicBezTo>
                  <a:cubicBezTo>
                    <a:pt x="15818" y="9571"/>
                    <a:pt x="15889" y="9525"/>
                    <a:pt x="15932" y="9336"/>
                  </a:cubicBezTo>
                  <a:cubicBezTo>
                    <a:pt x="16021" y="8956"/>
                    <a:pt x="16150" y="9251"/>
                    <a:pt x="16349" y="8913"/>
                  </a:cubicBezTo>
                  <a:cubicBezTo>
                    <a:pt x="16494" y="8658"/>
                    <a:pt x="16660" y="8484"/>
                    <a:pt x="16808" y="8484"/>
                  </a:cubicBezTo>
                  <a:cubicBezTo>
                    <a:pt x="16864" y="8484"/>
                    <a:pt x="16917" y="8508"/>
                    <a:pt x="16966" y="8562"/>
                  </a:cubicBezTo>
                  <a:cubicBezTo>
                    <a:pt x="17135" y="8758"/>
                    <a:pt x="16777" y="9082"/>
                    <a:pt x="16717" y="9265"/>
                  </a:cubicBezTo>
                  <a:cubicBezTo>
                    <a:pt x="16648" y="9462"/>
                    <a:pt x="16767" y="9533"/>
                    <a:pt x="16657" y="9673"/>
                  </a:cubicBezTo>
                  <a:cubicBezTo>
                    <a:pt x="16606" y="9754"/>
                    <a:pt x="16619" y="9800"/>
                    <a:pt x="16672" y="9800"/>
                  </a:cubicBezTo>
                  <a:cubicBezTo>
                    <a:pt x="16722" y="9800"/>
                    <a:pt x="16806" y="9761"/>
                    <a:pt x="16906" y="9673"/>
                  </a:cubicBezTo>
                  <a:cubicBezTo>
                    <a:pt x="17115" y="9462"/>
                    <a:pt x="17344" y="9279"/>
                    <a:pt x="17573" y="9124"/>
                  </a:cubicBezTo>
                  <a:cubicBezTo>
                    <a:pt x="17616" y="9104"/>
                    <a:pt x="17660" y="9091"/>
                    <a:pt x="17703" y="9091"/>
                  </a:cubicBezTo>
                  <a:cubicBezTo>
                    <a:pt x="17720" y="9091"/>
                    <a:pt x="17736" y="9093"/>
                    <a:pt x="17751" y="9096"/>
                  </a:cubicBezTo>
                  <a:cubicBezTo>
                    <a:pt x="17761" y="8998"/>
                    <a:pt x="17801" y="8927"/>
                    <a:pt x="17851" y="8857"/>
                  </a:cubicBezTo>
                  <a:cubicBezTo>
                    <a:pt x="17990" y="8758"/>
                    <a:pt x="18448" y="8449"/>
                    <a:pt x="18517" y="8323"/>
                  </a:cubicBezTo>
                  <a:cubicBezTo>
                    <a:pt x="18587" y="8182"/>
                    <a:pt x="18656" y="7942"/>
                    <a:pt x="18756" y="7942"/>
                  </a:cubicBezTo>
                  <a:cubicBezTo>
                    <a:pt x="18845" y="7942"/>
                    <a:pt x="18845" y="8083"/>
                    <a:pt x="18985" y="8083"/>
                  </a:cubicBezTo>
                  <a:cubicBezTo>
                    <a:pt x="19048" y="8083"/>
                    <a:pt x="19115" y="8098"/>
                    <a:pt x="19164" y="8098"/>
                  </a:cubicBezTo>
                  <a:cubicBezTo>
                    <a:pt x="19221" y="8098"/>
                    <a:pt x="19251" y="8077"/>
                    <a:pt x="19214" y="7985"/>
                  </a:cubicBezTo>
                  <a:cubicBezTo>
                    <a:pt x="19144" y="7816"/>
                    <a:pt x="19194" y="7802"/>
                    <a:pt x="19352" y="7774"/>
                  </a:cubicBezTo>
                  <a:cubicBezTo>
                    <a:pt x="19522" y="7759"/>
                    <a:pt x="19492" y="7507"/>
                    <a:pt x="19601" y="7507"/>
                  </a:cubicBezTo>
                  <a:cubicBezTo>
                    <a:pt x="19710" y="7507"/>
                    <a:pt x="19700" y="7098"/>
                    <a:pt x="19810" y="7098"/>
                  </a:cubicBezTo>
                  <a:cubicBezTo>
                    <a:pt x="19917" y="7098"/>
                    <a:pt x="19968" y="7290"/>
                    <a:pt x="20077" y="7290"/>
                  </a:cubicBezTo>
                  <a:cubicBezTo>
                    <a:pt x="20090" y="7290"/>
                    <a:pt x="20104" y="7288"/>
                    <a:pt x="20118" y="7281"/>
                  </a:cubicBezTo>
                  <a:cubicBezTo>
                    <a:pt x="20127" y="7277"/>
                    <a:pt x="20137" y="7275"/>
                    <a:pt x="20147" y="7275"/>
                  </a:cubicBezTo>
                  <a:cubicBezTo>
                    <a:pt x="20171" y="7275"/>
                    <a:pt x="20197" y="7286"/>
                    <a:pt x="20218" y="7295"/>
                  </a:cubicBezTo>
                  <a:cubicBezTo>
                    <a:pt x="20248" y="7267"/>
                    <a:pt x="20268" y="7239"/>
                    <a:pt x="20297" y="7197"/>
                  </a:cubicBezTo>
                  <a:cubicBezTo>
                    <a:pt x="20307" y="7042"/>
                    <a:pt x="20297" y="6873"/>
                    <a:pt x="20278" y="6705"/>
                  </a:cubicBezTo>
                  <a:cubicBezTo>
                    <a:pt x="20218" y="6522"/>
                    <a:pt x="20278" y="6381"/>
                    <a:pt x="20258" y="6268"/>
                  </a:cubicBezTo>
                  <a:cubicBezTo>
                    <a:pt x="20238" y="6156"/>
                    <a:pt x="20218" y="5889"/>
                    <a:pt x="20307" y="5889"/>
                  </a:cubicBezTo>
                  <a:cubicBezTo>
                    <a:pt x="20383" y="5889"/>
                    <a:pt x="20466" y="5667"/>
                    <a:pt x="20556" y="5667"/>
                  </a:cubicBezTo>
                  <a:cubicBezTo>
                    <a:pt x="20572" y="5667"/>
                    <a:pt x="20589" y="5674"/>
                    <a:pt x="20606" y="5692"/>
                  </a:cubicBezTo>
                  <a:cubicBezTo>
                    <a:pt x="20663" y="5751"/>
                    <a:pt x="20749" y="5787"/>
                    <a:pt x="20816" y="5787"/>
                  </a:cubicBezTo>
                  <a:cubicBezTo>
                    <a:pt x="20877" y="5787"/>
                    <a:pt x="20924" y="5758"/>
                    <a:pt x="20924" y="5692"/>
                  </a:cubicBezTo>
                  <a:cubicBezTo>
                    <a:pt x="20924" y="5551"/>
                    <a:pt x="21073" y="5537"/>
                    <a:pt x="21093" y="5354"/>
                  </a:cubicBezTo>
                  <a:cubicBezTo>
                    <a:pt x="21113" y="5171"/>
                    <a:pt x="21272" y="5114"/>
                    <a:pt x="21312" y="4946"/>
                  </a:cubicBezTo>
                  <a:cubicBezTo>
                    <a:pt x="21341" y="4777"/>
                    <a:pt x="21391" y="4369"/>
                    <a:pt x="21501" y="4284"/>
                  </a:cubicBezTo>
                  <a:cubicBezTo>
                    <a:pt x="21600" y="4186"/>
                    <a:pt x="21491" y="4130"/>
                    <a:pt x="21501" y="3848"/>
                  </a:cubicBezTo>
                  <a:cubicBezTo>
                    <a:pt x="21506" y="3712"/>
                    <a:pt x="21451" y="3667"/>
                    <a:pt x="21386" y="3667"/>
                  </a:cubicBezTo>
                  <a:cubicBezTo>
                    <a:pt x="21324" y="3667"/>
                    <a:pt x="21251" y="3708"/>
                    <a:pt x="21212" y="3750"/>
                  </a:cubicBezTo>
                  <a:cubicBezTo>
                    <a:pt x="21143" y="3820"/>
                    <a:pt x="20924" y="3750"/>
                    <a:pt x="20864" y="3933"/>
                  </a:cubicBezTo>
                  <a:cubicBezTo>
                    <a:pt x="20829" y="4024"/>
                    <a:pt x="20787" y="4042"/>
                    <a:pt x="20735" y="4042"/>
                  </a:cubicBezTo>
                  <a:cubicBezTo>
                    <a:pt x="20702" y="4042"/>
                    <a:pt x="20666" y="4035"/>
                    <a:pt x="20625" y="4035"/>
                  </a:cubicBezTo>
                  <a:cubicBezTo>
                    <a:pt x="20600" y="4035"/>
                    <a:pt x="20574" y="4038"/>
                    <a:pt x="20546" y="4045"/>
                  </a:cubicBezTo>
                  <a:cubicBezTo>
                    <a:pt x="20529" y="4049"/>
                    <a:pt x="20510" y="4050"/>
                    <a:pt x="20492" y="4050"/>
                  </a:cubicBezTo>
                  <a:cubicBezTo>
                    <a:pt x="20349" y="4050"/>
                    <a:pt x="20179" y="3959"/>
                    <a:pt x="20188" y="3834"/>
                  </a:cubicBezTo>
                  <a:cubicBezTo>
                    <a:pt x="20198" y="3694"/>
                    <a:pt x="20108" y="3553"/>
                    <a:pt x="20118" y="3384"/>
                  </a:cubicBezTo>
                  <a:cubicBezTo>
                    <a:pt x="20128" y="3215"/>
                    <a:pt x="19969" y="3299"/>
                    <a:pt x="19870" y="3145"/>
                  </a:cubicBezTo>
                  <a:cubicBezTo>
                    <a:pt x="19781" y="3006"/>
                    <a:pt x="19596" y="2901"/>
                    <a:pt x="19523" y="2901"/>
                  </a:cubicBezTo>
                  <a:cubicBezTo>
                    <a:pt x="19514" y="2901"/>
                    <a:pt x="19507" y="2903"/>
                    <a:pt x="19502" y="2906"/>
                  </a:cubicBezTo>
                  <a:cubicBezTo>
                    <a:pt x="19499" y="2908"/>
                    <a:pt x="19496" y="2908"/>
                    <a:pt x="19493" y="2908"/>
                  </a:cubicBezTo>
                  <a:cubicBezTo>
                    <a:pt x="19444" y="2908"/>
                    <a:pt x="19321" y="2736"/>
                    <a:pt x="19154" y="2723"/>
                  </a:cubicBezTo>
                  <a:cubicBezTo>
                    <a:pt x="18975" y="2709"/>
                    <a:pt x="18995" y="2540"/>
                    <a:pt x="19014" y="2428"/>
                  </a:cubicBezTo>
                  <a:cubicBezTo>
                    <a:pt x="19034" y="2315"/>
                    <a:pt x="18865" y="1977"/>
                    <a:pt x="18836" y="1794"/>
                  </a:cubicBezTo>
                  <a:cubicBezTo>
                    <a:pt x="18806" y="1597"/>
                    <a:pt x="18676" y="1569"/>
                    <a:pt x="18627" y="1175"/>
                  </a:cubicBezTo>
                  <a:cubicBezTo>
                    <a:pt x="18567" y="767"/>
                    <a:pt x="18418" y="880"/>
                    <a:pt x="18448" y="683"/>
                  </a:cubicBezTo>
                  <a:cubicBezTo>
                    <a:pt x="18487" y="500"/>
                    <a:pt x="18269" y="415"/>
                    <a:pt x="18219" y="302"/>
                  </a:cubicBezTo>
                  <a:cubicBezTo>
                    <a:pt x="18169" y="190"/>
                    <a:pt x="17941" y="232"/>
                    <a:pt x="17781" y="120"/>
                  </a:cubicBezTo>
                  <a:cubicBezTo>
                    <a:pt x="17622" y="-7"/>
                    <a:pt x="17533" y="78"/>
                    <a:pt x="17373" y="21"/>
                  </a:cubicBezTo>
                  <a:cubicBezTo>
                    <a:pt x="17341" y="6"/>
                    <a:pt x="17300" y="0"/>
                    <a:pt x="17254" y="0"/>
                  </a:cubicBezTo>
                  <a:close/>
                  <a:moveTo>
                    <a:pt x="12773" y="20646"/>
                  </a:moveTo>
                  <a:cubicBezTo>
                    <a:pt x="12679" y="20646"/>
                    <a:pt x="12565" y="20662"/>
                    <a:pt x="12491" y="20662"/>
                  </a:cubicBezTo>
                  <a:cubicBezTo>
                    <a:pt x="12351" y="20662"/>
                    <a:pt x="11993" y="20957"/>
                    <a:pt x="12133" y="21379"/>
                  </a:cubicBezTo>
                  <a:cubicBezTo>
                    <a:pt x="12186" y="21536"/>
                    <a:pt x="12286" y="21593"/>
                    <a:pt x="12390" y="21593"/>
                  </a:cubicBezTo>
                  <a:cubicBezTo>
                    <a:pt x="12557" y="21593"/>
                    <a:pt x="12733" y="21445"/>
                    <a:pt x="12739" y="21323"/>
                  </a:cubicBezTo>
                  <a:cubicBezTo>
                    <a:pt x="12749" y="21140"/>
                    <a:pt x="12958" y="20844"/>
                    <a:pt x="12938" y="20704"/>
                  </a:cubicBezTo>
                  <a:cubicBezTo>
                    <a:pt x="12924" y="20658"/>
                    <a:pt x="12856" y="20646"/>
                    <a:pt x="12773" y="2064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7" name="Google Shape;1957;p134"/>
            <p:cNvSpPr/>
            <p:nvPr/>
          </p:nvSpPr>
          <p:spPr>
            <a:xfrm>
              <a:off x="5738358" y="1992013"/>
              <a:ext cx="187380" cy="276024"/>
            </a:xfrm>
            <a:custGeom>
              <a:avLst/>
              <a:gdLst/>
              <a:ahLst/>
              <a:cxnLst/>
              <a:rect l="l" t="t" r="r" b="b"/>
              <a:pathLst>
                <a:path w="20808" h="21600" extrusionOk="0">
                  <a:moveTo>
                    <a:pt x="7076" y="8518"/>
                  </a:moveTo>
                  <a:cubicBezTo>
                    <a:pt x="7011" y="8518"/>
                    <a:pt x="6983" y="8544"/>
                    <a:pt x="7003" y="8597"/>
                  </a:cubicBezTo>
                  <a:lnTo>
                    <a:pt x="6941" y="8597"/>
                  </a:lnTo>
                  <a:cubicBezTo>
                    <a:pt x="7110" y="9187"/>
                    <a:pt x="7526" y="10379"/>
                    <a:pt x="8653" y="10379"/>
                  </a:cubicBezTo>
                  <a:cubicBezTo>
                    <a:pt x="8774" y="10379"/>
                    <a:pt x="8904" y="10365"/>
                    <a:pt x="9039" y="10336"/>
                  </a:cubicBezTo>
                  <a:cubicBezTo>
                    <a:pt x="10354" y="10028"/>
                    <a:pt x="7583" y="8518"/>
                    <a:pt x="7076" y="8518"/>
                  </a:cubicBezTo>
                  <a:close/>
                  <a:moveTo>
                    <a:pt x="7926" y="0"/>
                  </a:moveTo>
                  <a:cubicBezTo>
                    <a:pt x="7670" y="0"/>
                    <a:pt x="7436" y="32"/>
                    <a:pt x="7250" y="115"/>
                  </a:cubicBezTo>
                  <a:cubicBezTo>
                    <a:pt x="6386" y="506"/>
                    <a:pt x="7188" y="3638"/>
                    <a:pt x="6755" y="3900"/>
                  </a:cubicBezTo>
                  <a:cubicBezTo>
                    <a:pt x="6701" y="3937"/>
                    <a:pt x="6642" y="3953"/>
                    <a:pt x="6580" y="3953"/>
                  </a:cubicBezTo>
                  <a:cubicBezTo>
                    <a:pt x="6307" y="3953"/>
                    <a:pt x="5994" y="3634"/>
                    <a:pt x="5817" y="3634"/>
                  </a:cubicBezTo>
                  <a:cubicBezTo>
                    <a:pt x="5769" y="3634"/>
                    <a:pt x="5730" y="3660"/>
                    <a:pt x="5707" y="3725"/>
                  </a:cubicBezTo>
                  <a:cubicBezTo>
                    <a:pt x="5521" y="4160"/>
                    <a:pt x="5769" y="5900"/>
                    <a:pt x="6324" y="5900"/>
                  </a:cubicBezTo>
                  <a:cubicBezTo>
                    <a:pt x="6817" y="5900"/>
                    <a:pt x="7250" y="6378"/>
                    <a:pt x="6879" y="7160"/>
                  </a:cubicBezTo>
                  <a:cubicBezTo>
                    <a:pt x="6676" y="7676"/>
                    <a:pt x="7166" y="7889"/>
                    <a:pt x="7893" y="7889"/>
                  </a:cubicBezTo>
                  <a:cubicBezTo>
                    <a:pt x="8273" y="7889"/>
                    <a:pt x="8718" y="7831"/>
                    <a:pt x="9163" y="7726"/>
                  </a:cubicBezTo>
                  <a:cubicBezTo>
                    <a:pt x="9363" y="7670"/>
                    <a:pt x="9517" y="7647"/>
                    <a:pt x="9641" y="7647"/>
                  </a:cubicBezTo>
                  <a:cubicBezTo>
                    <a:pt x="10233" y="7647"/>
                    <a:pt x="10134" y="8174"/>
                    <a:pt x="10959" y="8174"/>
                  </a:cubicBezTo>
                  <a:cubicBezTo>
                    <a:pt x="11033" y="8174"/>
                    <a:pt x="11111" y="8170"/>
                    <a:pt x="11199" y="8163"/>
                  </a:cubicBezTo>
                  <a:cubicBezTo>
                    <a:pt x="11266" y="8155"/>
                    <a:pt x="11334" y="8151"/>
                    <a:pt x="11404" y="8151"/>
                  </a:cubicBezTo>
                  <a:cubicBezTo>
                    <a:pt x="12615" y="8151"/>
                    <a:pt x="14144" y="9185"/>
                    <a:pt x="13854" y="9597"/>
                  </a:cubicBezTo>
                  <a:cubicBezTo>
                    <a:pt x="13637" y="9978"/>
                    <a:pt x="13897" y="11100"/>
                    <a:pt x="14339" y="11100"/>
                  </a:cubicBezTo>
                  <a:cubicBezTo>
                    <a:pt x="14401" y="11100"/>
                    <a:pt x="14465" y="11080"/>
                    <a:pt x="14533" y="11032"/>
                  </a:cubicBezTo>
                  <a:cubicBezTo>
                    <a:pt x="14685" y="10935"/>
                    <a:pt x="14860" y="10891"/>
                    <a:pt x="15023" y="10891"/>
                  </a:cubicBezTo>
                  <a:cubicBezTo>
                    <a:pt x="15516" y="10891"/>
                    <a:pt x="15921" y="11282"/>
                    <a:pt x="15457" y="11770"/>
                  </a:cubicBezTo>
                  <a:cubicBezTo>
                    <a:pt x="14840" y="12380"/>
                    <a:pt x="16383" y="12989"/>
                    <a:pt x="16569" y="13773"/>
                  </a:cubicBezTo>
                  <a:cubicBezTo>
                    <a:pt x="16651" y="14031"/>
                    <a:pt x="16772" y="14132"/>
                    <a:pt x="16896" y="14132"/>
                  </a:cubicBezTo>
                  <a:cubicBezTo>
                    <a:pt x="17144" y="14132"/>
                    <a:pt x="17391" y="13715"/>
                    <a:pt x="17310" y="13336"/>
                  </a:cubicBezTo>
                  <a:cubicBezTo>
                    <a:pt x="17186" y="12773"/>
                    <a:pt x="17434" y="12814"/>
                    <a:pt x="18295" y="12380"/>
                  </a:cubicBezTo>
                  <a:cubicBezTo>
                    <a:pt x="19160" y="11989"/>
                    <a:pt x="18236" y="11249"/>
                    <a:pt x="17741" y="10423"/>
                  </a:cubicBezTo>
                  <a:cubicBezTo>
                    <a:pt x="17186" y="9597"/>
                    <a:pt x="15212" y="9857"/>
                    <a:pt x="15212" y="9119"/>
                  </a:cubicBezTo>
                  <a:cubicBezTo>
                    <a:pt x="15212" y="8379"/>
                    <a:pt x="13730" y="8119"/>
                    <a:pt x="13668" y="7682"/>
                  </a:cubicBezTo>
                  <a:cubicBezTo>
                    <a:pt x="13584" y="7383"/>
                    <a:pt x="12674" y="7083"/>
                    <a:pt x="11756" y="7083"/>
                  </a:cubicBezTo>
                  <a:cubicBezTo>
                    <a:pt x="11342" y="7083"/>
                    <a:pt x="10926" y="7144"/>
                    <a:pt x="10582" y="7291"/>
                  </a:cubicBezTo>
                  <a:cubicBezTo>
                    <a:pt x="10421" y="7361"/>
                    <a:pt x="10298" y="7393"/>
                    <a:pt x="10205" y="7393"/>
                  </a:cubicBezTo>
                  <a:cubicBezTo>
                    <a:pt x="9655" y="7393"/>
                    <a:pt x="10103" y="6333"/>
                    <a:pt x="9472" y="5813"/>
                  </a:cubicBezTo>
                  <a:cubicBezTo>
                    <a:pt x="8670" y="5160"/>
                    <a:pt x="10027" y="4291"/>
                    <a:pt x="11016" y="3509"/>
                  </a:cubicBezTo>
                  <a:cubicBezTo>
                    <a:pt x="11939" y="2725"/>
                    <a:pt x="10706" y="1465"/>
                    <a:pt x="10830" y="855"/>
                  </a:cubicBezTo>
                  <a:cubicBezTo>
                    <a:pt x="10968" y="429"/>
                    <a:pt x="10968" y="224"/>
                    <a:pt x="10748" y="224"/>
                  </a:cubicBezTo>
                  <a:cubicBezTo>
                    <a:pt x="10675" y="224"/>
                    <a:pt x="10579" y="246"/>
                    <a:pt x="10458" y="290"/>
                  </a:cubicBezTo>
                  <a:cubicBezTo>
                    <a:pt x="10413" y="308"/>
                    <a:pt x="10348" y="318"/>
                    <a:pt x="10269" y="318"/>
                  </a:cubicBezTo>
                  <a:cubicBezTo>
                    <a:pt x="9779" y="318"/>
                    <a:pt x="8737" y="0"/>
                    <a:pt x="7926" y="0"/>
                  </a:cubicBezTo>
                  <a:close/>
                  <a:moveTo>
                    <a:pt x="15857" y="14202"/>
                  </a:moveTo>
                  <a:cubicBezTo>
                    <a:pt x="15246" y="14202"/>
                    <a:pt x="14446" y="14843"/>
                    <a:pt x="14595" y="15120"/>
                  </a:cubicBezTo>
                  <a:cubicBezTo>
                    <a:pt x="14663" y="15226"/>
                    <a:pt x="14806" y="15269"/>
                    <a:pt x="14986" y="15269"/>
                  </a:cubicBezTo>
                  <a:cubicBezTo>
                    <a:pt x="15623" y="15269"/>
                    <a:pt x="16693" y="14712"/>
                    <a:pt x="16259" y="14336"/>
                  </a:cubicBezTo>
                  <a:cubicBezTo>
                    <a:pt x="16150" y="14241"/>
                    <a:pt x="16009" y="14202"/>
                    <a:pt x="15857" y="14202"/>
                  </a:cubicBezTo>
                  <a:close/>
                  <a:moveTo>
                    <a:pt x="10652" y="11024"/>
                  </a:moveTo>
                  <a:cubicBezTo>
                    <a:pt x="10607" y="11024"/>
                    <a:pt x="10562" y="11026"/>
                    <a:pt x="10520" y="11032"/>
                  </a:cubicBezTo>
                  <a:cubicBezTo>
                    <a:pt x="9563" y="11159"/>
                    <a:pt x="9824" y="13255"/>
                    <a:pt x="10576" y="13255"/>
                  </a:cubicBezTo>
                  <a:cubicBezTo>
                    <a:pt x="10599" y="13255"/>
                    <a:pt x="10621" y="13253"/>
                    <a:pt x="10644" y="13251"/>
                  </a:cubicBezTo>
                  <a:cubicBezTo>
                    <a:pt x="10954" y="13207"/>
                    <a:pt x="11753" y="13251"/>
                    <a:pt x="11815" y="12773"/>
                  </a:cubicBezTo>
                  <a:cubicBezTo>
                    <a:pt x="11827" y="12701"/>
                    <a:pt x="11849" y="12669"/>
                    <a:pt x="11880" y="12669"/>
                  </a:cubicBezTo>
                  <a:cubicBezTo>
                    <a:pt x="12066" y="12669"/>
                    <a:pt x="12528" y="13705"/>
                    <a:pt x="12001" y="14077"/>
                  </a:cubicBezTo>
                  <a:cubicBezTo>
                    <a:pt x="11447" y="14511"/>
                    <a:pt x="11447" y="15686"/>
                    <a:pt x="12373" y="15859"/>
                  </a:cubicBezTo>
                  <a:cubicBezTo>
                    <a:pt x="12398" y="15863"/>
                    <a:pt x="12424" y="15865"/>
                    <a:pt x="12449" y="15865"/>
                  </a:cubicBezTo>
                  <a:cubicBezTo>
                    <a:pt x="13392" y="15865"/>
                    <a:pt x="15017" y="13674"/>
                    <a:pt x="14716" y="13251"/>
                  </a:cubicBezTo>
                  <a:cubicBezTo>
                    <a:pt x="14654" y="13140"/>
                    <a:pt x="14556" y="13104"/>
                    <a:pt x="14446" y="13104"/>
                  </a:cubicBezTo>
                  <a:cubicBezTo>
                    <a:pt x="14266" y="13104"/>
                    <a:pt x="14054" y="13199"/>
                    <a:pt x="13930" y="13199"/>
                  </a:cubicBezTo>
                  <a:cubicBezTo>
                    <a:pt x="13837" y="13199"/>
                    <a:pt x="13792" y="13144"/>
                    <a:pt x="13854" y="12945"/>
                  </a:cubicBezTo>
                  <a:cubicBezTo>
                    <a:pt x="14091" y="12404"/>
                    <a:pt x="11720" y="11024"/>
                    <a:pt x="10652" y="11024"/>
                  </a:cubicBezTo>
                  <a:close/>
                  <a:moveTo>
                    <a:pt x="4443" y="12280"/>
                  </a:moveTo>
                  <a:cubicBezTo>
                    <a:pt x="4071" y="12280"/>
                    <a:pt x="3643" y="13436"/>
                    <a:pt x="2868" y="14164"/>
                  </a:cubicBezTo>
                  <a:cubicBezTo>
                    <a:pt x="1942" y="15033"/>
                    <a:pt x="-280" y="16468"/>
                    <a:pt x="30" y="16861"/>
                  </a:cubicBezTo>
                  <a:cubicBezTo>
                    <a:pt x="61" y="16907"/>
                    <a:pt x="111" y="16928"/>
                    <a:pt x="173" y="16928"/>
                  </a:cubicBezTo>
                  <a:cubicBezTo>
                    <a:pt x="827" y="16928"/>
                    <a:pt x="2973" y="14674"/>
                    <a:pt x="4040" y="14120"/>
                  </a:cubicBezTo>
                  <a:cubicBezTo>
                    <a:pt x="5212" y="13511"/>
                    <a:pt x="5028" y="12989"/>
                    <a:pt x="4657" y="12423"/>
                  </a:cubicBezTo>
                  <a:cubicBezTo>
                    <a:pt x="4586" y="12324"/>
                    <a:pt x="4516" y="12280"/>
                    <a:pt x="4443" y="12280"/>
                  </a:cubicBezTo>
                  <a:close/>
                  <a:moveTo>
                    <a:pt x="19121" y="14519"/>
                  </a:moveTo>
                  <a:cubicBezTo>
                    <a:pt x="18616" y="14519"/>
                    <a:pt x="18152" y="14791"/>
                    <a:pt x="18481" y="15164"/>
                  </a:cubicBezTo>
                  <a:cubicBezTo>
                    <a:pt x="19098" y="15902"/>
                    <a:pt x="17372" y="15295"/>
                    <a:pt x="17248" y="16033"/>
                  </a:cubicBezTo>
                  <a:cubicBezTo>
                    <a:pt x="17062" y="16730"/>
                    <a:pt x="15828" y="16164"/>
                    <a:pt x="15890" y="16730"/>
                  </a:cubicBezTo>
                  <a:cubicBezTo>
                    <a:pt x="15910" y="16918"/>
                    <a:pt x="15792" y="16990"/>
                    <a:pt x="15600" y="16990"/>
                  </a:cubicBezTo>
                  <a:cubicBezTo>
                    <a:pt x="15175" y="16990"/>
                    <a:pt x="14384" y="16635"/>
                    <a:pt x="13916" y="16424"/>
                  </a:cubicBezTo>
                  <a:cubicBezTo>
                    <a:pt x="13835" y="16383"/>
                    <a:pt x="13747" y="16365"/>
                    <a:pt x="13660" y="16365"/>
                  </a:cubicBezTo>
                  <a:cubicBezTo>
                    <a:pt x="13012" y="16365"/>
                    <a:pt x="12193" y="17359"/>
                    <a:pt x="11323" y="17512"/>
                  </a:cubicBezTo>
                  <a:cubicBezTo>
                    <a:pt x="10348" y="17684"/>
                    <a:pt x="9796" y="19165"/>
                    <a:pt x="10430" y="19165"/>
                  </a:cubicBezTo>
                  <a:cubicBezTo>
                    <a:pt x="10441" y="19165"/>
                    <a:pt x="10450" y="19165"/>
                    <a:pt x="10458" y="19165"/>
                  </a:cubicBezTo>
                  <a:cubicBezTo>
                    <a:pt x="11218" y="19123"/>
                    <a:pt x="11646" y="18419"/>
                    <a:pt x="12320" y="18419"/>
                  </a:cubicBezTo>
                  <a:cubicBezTo>
                    <a:pt x="12356" y="18419"/>
                    <a:pt x="12396" y="18421"/>
                    <a:pt x="12435" y="18425"/>
                  </a:cubicBezTo>
                  <a:cubicBezTo>
                    <a:pt x="12460" y="18427"/>
                    <a:pt x="12486" y="18429"/>
                    <a:pt x="12508" y="18429"/>
                  </a:cubicBezTo>
                  <a:cubicBezTo>
                    <a:pt x="13133" y="18429"/>
                    <a:pt x="13060" y="17960"/>
                    <a:pt x="13759" y="17960"/>
                  </a:cubicBezTo>
                  <a:cubicBezTo>
                    <a:pt x="13857" y="17960"/>
                    <a:pt x="13970" y="17970"/>
                    <a:pt x="14099" y="17990"/>
                  </a:cubicBezTo>
                  <a:cubicBezTo>
                    <a:pt x="15212" y="18121"/>
                    <a:pt x="14471" y="20556"/>
                    <a:pt x="15952" y="20774"/>
                  </a:cubicBezTo>
                  <a:cubicBezTo>
                    <a:pt x="17496" y="20949"/>
                    <a:pt x="17496" y="21600"/>
                    <a:pt x="18295" y="21600"/>
                  </a:cubicBezTo>
                  <a:cubicBezTo>
                    <a:pt x="19036" y="21600"/>
                    <a:pt x="18174" y="20078"/>
                    <a:pt x="18236" y="19556"/>
                  </a:cubicBezTo>
                  <a:cubicBezTo>
                    <a:pt x="18295" y="19034"/>
                    <a:pt x="19777" y="19512"/>
                    <a:pt x="20579" y="18861"/>
                  </a:cubicBezTo>
                  <a:cubicBezTo>
                    <a:pt x="21320" y="18208"/>
                    <a:pt x="20025" y="16424"/>
                    <a:pt x="20025" y="15251"/>
                  </a:cubicBezTo>
                  <a:cubicBezTo>
                    <a:pt x="20025" y="14725"/>
                    <a:pt x="19557" y="14519"/>
                    <a:pt x="19121" y="14519"/>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8" name="Google Shape;1958;p134"/>
            <p:cNvSpPr/>
            <p:nvPr/>
          </p:nvSpPr>
          <p:spPr>
            <a:xfrm>
              <a:off x="6217123" y="2440893"/>
              <a:ext cx="248782" cy="167304"/>
            </a:xfrm>
            <a:custGeom>
              <a:avLst/>
              <a:gdLst/>
              <a:ahLst/>
              <a:cxnLst/>
              <a:rect l="l" t="t" r="r" b="b"/>
              <a:pathLst>
                <a:path w="21109" h="21600" extrusionOk="0">
                  <a:moveTo>
                    <a:pt x="19123" y="2001"/>
                  </a:moveTo>
                  <a:cubicBezTo>
                    <a:pt x="19022" y="2001"/>
                    <a:pt x="19121" y="2256"/>
                    <a:pt x="19571" y="2940"/>
                  </a:cubicBezTo>
                  <a:cubicBezTo>
                    <a:pt x="20528" y="4332"/>
                    <a:pt x="20122" y="5478"/>
                    <a:pt x="20533" y="5478"/>
                  </a:cubicBezTo>
                  <a:cubicBezTo>
                    <a:pt x="20567" y="5478"/>
                    <a:pt x="20608" y="5468"/>
                    <a:pt x="20655" y="5452"/>
                  </a:cubicBezTo>
                  <a:cubicBezTo>
                    <a:pt x="21600" y="5095"/>
                    <a:pt x="20892" y="3589"/>
                    <a:pt x="20137" y="2799"/>
                  </a:cubicBezTo>
                  <a:lnTo>
                    <a:pt x="20089" y="2799"/>
                  </a:lnTo>
                  <a:cubicBezTo>
                    <a:pt x="19653" y="2367"/>
                    <a:pt x="19244" y="2001"/>
                    <a:pt x="19123" y="2001"/>
                  </a:cubicBezTo>
                  <a:close/>
                  <a:moveTo>
                    <a:pt x="19201" y="4528"/>
                  </a:moveTo>
                  <a:cubicBezTo>
                    <a:pt x="18844" y="4528"/>
                    <a:pt x="18392" y="5242"/>
                    <a:pt x="18392" y="5740"/>
                  </a:cubicBezTo>
                  <a:cubicBezTo>
                    <a:pt x="18392" y="6457"/>
                    <a:pt x="17591" y="6889"/>
                    <a:pt x="16317" y="7678"/>
                  </a:cubicBezTo>
                  <a:cubicBezTo>
                    <a:pt x="16063" y="7835"/>
                    <a:pt x="15769" y="7891"/>
                    <a:pt x="15461" y="7891"/>
                  </a:cubicBezTo>
                  <a:cubicBezTo>
                    <a:pt x="14637" y="7891"/>
                    <a:pt x="13711" y="7485"/>
                    <a:pt x="13165" y="7485"/>
                  </a:cubicBezTo>
                  <a:cubicBezTo>
                    <a:pt x="12892" y="7485"/>
                    <a:pt x="12711" y="7586"/>
                    <a:pt x="12687" y="7891"/>
                  </a:cubicBezTo>
                  <a:cubicBezTo>
                    <a:pt x="12640" y="8611"/>
                    <a:pt x="14101" y="9901"/>
                    <a:pt x="15469" y="9901"/>
                  </a:cubicBezTo>
                  <a:cubicBezTo>
                    <a:pt x="16836" y="9901"/>
                    <a:pt x="19005" y="7750"/>
                    <a:pt x="19005" y="7102"/>
                  </a:cubicBezTo>
                  <a:cubicBezTo>
                    <a:pt x="19005" y="6457"/>
                    <a:pt x="19855" y="5380"/>
                    <a:pt x="19476" y="4735"/>
                  </a:cubicBezTo>
                  <a:cubicBezTo>
                    <a:pt x="19403" y="4587"/>
                    <a:pt x="19306" y="4528"/>
                    <a:pt x="19201" y="4528"/>
                  </a:cubicBezTo>
                  <a:close/>
                  <a:moveTo>
                    <a:pt x="0" y="0"/>
                  </a:moveTo>
                  <a:lnTo>
                    <a:pt x="0" y="16862"/>
                  </a:lnTo>
                  <a:cubicBezTo>
                    <a:pt x="521" y="17435"/>
                    <a:pt x="1132" y="17795"/>
                    <a:pt x="1792" y="17867"/>
                  </a:cubicBezTo>
                  <a:cubicBezTo>
                    <a:pt x="1872" y="17871"/>
                    <a:pt x="1947" y="17874"/>
                    <a:pt x="2021" y="17874"/>
                  </a:cubicBezTo>
                  <a:cubicBezTo>
                    <a:pt x="3974" y="17874"/>
                    <a:pt x="3503" y="16073"/>
                    <a:pt x="3869" y="16073"/>
                  </a:cubicBezTo>
                  <a:cubicBezTo>
                    <a:pt x="4293" y="16073"/>
                    <a:pt x="4433" y="14924"/>
                    <a:pt x="4906" y="14063"/>
                  </a:cubicBezTo>
                  <a:cubicBezTo>
                    <a:pt x="5031" y="13807"/>
                    <a:pt x="5293" y="13693"/>
                    <a:pt x="5633" y="13693"/>
                  </a:cubicBezTo>
                  <a:cubicBezTo>
                    <a:pt x="6434" y="13693"/>
                    <a:pt x="7660" y="14344"/>
                    <a:pt x="8489" y="15356"/>
                  </a:cubicBezTo>
                  <a:cubicBezTo>
                    <a:pt x="9576" y="16731"/>
                    <a:pt x="10877" y="20614"/>
                    <a:pt x="12063" y="20614"/>
                  </a:cubicBezTo>
                  <a:cubicBezTo>
                    <a:pt x="12115" y="20614"/>
                    <a:pt x="12164" y="20608"/>
                    <a:pt x="12214" y="20592"/>
                  </a:cubicBezTo>
                  <a:cubicBezTo>
                    <a:pt x="12362" y="20539"/>
                    <a:pt x="12513" y="20516"/>
                    <a:pt x="12661" y="20516"/>
                  </a:cubicBezTo>
                  <a:cubicBezTo>
                    <a:pt x="13683" y="20516"/>
                    <a:pt x="14751" y="21600"/>
                    <a:pt x="15719" y="21600"/>
                  </a:cubicBezTo>
                  <a:cubicBezTo>
                    <a:pt x="15745" y="21600"/>
                    <a:pt x="15773" y="21600"/>
                    <a:pt x="15799" y="21597"/>
                  </a:cubicBezTo>
                  <a:cubicBezTo>
                    <a:pt x="16883" y="21525"/>
                    <a:pt x="15846" y="20091"/>
                    <a:pt x="15517" y="19874"/>
                  </a:cubicBezTo>
                  <a:cubicBezTo>
                    <a:pt x="15138" y="19590"/>
                    <a:pt x="14243" y="18656"/>
                    <a:pt x="14338" y="18080"/>
                  </a:cubicBezTo>
                  <a:cubicBezTo>
                    <a:pt x="14385" y="17435"/>
                    <a:pt x="13300" y="17507"/>
                    <a:pt x="12592" y="16790"/>
                  </a:cubicBezTo>
                  <a:cubicBezTo>
                    <a:pt x="11885" y="16073"/>
                    <a:pt x="12169" y="13778"/>
                    <a:pt x="11413" y="13202"/>
                  </a:cubicBezTo>
                  <a:cubicBezTo>
                    <a:pt x="10628" y="12638"/>
                    <a:pt x="10114" y="10975"/>
                    <a:pt x="10936" y="10975"/>
                  </a:cubicBezTo>
                  <a:cubicBezTo>
                    <a:pt x="10953" y="10975"/>
                    <a:pt x="10970" y="10975"/>
                    <a:pt x="10989" y="10978"/>
                  </a:cubicBezTo>
                  <a:cubicBezTo>
                    <a:pt x="11026" y="10982"/>
                    <a:pt x="11063" y="10982"/>
                    <a:pt x="11099" y="10982"/>
                  </a:cubicBezTo>
                  <a:cubicBezTo>
                    <a:pt x="11900" y="10982"/>
                    <a:pt x="12044" y="10219"/>
                    <a:pt x="11366" y="9256"/>
                  </a:cubicBezTo>
                  <a:cubicBezTo>
                    <a:pt x="10658" y="8251"/>
                    <a:pt x="8065" y="7822"/>
                    <a:pt x="7970" y="6313"/>
                  </a:cubicBezTo>
                  <a:cubicBezTo>
                    <a:pt x="7876" y="4807"/>
                    <a:pt x="3256" y="1290"/>
                    <a:pt x="1274" y="573"/>
                  </a:cubicBezTo>
                  <a:cubicBezTo>
                    <a:pt x="803" y="357"/>
                    <a:pt x="426" y="216"/>
                    <a:pt x="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59" name="Google Shape;1959;p134"/>
            <p:cNvSpPr/>
            <p:nvPr/>
          </p:nvSpPr>
          <p:spPr>
            <a:xfrm>
              <a:off x="5002379" y="2179655"/>
              <a:ext cx="42085" cy="79912"/>
            </a:xfrm>
            <a:custGeom>
              <a:avLst/>
              <a:gdLst/>
              <a:ahLst/>
              <a:cxnLst/>
              <a:rect l="l" t="t" r="r" b="b"/>
              <a:pathLst>
                <a:path w="20973" h="21600" extrusionOk="0">
                  <a:moveTo>
                    <a:pt x="4678" y="0"/>
                  </a:moveTo>
                  <a:cubicBezTo>
                    <a:pt x="4665" y="0"/>
                    <a:pt x="4640" y="7"/>
                    <a:pt x="4627" y="7"/>
                  </a:cubicBezTo>
                  <a:cubicBezTo>
                    <a:pt x="1859" y="158"/>
                    <a:pt x="2681" y="3160"/>
                    <a:pt x="1303" y="5265"/>
                  </a:cubicBezTo>
                  <a:cubicBezTo>
                    <a:pt x="-87" y="7815"/>
                    <a:pt x="-365" y="10372"/>
                    <a:pt x="469" y="12778"/>
                  </a:cubicBezTo>
                  <a:cubicBezTo>
                    <a:pt x="1303" y="15931"/>
                    <a:pt x="469" y="19235"/>
                    <a:pt x="5727" y="21189"/>
                  </a:cubicBezTo>
                  <a:cubicBezTo>
                    <a:pt x="6536" y="21470"/>
                    <a:pt x="7408" y="21600"/>
                    <a:pt x="8331" y="21600"/>
                  </a:cubicBezTo>
                  <a:cubicBezTo>
                    <a:pt x="13803" y="21600"/>
                    <a:pt x="20729" y="17083"/>
                    <a:pt x="20970" y="13223"/>
                  </a:cubicBezTo>
                  <a:cubicBezTo>
                    <a:pt x="21235" y="8610"/>
                    <a:pt x="7079" y="0"/>
                    <a:pt x="46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0" name="Google Shape;1960;p134"/>
            <p:cNvSpPr/>
            <p:nvPr/>
          </p:nvSpPr>
          <p:spPr>
            <a:xfrm>
              <a:off x="4256452" y="2628484"/>
              <a:ext cx="145732" cy="294639"/>
            </a:xfrm>
            <a:custGeom>
              <a:avLst/>
              <a:gdLst/>
              <a:ahLst/>
              <a:cxnLst/>
              <a:rect l="l" t="t" r="r" b="b"/>
              <a:pathLst>
                <a:path w="20899" h="21600" extrusionOk="0">
                  <a:moveTo>
                    <a:pt x="17353" y="0"/>
                  </a:moveTo>
                  <a:cubicBezTo>
                    <a:pt x="17117" y="0"/>
                    <a:pt x="16880" y="591"/>
                    <a:pt x="16647" y="712"/>
                  </a:cubicBezTo>
                  <a:cubicBezTo>
                    <a:pt x="16247" y="1037"/>
                    <a:pt x="16087" y="1404"/>
                    <a:pt x="16247" y="1811"/>
                  </a:cubicBezTo>
                  <a:cubicBezTo>
                    <a:pt x="16324" y="2121"/>
                    <a:pt x="15324" y="2467"/>
                    <a:pt x="14607" y="2467"/>
                  </a:cubicBezTo>
                  <a:cubicBezTo>
                    <a:pt x="14567" y="2467"/>
                    <a:pt x="14531" y="2465"/>
                    <a:pt x="14494" y="2463"/>
                  </a:cubicBezTo>
                  <a:cubicBezTo>
                    <a:pt x="14443" y="2460"/>
                    <a:pt x="14389" y="2460"/>
                    <a:pt x="14334" y="2460"/>
                  </a:cubicBezTo>
                  <a:cubicBezTo>
                    <a:pt x="13636" y="2460"/>
                    <a:pt x="12763" y="2701"/>
                    <a:pt x="13058" y="3157"/>
                  </a:cubicBezTo>
                  <a:cubicBezTo>
                    <a:pt x="13378" y="3646"/>
                    <a:pt x="12581" y="3564"/>
                    <a:pt x="12978" y="3971"/>
                  </a:cubicBezTo>
                  <a:cubicBezTo>
                    <a:pt x="13378" y="4337"/>
                    <a:pt x="12021" y="4826"/>
                    <a:pt x="10828" y="4908"/>
                  </a:cubicBezTo>
                  <a:cubicBezTo>
                    <a:pt x="9675" y="4947"/>
                    <a:pt x="8224" y="5972"/>
                    <a:pt x="6980" y="5972"/>
                  </a:cubicBezTo>
                  <a:cubicBezTo>
                    <a:pt x="6933" y="5972"/>
                    <a:pt x="6886" y="5970"/>
                    <a:pt x="6842" y="5968"/>
                  </a:cubicBezTo>
                  <a:cubicBezTo>
                    <a:pt x="6751" y="5962"/>
                    <a:pt x="6660" y="5959"/>
                    <a:pt x="6566" y="5959"/>
                  </a:cubicBezTo>
                  <a:cubicBezTo>
                    <a:pt x="5475" y="5959"/>
                    <a:pt x="4394" y="6344"/>
                    <a:pt x="3420" y="6344"/>
                  </a:cubicBezTo>
                  <a:cubicBezTo>
                    <a:pt x="3336" y="6344"/>
                    <a:pt x="3256" y="6340"/>
                    <a:pt x="3176" y="6334"/>
                  </a:cubicBezTo>
                  <a:cubicBezTo>
                    <a:pt x="3143" y="6332"/>
                    <a:pt x="3111" y="6331"/>
                    <a:pt x="3082" y="6331"/>
                  </a:cubicBezTo>
                  <a:cubicBezTo>
                    <a:pt x="2107" y="6331"/>
                    <a:pt x="2831" y="7582"/>
                    <a:pt x="1980" y="8372"/>
                  </a:cubicBezTo>
                  <a:cubicBezTo>
                    <a:pt x="1103" y="9186"/>
                    <a:pt x="1583" y="10123"/>
                    <a:pt x="2300" y="11101"/>
                  </a:cubicBezTo>
                  <a:cubicBezTo>
                    <a:pt x="3096" y="12079"/>
                    <a:pt x="3733" y="12893"/>
                    <a:pt x="1659" y="14199"/>
                  </a:cubicBezTo>
                  <a:cubicBezTo>
                    <a:pt x="-14" y="15216"/>
                    <a:pt x="-490" y="16603"/>
                    <a:pt x="547" y="17865"/>
                  </a:cubicBezTo>
                  <a:cubicBezTo>
                    <a:pt x="1343" y="18761"/>
                    <a:pt x="1343" y="20105"/>
                    <a:pt x="2460" y="20717"/>
                  </a:cubicBezTo>
                  <a:cubicBezTo>
                    <a:pt x="3271" y="21191"/>
                    <a:pt x="5093" y="21600"/>
                    <a:pt x="6395" y="21600"/>
                  </a:cubicBezTo>
                  <a:cubicBezTo>
                    <a:pt x="6882" y="21600"/>
                    <a:pt x="7297" y="21542"/>
                    <a:pt x="7559" y="21409"/>
                  </a:cubicBezTo>
                  <a:cubicBezTo>
                    <a:pt x="8435" y="20921"/>
                    <a:pt x="9472" y="21449"/>
                    <a:pt x="10508" y="20799"/>
                  </a:cubicBezTo>
                  <a:cubicBezTo>
                    <a:pt x="11625" y="20146"/>
                    <a:pt x="13218" y="16723"/>
                    <a:pt x="14734" y="14442"/>
                  </a:cubicBezTo>
                  <a:cubicBezTo>
                    <a:pt x="16167" y="12120"/>
                    <a:pt x="18000" y="9145"/>
                    <a:pt x="17840" y="8493"/>
                  </a:cubicBezTo>
                  <a:cubicBezTo>
                    <a:pt x="17680" y="7883"/>
                    <a:pt x="18877" y="7476"/>
                    <a:pt x="18400" y="6782"/>
                  </a:cubicBezTo>
                  <a:cubicBezTo>
                    <a:pt x="18033" y="6251"/>
                    <a:pt x="18324" y="5671"/>
                    <a:pt x="18731" y="5671"/>
                  </a:cubicBezTo>
                  <a:cubicBezTo>
                    <a:pt x="18855" y="5671"/>
                    <a:pt x="18986" y="5723"/>
                    <a:pt x="19117" y="5845"/>
                  </a:cubicBezTo>
                  <a:cubicBezTo>
                    <a:pt x="19415" y="6093"/>
                    <a:pt x="19746" y="6225"/>
                    <a:pt x="20048" y="6225"/>
                  </a:cubicBezTo>
                  <a:cubicBezTo>
                    <a:pt x="20394" y="6225"/>
                    <a:pt x="20699" y="6052"/>
                    <a:pt x="20870" y="5682"/>
                  </a:cubicBezTo>
                  <a:cubicBezTo>
                    <a:pt x="21110" y="4949"/>
                    <a:pt x="19833" y="3808"/>
                    <a:pt x="19753" y="2789"/>
                  </a:cubicBezTo>
                  <a:cubicBezTo>
                    <a:pt x="19593" y="1770"/>
                    <a:pt x="17920" y="753"/>
                    <a:pt x="17600" y="264"/>
                  </a:cubicBezTo>
                  <a:cubicBezTo>
                    <a:pt x="17520" y="73"/>
                    <a:pt x="17437" y="0"/>
                    <a:pt x="173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1" name="Google Shape;1961;p134"/>
            <p:cNvSpPr/>
            <p:nvPr/>
          </p:nvSpPr>
          <p:spPr>
            <a:xfrm>
              <a:off x="4248036" y="1976822"/>
              <a:ext cx="239002" cy="145900"/>
            </a:xfrm>
            <a:custGeom>
              <a:avLst/>
              <a:gdLst/>
              <a:ahLst/>
              <a:cxnLst/>
              <a:rect l="l" t="t" r="r" b="b"/>
              <a:pathLst>
                <a:path w="21511" h="21600" extrusionOk="0">
                  <a:moveTo>
                    <a:pt x="17008" y="0"/>
                  </a:moveTo>
                  <a:cubicBezTo>
                    <a:pt x="16206" y="409"/>
                    <a:pt x="15506" y="740"/>
                    <a:pt x="15257" y="905"/>
                  </a:cubicBezTo>
                  <a:cubicBezTo>
                    <a:pt x="14355" y="1235"/>
                    <a:pt x="12004" y="987"/>
                    <a:pt x="11705" y="1235"/>
                  </a:cubicBezTo>
                  <a:cubicBezTo>
                    <a:pt x="11404" y="1479"/>
                    <a:pt x="9204" y="4115"/>
                    <a:pt x="8902" y="5346"/>
                  </a:cubicBezTo>
                  <a:cubicBezTo>
                    <a:pt x="8711" y="6139"/>
                    <a:pt x="8437" y="6488"/>
                    <a:pt x="8147" y="6488"/>
                  </a:cubicBezTo>
                  <a:cubicBezTo>
                    <a:pt x="7982" y="6488"/>
                    <a:pt x="7816" y="6379"/>
                    <a:pt x="7654" y="6169"/>
                  </a:cubicBezTo>
                  <a:cubicBezTo>
                    <a:pt x="7152" y="5512"/>
                    <a:pt x="5252" y="5677"/>
                    <a:pt x="5102" y="5429"/>
                  </a:cubicBezTo>
                  <a:cubicBezTo>
                    <a:pt x="4622" y="5148"/>
                    <a:pt x="4120" y="5020"/>
                    <a:pt x="3611" y="5020"/>
                  </a:cubicBezTo>
                  <a:cubicBezTo>
                    <a:pt x="3376" y="5020"/>
                    <a:pt x="3139" y="5050"/>
                    <a:pt x="2901" y="5102"/>
                  </a:cubicBezTo>
                  <a:cubicBezTo>
                    <a:pt x="2828" y="5117"/>
                    <a:pt x="2762" y="5125"/>
                    <a:pt x="2698" y="5125"/>
                  </a:cubicBezTo>
                  <a:cubicBezTo>
                    <a:pt x="2221" y="5125"/>
                    <a:pt x="1927" y="4719"/>
                    <a:pt x="1685" y="4719"/>
                  </a:cubicBezTo>
                  <a:cubicBezTo>
                    <a:pt x="1639" y="4719"/>
                    <a:pt x="1593" y="4735"/>
                    <a:pt x="1550" y="4772"/>
                  </a:cubicBezTo>
                  <a:cubicBezTo>
                    <a:pt x="1249" y="5020"/>
                    <a:pt x="950" y="5346"/>
                    <a:pt x="799" y="5842"/>
                  </a:cubicBezTo>
                  <a:cubicBezTo>
                    <a:pt x="601" y="6251"/>
                    <a:pt x="950" y="7156"/>
                    <a:pt x="849" y="7569"/>
                  </a:cubicBezTo>
                  <a:cubicBezTo>
                    <a:pt x="550" y="7817"/>
                    <a:pt x="299" y="8061"/>
                    <a:pt x="0" y="8309"/>
                  </a:cubicBezTo>
                  <a:cubicBezTo>
                    <a:pt x="149" y="8887"/>
                    <a:pt x="199" y="9544"/>
                    <a:pt x="149" y="10201"/>
                  </a:cubicBezTo>
                  <a:cubicBezTo>
                    <a:pt x="-50" y="11849"/>
                    <a:pt x="149" y="13659"/>
                    <a:pt x="699" y="15138"/>
                  </a:cubicBezTo>
                  <a:cubicBezTo>
                    <a:pt x="1249" y="16539"/>
                    <a:pt x="1050" y="19088"/>
                    <a:pt x="1299" y="19584"/>
                  </a:cubicBezTo>
                  <a:cubicBezTo>
                    <a:pt x="1413" y="19768"/>
                    <a:pt x="1776" y="19873"/>
                    <a:pt x="2235" y="19873"/>
                  </a:cubicBezTo>
                  <a:cubicBezTo>
                    <a:pt x="2993" y="19873"/>
                    <a:pt x="4011" y="19591"/>
                    <a:pt x="4602" y="18923"/>
                  </a:cubicBezTo>
                  <a:cubicBezTo>
                    <a:pt x="5198" y="18168"/>
                    <a:pt x="5960" y="17763"/>
                    <a:pt x="6700" y="17763"/>
                  </a:cubicBezTo>
                  <a:cubicBezTo>
                    <a:pt x="6768" y="17763"/>
                    <a:pt x="6834" y="17767"/>
                    <a:pt x="6903" y="17770"/>
                  </a:cubicBezTo>
                  <a:cubicBezTo>
                    <a:pt x="7702" y="17609"/>
                    <a:pt x="8402" y="17031"/>
                    <a:pt x="8902" y="16126"/>
                  </a:cubicBezTo>
                  <a:cubicBezTo>
                    <a:pt x="9085" y="15709"/>
                    <a:pt x="9715" y="15593"/>
                    <a:pt x="10217" y="15593"/>
                  </a:cubicBezTo>
                  <a:cubicBezTo>
                    <a:pt x="10409" y="15593"/>
                    <a:pt x="10580" y="15611"/>
                    <a:pt x="10703" y="15634"/>
                  </a:cubicBezTo>
                  <a:cubicBezTo>
                    <a:pt x="10724" y="15638"/>
                    <a:pt x="10742" y="15638"/>
                    <a:pt x="10763" y="15638"/>
                  </a:cubicBezTo>
                  <a:cubicBezTo>
                    <a:pt x="11192" y="15638"/>
                    <a:pt x="11625" y="14774"/>
                    <a:pt x="12105" y="13986"/>
                  </a:cubicBezTo>
                  <a:cubicBezTo>
                    <a:pt x="12605" y="13081"/>
                    <a:pt x="14205" y="12754"/>
                    <a:pt x="15955" y="11849"/>
                  </a:cubicBezTo>
                  <a:cubicBezTo>
                    <a:pt x="17658" y="10941"/>
                    <a:pt x="17256" y="9544"/>
                    <a:pt x="17658" y="8722"/>
                  </a:cubicBezTo>
                  <a:cubicBezTo>
                    <a:pt x="18058" y="7982"/>
                    <a:pt x="18507" y="8309"/>
                    <a:pt x="19208" y="7734"/>
                  </a:cubicBezTo>
                  <a:cubicBezTo>
                    <a:pt x="18407" y="4855"/>
                    <a:pt x="17457" y="1562"/>
                    <a:pt x="17008" y="0"/>
                  </a:cubicBezTo>
                  <a:close/>
                  <a:moveTo>
                    <a:pt x="20644" y="20267"/>
                  </a:moveTo>
                  <a:cubicBezTo>
                    <a:pt x="19996" y="20267"/>
                    <a:pt x="19281" y="20511"/>
                    <a:pt x="19658" y="21228"/>
                  </a:cubicBezTo>
                  <a:cubicBezTo>
                    <a:pt x="19822" y="21499"/>
                    <a:pt x="20028" y="21600"/>
                    <a:pt x="20242" y="21600"/>
                  </a:cubicBezTo>
                  <a:cubicBezTo>
                    <a:pt x="20808" y="21600"/>
                    <a:pt x="21436" y="20868"/>
                    <a:pt x="21509" y="20571"/>
                  </a:cubicBezTo>
                  <a:cubicBezTo>
                    <a:pt x="21550" y="20395"/>
                    <a:pt x="21116" y="20267"/>
                    <a:pt x="20644" y="2026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2" name="Google Shape;1962;p134"/>
            <p:cNvSpPr/>
            <p:nvPr/>
          </p:nvSpPr>
          <p:spPr>
            <a:xfrm>
              <a:off x="5649036" y="2608323"/>
              <a:ext cx="821754" cy="753105"/>
            </a:xfrm>
            <a:custGeom>
              <a:avLst/>
              <a:gdLst/>
              <a:ahLst/>
              <a:cxnLst/>
              <a:rect l="l" t="t" r="r" b="b"/>
              <a:pathLst>
                <a:path w="21449" h="21600" extrusionOk="0">
                  <a:moveTo>
                    <a:pt x="9565" y="443"/>
                  </a:moveTo>
                  <a:cubicBezTo>
                    <a:pt x="9324" y="443"/>
                    <a:pt x="8929" y="567"/>
                    <a:pt x="9054" y="682"/>
                  </a:cubicBezTo>
                  <a:cubicBezTo>
                    <a:pt x="9085" y="711"/>
                    <a:pt x="9149" y="724"/>
                    <a:pt x="9226" y="724"/>
                  </a:cubicBezTo>
                  <a:cubicBezTo>
                    <a:pt x="9441" y="724"/>
                    <a:pt x="9758" y="623"/>
                    <a:pt x="9736" y="506"/>
                  </a:cubicBezTo>
                  <a:cubicBezTo>
                    <a:pt x="9728" y="461"/>
                    <a:pt x="9658" y="443"/>
                    <a:pt x="9565" y="443"/>
                  </a:cubicBezTo>
                  <a:close/>
                  <a:moveTo>
                    <a:pt x="12842" y="15938"/>
                  </a:moveTo>
                  <a:cubicBezTo>
                    <a:pt x="12633" y="15938"/>
                    <a:pt x="12283" y="16036"/>
                    <a:pt x="12362" y="16111"/>
                  </a:cubicBezTo>
                  <a:cubicBezTo>
                    <a:pt x="12408" y="16162"/>
                    <a:pt x="12506" y="16188"/>
                    <a:pt x="12611" y="16188"/>
                  </a:cubicBezTo>
                  <a:cubicBezTo>
                    <a:pt x="12768" y="16188"/>
                    <a:pt x="12942" y="16131"/>
                    <a:pt x="12985" y="16016"/>
                  </a:cubicBezTo>
                  <a:cubicBezTo>
                    <a:pt x="13009" y="15960"/>
                    <a:pt x="12941" y="15938"/>
                    <a:pt x="12842" y="15938"/>
                  </a:cubicBezTo>
                  <a:close/>
                  <a:moveTo>
                    <a:pt x="15608" y="0"/>
                  </a:moveTo>
                  <a:cubicBezTo>
                    <a:pt x="15502" y="0"/>
                    <a:pt x="15292" y="285"/>
                    <a:pt x="15292" y="442"/>
                  </a:cubicBezTo>
                  <a:cubicBezTo>
                    <a:pt x="15321" y="618"/>
                    <a:pt x="15278" y="793"/>
                    <a:pt x="15176" y="920"/>
                  </a:cubicBezTo>
                  <a:cubicBezTo>
                    <a:pt x="15060" y="1032"/>
                    <a:pt x="15234" y="1431"/>
                    <a:pt x="15104" y="1574"/>
                  </a:cubicBezTo>
                  <a:cubicBezTo>
                    <a:pt x="14959" y="1717"/>
                    <a:pt x="15089" y="2307"/>
                    <a:pt x="15060" y="2642"/>
                  </a:cubicBezTo>
                  <a:cubicBezTo>
                    <a:pt x="15016" y="2960"/>
                    <a:pt x="15031" y="3327"/>
                    <a:pt x="14886" y="3550"/>
                  </a:cubicBezTo>
                  <a:cubicBezTo>
                    <a:pt x="14756" y="3774"/>
                    <a:pt x="14726" y="4124"/>
                    <a:pt x="14451" y="4236"/>
                  </a:cubicBezTo>
                  <a:cubicBezTo>
                    <a:pt x="14396" y="4260"/>
                    <a:pt x="14339" y="4270"/>
                    <a:pt x="14282" y="4270"/>
                  </a:cubicBezTo>
                  <a:cubicBezTo>
                    <a:pt x="14037" y="4270"/>
                    <a:pt x="13801" y="4075"/>
                    <a:pt x="13812" y="3933"/>
                  </a:cubicBezTo>
                  <a:cubicBezTo>
                    <a:pt x="13812" y="3792"/>
                    <a:pt x="13574" y="3688"/>
                    <a:pt x="13408" y="3688"/>
                  </a:cubicBezTo>
                  <a:cubicBezTo>
                    <a:pt x="13387" y="3688"/>
                    <a:pt x="13367" y="3690"/>
                    <a:pt x="13348" y="3694"/>
                  </a:cubicBezTo>
                  <a:cubicBezTo>
                    <a:pt x="13343" y="3694"/>
                    <a:pt x="13338" y="3695"/>
                    <a:pt x="13333" y="3695"/>
                  </a:cubicBezTo>
                  <a:cubicBezTo>
                    <a:pt x="13169" y="3695"/>
                    <a:pt x="13079" y="3448"/>
                    <a:pt x="12826" y="3232"/>
                  </a:cubicBezTo>
                  <a:cubicBezTo>
                    <a:pt x="12738" y="3152"/>
                    <a:pt x="12655" y="3135"/>
                    <a:pt x="12581" y="3135"/>
                  </a:cubicBezTo>
                  <a:cubicBezTo>
                    <a:pt x="12529" y="3135"/>
                    <a:pt x="12482" y="3144"/>
                    <a:pt x="12439" y="3144"/>
                  </a:cubicBezTo>
                  <a:cubicBezTo>
                    <a:pt x="12374" y="3144"/>
                    <a:pt x="12324" y="3124"/>
                    <a:pt x="12289" y="3024"/>
                  </a:cubicBezTo>
                  <a:cubicBezTo>
                    <a:pt x="12202" y="2754"/>
                    <a:pt x="12130" y="2706"/>
                    <a:pt x="11941" y="2563"/>
                  </a:cubicBezTo>
                  <a:cubicBezTo>
                    <a:pt x="11752" y="2419"/>
                    <a:pt x="11811" y="2419"/>
                    <a:pt x="11985" y="2275"/>
                  </a:cubicBezTo>
                  <a:cubicBezTo>
                    <a:pt x="12159" y="2132"/>
                    <a:pt x="12130" y="1957"/>
                    <a:pt x="12028" y="1781"/>
                  </a:cubicBezTo>
                  <a:cubicBezTo>
                    <a:pt x="11941" y="1606"/>
                    <a:pt x="12130" y="1638"/>
                    <a:pt x="12362" y="1494"/>
                  </a:cubicBezTo>
                  <a:cubicBezTo>
                    <a:pt x="12594" y="1351"/>
                    <a:pt x="12362" y="1191"/>
                    <a:pt x="12551" y="1095"/>
                  </a:cubicBezTo>
                  <a:cubicBezTo>
                    <a:pt x="12725" y="1016"/>
                    <a:pt x="12623" y="857"/>
                    <a:pt x="12434" y="809"/>
                  </a:cubicBezTo>
                  <a:cubicBezTo>
                    <a:pt x="12423" y="807"/>
                    <a:pt x="12412" y="806"/>
                    <a:pt x="12402" y="806"/>
                  </a:cubicBezTo>
                  <a:cubicBezTo>
                    <a:pt x="12253" y="806"/>
                    <a:pt x="12299" y="1018"/>
                    <a:pt x="12232" y="1048"/>
                  </a:cubicBezTo>
                  <a:cubicBezTo>
                    <a:pt x="12228" y="1049"/>
                    <a:pt x="12226" y="1050"/>
                    <a:pt x="12222" y="1050"/>
                  </a:cubicBezTo>
                  <a:cubicBezTo>
                    <a:pt x="12155" y="1050"/>
                    <a:pt x="12100" y="729"/>
                    <a:pt x="12033" y="729"/>
                  </a:cubicBezTo>
                  <a:cubicBezTo>
                    <a:pt x="12032" y="729"/>
                    <a:pt x="12030" y="729"/>
                    <a:pt x="12028" y="729"/>
                  </a:cubicBezTo>
                  <a:cubicBezTo>
                    <a:pt x="11982" y="742"/>
                    <a:pt x="11833" y="970"/>
                    <a:pt x="11716" y="970"/>
                  </a:cubicBezTo>
                  <a:cubicBezTo>
                    <a:pt x="11687" y="970"/>
                    <a:pt x="11660" y="955"/>
                    <a:pt x="11636" y="920"/>
                  </a:cubicBezTo>
                  <a:cubicBezTo>
                    <a:pt x="11521" y="745"/>
                    <a:pt x="10868" y="602"/>
                    <a:pt x="10621" y="570"/>
                  </a:cubicBezTo>
                  <a:cubicBezTo>
                    <a:pt x="10381" y="526"/>
                    <a:pt x="10288" y="212"/>
                    <a:pt x="10162" y="212"/>
                  </a:cubicBezTo>
                  <a:cubicBezTo>
                    <a:pt x="10150" y="212"/>
                    <a:pt x="10139" y="214"/>
                    <a:pt x="10128" y="219"/>
                  </a:cubicBezTo>
                  <a:cubicBezTo>
                    <a:pt x="9968" y="283"/>
                    <a:pt x="10157" y="410"/>
                    <a:pt x="10331" y="618"/>
                  </a:cubicBezTo>
                  <a:cubicBezTo>
                    <a:pt x="10469" y="795"/>
                    <a:pt x="10010" y="912"/>
                    <a:pt x="9707" y="912"/>
                  </a:cubicBezTo>
                  <a:cubicBezTo>
                    <a:pt x="9630" y="912"/>
                    <a:pt x="9563" y="905"/>
                    <a:pt x="9519" y="888"/>
                  </a:cubicBezTo>
                  <a:cubicBezTo>
                    <a:pt x="9490" y="878"/>
                    <a:pt x="9471" y="874"/>
                    <a:pt x="9457" y="874"/>
                  </a:cubicBezTo>
                  <a:cubicBezTo>
                    <a:pt x="9364" y="874"/>
                    <a:pt x="9526" y="1064"/>
                    <a:pt x="9388" y="1064"/>
                  </a:cubicBezTo>
                  <a:cubicBezTo>
                    <a:pt x="9384" y="1064"/>
                    <a:pt x="9379" y="1064"/>
                    <a:pt x="9373" y="1064"/>
                  </a:cubicBezTo>
                  <a:cubicBezTo>
                    <a:pt x="9370" y="1063"/>
                    <a:pt x="9366" y="1063"/>
                    <a:pt x="9362" y="1063"/>
                  </a:cubicBezTo>
                  <a:cubicBezTo>
                    <a:pt x="9184" y="1063"/>
                    <a:pt x="9153" y="1434"/>
                    <a:pt x="8997" y="1606"/>
                  </a:cubicBezTo>
                  <a:cubicBezTo>
                    <a:pt x="8851" y="1797"/>
                    <a:pt x="8953" y="1925"/>
                    <a:pt x="8793" y="2036"/>
                  </a:cubicBezTo>
                  <a:cubicBezTo>
                    <a:pt x="8619" y="2164"/>
                    <a:pt x="8605" y="2291"/>
                    <a:pt x="8808" y="2547"/>
                  </a:cubicBezTo>
                  <a:cubicBezTo>
                    <a:pt x="8918" y="2677"/>
                    <a:pt x="8883" y="2741"/>
                    <a:pt x="8798" y="2741"/>
                  </a:cubicBezTo>
                  <a:cubicBezTo>
                    <a:pt x="8728" y="2741"/>
                    <a:pt x="8626" y="2697"/>
                    <a:pt x="8546" y="2610"/>
                  </a:cubicBezTo>
                  <a:cubicBezTo>
                    <a:pt x="8463" y="2518"/>
                    <a:pt x="8379" y="2470"/>
                    <a:pt x="8317" y="2470"/>
                  </a:cubicBezTo>
                  <a:cubicBezTo>
                    <a:pt x="8249" y="2470"/>
                    <a:pt x="8206" y="2526"/>
                    <a:pt x="8213" y="2642"/>
                  </a:cubicBezTo>
                  <a:cubicBezTo>
                    <a:pt x="8213" y="2725"/>
                    <a:pt x="8182" y="2762"/>
                    <a:pt x="8146" y="2762"/>
                  </a:cubicBezTo>
                  <a:cubicBezTo>
                    <a:pt x="8085" y="2762"/>
                    <a:pt x="8006" y="2659"/>
                    <a:pt x="8024" y="2499"/>
                  </a:cubicBezTo>
                  <a:cubicBezTo>
                    <a:pt x="8053" y="2259"/>
                    <a:pt x="7778" y="2371"/>
                    <a:pt x="7734" y="2227"/>
                  </a:cubicBezTo>
                  <a:cubicBezTo>
                    <a:pt x="7648" y="2036"/>
                    <a:pt x="7487" y="1893"/>
                    <a:pt x="7299" y="1861"/>
                  </a:cubicBezTo>
                  <a:cubicBezTo>
                    <a:pt x="7140" y="1877"/>
                    <a:pt x="7140" y="2052"/>
                    <a:pt x="6994" y="2052"/>
                  </a:cubicBezTo>
                  <a:cubicBezTo>
                    <a:pt x="6835" y="2052"/>
                    <a:pt x="6806" y="2148"/>
                    <a:pt x="6820" y="2339"/>
                  </a:cubicBezTo>
                  <a:cubicBezTo>
                    <a:pt x="6829" y="2395"/>
                    <a:pt x="6809" y="2413"/>
                    <a:pt x="6772" y="2413"/>
                  </a:cubicBezTo>
                  <a:cubicBezTo>
                    <a:pt x="6696" y="2413"/>
                    <a:pt x="6551" y="2338"/>
                    <a:pt x="6436" y="2338"/>
                  </a:cubicBezTo>
                  <a:cubicBezTo>
                    <a:pt x="6428" y="2338"/>
                    <a:pt x="6421" y="2338"/>
                    <a:pt x="6414" y="2339"/>
                  </a:cubicBezTo>
                  <a:cubicBezTo>
                    <a:pt x="6240" y="2371"/>
                    <a:pt x="6414" y="2594"/>
                    <a:pt x="6327" y="2610"/>
                  </a:cubicBezTo>
                  <a:cubicBezTo>
                    <a:pt x="6240" y="2626"/>
                    <a:pt x="6240" y="2817"/>
                    <a:pt x="6081" y="2817"/>
                  </a:cubicBezTo>
                  <a:cubicBezTo>
                    <a:pt x="5936" y="2817"/>
                    <a:pt x="5950" y="3200"/>
                    <a:pt x="5979" y="3391"/>
                  </a:cubicBezTo>
                  <a:cubicBezTo>
                    <a:pt x="5983" y="3440"/>
                    <a:pt x="5969" y="3458"/>
                    <a:pt x="5945" y="3458"/>
                  </a:cubicBezTo>
                  <a:cubicBezTo>
                    <a:pt x="5881" y="3458"/>
                    <a:pt x="5740" y="3338"/>
                    <a:pt x="5627" y="3338"/>
                  </a:cubicBezTo>
                  <a:cubicBezTo>
                    <a:pt x="5613" y="3338"/>
                    <a:pt x="5600" y="3339"/>
                    <a:pt x="5588" y="3343"/>
                  </a:cubicBezTo>
                  <a:cubicBezTo>
                    <a:pt x="5442" y="3407"/>
                    <a:pt x="5631" y="3582"/>
                    <a:pt x="5674" y="3806"/>
                  </a:cubicBezTo>
                  <a:cubicBezTo>
                    <a:pt x="5718" y="4029"/>
                    <a:pt x="5588" y="4013"/>
                    <a:pt x="5515" y="4108"/>
                  </a:cubicBezTo>
                  <a:cubicBezTo>
                    <a:pt x="5505" y="4117"/>
                    <a:pt x="5496" y="4121"/>
                    <a:pt x="5487" y="4121"/>
                  </a:cubicBezTo>
                  <a:cubicBezTo>
                    <a:pt x="5402" y="4121"/>
                    <a:pt x="5297" y="3832"/>
                    <a:pt x="5297" y="3646"/>
                  </a:cubicBezTo>
                  <a:cubicBezTo>
                    <a:pt x="5297" y="3592"/>
                    <a:pt x="5282" y="3568"/>
                    <a:pt x="5255" y="3568"/>
                  </a:cubicBezTo>
                  <a:cubicBezTo>
                    <a:pt x="5187" y="3568"/>
                    <a:pt x="5046" y="3715"/>
                    <a:pt x="4891" y="3886"/>
                  </a:cubicBezTo>
                  <a:cubicBezTo>
                    <a:pt x="4688" y="4140"/>
                    <a:pt x="4963" y="4523"/>
                    <a:pt x="4877" y="4587"/>
                  </a:cubicBezTo>
                  <a:cubicBezTo>
                    <a:pt x="4601" y="4841"/>
                    <a:pt x="4340" y="5129"/>
                    <a:pt x="4107" y="5431"/>
                  </a:cubicBezTo>
                  <a:cubicBezTo>
                    <a:pt x="3876" y="5766"/>
                    <a:pt x="3339" y="5559"/>
                    <a:pt x="3179" y="5719"/>
                  </a:cubicBezTo>
                  <a:cubicBezTo>
                    <a:pt x="3020" y="5878"/>
                    <a:pt x="2846" y="5766"/>
                    <a:pt x="2686" y="5910"/>
                  </a:cubicBezTo>
                  <a:cubicBezTo>
                    <a:pt x="2549" y="6023"/>
                    <a:pt x="2341" y="6213"/>
                    <a:pt x="2237" y="6213"/>
                  </a:cubicBezTo>
                  <a:cubicBezTo>
                    <a:pt x="2208" y="6213"/>
                    <a:pt x="2188" y="6199"/>
                    <a:pt x="2179" y="6164"/>
                  </a:cubicBezTo>
                  <a:cubicBezTo>
                    <a:pt x="2169" y="6107"/>
                    <a:pt x="2116" y="6082"/>
                    <a:pt x="2045" y="6082"/>
                  </a:cubicBezTo>
                  <a:cubicBezTo>
                    <a:pt x="1899" y="6082"/>
                    <a:pt x="1671" y="6185"/>
                    <a:pt x="1554" y="6324"/>
                  </a:cubicBezTo>
                  <a:cubicBezTo>
                    <a:pt x="1380" y="6547"/>
                    <a:pt x="1149" y="6691"/>
                    <a:pt x="902" y="6738"/>
                  </a:cubicBezTo>
                  <a:cubicBezTo>
                    <a:pt x="698" y="6754"/>
                    <a:pt x="698" y="7089"/>
                    <a:pt x="626" y="7169"/>
                  </a:cubicBezTo>
                  <a:cubicBezTo>
                    <a:pt x="617" y="7177"/>
                    <a:pt x="610" y="7181"/>
                    <a:pt x="603" y="7181"/>
                  </a:cubicBezTo>
                  <a:cubicBezTo>
                    <a:pt x="545" y="7181"/>
                    <a:pt x="568" y="6888"/>
                    <a:pt x="568" y="6802"/>
                  </a:cubicBezTo>
                  <a:cubicBezTo>
                    <a:pt x="568" y="6789"/>
                    <a:pt x="564" y="6782"/>
                    <a:pt x="557" y="6782"/>
                  </a:cubicBezTo>
                  <a:cubicBezTo>
                    <a:pt x="515" y="6782"/>
                    <a:pt x="367" y="7002"/>
                    <a:pt x="293" y="7233"/>
                  </a:cubicBezTo>
                  <a:cubicBezTo>
                    <a:pt x="205" y="7520"/>
                    <a:pt x="495" y="7616"/>
                    <a:pt x="321" y="7918"/>
                  </a:cubicBezTo>
                  <a:cubicBezTo>
                    <a:pt x="147" y="8205"/>
                    <a:pt x="-13" y="8492"/>
                    <a:pt x="220" y="8859"/>
                  </a:cubicBezTo>
                  <a:cubicBezTo>
                    <a:pt x="467" y="9225"/>
                    <a:pt x="612" y="9465"/>
                    <a:pt x="524" y="9656"/>
                  </a:cubicBezTo>
                  <a:cubicBezTo>
                    <a:pt x="513" y="9688"/>
                    <a:pt x="500" y="9701"/>
                    <a:pt x="485" y="9701"/>
                  </a:cubicBezTo>
                  <a:cubicBezTo>
                    <a:pt x="406" y="9701"/>
                    <a:pt x="285" y="9348"/>
                    <a:pt x="230" y="9348"/>
                  </a:cubicBezTo>
                  <a:cubicBezTo>
                    <a:pt x="226" y="9348"/>
                    <a:pt x="223" y="9350"/>
                    <a:pt x="220" y="9353"/>
                  </a:cubicBezTo>
                  <a:cubicBezTo>
                    <a:pt x="147" y="9417"/>
                    <a:pt x="438" y="9656"/>
                    <a:pt x="365" y="9783"/>
                  </a:cubicBezTo>
                  <a:cubicBezTo>
                    <a:pt x="358" y="9793"/>
                    <a:pt x="350" y="9798"/>
                    <a:pt x="342" y="9798"/>
                  </a:cubicBezTo>
                  <a:cubicBezTo>
                    <a:pt x="261" y="9798"/>
                    <a:pt x="91" y="9441"/>
                    <a:pt x="24" y="9441"/>
                  </a:cubicBezTo>
                  <a:cubicBezTo>
                    <a:pt x="15" y="9441"/>
                    <a:pt x="7" y="9449"/>
                    <a:pt x="2" y="9465"/>
                  </a:cubicBezTo>
                  <a:cubicBezTo>
                    <a:pt x="-41" y="9592"/>
                    <a:pt x="524" y="10468"/>
                    <a:pt x="539" y="10804"/>
                  </a:cubicBezTo>
                  <a:cubicBezTo>
                    <a:pt x="553" y="11138"/>
                    <a:pt x="1003" y="11457"/>
                    <a:pt x="974" y="11919"/>
                  </a:cubicBezTo>
                  <a:cubicBezTo>
                    <a:pt x="960" y="12397"/>
                    <a:pt x="1380" y="13162"/>
                    <a:pt x="1438" y="13290"/>
                  </a:cubicBezTo>
                  <a:cubicBezTo>
                    <a:pt x="1511" y="13402"/>
                    <a:pt x="1279" y="13720"/>
                    <a:pt x="1323" y="14087"/>
                  </a:cubicBezTo>
                  <a:cubicBezTo>
                    <a:pt x="1380" y="14438"/>
                    <a:pt x="1221" y="14566"/>
                    <a:pt x="1032" y="14566"/>
                  </a:cubicBezTo>
                  <a:cubicBezTo>
                    <a:pt x="829" y="14566"/>
                    <a:pt x="945" y="14932"/>
                    <a:pt x="1163" y="14963"/>
                  </a:cubicBezTo>
                  <a:cubicBezTo>
                    <a:pt x="1380" y="14995"/>
                    <a:pt x="1308" y="15171"/>
                    <a:pt x="1554" y="15346"/>
                  </a:cubicBezTo>
                  <a:cubicBezTo>
                    <a:pt x="1703" y="15461"/>
                    <a:pt x="1971" y="15484"/>
                    <a:pt x="2202" y="15484"/>
                  </a:cubicBezTo>
                  <a:cubicBezTo>
                    <a:pt x="2357" y="15484"/>
                    <a:pt x="2494" y="15474"/>
                    <a:pt x="2570" y="15474"/>
                  </a:cubicBezTo>
                  <a:cubicBezTo>
                    <a:pt x="2773" y="15474"/>
                    <a:pt x="2831" y="15123"/>
                    <a:pt x="3092" y="15107"/>
                  </a:cubicBezTo>
                  <a:cubicBezTo>
                    <a:pt x="3368" y="15107"/>
                    <a:pt x="3339" y="15011"/>
                    <a:pt x="3455" y="14820"/>
                  </a:cubicBezTo>
                  <a:cubicBezTo>
                    <a:pt x="3525" y="14718"/>
                    <a:pt x="3729" y="14689"/>
                    <a:pt x="4002" y="14689"/>
                  </a:cubicBezTo>
                  <a:cubicBezTo>
                    <a:pt x="4237" y="14689"/>
                    <a:pt x="4523" y="14710"/>
                    <a:pt x="4818" y="14725"/>
                  </a:cubicBezTo>
                  <a:cubicBezTo>
                    <a:pt x="4879" y="14729"/>
                    <a:pt x="4936" y="14731"/>
                    <a:pt x="4989" y="14731"/>
                  </a:cubicBezTo>
                  <a:cubicBezTo>
                    <a:pt x="5491" y="14731"/>
                    <a:pt x="5712" y="14536"/>
                    <a:pt x="5790" y="14262"/>
                  </a:cubicBezTo>
                  <a:cubicBezTo>
                    <a:pt x="5877" y="14023"/>
                    <a:pt x="6312" y="14008"/>
                    <a:pt x="6486" y="13816"/>
                  </a:cubicBezTo>
                  <a:cubicBezTo>
                    <a:pt x="6629" y="13673"/>
                    <a:pt x="6761" y="13636"/>
                    <a:pt x="7050" y="13636"/>
                  </a:cubicBezTo>
                  <a:cubicBezTo>
                    <a:pt x="7115" y="13636"/>
                    <a:pt x="7187" y="13638"/>
                    <a:pt x="7270" y="13641"/>
                  </a:cubicBezTo>
                  <a:cubicBezTo>
                    <a:pt x="7295" y="13643"/>
                    <a:pt x="7319" y="13643"/>
                    <a:pt x="7344" y="13643"/>
                  </a:cubicBezTo>
                  <a:cubicBezTo>
                    <a:pt x="7765" y="13643"/>
                    <a:pt x="8157" y="13394"/>
                    <a:pt x="8431" y="13259"/>
                  </a:cubicBezTo>
                  <a:cubicBezTo>
                    <a:pt x="8721" y="13130"/>
                    <a:pt x="9257" y="13195"/>
                    <a:pt x="9533" y="13114"/>
                  </a:cubicBezTo>
                  <a:cubicBezTo>
                    <a:pt x="9555" y="13109"/>
                    <a:pt x="9576" y="13106"/>
                    <a:pt x="9596" y="13106"/>
                  </a:cubicBezTo>
                  <a:cubicBezTo>
                    <a:pt x="9819" y="13106"/>
                    <a:pt x="9885" y="13469"/>
                    <a:pt x="10142" y="13469"/>
                  </a:cubicBezTo>
                  <a:cubicBezTo>
                    <a:pt x="10156" y="13469"/>
                    <a:pt x="10171" y="13468"/>
                    <a:pt x="10186" y="13465"/>
                  </a:cubicBezTo>
                  <a:cubicBezTo>
                    <a:pt x="10226" y="13459"/>
                    <a:pt x="10263" y="13456"/>
                    <a:pt x="10298" y="13456"/>
                  </a:cubicBezTo>
                  <a:cubicBezTo>
                    <a:pt x="10516" y="13456"/>
                    <a:pt x="10642" y="13562"/>
                    <a:pt x="10773" y="13562"/>
                  </a:cubicBezTo>
                  <a:cubicBezTo>
                    <a:pt x="10780" y="13562"/>
                    <a:pt x="10788" y="13562"/>
                    <a:pt x="10795" y="13561"/>
                  </a:cubicBezTo>
                  <a:cubicBezTo>
                    <a:pt x="10804" y="13560"/>
                    <a:pt x="10812" y="13560"/>
                    <a:pt x="10819" y="13560"/>
                  </a:cubicBezTo>
                  <a:cubicBezTo>
                    <a:pt x="10954" y="13560"/>
                    <a:pt x="10949" y="13691"/>
                    <a:pt x="11100" y="13720"/>
                  </a:cubicBezTo>
                  <a:cubicBezTo>
                    <a:pt x="11259" y="13768"/>
                    <a:pt x="11245" y="13928"/>
                    <a:pt x="11129" y="14103"/>
                  </a:cubicBezTo>
                  <a:cubicBezTo>
                    <a:pt x="11027" y="14262"/>
                    <a:pt x="11376" y="14262"/>
                    <a:pt x="11607" y="14597"/>
                  </a:cubicBezTo>
                  <a:cubicBezTo>
                    <a:pt x="11825" y="14948"/>
                    <a:pt x="11607" y="14995"/>
                    <a:pt x="11724" y="15251"/>
                  </a:cubicBezTo>
                  <a:cubicBezTo>
                    <a:pt x="11771" y="15363"/>
                    <a:pt x="11814" y="15417"/>
                    <a:pt x="11865" y="15417"/>
                  </a:cubicBezTo>
                  <a:cubicBezTo>
                    <a:pt x="11936" y="15417"/>
                    <a:pt x="12022" y="15307"/>
                    <a:pt x="12159" y="15091"/>
                  </a:cubicBezTo>
                  <a:cubicBezTo>
                    <a:pt x="12391" y="14709"/>
                    <a:pt x="12652" y="14948"/>
                    <a:pt x="12681" y="14645"/>
                  </a:cubicBezTo>
                  <a:cubicBezTo>
                    <a:pt x="12717" y="14378"/>
                    <a:pt x="12887" y="14066"/>
                    <a:pt x="13043" y="14066"/>
                  </a:cubicBezTo>
                  <a:cubicBezTo>
                    <a:pt x="13073" y="14066"/>
                    <a:pt x="13103" y="14078"/>
                    <a:pt x="13130" y="14103"/>
                  </a:cubicBezTo>
                  <a:cubicBezTo>
                    <a:pt x="13290" y="14262"/>
                    <a:pt x="13015" y="14342"/>
                    <a:pt x="12899" y="14948"/>
                  </a:cubicBezTo>
                  <a:cubicBezTo>
                    <a:pt x="12797" y="15553"/>
                    <a:pt x="12608" y="15251"/>
                    <a:pt x="12580" y="15410"/>
                  </a:cubicBezTo>
                  <a:cubicBezTo>
                    <a:pt x="12564" y="15502"/>
                    <a:pt x="12700" y="15572"/>
                    <a:pt x="12833" y="15572"/>
                  </a:cubicBezTo>
                  <a:cubicBezTo>
                    <a:pt x="12954" y="15572"/>
                    <a:pt x="13073" y="15514"/>
                    <a:pt x="13073" y="15362"/>
                  </a:cubicBezTo>
                  <a:cubicBezTo>
                    <a:pt x="13073" y="15163"/>
                    <a:pt x="13107" y="15033"/>
                    <a:pt x="13182" y="15033"/>
                  </a:cubicBezTo>
                  <a:cubicBezTo>
                    <a:pt x="13227" y="15033"/>
                    <a:pt x="13287" y="15079"/>
                    <a:pt x="13363" y="15187"/>
                  </a:cubicBezTo>
                  <a:cubicBezTo>
                    <a:pt x="13551" y="15490"/>
                    <a:pt x="13247" y="15713"/>
                    <a:pt x="13290" y="15857"/>
                  </a:cubicBezTo>
                  <a:cubicBezTo>
                    <a:pt x="13302" y="15891"/>
                    <a:pt x="13326" y="15903"/>
                    <a:pt x="13358" y="15903"/>
                  </a:cubicBezTo>
                  <a:cubicBezTo>
                    <a:pt x="13439" y="15903"/>
                    <a:pt x="13566" y="15823"/>
                    <a:pt x="13651" y="15823"/>
                  </a:cubicBezTo>
                  <a:cubicBezTo>
                    <a:pt x="13657" y="15823"/>
                    <a:pt x="13663" y="15824"/>
                    <a:pt x="13667" y="15825"/>
                  </a:cubicBezTo>
                  <a:cubicBezTo>
                    <a:pt x="13885" y="15841"/>
                    <a:pt x="14160" y="16367"/>
                    <a:pt x="14117" y="16638"/>
                  </a:cubicBezTo>
                  <a:cubicBezTo>
                    <a:pt x="14074" y="16924"/>
                    <a:pt x="14001" y="17180"/>
                    <a:pt x="14393" y="17402"/>
                  </a:cubicBezTo>
                  <a:cubicBezTo>
                    <a:pt x="14799" y="17626"/>
                    <a:pt x="14640" y="17674"/>
                    <a:pt x="14944" y="17674"/>
                  </a:cubicBezTo>
                  <a:cubicBezTo>
                    <a:pt x="15321" y="17722"/>
                    <a:pt x="15684" y="17865"/>
                    <a:pt x="16003" y="18088"/>
                  </a:cubicBezTo>
                  <a:cubicBezTo>
                    <a:pt x="16036" y="18120"/>
                    <a:pt x="16079" y="18136"/>
                    <a:pt x="16128" y="18136"/>
                  </a:cubicBezTo>
                  <a:cubicBezTo>
                    <a:pt x="16320" y="18136"/>
                    <a:pt x="16598" y="17912"/>
                    <a:pt x="16656" y="17658"/>
                  </a:cubicBezTo>
                  <a:cubicBezTo>
                    <a:pt x="16684" y="17554"/>
                    <a:pt x="16735" y="17516"/>
                    <a:pt x="16786" y="17516"/>
                  </a:cubicBezTo>
                  <a:cubicBezTo>
                    <a:pt x="16892" y="17516"/>
                    <a:pt x="16996" y="17678"/>
                    <a:pt x="16888" y="17754"/>
                  </a:cubicBezTo>
                  <a:cubicBezTo>
                    <a:pt x="16757" y="17826"/>
                    <a:pt x="16865" y="17989"/>
                    <a:pt x="16932" y="17989"/>
                  </a:cubicBezTo>
                  <a:cubicBezTo>
                    <a:pt x="16954" y="17989"/>
                    <a:pt x="16972" y="17972"/>
                    <a:pt x="16975" y="17929"/>
                  </a:cubicBezTo>
                  <a:cubicBezTo>
                    <a:pt x="16984" y="17823"/>
                    <a:pt x="17019" y="17719"/>
                    <a:pt x="17058" y="17719"/>
                  </a:cubicBezTo>
                  <a:cubicBezTo>
                    <a:pt x="17079" y="17719"/>
                    <a:pt x="17100" y="17746"/>
                    <a:pt x="17120" y="17817"/>
                  </a:cubicBezTo>
                  <a:cubicBezTo>
                    <a:pt x="17178" y="18008"/>
                    <a:pt x="17381" y="18008"/>
                    <a:pt x="17468" y="18168"/>
                  </a:cubicBezTo>
                  <a:cubicBezTo>
                    <a:pt x="17518" y="18278"/>
                    <a:pt x="17583" y="18373"/>
                    <a:pt x="17618" y="18373"/>
                  </a:cubicBezTo>
                  <a:cubicBezTo>
                    <a:pt x="17633" y="18373"/>
                    <a:pt x="17642" y="18355"/>
                    <a:pt x="17642" y="18312"/>
                  </a:cubicBezTo>
                  <a:cubicBezTo>
                    <a:pt x="17642" y="18152"/>
                    <a:pt x="17744" y="18024"/>
                    <a:pt x="17875" y="17992"/>
                  </a:cubicBezTo>
                  <a:cubicBezTo>
                    <a:pt x="18063" y="17881"/>
                    <a:pt x="18237" y="17738"/>
                    <a:pt x="18382" y="17578"/>
                  </a:cubicBezTo>
                  <a:cubicBezTo>
                    <a:pt x="18571" y="17387"/>
                    <a:pt x="19398" y="17355"/>
                    <a:pt x="19470" y="17355"/>
                  </a:cubicBezTo>
                  <a:cubicBezTo>
                    <a:pt x="19543" y="17355"/>
                    <a:pt x="19601" y="16558"/>
                    <a:pt x="19644" y="16159"/>
                  </a:cubicBezTo>
                  <a:cubicBezTo>
                    <a:pt x="19702" y="15761"/>
                    <a:pt x="19992" y="15681"/>
                    <a:pt x="20050" y="15251"/>
                  </a:cubicBezTo>
                  <a:cubicBezTo>
                    <a:pt x="20094" y="14820"/>
                    <a:pt x="20500" y="14008"/>
                    <a:pt x="20602" y="13976"/>
                  </a:cubicBezTo>
                  <a:cubicBezTo>
                    <a:pt x="20776" y="13912"/>
                    <a:pt x="20892" y="13752"/>
                    <a:pt x="20921" y="13577"/>
                  </a:cubicBezTo>
                  <a:cubicBezTo>
                    <a:pt x="20935" y="13322"/>
                    <a:pt x="21196" y="13035"/>
                    <a:pt x="21196" y="12732"/>
                  </a:cubicBezTo>
                  <a:cubicBezTo>
                    <a:pt x="21196" y="12429"/>
                    <a:pt x="21341" y="12079"/>
                    <a:pt x="21327" y="11983"/>
                  </a:cubicBezTo>
                  <a:cubicBezTo>
                    <a:pt x="21240" y="11791"/>
                    <a:pt x="21269" y="11569"/>
                    <a:pt x="21385" y="11393"/>
                  </a:cubicBezTo>
                  <a:cubicBezTo>
                    <a:pt x="21559" y="11154"/>
                    <a:pt x="21312" y="10899"/>
                    <a:pt x="21399" y="10835"/>
                  </a:cubicBezTo>
                  <a:cubicBezTo>
                    <a:pt x="21494" y="10761"/>
                    <a:pt x="21375" y="10382"/>
                    <a:pt x="21288" y="10382"/>
                  </a:cubicBezTo>
                  <a:cubicBezTo>
                    <a:pt x="21281" y="10382"/>
                    <a:pt x="21275" y="10385"/>
                    <a:pt x="21269" y="10389"/>
                  </a:cubicBezTo>
                  <a:cubicBezTo>
                    <a:pt x="21266" y="10392"/>
                    <a:pt x="21263" y="10393"/>
                    <a:pt x="21260" y="10393"/>
                  </a:cubicBezTo>
                  <a:cubicBezTo>
                    <a:pt x="21196" y="10393"/>
                    <a:pt x="21199" y="9721"/>
                    <a:pt x="21255" y="9401"/>
                  </a:cubicBezTo>
                  <a:cubicBezTo>
                    <a:pt x="21286" y="9211"/>
                    <a:pt x="21288" y="9139"/>
                    <a:pt x="21260" y="9139"/>
                  </a:cubicBezTo>
                  <a:cubicBezTo>
                    <a:pt x="21236" y="9139"/>
                    <a:pt x="21191" y="9193"/>
                    <a:pt x="21124" y="9273"/>
                  </a:cubicBezTo>
                  <a:cubicBezTo>
                    <a:pt x="21100" y="9299"/>
                    <a:pt x="21076" y="9310"/>
                    <a:pt x="21054" y="9310"/>
                  </a:cubicBezTo>
                  <a:cubicBezTo>
                    <a:pt x="20920" y="9310"/>
                    <a:pt x="20800" y="8933"/>
                    <a:pt x="20776" y="8811"/>
                  </a:cubicBezTo>
                  <a:cubicBezTo>
                    <a:pt x="20735" y="8691"/>
                    <a:pt x="20579" y="8360"/>
                    <a:pt x="20404" y="8360"/>
                  </a:cubicBezTo>
                  <a:cubicBezTo>
                    <a:pt x="20392" y="8360"/>
                    <a:pt x="20381" y="8362"/>
                    <a:pt x="20369" y="8365"/>
                  </a:cubicBezTo>
                  <a:cubicBezTo>
                    <a:pt x="20354" y="8369"/>
                    <a:pt x="20340" y="8372"/>
                    <a:pt x="20328" y="8372"/>
                  </a:cubicBezTo>
                  <a:cubicBezTo>
                    <a:pt x="20194" y="8372"/>
                    <a:pt x="20271" y="8089"/>
                    <a:pt x="20138" y="8089"/>
                  </a:cubicBezTo>
                  <a:cubicBezTo>
                    <a:pt x="20130" y="8089"/>
                    <a:pt x="20119" y="8091"/>
                    <a:pt x="20109" y="8093"/>
                  </a:cubicBezTo>
                  <a:cubicBezTo>
                    <a:pt x="20100" y="8095"/>
                    <a:pt x="20092" y="8096"/>
                    <a:pt x="20084" y="8096"/>
                  </a:cubicBezTo>
                  <a:cubicBezTo>
                    <a:pt x="19917" y="8096"/>
                    <a:pt x="19893" y="7776"/>
                    <a:pt x="19935" y="7472"/>
                  </a:cubicBezTo>
                  <a:cubicBezTo>
                    <a:pt x="19947" y="7329"/>
                    <a:pt x="19923" y="7301"/>
                    <a:pt x="19884" y="7301"/>
                  </a:cubicBezTo>
                  <a:cubicBezTo>
                    <a:pt x="19858" y="7301"/>
                    <a:pt x="19827" y="7313"/>
                    <a:pt x="19797" y="7313"/>
                  </a:cubicBezTo>
                  <a:cubicBezTo>
                    <a:pt x="19768" y="7313"/>
                    <a:pt x="19740" y="7303"/>
                    <a:pt x="19717" y="7265"/>
                  </a:cubicBezTo>
                  <a:cubicBezTo>
                    <a:pt x="19692" y="7221"/>
                    <a:pt x="19664" y="7205"/>
                    <a:pt x="19633" y="7205"/>
                  </a:cubicBezTo>
                  <a:cubicBezTo>
                    <a:pt x="19572" y="7205"/>
                    <a:pt x="19498" y="7265"/>
                    <a:pt x="19412" y="7296"/>
                  </a:cubicBezTo>
                  <a:cubicBezTo>
                    <a:pt x="19402" y="7302"/>
                    <a:pt x="19392" y="7304"/>
                    <a:pt x="19384" y="7304"/>
                  </a:cubicBezTo>
                  <a:cubicBezTo>
                    <a:pt x="19289" y="7304"/>
                    <a:pt x="19255" y="7013"/>
                    <a:pt x="19281" y="6882"/>
                  </a:cubicBezTo>
                  <a:cubicBezTo>
                    <a:pt x="19325" y="6754"/>
                    <a:pt x="19267" y="6595"/>
                    <a:pt x="19093" y="6452"/>
                  </a:cubicBezTo>
                  <a:cubicBezTo>
                    <a:pt x="18948" y="6372"/>
                    <a:pt x="18875" y="6196"/>
                    <a:pt x="18905" y="6021"/>
                  </a:cubicBezTo>
                  <a:cubicBezTo>
                    <a:pt x="18919" y="5846"/>
                    <a:pt x="17918" y="5272"/>
                    <a:pt x="17701" y="5224"/>
                  </a:cubicBezTo>
                  <a:cubicBezTo>
                    <a:pt x="17483" y="5177"/>
                    <a:pt x="17657" y="4905"/>
                    <a:pt x="17569" y="4810"/>
                  </a:cubicBezTo>
                  <a:cubicBezTo>
                    <a:pt x="17483" y="4730"/>
                    <a:pt x="17439" y="4379"/>
                    <a:pt x="17439" y="4092"/>
                  </a:cubicBezTo>
                  <a:cubicBezTo>
                    <a:pt x="17439" y="3806"/>
                    <a:pt x="17120" y="3710"/>
                    <a:pt x="17120" y="3471"/>
                  </a:cubicBezTo>
                  <a:cubicBezTo>
                    <a:pt x="17135" y="3232"/>
                    <a:pt x="17033" y="3008"/>
                    <a:pt x="17062" y="2738"/>
                  </a:cubicBezTo>
                  <a:cubicBezTo>
                    <a:pt x="17076" y="2483"/>
                    <a:pt x="16714" y="2419"/>
                    <a:pt x="16714" y="2275"/>
                  </a:cubicBezTo>
                  <a:cubicBezTo>
                    <a:pt x="16709" y="2219"/>
                    <a:pt x="16680" y="2201"/>
                    <a:pt x="16637" y="2201"/>
                  </a:cubicBezTo>
                  <a:cubicBezTo>
                    <a:pt x="16557" y="2201"/>
                    <a:pt x="16425" y="2265"/>
                    <a:pt x="16293" y="2275"/>
                  </a:cubicBezTo>
                  <a:cubicBezTo>
                    <a:pt x="16285" y="2277"/>
                    <a:pt x="16276" y="2277"/>
                    <a:pt x="16268" y="2277"/>
                  </a:cubicBezTo>
                  <a:cubicBezTo>
                    <a:pt x="16106" y="2277"/>
                    <a:pt x="16120" y="1974"/>
                    <a:pt x="16134" y="1685"/>
                  </a:cubicBezTo>
                  <a:cubicBezTo>
                    <a:pt x="16148" y="1383"/>
                    <a:pt x="16061" y="888"/>
                    <a:pt x="15887" y="729"/>
                  </a:cubicBezTo>
                  <a:cubicBezTo>
                    <a:pt x="15727" y="586"/>
                    <a:pt x="15713" y="92"/>
                    <a:pt x="15641" y="12"/>
                  </a:cubicBezTo>
                  <a:cubicBezTo>
                    <a:pt x="15631" y="4"/>
                    <a:pt x="15621" y="0"/>
                    <a:pt x="15608" y="0"/>
                  </a:cubicBezTo>
                  <a:close/>
                  <a:moveTo>
                    <a:pt x="16730" y="19489"/>
                  </a:moveTo>
                  <a:cubicBezTo>
                    <a:pt x="16724" y="19489"/>
                    <a:pt x="16719" y="19489"/>
                    <a:pt x="16714" y="19491"/>
                  </a:cubicBezTo>
                  <a:cubicBezTo>
                    <a:pt x="16583" y="19523"/>
                    <a:pt x="17120" y="20431"/>
                    <a:pt x="16946" y="20670"/>
                  </a:cubicBezTo>
                  <a:cubicBezTo>
                    <a:pt x="16786" y="20910"/>
                    <a:pt x="17424" y="21563"/>
                    <a:pt x="17657" y="21595"/>
                  </a:cubicBezTo>
                  <a:cubicBezTo>
                    <a:pt x="17673" y="21599"/>
                    <a:pt x="17689" y="21600"/>
                    <a:pt x="17702" y="21600"/>
                  </a:cubicBezTo>
                  <a:cubicBezTo>
                    <a:pt x="17863" y="21600"/>
                    <a:pt x="17800" y="21356"/>
                    <a:pt x="17947" y="21356"/>
                  </a:cubicBezTo>
                  <a:cubicBezTo>
                    <a:pt x="17953" y="21356"/>
                    <a:pt x="17959" y="21357"/>
                    <a:pt x="17965" y="21357"/>
                  </a:cubicBezTo>
                  <a:cubicBezTo>
                    <a:pt x="18087" y="21357"/>
                    <a:pt x="18035" y="21190"/>
                    <a:pt x="18063" y="21053"/>
                  </a:cubicBezTo>
                  <a:cubicBezTo>
                    <a:pt x="18066" y="21028"/>
                    <a:pt x="18074" y="21018"/>
                    <a:pt x="18086" y="21018"/>
                  </a:cubicBezTo>
                  <a:cubicBezTo>
                    <a:pt x="18131" y="21018"/>
                    <a:pt x="18231" y="21142"/>
                    <a:pt x="18325" y="21142"/>
                  </a:cubicBezTo>
                  <a:cubicBezTo>
                    <a:pt x="18339" y="21142"/>
                    <a:pt x="18353" y="21140"/>
                    <a:pt x="18368" y="21133"/>
                  </a:cubicBezTo>
                  <a:cubicBezTo>
                    <a:pt x="18484" y="21053"/>
                    <a:pt x="18324" y="20479"/>
                    <a:pt x="18513" y="20479"/>
                  </a:cubicBezTo>
                  <a:cubicBezTo>
                    <a:pt x="18701" y="20479"/>
                    <a:pt x="18542" y="19794"/>
                    <a:pt x="18484" y="19571"/>
                  </a:cubicBezTo>
                  <a:cubicBezTo>
                    <a:pt x="18471" y="19522"/>
                    <a:pt x="18438" y="19503"/>
                    <a:pt x="18391" y="19503"/>
                  </a:cubicBezTo>
                  <a:cubicBezTo>
                    <a:pt x="18220" y="19503"/>
                    <a:pt x="17863" y="19752"/>
                    <a:pt x="17613" y="19778"/>
                  </a:cubicBezTo>
                  <a:cubicBezTo>
                    <a:pt x="17594" y="19781"/>
                    <a:pt x="17573" y="19782"/>
                    <a:pt x="17553" y="19782"/>
                  </a:cubicBezTo>
                  <a:cubicBezTo>
                    <a:pt x="17252" y="19782"/>
                    <a:pt x="16860" y="19489"/>
                    <a:pt x="16730" y="19489"/>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3" name="Google Shape;1963;p134"/>
            <p:cNvSpPr/>
            <p:nvPr/>
          </p:nvSpPr>
          <p:spPr>
            <a:xfrm>
              <a:off x="6734167" y="3145051"/>
              <a:ext cx="243770" cy="307979"/>
            </a:xfrm>
            <a:custGeom>
              <a:avLst/>
              <a:gdLst/>
              <a:ahLst/>
              <a:cxnLst/>
              <a:rect l="l" t="t" r="r" b="b"/>
              <a:pathLst>
                <a:path w="21093" h="21600" extrusionOk="0">
                  <a:moveTo>
                    <a:pt x="11624" y="0"/>
                  </a:moveTo>
                  <a:cubicBezTo>
                    <a:pt x="10806" y="0"/>
                    <a:pt x="11769" y="1131"/>
                    <a:pt x="12153" y="1521"/>
                  </a:cubicBezTo>
                  <a:cubicBezTo>
                    <a:pt x="12537" y="1910"/>
                    <a:pt x="13404" y="2261"/>
                    <a:pt x="13356" y="2574"/>
                  </a:cubicBezTo>
                  <a:cubicBezTo>
                    <a:pt x="13452" y="3042"/>
                    <a:pt x="13836" y="3470"/>
                    <a:pt x="14414" y="3742"/>
                  </a:cubicBezTo>
                  <a:cubicBezTo>
                    <a:pt x="14846" y="3860"/>
                    <a:pt x="14124" y="4989"/>
                    <a:pt x="14124" y="5886"/>
                  </a:cubicBezTo>
                  <a:cubicBezTo>
                    <a:pt x="14124" y="6782"/>
                    <a:pt x="13259" y="6627"/>
                    <a:pt x="12682" y="7211"/>
                  </a:cubicBezTo>
                  <a:cubicBezTo>
                    <a:pt x="12105" y="7796"/>
                    <a:pt x="14172" y="8381"/>
                    <a:pt x="14991" y="8966"/>
                  </a:cubicBezTo>
                  <a:cubicBezTo>
                    <a:pt x="15855" y="9510"/>
                    <a:pt x="14269" y="10953"/>
                    <a:pt x="14510" y="11266"/>
                  </a:cubicBezTo>
                  <a:cubicBezTo>
                    <a:pt x="14580" y="11380"/>
                    <a:pt x="14905" y="11535"/>
                    <a:pt x="15432" y="11535"/>
                  </a:cubicBezTo>
                  <a:cubicBezTo>
                    <a:pt x="15627" y="11535"/>
                    <a:pt x="15849" y="11513"/>
                    <a:pt x="16097" y="11460"/>
                  </a:cubicBezTo>
                  <a:cubicBezTo>
                    <a:pt x="16961" y="11266"/>
                    <a:pt x="17396" y="9667"/>
                    <a:pt x="18021" y="9199"/>
                  </a:cubicBezTo>
                  <a:cubicBezTo>
                    <a:pt x="18644" y="8771"/>
                    <a:pt x="18260" y="8031"/>
                    <a:pt x="18550" y="7678"/>
                  </a:cubicBezTo>
                  <a:cubicBezTo>
                    <a:pt x="18824" y="7392"/>
                    <a:pt x="19132" y="7365"/>
                    <a:pt x="19472" y="7365"/>
                  </a:cubicBezTo>
                  <a:cubicBezTo>
                    <a:pt x="19549" y="7365"/>
                    <a:pt x="19625" y="7367"/>
                    <a:pt x="19704" y="7367"/>
                  </a:cubicBezTo>
                  <a:cubicBezTo>
                    <a:pt x="20137" y="7367"/>
                    <a:pt x="19895" y="6510"/>
                    <a:pt x="20472" y="6510"/>
                  </a:cubicBezTo>
                  <a:cubicBezTo>
                    <a:pt x="21001" y="6510"/>
                    <a:pt x="20714" y="5886"/>
                    <a:pt x="21050" y="5224"/>
                  </a:cubicBezTo>
                  <a:cubicBezTo>
                    <a:pt x="21201" y="4911"/>
                    <a:pt x="20940" y="4785"/>
                    <a:pt x="20576" y="4785"/>
                  </a:cubicBezTo>
                  <a:cubicBezTo>
                    <a:pt x="20121" y="4785"/>
                    <a:pt x="19505" y="4982"/>
                    <a:pt x="19318" y="5263"/>
                  </a:cubicBezTo>
                  <a:cubicBezTo>
                    <a:pt x="19222" y="5409"/>
                    <a:pt x="19092" y="5460"/>
                    <a:pt x="18943" y="5460"/>
                  </a:cubicBezTo>
                  <a:cubicBezTo>
                    <a:pt x="18574" y="5460"/>
                    <a:pt x="18080" y="5146"/>
                    <a:pt x="17635" y="5146"/>
                  </a:cubicBezTo>
                  <a:cubicBezTo>
                    <a:pt x="17010" y="5146"/>
                    <a:pt x="16529" y="4756"/>
                    <a:pt x="16577" y="4288"/>
                  </a:cubicBezTo>
                  <a:cubicBezTo>
                    <a:pt x="16577" y="3796"/>
                    <a:pt x="16441" y="3116"/>
                    <a:pt x="15858" y="3116"/>
                  </a:cubicBezTo>
                  <a:cubicBezTo>
                    <a:pt x="15842" y="3116"/>
                    <a:pt x="15825" y="3118"/>
                    <a:pt x="15807" y="3118"/>
                  </a:cubicBezTo>
                  <a:cubicBezTo>
                    <a:pt x="15184" y="3157"/>
                    <a:pt x="16000" y="3664"/>
                    <a:pt x="15761" y="3899"/>
                  </a:cubicBezTo>
                  <a:cubicBezTo>
                    <a:pt x="15721" y="3952"/>
                    <a:pt x="15684" y="3975"/>
                    <a:pt x="15645" y="3975"/>
                  </a:cubicBezTo>
                  <a:cubicBezTo>
                    <a:pt x="15487" y="3975"/>
                    <a:pt x="15318" y="3625"/>
                    <a:pt x="15087" y="3625"/>
                  </a:cubicBezTo>
                  <a:cubicBezTo>
                    <a:pt x="14749" y="3625"/>
                    <a:pt x="14414" y="3275"/>
                    <a:pt x="14414" y="2611"/>
                  </a:cubicBezTo>
                  <a:cubicBezTo>
                    <a:pt x="14414" y="1989"/>
                    <a:pt x="13788" y="2028"/>
                    <a:pt x="13788" y="1286"/>
                  </a:cubicBezTo>
                  <a:cubicBezTo>
                    <a:pt x="13788" y="546"/>
                    <a:pt x="12395" y="0"/>
                    <a:pt x="11624" y="0"/>
                  </a:cubicBezTo>
                  <a:close/>
                  <a:moveTo>
                    <a:pt x="10297" y="10133"/>
                  </a:moveTo>
                  <a:cubicBezTo>
                    <a:pt x="10187" y="10133"/>
                    <a:pt x="10069" y="10167"/>
                    <a:pt x="9941" y="10252"/>
                  </a:cubicBezTo>
                  <a:cubicBezTo>
                    <a:pt x="9219" y="10720"/>
                    <a:pt x="9893" y="10914"/>
                    <a:pt x="9074" y="11499"/>
                  </a:cubicBezTo>
                  <a:cubicBezTo>
                    <a:pt x="8258" y="12084"/>
                    <a:pt x="8594" y="12278"/>
                    <a:pt x="7633" y="13527"/>
                  </a:cubicBezTo>
                  <a:cubicBezTo>
                    <a:pt x="6672" y="14774"/>
                    <a:pt x="3354" y="15474"/>
                    <a:pt x="2822" y="16177"/>
                  </a:cubicBezTo>
                  <a:cubicBezTo>
                    <a:pt x="2294" y="16878"/>
                    <a:pt x="659" y="17385"/>
                    <a:pt x="610" y="17892"/>
                  </a:cubicBezTo>
                  <a:cubicBezTo>
                    <a:pt x="610" y="18438"/>
                    <a:pt x="-399" y="18788"/>
                    <a:pt x="178" y="19491"/>
                  </a:cubicBezTo>
                  <a:cubicBezTo>
                    <a:pt x="610" y="20035"/>
                    <a:pt x="1236" y="19645"/>
                    <a:pt x="1765" y="20074"/>
                  </a:cubicBezTo>
                  <a:cubicBezTo>
                    <a:pt x="2245" y="20503"/>
                    <a:pt x="2776" y="20152"/>
                    <a:pt x="2967" y="20503"/>
                  </a:cubicBezTo>
                  <a:cubicBezTo>
                    <a:pt x="3040" y="20634"/>
                    <a:pt x="3329" y="20718"/>
                    <a:pt x="3727" y="20718"/>
                  </a:cubicBezTo>
                  <a:cubicBezTo>
                    <a:pt x="4391" y="20718"/>
                    <a:pt x="5359" y="20488"/>
                    <a:pt x="6143" y="19880"/>
                  </a:cubicBezTo>
                  <a:cubicBezTo>
                    <a:pt x="7440" y="18905"/>
                    <a:pt x="6814" y="18477"/>
                    <a:pt x="7297" y="18203"/>
                  </a:cubicBezTo>
                  <a:cubicBezTo>
                    <a:pt x="7826" y="17931"/>
                    <a:pt x="7920" y="17152"/>
                    <a:pt x="8210" y="16684"/>
                  </a:cubicBezTo>
                  <a:cubicBezTo>
                    <a:pt x="8431" y="16074"/>
                    <a:pt x="9142" y="15661"/>
                    <a:pt x="9930" y="15661"/>
                  </a:cubicBezTo>
                  <a:cubicBezTo>
                    <a:pt x="9998" y="15661"/>
                    <a:pt x="10066" y="15665"/>
                    <a:pt x="10134" y="15670"/>
                  </a:cubicBezTo>
                  <a:cubicBezTo>
                    <a:pt x="11528" y="15670"/>
                    <a:pt x="10806" y="15474"/>
                    <a:pt x="10758" y="14930"/>
                  </a:cubicBezTo>
                  <a:cubicBezTo>
                    <a:pt x="10663" y="14384"/>
                    <a:pt x="11912" y="14267"/>
                    <a:pt x="11912" y="13566"/>
                  </a:cubicBezTo>
                  <a:cubicBezTo>
                    <a:pt x="11912" y="12863"/>
                    <a:pt x="13595" y="12202"/>
                    <a:pt x="13259" y="11656"/>
                  </a:cubicBezTo>
                  <a:cubicBezTo>
                    <a:pt x="12875" y="11109"/>
                    <a:pt x="13547" y="10759"/>
                    <a:pt x="13066" y="10446"/>
                  </a:cubicBezTo>
                  <a:cubicBezTo>
                    <a:pt x="12930" y="10373"/>
                    <a:pt x="12812" y="10343"/>
                    <a:pt x="12702" y="10343"/>
                  </a:cubicBezTo>
                  <a:cubicBezTo>
                    <a:pt x="12355" y="10343"/>
                    <a:pt x="12112" y="10649"/>
                    <a:pt x="11673" y="10798"/>
                  </a:cubicBezTo>
                  <a:cubicBezTo>
                    <a:pt x="11624" y="10818"/>
                    <a:pt x="11576" y="10827"/>
                    <a:pt x="11530" y="10827"/>
                  </a:cubicBezTo>
                  <a:cubicBezTo>
                    <a:pt x="11120" y="10827"/>
                    <a:pt x="10788" y="10133"/>
                    <a:pt x="10297" y="10133"/>
                  </a:cubicBezTo>
                  <a:close/>
                  <a:moveTo>
                    <a:pt x="2215" y="20787"/>
                  </a:moveTo>
                  <a:cubicBezTo>
                    <a:pt x="1782" y="20787"/>
                    <a:pt x="1363" y="21431"/>
                    <a:pt x="1861" y="21556"/>
                  </a:cubicBezTo>
                  <a:lnTo>
                    <a:pt x="1910" y="21595"/>
                  </a:lnTo>
                  <a:cubicBezTo>
                    <a:pt x="1929" y="21598"/>
                    <a:pt x="1953" y="21600"/>
                    <a:pt x="1982" y="21600"/>
                  </a:cubicBezTo>
                  <a:cubicBezTo>
                    <a:pt x="2291" y="21600"/>
                    <a:pt x="3020" y="21397"/>
                    <a:pt x="2535" y="20933"/>
                  </a:cubicBezTo>
                  <a:cubicBezTo>
                    <a:pt x="2436" y="20830"/>
                    <a:pt x="2327" y="20787"/>
                    <a:pt x="2215" y="2078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4" name="Google Shape;1964;p134"/>
            <p:cNvSpPr/>
            <p:nvPr/>
          </p:nvSpPr>
          <p:spPr>
            <a:xfrm>
              <a:off x="4457404" y="1430329"/>
              <a:ext cx="284147" cy="183510"/>
            </a:xfrm>
            <a:custGeom>
              <a:avLst/>
              <a:gdLst/>
              <a:ahLst/>
              <a:cxnLst/>
              <a:rect l="l" t="t" r="r" b="b"/>
              <a:pathLst>
                <a:path w="21375" h="21600" extrusionOk="0">
                  <a:moveTo>
                    <a:pt x="8957" y="0"/>
                  </a:moveTo>
                  <a:cubicBezTo>
                    <a:pt x="8860" y="0"/>
                    <a:pt x="8782" y="45"/>
                    <a:pt x="8749" y="149"/>
                  </a:cubicBezTo>
                  <a:cubicBezTo>
                    <a:pt x="8623" y="478"/>
                    <a:pt x="8373" y="609"/>
                    <a:pt x="8122" y="672"/>
                  </a:cubicBezTo>
                  <a:cubicBezTo>
                    <a:pt x="7999" y="672"/>
                    <a:pt x="8036" y="1591"/>
                    <a:pt x="7660" y="1591"/>
                  </a:cubicBezTo>
                  <a:cubicBezTo>
                    <a:pt x="7647" y="1591"/>
                    <a:pt x="7633" y="1591"/>
                    <a:pt x="7620" y="1588"/>
                  </a:cubicBezTo>
                  <a:cubicBezTo>
                    <a:pt x="7118" y="1588"/>
                    <a:pt x="6700" y="2113"/>
                    <a:pt x="6532" y="2899"/>
                  </a:cubicBezTo>
                  <a:cubicBezTo>
                    <a:pt x="6532" y="3379"/>
                    <a:pt x="6569" y="4024"/>
                    <a:pt x="6120" y="4024"/>
                  </a:cubicBezTo>
                  <a:cubicBezTo>
                    <a:pt x="6080" y="4024"/>
                    <a:pt x="6036" y="4021"/>
                    <a:pt x="5989" y="4009"/>
                  </a:cubicBezTo>
                  <a:cubicBezTo>
                    <a:pt x="5655" y="4009"/>
                    <a:pt x="5279" y="3878"/>
                    <a:pt x="4943" y="3618"/>
                  </a:cubicBezTo>
                  <a:cubicBezTo>
                    <a:pt x="4899" y="3687"/>
                    <a:pt x="4752" y="3863"/>
                    <a:pt x="4548" y="3863"/>
                  </a:cubicBezTo>
                  <a:cubicBezTo>
                    <a:pt x="4365" y="3863"/>
                    <a:pt x="4136" y="3719"/>
                    <a:pt x="3900" y="3224"/>
                  </a:cubicBezTo>
                  <a:cubicBezTo>
                    <a:pt x="3440" y="2179"/>
                    <a:pt x="2560" y="934"/>
                    <a:pt x="2059" y="934"/>
                  </a:cubicBezTo>
                  <a:cubicBezTo>
                    <a:pt x="1599" y="934"/>
                    <a:pt x="178" y="934"/>
                    <a:pt x="511" y="2242"/>
                  </a:cubicBezTo>
                  <a:cubicBezTo>
                    <a:pt x="586" y="1958"/>
                    <a:pt x="754" y="1773"/>
                    <a:pt x="1072" y="1773"/>
                  </a:cubicBezTo>
                  <a:cubicBezTo>
                    <a:pt x="1118" y="1773"/>
                    <a:pt x="1170" y="1776"/>
                    <a:pt x="1223" y="1785"/>
                  </a:cubicBezTo>
                  <a:cubicBezTo>
                    <a:pt x="2268" y="1916"/>
                    <a:pt x="1809" y="3943"/>
                    <a:pt x="2352" y="4009"/>
                  </a:cubicBezTo>
                  <a:cubicBezTo>
                    <a:pt x="2925" y="4075"/>
                    <a:pt x="3577" y="5516"/>
                    <a:pt x="3135" y="5516"/>
                  </a:cubicBezTo>
                  <a:cubicBezTo>
                    <a:pt x="3125" y="5516"/>
                    <a:pt x="3116" y="5516"/>
                    <a:pt x="3104" y="5513"/>
                  </a:cubicBezTo>
                  <a:cubicBezTo>
                    <a:pt x="3068" y="5504"/>
                    <a:pt x="3032" y="5501"/>
                    <a:pt x="2995" y="5501"/>
                  </a:cubicBezTo>
                  <a:cubicBezTo>
                    <a:pt x="2579" y="5501"/>
                    <a:pt x="2209" y="6042"/>
                    <a:pt x="1803" y="6042"/>
                  </a:cubicBezTo>
                  <a:cubicBezTo>
                    <a:pt x="1723" y="6042"/>
                    <a:pt x="1641" y="6021"/>
                    <a:pt x="1557" y="5973"/>
                  </a:cubicBezTo>
                  <a:cubicBezTo>
                    <a:pt x="1221" y="5809"/>
                    <a:pt x="836" y="5472"/>
                    <a:pt x="551" y="5472"/>
                  </a:cubicBezTo>
                  <a:cubicBezTo>
                    <a:pt x="378" y="5472"/>
                    <a:pt x="241" y="5600"/>
                    <a:pt x="178" y="5973"/>
                  </a:cubicBezTo>
                  <a:cubicBezTo>
                    <a:pt x="15" y="6988"/>
                    <a:pt x="-225" y="8003"/>
                    <a:pt x="448" y="8003"/>
                  </a:cubicBezTo>
                  <a:cubicBezTo>
                    <a:pt x="468" y="8003"/>
                    <a:pt x="490" y="8003"/>
                    <a:pt x="511" y="8000"/>
                  </a:cubicBezTo>
                  <a:cubicBezTo>
                    <a:pt x="540" y="7997"/>
                    <a:pt x="567" y="7997"/>
                    <a:pt x="592" y="7997"/>
                  </a:cubicBezTo>
                  <a:cubicBezTo>
                    <a:pt x="1210" y="7997"/>
                    <a:pt x="1038" y="8749"/>
                    <a:pt x="595" y="9504"/>
                  </a:cubicBezTo>
                  <a:cubicBezTo>
                    <a:pt x="418" y="9782"/>
                    <a:pt x="460" y="9848"/>
                    <a:pt x="592" y="9848"/>
                  </a:cubicBezTo>
                  <a:cubicBezTo>
                    <a:pt x="710" y="9848"/>
                    <a:pt x="897" y="9794"/>
                    <a:pt x="1067" y="9794"/>
                  </a:cubicBezTo>
                  <a:cubicBezTo>
                    <a:pt x="1246" y="9794"/>
                    <a:pt x="1404" y="9854"/>
                    <a:pt x="1433" y="10093"/>
                  </a:cubicBezTo>
                  <a:cubicBezTo>
                    <a:pt x="1515" y="10812"/>
                    <a:pt x="1935" y="10943"/>
                    <a:pt x="1725" y="12057"/>
                  </a:cubicBezTo>
                  <a:cubicBezTo>
                    <a:pt x="1683" y="13101"/>
                    <a:pt x="1683" y="14215"/>
                    <a:pt x="1725" y="15325"/>
                  </a:cubicBezTo>
                  <a:cubicBezTo>
                    <a:pt x="2227" y="15325"/>
                    <a:pt x="2854" y="15263"/>
                    <a:pt x="2978" y="14934"/>
                  </a:cubicBezTo>
                  <a:cubicBezTo>
                    <a:pt x="3230" y="14412"/>
                    <a:pt x="3942" y="13430"/>
                    <a:pt x="4317" y="13430"/>
                  </a:cubicBezTo>
                  <a:cubicBezTo>
                    <a:pt x="4541" y="13430"/>
                    <a:pt x="4775" y="13504"/>
                    <a:pt x="4970" y="13504"/>
                  </a:cubicBezTo>
                  <a:cubicBezTo>
                    <a:pt x="5142" y="13504"/>
                    <a:pt x="5285" y="13448"/>
                    <a:pt x="5363" y="13233"/>
                  </a:cubicBezTo>
                  <a:cubicBezTo>
                    <a:pt x="5456" y="12997"/>
                    <a:pt x="5781" y="12896"/>
                    <a:pt x="6126" y="12896"/>
                  </a:cubicBezTo>
                  <a:cubicBezTo>
                    <a:pt x="6548" y="12896"/>
                    <a:pt x="7004" y="13048"/>
                    <a:pt x="7118" y="13299"/>
                  </a:cubicBezTo>
                  <a:cubicBezTo>
                    <a:pt x="7452" y="13693"/>
                    <a:pt x="7830" y="14018"/>
                    <a:pt x="8247" y="14084"/>
                  </a:cubicBezTo>
                  <a:cubicBezTo>
                    <a:pt x="8406" y="14084"/>
                    <a:pt x="8490" y="14678"/>
                    <a:pt x="8894" y="14678"/>
                  </a:cubicBezTo>
                  <a:cubicBezTo>
                    <a:pt x="8915" y="14678"/>
                    <a:pt x="8936" y="14675"/>
                    <a:pt x="8957" y="14672"/>
                  </a:cubicBezTo>
                  <a:cubicBezTo>
                    <a:pt x="9005" y="14666"/>
                    <a:pt x="9056" y="14663"/>
                    <a:pt x="9110" y="14663"/>
                  </a:cubicBezTo>
                  <a:cubicBezTo>
                    <a:pt x="9579" y="14663"/>
                    <a:pt x="10254" y="14916"/>
                    <a:pt x="10254" y="15325"/>
                  </a:cubicBezTo>
                  <a:cubicBezTo>
                    <a:pt x="10293" y="15812"/>
                    <a:pt x="10546" y="16185"/>
                    <a:pt x="10850" y="16185"/>
                  </a:cubicBezTo>
                  <a:cubicBezTo>
                    <a:pt x="10875" y="16185"/>
                    <a:pt x="10897" y="16182"/>
                    <a:pt x="10922" y="16176"/>
                  </a:cubicBezTo>
                  <a:cubicBezTo>
                    <a:pt x="11290" y="16176"/>
                    <a:pt x="11578" y="17552"/>
                    <a:pt x="11943" y="17552"/>
                  </a:cubicBezTo>
                  <a:cubicBezTo>
                    <a:pt x="11951" y="17552"/>
                    <a:pt x="11960" y="17552"/>
                    <a:pt x="11968" y="17552"/>
                  </a:cubicBezTo>
                  <a:cubicBezTo>
                    <a:pt x="12076" y="17531"/>
                    <a:pt x="12210" y="17519"/>
                    <a:pt x="12345" y="17519"/>
                  </a:cubicBezTo>
                  <a:cubicBezTo>
                    <a:pt x="12675" y="17519"/>
                    <a:pt x="13013" y="17600"/>
                    <a:pt x="13013" y="17878"/>
                  </a:cubicBezTo>
                  <a:cubicBezTo>
                    <a:pt x="13055" y="18860"/>
                    <a:pt x="13139" y="19842"/>
                    <a:pt x="13305" y="20821"/>
                  </a:cubicBezTo>
                  <a:cubicBezTo>
                    <a:pt x="13355" y="20785"/>
                    <a:pt x="13416" y="20746"/>
                    <a:pt x="13477" y="20746"/>
                  </a:cubicBezTo>
                  <a:cubicBezTo>
                    <a:pt x="13521" y="20746"/>
                    <a:pt x="13563" y="20767"/>
                    <a:pt x="13599" y="20821"/>
                  </a:cubicBezTo>
                  <a:cubicBezTo>
                    <a:pt x="13654" y="20875"/>
                    <a:pt x="13746" y="20884"/>
                    <a:pt x="13854" y="20884"/>
                  </a:cubicBezTo>
                  <a:cubicBezTo>
                    <a:pt x="13935" y="20884"/>
                    <a:pt x="14024" y="20878"/>
                    <a:pt x="14116" y="20878"/>
                  </a:cubicBezTo>
                  <a:cubicBezTo>
                    <a:pt x="14366" y="20878"/>
                    <a:pt x="14618" y="20925"/>
                    <a:pt x="14686" y="21281"/>
                  </a:cubicBezTo>
                  <a:cubicBezTo>
                    <a:pt x="14728" y="21499"/>
                    <a:pt x="14894" y="21600"/>
                    <a:pt x="15098" y="21600"/>
                  </a:cubicBezTo>
                  <a:cubicBezTo>
                    <a:pt x="15503" y="21600"/>
                    <a:pt x="16052" y="21191"/>
                    <a:pt x="16024" y="20496"/>
                  </a:cubicBezTo>
                  <a:cubicBezTo>
                    <a:pt x="15940" y="19448"/>
                    <a:pt x="17989" y="19448"/>
                    <a:pt x="18157" y="18466"/>
                  </a:cubicBezTo>
                  <a:cubicBezTo>
                    <a:pt x="18311" y="17555"/>
                    <a:pt x="18540" y="16018"/>
                    <a:pt x="18941" y="16018"/>
                  </a:cubicBezTo>
                  <a:cubicBezTo>
                    <a:pt x="18971" y="16018"/>
                    <a:pt x="19002" y="16027"/>
                    <a:pt x="19034" y="16048"/>
                  </a:cubicBezTo>
                  <a:cubicBezTo>
                    <a:pt x="19082" y="16078"/>
                    <a:pt x="19128" y="16093"/>
                    <a:pt x="19172" y="16093"/>
                  </a:cubicBezTo>
                  <a:cubicBezTo>
                    <a:pt x="19574" y="16093"/>
                    <a:pt x="19843" y="14925"/>
                    <a:pt x="20196" y="14925"/>
                  </a:cubicBezTo>
                  <a:cubicBezTo>
                    <a:pt x="20213" y="14925"/>
                    <a:pt x="20230" y="14928"/>
                    <a:pt x="20246" y="14934"/>
                  </a:cubicBezTo>
                  <a:cubicBezTo>
                    <a:pt x="20612" y="14991"/>
                    <a:pt x="20850" y="15349"/>
                    <a:pt x="21213" y="15349"/>
                  </a:cubicBezTo>
                  <a:cubicBezTo>
                    <a:pt x="21264" y="15349"/>
                    <a:pt x="21318" y="15343"/>
                    <a:pt x="21375" y="15325"/>
                  </a:cubicBezTo>
                  <a:lnTo>
                    <a:pt x="21207" y="13693"/>
                  </a:lnTo>
                  <a:cubicBezTo>
                    <a:pt x="20789" y="13299"/>
                    <a:pt x="20330" y="13036"/>
                    <a:pt x="19870" y="12973"/>
                  </a:cubicBezTo>
                  <a:cubicBezTo>
                    <a:pt x="19862" y="12973"/>
                    <a:pt x="19853" y="12973"/>
                    <a:pt x="19843" y="12973"/>
                  </a:cubicBezTo>
                  <a:cubicBezTo>
                    <a:pt x="19467" y="12973"/>
                    <a:pt x="18893" y="11657"/>
                    <a:pt x="18281" y="11337"/>
                  </a:cubicBezTo>
                  <a:cubicBezTo>
                    <a:pt x="17613" y="11009"/>
                    <a:pt x="17027" y="10421"/>
                    <a:pt x="16525" y="9701"/>
                  </a:cubicBezTo>
                  <a:cubicBezTo>
                    <a:pt x="16274" y="9048"/>
                    <a:pt x="15146" y="8391"/>
                    <a:pt x="15020" y="7869"/>
                  </a:cubicBezTo>
                  <a:cubicBezTo>
                    <a:pt x="14852" y="7149"/>
                    <a:pt x="14644" y="6496"/>
                    <a:pt x="14351" y="5842"/>
                  </a:cubicBezTo>
                  <a:cubicBezTo>
                    <a:pt x="14059" y="5188"/>
                    <a:pt x="14059" y="4337"/>
                    <a:pt x="13725" y="4272"/>
                  </a:cubicBezTo>
                  <a:cubicBezTo>
                    <a:pt x="13431" y="4206"/>
                    <a:pt x="11508" y="4272"/>
                    <a:pt x="11508" y="3812"/>
                  </a:cubicBezTo>
                  <a:cubicBezTo>
                    <a:pt x="11508" y="3421"/>
                    <a:pt x="11340" y="1394"/>
                    <a:pt x="10964" y="1197"/>
                  </a:cubicBezTo>
                  <a:cubicBezTo>
                    <a:pt x="10546" y="1131"/>
                    <a:pt x="10171" y="934"/>
                    <a:pt x="9795" y="609"/>
                  </a:cubicBezTo>
                  <a:cubicBezTo>
                    <a:pt x="9642" y="322"/>
                    <a:pt x="9222" y="0"/>
                    <a:pt x="89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5" name="Google Shape;1965;p134"/>
            <p:cNvSpPr/>
            <p:nvPr/>
          </p:nvSpPr>
          <p:spPr>
            <a:xfrm>
              <a:off x="4280571" y="1498143"/>
              <a:ext cx="391550" cy="344726"/>
            </a:xfrm>
            <a:custGeom>
              <a:avLst/>
              <a:gdLst/>
              <a:ahLst/>
              <a:cxnLst/>
              <a:rect l="l" t="t" r="r" b="b"/>
              <a:pathLst>
                <a:path w="21254" h="21600" extrusionOk="0">
                  <a:moveTo>
                    <a:pt x="413" y="0"/>
                  </a:moveTo>
                  <a:cubicBezTo>
                    <a:pt x="56" y="0"/>
                    <a:pt x="359" y="671"/>
                    <a:pt x="133" y="671"/>
                  </a:cubicBezTo>
                  <a:cubicBezTo>
                    <a:pt x="-138" y="671"/>
                    <a:pt x="73" y="1541"/>
                    <a:pt x="163" y="1751"/>
                  </a:cubicBezTo>
                  <a:cubicBezTo>
                    <a:pt x="254" y="1959"/>
                    <a:pt x="-17" y="3073"/>
                    <a:pt x="163" y="3108"/>
                  </a:cubicBezTo>
                  <a:cubicBezTo>
                    <a:pt x="435" y="3388"/>
                    <a:pt x="616" y="3736"/>
                    <a:pt x="677" y="4154"/>
                  </a:cubicBezTo>
                  <a:cubicBezTo>
                    <a:pt x="647" y="4294"/>
                    <a:pt x="1069" y="4815"/>
                    <a:pt x="1069" y="5163"/>
                  </a:cubicBezTo>
                  <a:cubicBezTo>
                    <a:pt x="1098" y="5546"/>
                    <a:pt x="1340" y="5860"/>
                    <a:pt x="1672" y="5964"/>
                  </a:cubicBezTo>
                  <a:cubicBezTo>
                    <a:pt x="1883" y="5964"/>
                    <a:pt x="2184" y="6104"/>
                    <a:pt x="2095" y="6417"/>
                  </a:cubicBezTo>
                  <a:cubicBezTo>
                    <a:pt x="2004" y="6731"/>
                    <a:pt x="2215" y="7183"/>
                    <a:pt x="1974" y="7183"/>
                  </a:cubicBezTo>
                  <a:cubicBezTo>
                    <a:pt x="1702" y="7183"/>
                    <a:pt x="1763" y="8053"/>
                    <a:pt x="1521" y="8193"/>
                  </a:cubicBezTo>
                  <a:cubicBezTo>
                    <a:pt x="1310" y="8368"/>
                    <a:pt x="1491" y="9272"/>
                    <a:pt x="1672" y="9377"/>
                  </a:cubicBezTo>
                  <a:cubicBezTo>
                    <a:pt x="1822" y="9482"/>
                    <a:pt x="2215" y="9725"/>
                    <a:pt x="2184" y="10108"/>
                  </a:cubicBezTo>
                  <a:cubicBezTo>
                    <a:pt x="2125" y="10456"/>
                    <a:pt x="3090" y="11014"/>
                    <a:pt x="3392" y="11084"/>
                  </a:cubicBezTo>
                  <a:cubicBezTo>
                    <a:pt x="3693" y="11119"/>
                    <a:pt x="3723" y="11641"/>
                    <a:pt x="3905" y="11850"/>
                  </a:cubicBezTo>
                  <a:cubicBezTo>
                    <a:pt x="4085" y="12059"/>
                    <a:pt x="3784" y="12477"/>
                    <a:pt x="3814" y="12720"/>
                  </a:cubicBezTo>
                  <a:cubicBezTo>
                    <a:pt x="3875" y="12963"/>
                    <a:pt x="4237" y="13173"/>
                    <a:pt x="4207" y="13591"/>
                  </a:cubicBezTo>
                  <a:cubicBezTo>
                    <a:pt x="4176" y="13834"/>
                    <a:pt x="4508" y="14252"/>
                    <a:pt x="4809" y="14600"/>
                  </a:cubicBezTo>
                  <a:cubicBezTo>
                    <a:pt x="4900" y="14565"/>
                    <a:pt x="4991" y="14565"/>
                    <a:pt x="5081" y="14565"/>
                  </a:cubicBezTo>
                  <a:cubicBezTo>
                    <a:pt x="5294" y="14565"/>
                    <a:pt x="5339" y="14330"/>
                    <a:pt x="5452" y="14330"/>
                  </a:cubicBezTo>
                  <a:cubicBezTo>
                    <a:pt x="5483" y="14330"/>
                    <a:pt x="5518" y="14348"/>
                    <a:pt x="5564" y="14392"/>
                  </a:cubicBezTo>
                  <a:cubicBezTo>
                    <a:pt x="5642" y="14472"/>
                    <a:pt x="5728" y="14499"/>
                    <a:pt x="5813" y="14499"/>
                  </a:cubicBezTo>
                  <a:cubicBezTo>
                    <a:pt x="5992" y="14499"/>
                    <a:pt x="6175" y="14381"/>
                    <a:pt x="6318" y="14357"/>
                  </a:cubicBezTo>
                  <a:cubicBezTo>
                    <a:pt x="6321" y="14357"/>
                    <a:pt x="6324" y="14357"/>
                    <a:pt x="6326" y="14357"/>
                  </a:cubicBezTo>
                  <a:cubicBezTo>
                    <a:pt x="6574" y="14357"/>
                    <a:pt x="7166" y="15724"/>
                    <a:pt x="7465" y="16412"/>
                  </a:cubicBezTo>
                  <a:cubicBezTo>
                    <a:pt x="7766" y="17073"/>
                    <a:pt x="7706" y="17318"/>
                    <a:pt x="8098" y="17596"/>
                  </a:cubicBezTo>
                  <a:cubicBezTo>
                    <a:pt x="8460" y="17874"/>
                    <a:pt x="8883" y="17735"/>
                    <a:pt x="9425" y="18362"/>
                  </a:cubicBezTo>
                  <a:cubicBezTo>
                    <a:pt x="9939" y="19024"/>
                    <a:pt x="11296" y="19475"/>
                    <a:pt x="11899" y="19510"/>
                  </a:cubicBezTo>
                  <a:cubicBezTo>
                    <a:pt x="11913" y="19512"/>
                    <a:pt x="11925" y="19512"/>
                    <a:pt x="11939" y="19512"/>
                  </a:cubicBezTo>
                  <a:cubicBezTo>
                    <a:pt x="12472" y="19512"/>
                    <a:pt x="12868" y="18902"/>
                    <a:pt x="13474" y="18902"/>
                  </a:cubicBezTo>
                  <a:cubicBezTo>
                    <a:pt x="13530" y="18902"/>
                    <a:pt x="13588" y="18908"/>
                    <a:pt x="13649" y="18919"/>
                  </a:cubicBezTo>
                  <a:cubicBezTo>
                    <a:pt x="14403" y="19092"/>
                    <a:pt x="14223" y="20243"/>
                    <a:pt x="14494" y="20661"/>
                  </a:cubicBezTo>
                  <a:cubicBezTo>
                    <a:pt x="14765" y="21044"/>
                    <a:pt x="17781" y="21322"/>
                    <a:pt x="18294" y="21497"/>
                  </a:cubicBezTo>
                  <a:cubicBezTo>
                    <a:pt x="18687" y="21565"/>
                    <a:pt x="19049" y="21600"/>
                    <a:pt x="19441" y="21600"/>
                  </a:cubicBezTo>
                  <a:cubicBezTo>
                    <a:pt x="19441" y="21497"/>
                    <a:pt x="19411" y="21357"/>
                    <a:pt x="19411" y="21287"/>
                  </a:cubicBezTo>
                  <a:cubicBezTo>
                    <a:pt x="19411" y="20729"/>
                    <a:pt x="19682" y="20208"/>
                    <a:pt x="20105" y="19963"/>
                  </a:cubicBezTo>
                  <a:cubicBezTo>
                    <a:pt x="20406" y="19755"/>
                    <a:pt x="20738" y="19650"/>
                    <a:pt x="21100" y="19580"/>
                  </a:cubicBezTo>
                  <a:cubicBezTo>
                    <a:pt x="21462" y="19545"/>
                    <a:pt x="21100" y="18744"/>
                    <a:pt x="20859" y="18641"/>
                  </a:cubicBezTo>
                  <a:cubicBezTo>
                    <a:pt x="20588" y="18536"/>
                    <a:pt x="20859" y="17456"/>
                    <a:pt x="20346" y="17178"/>
                  </a:cubicBezTo>
                  <a:cubicBezTo>
                    <a:pt x="19833" y="17003"/>
                    <a:pt x="19441" y="16587"/>
                    <a:pt x="19199" y="16064"/>
                  </a:cubicBezTo>
                  <a:cubicBezTo>
                    <a:pt x="19079" y="15646"/>
                    <a:pt x="18416" y="15228"/>
                    <a:pt x="18446" y="14950"/>
                  </a:cubicBezTo>
                  <a:cubicBezTo>
                    <a:pt x="18476" y="14635"/>
                    <a:pt x="19743" y="13661"/>
                    <a:pt x="19591" y="13103"/>
                  </a:cubicBezTo>
                  <a:cubicBezTo>
                    <a:pt x="19411" y="12511"/>
                    <a:pt x="18596" y="12615"/>
                    <a:pt x="18505" y="12407"/>
                  </a:cubicBezTo>
                  <a:cubicBezTo>
                    <a:pt x="18416" y="12233"/>
                    <a:pt x="18535" y="11502"/>
                    <a:pt x="18325" y="10944"/>
                  </a:cubicBezTo>
                  <a:cubicBezTo>
                    <a:pt x="18114" y="10388"/>
                    <a:pt x="18505" y="9865"/>
                    <a:pt x="18325" y="9552"/>
                  </a:cubicBezTo>
                  <a:cubicBezTo>
                    <a:pt x="18143" y="9237"/>
                    <a:pt x="18416" y="8611"/>
                    <a:pt x="18446" y="8436"/>
                  </a:cubicBezTo>
                  <a:cubicBezTo>
                    <a:pt x="18505" y="8228"/>
                    <a:pt x="18928" y="7915"/>
                    <a:pt x="18897" y="7392"/>
                  </a:cubicBezTo>
                  <a:cubicBezTo>
                    <a:pt x="18837" y="7149"/>
                    <a:pt x="18958" y="6939"/>
                    <a:pt x="19140" y="6800"/>
                  </a:cubicBezTo>
                  <a:cubicBezTo>
                    <a:pt x="19019" y="6278"/>
                    <a:pt x="18958" y="5756"/>
                    <a:pt x="18928" y="5233"/>
                  </a:cubicBezTo>
                  <a:cubicBezTo>
                    <a:pt x="18928" y="5085"/>
                    <a:pt x="18669" y="5042"/>
                    <a:pt x="18434" y="5042"/>
                  </a:cubicBezTo>
                  <a:cubicBezTo>
                    <a:pt x="18337" y="5042"/>
                    <a:pt x="18244" y="5048"/>
                    <a:pt x="18173" y="5060"/>
                  </a:cubicBezTo>
                  <a:cubicBezTo>
                    <a:pt x="18168" y="5060"/>
                    <a:pt x="18164" y="5060"/>
                    <a:pt x="18158" y="5060"/>
                  </a:cubicBezTo>
                  <a:cubicBezTo>
                    <a:pt x="17921" y="5060"/>
                    <a:pt x="17685" y="4327"/>
                    <a:pt x="17419" y="4327"/>
                  </a:cubicBezTo>
                  <a:cubicBezTo>
                    <a:pt x="17178" y="4327"/>
                    <a:pt x="16967" y="4154"/>
                    <a:pt x="16937" y="3876"/>
                  </a:cubicBezTo>
                  <a:cubicBezTo>
                    <a:pt x="16937" y="3656"/>
                    <a:pt x="16450" y="3521"/>
                    <a:pt x="16111" y="3521"/>
                  </a:cubicBezTo>
                  <a:cubicBezTo>
                    <a:pt x="16073" y="3521"/>
                    <a:pt x="16036" y="3523"/>
                    <a:pt x="16001" y="3526"/>
                  </a:cubicBezTo>
                  <a:cubicBezTo>
                    <a:pt x="15986" y="3528"/>
                    <a:pt x="15971" y="3529"/>
                    <a:pt x="15957" y="3529"/>
                  </a:cubicBezTo>
                  <a:cubicBezTo>
                    <a:pt x="15667" y="3529"/>
                    <a:pt x="15632" y="3213"/>
                    <a:pt x="15489" y="3213"/>
                  </a:cubicBezTo>
                  <a:cubicBezTo>
                    <a:pt x="15188" y="3178"/>
                    <a:pt x="14916" y="3005"/>
                    <a:pt x="14674" y="2795"/>
                  </a:cubicBezTo>
                  <a:cubicBezTo>
                    <a:pt x="14591" y="2662"/>
                    <a:pt x="14272" y="2581"/>
                    <a:pt x="13971" y="2581"/>
                  </a:cubicBezTo>
                  <a:cubicBezTo>
                    <a:pt x="13724" y="2581"/>
                    <a:pt x="13489" y="2635"/>
                    <a:pt x="13408" y="2760"/>
                  </a:cubicBezTo>
                  <a:cubicBezTo>
                    <a:pt x="13337" y="2875"/>
                    <a:pt x="13227" y="2905"/>
                    <a:pt x="13102" y="2905"/>
                  </a:cubicBezTo>
                  <a:cubicBezTo>
                    <a:pt x="12960" y="2905"/>
                    <a:pt x="12798" y="2865"/>
                    <a:pt x="12653" y="2865"/>
                  </a:cubicBezTo>
                  <a:cubicBezTo>
                    <a:pt x="12382" y="2865"/>
                    <a:pt x="11869" y="3388"/>
                    <a:pt x="11688" y="3666"/>
                  </a:cubicBezTo>
                  <a:cubicBezTo>
                    <a:pt x="11597" y="3841"/>
                    <a:pt x="11144" y="3876"/>
                    <a:pt x="10782" y="3876"/>
                  </a:cubicBezTo>
                  <a:cubicBezTo>
                    <a:pt x="10813" y="4084"/>
                    <a:pt x="10813" y="4327"/>
                    <a:pt x="10752" y="4537"/>
                  </a:cubicBezTo>
                  <a:cubicBezTo>
                    <a:pt x="10602" y="4850"/>
                    <a:pt x="9334" y="5128"/>
                    <a:pt x="8400" y="5163"/>
                  </a:cubicBezTo>
                  <a:cubicBezTo>
                    <a:pt x="8389" y="5164"/>
                    <a:pt x="8378" y="5164"/>
                    <a:pt x="8367" y="5164"/>
                  </a:cubicBezTo>
                  <a:cubicBezTo>
                    <a:pt x="7462" y="5164"/>
                    <a:pt x="7392" y="3736"/>
                    <a:pt x="6409" y="3736"/>
                  </a:cubicBezTo>
                  <a:cubicBezTo>
                    <a:pt x="5685" y="3701"/>
                    <a:pt x="5111" y="3040"/>
                    <a:pt x="5081" y="2204"/>
                  </a:cubicBezTo>
                  <a:cubicBezTo>
                    <a:pt x="4658" y="2029"/>
                    <a:pt x="4237" y="1681"/>
                    <a:pt x="4296" y="1541"/>
                  </a:cubicBezTo>
                  <a:cubicBezTo>
                    <a:pt x="4351" y="1417"/>
                    <a:pt x="4551" y="311"/>
                    <a:pt x="4220" y="311"/>
                  </a:cubicBezTo>
                  <a:cubicBezTo>
                    <a:pt x="4183" y="311"/>
                    <a:pt x="4138" y="326"/>
                    <a:pt x="4085" y="358"/>
                  </a:cubicBezTo>
                  <a:cubicBezTo>
                    <a:pt x="3615" y="645"/>
                    <a:pt x="2939" y="1492"/>
                    <a:pt x="2107" y="1492"/>
                  </a:cubicBezTo>
                  <a:cubicBezTo>
                    <a:pt x="2033" y="1492"/>
                    <a:pt x="1959" y="1486"/>
                    <a:pt x="1883" y="1471"/>
                  </a:cubicBezTo>
                  <a:cubicBezTo>
                    <a:pt x="918" y="1333"/>
                    <a:pt x="1612" y="1228"/>
                    <a:pt x="1159" y="985"/>
                  </a:cubicBezTo>
                  <a:cubicBezTo>
                    <a:pt x="677" y="706"/>
                    <a:pt x="978" y="114"/>
                    <a:pt x="495" y="10"/>
                  </a:cubicBezTo>
                  <a:cubicBezTo>
                    <a:pt x="465" y="3"/>
                    <a:pt x="437" y="0"/>
                    <a:pt x="41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6" name="Google Shape;1966;p134"/>
            <p:cNvSpPr/>
            <p:nvPr/>
          </p:nvSpPr>
          <p:spPr>
            <a:xfrm>
              <a:off x="4330467" y="1087481"/>
              <a:ext cx="818475" cy="393215"/>
            </a:xfrm>
            <a:custGeom>
              <a:avLst/>
              <a:gdLst/>
              <a:ahLst/>
              <a:cxnLst/>
              <a:rect l="l" t="t" r="r" b="b"/>
              <a:pathLst>
                <a:path w="21566" h="21600" extrusionOk="0">
                  <a:moveTo>
                    <a:pt x="7427" y="13241"/>
                  </a:moveTo>
                  <a:cubicBezTo>
                    <a:pt x="7661" y="13241"/>
                    <a:pt x="8132" y="13484"/>
                    <a:pt x="8035" y="13774"/>
                  </a:cubicBezTo>
                  <a:cubicBezTo>
                    <a:pt x="8021" y="13811"/>
                    <a:pt x="7985" y="13827"/>
                    <a:pt x="7936" y="13827"/>
                  </a:cubicBezTo>
                  <a:cubicBezTo>
                    <a:pt x="7740" y="13827"/>
                    <a:pt x="7338" y="13567"/>
                    <a:pt x="7303" y="13347"/>
                  </a:cubicBezTo>
                  <a:cubicBezTo>
                    <a:pt x="7287" y="13273"/>
                    <a:pt x="7341" y="13241"/>
                    <a:pt x="7427" y="13241"/>
                  </a:cubicBezTo>
                  <a:close/>
                  <a:moveTo>
                    <a:pt x="17431" y="13120"/>
                  </a:moveTo>
                  <a:cubicBezTo>
                    <a:pt x="17452" y="13120"/>
                    <a:pt x="17469" y="13124"/>
                    <a:pt x="17480" y="13133"/>
                  </a:cubicBezTo>
                  <a:cubicBezTo>
                    <a:pt x="17583" y="13194"/>
                    <a:pt x="17363" y="13652"/>
                    <a:pt x="16924" y="13652"/>
                  </a:cubicBezTo>
                  <a:cubicBezTo>
                    <a:pt x="16704" y="13652"/>
                    <a:pt x="16353" y="13538"/>
                    <a:pt x="16006" y="13538"/>
                  </a:cubicBezTo>
                  <a:cubicBezTo>
                    <a:pt x="15661" y="13538"/>
                    <a:pt x="15320" y="13652"/>
                    <a:pt x="15122" y="14111"/>
                  </a:cubicBezTo>
                  <a:cubicBezTo>
                    <a:pt x="14742" y="14995"/>
                    <a:pt x="15020" y="15484"/>
                    <a:pt x="14844" y="15546"/>
                  </a:cubicBezTo>
                  <a:cubicBezTo>
                    <a:pt x="14840" y="15546"/>
                    <a:pt x="14837" y="15547"/>
                    <a:pt x="14834" y="15547"/>
                  </a:cubicBezTo>
                  <a:cubicBezTo>
                    <a:pt x="14665" y="15547"/>
                    <a:pt x="14570" y="14161"/>
                    <a:pt x="14786" y="13683"/>
                  </a:cubicBezTo>
                  <a:cubicBezTo>
                    <a:pt x="14943" y="13356"/>
                    <a:pt x="15346" y="13154"/>
                    <a:pt x="15724" y="13154"/>
                  </a:cubicBezTo>
                  <a:cubicBezTo>
                    <a:pt x="15875" y="13154"/>
                    <a:pt x="16022" y="13186"/>
                    <a:pt x="16147" y="13255"/>
                  </a:cubicBezTo>
                  <a:cubicBezTo>
                    <a:pt x="16242" y="13308"/>
                    <a:pt x="16353" y="13328"/>
                    <a:pt x="16468" y="13328"/>
                  </a:cubicBezTo>
                  <a:cubicBezTo>
                    <a:pt x="16840" y="13328"/>
                    <a:pt x="17271" y="13120"/>
                    <a:pt x="17431" y="13120"/>
                  </a:cubicBezTo>
                  <a:close/>
                  <a:moveTo>
                    <a:pt x="12444" y="0"/>
                  </a:moveTo>
                  <a:cubicBezTo>
                    <a:pt x="12248" y="0"/>
                    <a:pt x="11924" y="176"/>
                    <a:pt x="11901" y="372"/>
                  </a:cubicBezTo>
                  <a:cubicBezTo>
                    <a:pt x="11872" y="616"/>
                    <a:pt x="11242" y="829"/>
                    <a:pt x="11124" y="921"/>
                  </a:cubicBezTo>
                  <a:cubicBezTo>
                    <a:pt x="10876" y="1074"/>
                    <a:pt x="10627" y="1166"/>
                    <a:pt x="10378" y="1226"/>
                  </a:cubicBezTo>
                  <a:cubicBezTo>
                    <a:pt x="10217" y="1287"/>
                    <a:pt x="10041" y="1592"/>
                    <a:pt x="9821" y="1592"/>
                  </a:cubicBezTo>
                  <a:cubicBezTo>
                    <a:pt x="9602" y="1592"/>
                    <a:pt x="9221" y="1654"/>
                    <a:pt x="9031" y="1928"/>
                  </a:cubicBezTo>
                  <a:cubicBezTo>
                    <a:pt x="8951" y="2056"/>
                    <a:pt x="8851" y="2088"/>
                    <a:pt x="8750" y="2088"/>
                  </a:cubicBezTo>
                  <a:cubicBezTo>
                    <a:pt x="8653" y="2088"/>
                    <a:pt x="8557" y="2059"/>
                    <a:pt x="8478" y="2059"/>
                  </a:cubicBezTo>
                  <a:cubicBezTo>
                    <a:pt x="8444" y="2059"/>
                    <a:pt x="8412" y="2065"/>
                    <a:pt x="8386" y="2081"/>
                  </a:cubicBezTo>
                  <a:cubicBezTo>
                    <a:pt x="8345" y="2120"/>
                    <a:pt x="8293" y="2131"/>
                    <a:pt x="8238" y="2131"/>
                  </a:cubicBezTo>
                  <a:cubicBezTo>
                    <a:pt x="8166" y="2131"/>
                    <a:pt x="8090" y="2112"/>
                    <a:pt x="8031" y="2112"/>
                  </a:cubicBezTo>
                  <a:cubicBezTo>
                    <a:pt x="7996" y="2112"/>
                    <a:pt x="7966" y="2119"/>
                    <a:pt x="7947" y="2143"/>
                  </a:cubicBezTo>
                  <a:cubicBezTo>
                    <a:pt x="7874" y="2235"/>
                    <a:pt x="7903" y="2845"/>
                    <a:pt x="7962" y="3119"/>
                  </a:cubicBezTo>
                  <a:cubicBezTo>
                    <a:pt x="8035" y="3363"/>
                    <a:pt x="8416" y="3455"/>
                    <a:pt x="8430" y="3608"/>
                  </a:cubicBezTo>
                  <a:cubicBezTo>
                    <a:pt x="8460" y="3760"/>
                    <a:pt x="8064" y="3760"/>
                    <a:pt x="7874" y="3821"/>
                  </a:cubicBezTo>
                  <a:cubicBezTo>
                    <a:pt x="7683" y="3852"/>
                    <a:pt x="7727" y="4372"/>
                    <a:pt x="7786" y="4615"/>
                  </a:cubicBezTo>
                  <a:cubicBezTo>
                    <a:pt x="7830" y="4859"/>
                    <a:pt x="7596" y="5134"/>
                    <a:pt x="7449" y="5226"/>
                  </a:cubicBezTo>
                  <a:cubicBezTo>
                    <a:pt x="7303" y="5317"/>
                    <a:pt x="7449" y="5837"/>
                    <a:pt x="7596" y="5837"/>
                  </a:cubicBezTo>
                  <a:cubicBezTo>
                    <a:pt x="7727" y="5837"/>
                    <a:pt x="7844" y="6081"/>
                    <a:pt x="7962" y="6081"/>
                  </a:cubicBezTo>
                  <a:cubicBezTo>
                    <a:pt x="8093" y="6081"/>
                    <a:pt x="8108" y="6599"/>
                    <a:pt x="8108" y="6906"/>
                  </a:cubicBezTo>
                  <a:cubicBezTo>
                    <a:pt x="8108" y="7180"/>
                    <a:pt x="7962" y="7301"/>
                    <a:pt x="7786" y="7301"/>
                  </a:cubicBezTo>
                  <a:cubicBezTo>
                    <a:pt x="7596" y="7301"/>
                    <a:pt x="7493" y="6996"/>
                    <a:pt x="7376" y="6935"/>
                  </a:cubicBezTo>
                  <a:cubicBezTo>
                    <a:pt x="7372" y="6935"/>
                    <a:pt x="7369" y="6933"/>
                    <a:pt x="7366" y="6933"/>
                  </a:cubicBezTo>
                  <a:cubicBezTo>
                    <a:pt x="7260" y="6933"/>
                    <a:pt x="7286" y="7396"/>
                    <a:pt x="7200" y="7485"/>
                  </a:cubicBezTo>
                  <a:cubicBezTo>
                    <a:pt x="7190" y="7499"/>
                    <a:pt x="7180" y="7506"/>
                    <a:pt x="7171" y="7506"/>
                  </a:cubicBezTo>
                  <a:cubicBezTo>
                    <a:pt x="7104" y="7506"/>
                    <a:pt x="7066" y="7149"/>
                    <a:pt x="6937" y="7149"/>
                  </a:cubicBezTo>
                  <a:cubicBezTo>
                    <a:pt x="6804" y="7149"/>
                    <a:pt x="6629" y="7088"/>
                    <a:pt x="6585" y="6783"/>
                  </a:cubicBezTo>
                  <a:cubicBezTo>
                    <a:pt x="6562" y="6623"/>
                    <a:pt x="6462" y="6538"/>
                    <a:pt x="6351" y="6538"/>
                  </a:cubicBezTo>
                  <a:cubicBezTo>
                    <a:pt x="6251" y="6538"/>
                    <a:pt x="6142" y="6607"/>
                    <a:pt x="6073" y="6752"/>
                  </a:cubicBezTo>
                  <a:cubicBezTo>
                    <a:pt x="6016" y="6871"/>
                    <a:pt x="5975" y="6915"/>
                    <a:pt x="5938" y="6915"/>
                  </a:cubicBezTo>
                  <a:cubicBezTo>
                    <a:pt x="5881" y="6915"/>
                    <a:pt x="5837" y="6804"/>
                    <a:pt x="5765" y="6691"/>
                  </a:cubicBezTo>
                  <a:cubicBezTo>
                    <a:pt x="5737" y="6641"/>
                    <a:pt x="5696" y="6619"/>
                    <a:pt x="5649" y="6619"/>
                  </a:cubicBezTo>
                  <a:cubicBezTo>
                    <a:pt x="5498" y="6619"/>
                    <a:pt x="5286" y="6842"/>
                    <a:pt x="5252" y="7027"/>
                  </a:cubicBezTo>
                  <a:cubicBezTo>
                    <a:pt x="5217" y="7193"/>
                    <a:pt x="5114" y="7291"/>
                    <a:pt x="4995" y="7291"/>
                  </a:cubicBezTo>
                  <a:cubicBezTo>
                    <a:pt x="4916" y="7291"/>
                    <a:pt x="4831" y="7247"/>
                    <a:pt x="4754" y="7149"/>
                  </a:cubicBezTo>
                  <a:cubicBezTo>
                    <a:pt x="4650" y="7016"/>
                    <a:pt x="4568" y="6918"/>
                    <a:pt x="4515" y="6918"/>
                  </a:cubicBezTo>
                  <a:cubicBezTo>
                    <a:pt x="4471" y="6918"/>
                    <a:pt x="4447" y="6984"/>
                    <a:pt x="4447" y="7149"/>
                  </a:cubicBezTo>
                  <a:cubicBezTo>
                    <a:pt x="4447" y="7258"/>
                    <a:pt x="4432" y="7300"/>
                    <a:pt x="4411" y="7300"/>
                  </a:cubicBezTo>
                  <a:cubicBezTo>
                    <a:pt x="4368" y="7300"/>
                    <a:pt x="4301" y="7120"/>
                    <a:pt x="4301" y="6996"/>
                  </a:cubicBezTo>
                  <a:cubicBezTo>
                    <a:pt x="4301" y="6783"/>
                    <a:pt x="4008" y="6386"/>
                    <a:pt x="3862" y="6173"/>
                  </a:cubicBezTo>
                  <a:cubicBezTo>
                    <a:pt x="3715" y="5989"/>
                    <a:pt x="3276" y="5989"/>
                    <a:pt x="3246" y="5776"/>
                  </a:cubicBezTo>
                  <a:cubicBezTo>
                    <a:pt x="3230" y="5657"/>
                    <a:pt x="3137" y="5567"/>
                    <a:pt x="3046" y="5567"/>
                  </a:cubicBezTo>
                  <a:cubicBezTo>
                    <a:pt x="2972" y="5567"/>
                    <a:pt x="2898" y="5625"/>
                    <a:pt x="2865" y="5776"/>
                  </a:cubicBezTo>
                  <a:cubicBezTo>
                    <a:pt x="2843" y="5914"/>
                    <a:pt x="2813" y="5961"/>
                    <a:pt x="2779" y="5961"/>
                  </a:cubicBezTo>
                  <a:cubicBezTo>
                    <a:pt x="2721" y="5961"/>
                    <a:pt x="2651" y="5833"/>
                    <a:pt x="2587" y="5776"/>
                  </a:cubicBezTo>
                  <a:cubicBezTo>
                    <a:pt x="2571" y="5762"/>
                    <a:pt x="2553" y="5755"/>
                    <a:pt x="2534" y="5755"/>
                  </a:cubicBezTo>
                  <a:cubicBezTo>
                    <a:pt x="2424" y="5755"/>
                    <a:pt x="2267" y="5942"/>
                    <a:pt x="2192" y="6020"/>
                  </a:cubicBezTo>
                  <a:cubicBezTo>
                    <a:pt x="2104" y="6142"/>
                    <a:pt x="1797" y="6599"/>
                    <a:pt x="1621" y="6599"/>
                  </a:cubicBezTo>
                  <a:cubicBezTo>
                    <a:pt x="1459" y="6599"/>
                    <a:pt x="1562" y="7027"/>
                    <a:pt x="1343" y="7149"/>
                  </a:cubicBezTo>
                  <a:cubicBezTo>
                    <a:pt x="1137" y="7241"/>
                    <a:pt x="1181" y="7546"/>
                    <a:pt x="1211" y="7760"/>
                  </a:cubicBezTo>
                  <a:cubicBezTo>
                    <a:pt x="1226" y="7943"/>
                    <a:pt x="1343" y="8310"/>
                    <a:pt x="1152" y="8462"/>
                  </a:cubicBezTo>
                  <a:cubicBezTo>
                    <a:pt x="1135" y="8477"/>
                    <a:pt x="1118" y="8484"/>
                    <a:pt x="1102" y="8484"/>
                  </a:cubicBezTo>
                  <a:cubicBezTo>
                    <a:pt x="961" y="8484"/>
                    <a:pt x="885" y="7918"/>
                    <a:pt x="728" y="7698"/>
                  </a:cubicBezTo>
                  <a:cubicBezTo>
                    <a:pt x="684" y="7624"/>
                    <a:pt x="643" y="7592"/>
                    <a:pt x="605" y="7592"/>
                  </a:cubicBezTo>
                  <a:cubicBezTo>
                    <a:pt x="505" y="7592"/>
                    <a:pt x="434" y="7828"/>
                    <a:pt x="434" y="8095"/>
                  </a:cubicBezTo>
                  <a:cubicBezTo>
                    <a:pt x="434" y="8462"/>
                    <a:pt x="245" y="8462"/>
                    <a:pt x="142" y="8797"/>
                  </a:cubicBezTo>
                  <a:cubicBezTo>
                    <a:pt x="54" y="9164"/>
                    <a:pt x="317" y="9194"/>
                    <a:pt x="317" y="9348"/>
                  </a:cubicBezTo>
                  <a:cubicBezTo>
                    <a:pt x="317" y="9500"/>
                    <a:pt x="171" y="9653"/>
                    <a:pt x="127" y="9714"/>
                  </a:cubicBezTo>
                  <a:cubicBezTo>
                    <a:pt x="83" y="9775"/>
                    <a:pt x="-34" y="10263"/>
                    <a:pt x="10" y="10416"/>
                  </a:cubicBezTo>
                  <a:cubicBezTo>
                    <a:pt x="54" y="10568"/>
                    <a:pt x="347" y="10508"/>
                    <a:pt x="317" y="10875"/>
                  </a:cubicBezTo>
                  <a:cubicBezTo>
                    <a:pt x="291" y="11199"/>
                    <a:pt x="277" y="11500"/>
                    <a:pt x="366" y="11500"/>
                  </a:cubicBezTo>
                  <a:cubicBezTo>
                    <a:pt x="378" y="11500"/>
                    <a:pt x="390" y="11494"/>
                    <a:pt x="406" y="11485"/>
                  </a:cubicBezTo>
                  <a:cubicBezTo>
                    <a:pt x="502" y="11440"/>
                    <a:pt x="591" y="11411"/>
                    <a:pt x="683" y="11411"/>
                  </a:cubicBezTo>
                  <a:cubicBezTo>
                    <a:pt x="716" y="11411"/>
                    <a:pt x="751" y="11415"/>
                    <a:pt x="786" y="11423"/>
                  </a:cubicBezTo>
                  <a:cubicBezTo>
                    <a:pt x="874" y="11423"/>
                    <a:pt x="947" y="11851"/>
                    <a:pt x="1109" y="12248"/>
                  </a:cubicBezTo>
                  <a:cubicBezTo>
                    <a:pt x="1284" y="12645"/>
                    <a:pt x="1343" y="12858"/>
                    <a:pt x="1181" y="12950"/>
                  </a:cubicBezTo>
                  <a:cubicBezTo>
                    <a:pt x="1020" y="13041"/>
                    <a:pt x="1094" y="13255"/>
                    <a:pt x="1298" y="13438"/>
                  </a:cubicBezTo>
                  <a:cubicBezTo>
                    <a:pt x="1357" y="13530"/>
                    <a:pt x="1416" y="13591"/>
                    <a:pt x="1474" y="13683"/>
                  </a:cubicBezTo>
                  <a:cubicBezTo>
                    <a:pt x="1504" y="13622"/>
                    <a:pt x="1533" y="13591"/>
                    <a:pt x="1562" y="13530"/>
                  </a:cubicBezTo>
                  <a:cubicBezTo>
                    <a:pt x="1792" y="13101"/>
                    <a:pt x="2163" y="12713"/>
                    <a:pt x="2483" y="12713"/>
                  </a:cubicBezTo>
                  <a:cubicBezTo>
                    <a:pt x="2550" y="12713"/>
                    <a:pt x="2615" y="12730"/>
                    <a:pt x="2675" y="12766"/>
                  </a:cubicBezTo>
                  <a:cubicBezTo>
                    <a:pt x="2779" y="12828"/>
                    <a:pt x="2877" y="12842"/>
                    <a:pt x="2968" y="12842"/>
                  </a:cubicBezTo>
                  <a:cubicBezTo>
                    <a:pt x="3045" y="12842"/>
                    <a:pt x="3117" y="12832"/>
                    <a:pt x="3183" y="12832"/>
                  </a:cubicBezTo>
                  <a:cubicBezTo>
                    <a:pt x="3312" y="12832"/>
                    <a:pt x="3419" y="12871"/>
                    <a:pt x="3496" y="13102"/>
                  </a:cubicBezTo>
                  <a:cubicBezTo>
                    <a:pt x="3657" y="13560"/>
                    <a:pt x="3496" y="14446"/>
                    <a:pt x="3554" y="14782"/>
                  </a:cubicBezTo>
                  <a:cubicBezTo>
                    <a:pt x="3608" y="15032"/>
                    <a:pt x="3428" y="15112"/>
                    <a:pt x="3236" y="15112"/>
                  </a:cubicBezTo>
                  <a:cubicBezTo>
                    <a:pt x="3169" y="15112"/>
                    <a:pt x="3101" y="15103"/>
                    <a:pt x="3041" y="15087"/>
                  </a:cubicBezTo>
                  <a:cubicBezTo>
                    <a:pt x="3012" y="15076"/>
                    <a:pt x="2980" y="15071"/>
                    <a:pt x="2944" y="15071"/>
                  </a:cubicBezTo>
                  <a:cubicBezTo>
                    <a:pt x="2696" y="15071"/>
                    <a:pt x="2331" y="15335"/>
                    <a:pt x="2382" y="15575"/>
                  </a:cubicBezTo>
                  <a:cubicBezTo>
                    <a:pt x="2429" y="15820"/>
                    <a:pt x="2551" y="16320"/>
                    <a:pt x="2440" y="16320"/>
                  </a:cubicBezTo>
                  <a:cubicBezTo>
                    <a:pt x="2412" y="16320"/>
                    <a:pt x="2370" y="16290"/>
                    <a:pt x="2309" y="16217"/>
                  </a:cubicBezTo>
                  <a:cubicBezTo>
                    <a:pt x="2247" y="16146"/>
                    <a:pt x="2192" y="16117"/>
                    <a:pt x="2146" y="16117"/>
                  </a:cubicBezTo>
                  <a:cubicBezTo>
                    <a:pt x="1953" y="16117"/>
                    <a:pt x="1904" y="16614"/>
                    <a:pt x="2045" y="16614"/>
                  </a:cubicBezTo>
                  <a:cubicBezTo>
                    <a:pt x="2236" y="16643"/>
                    <a:pt x="2397" y="16950"/>
                    <a:pt x="2441" y="17347"/>
                  </a:cubicBezTo>
                  <a:cubicBezTo>
                    <a:pt x="2441" y="17632"/>
                    <a:pt x="2454" y="18240"/>
                    <a:pt x="2588" y="18240"/>
                  </a:cubicBezTo>
                  <a:cubicBezTo>
                    <a:pt x="2597" y="18240"/>
                    <a:pt x="2607" y="18237"/>
                    <a:pt x="2617" y="18231"/>
                  </a:cubicBezTo>
                  <a:cubicBezTo>
                    <a:pt x="2632" y="18220"/>
                    <a:pt x="2645" y="18215"/>
                    <a:pt x="2657" y="18215"/>
                  </a:cubicBezTo>
                  <a:cubicBezTo>
                    <a:pt x="2776" y="18215"/>
                    <a:pt x="2795" y="18691"/>
                    <a:pt x="2968" y="18691"/>
                  </a:cubicBezTo>
                  <a:cubicBezTo>
                    <a:pt x="2973" y="18691"/>
                    <a:pt x="2978" y="18690"/>
                    <a:pt x="2983" y="18690"/>
                  </a:cubicBezTo>
                  <a:cubicBezTo>
                    <a:pt x="2998" y="18687"/>
                    <a:pt x="3014" y="18686"/>
                    <a:pt x="3029" y="18686"/>
                  </a:cubicBezTo>
                  <a:cubicBezTo>
                    <a:pt x="3230" y="18686"/>
                    <a:pt x="3395" y="18872"/>
                    <a:pt x="3232" y="19269"/>
                  </a:cubicBezTo>
                  <a:cubicBezTo>
                    <a:pt x="3087" y="19654"/>
                    <a:pt x="3298" y="20683"/>
                    <a:pt x="3384" y="20683"/>
                  </a:cubicBezTo>
                  <a:cubicBezTo>
                    <a:pt x="3393" y="20683"/>
                    <a:pt x="3401" y="20671"/>
                    <a:pt x="3407" y="20643"/>
                  </a:cubicBezTo>
                  <a:cubicBezTo>
                    <a:pt x="3451" y="20491"/>
                    <a:pt x="3407" y="20125"/>
                    <a:pt x="3481" y="19880"/>
                  </a:cubicBezTo>
                  <a:cubicBezTo>
                    <a:pt x="3349" y="19269"/>
                    <a:pt x="3876" y="19269"/>
                    <a:pt x="4023" y="19269"/>
                  </a:cubicBezTo>
                  <a:cubicBezTo>
                    <a:pt x="4184" y="19269"/>
                    <a:pt x="4491" y="19820"/>
                    <a:pt x="4667" y="20338"/>
                  </a:cubicBezTo>
                  <a:cubicBezTo>
                    <a:pt x="4748" y="20573"/>
                    <a:pt x="4830" y="20642"/>
                    <a:pt x="4897" y="20642"/>
                  </a:cubicBezTo>
                  <a:cubicBezTo>
                    <a:pt x="4986" y="20642"/>
                    <a:pt x="5048" y="20522"/>
                    <a:pt x="5048" y="20522"/>
                  </a:cubicBezTo>
                  <a:lnTo>
                    <a:pt x="5106" y="15484"/>
                  </a:lnTo>
                  <a:lnTo>
                    <a:pt x="6453" y="14721"/>
                  </a:lnTo>
                  <a:cubicBezTo>
                    <a:pt x="6468" y="14660"/>
                    <a:pt x="6482" y="14598"/>
                    <a:pt x="6497" y="14537"/>
                  </a:cubicBezTo>
                  <a:cubicBezTo>
                    <a:pt x="6560" y="14341"/>
                    <a:pt x="6631" y="14272"/>
                    <a:pt x="6699" y="14272"/>
                  </a:cubicBezTo>
                  <a:cubicBezTo>
                    <a:pt x="6821" y="14272"/>
                    <a:pt x="6933" y="14490"/>
                    <a:pt x="6980" y="14568"/>
                  </a:cubicBezTo>
                  <a:cubicBezTo>
                    <a:pt x="6988" y="14577"/>
                    <a:pt x="6994" y="14582"/>
                    <a:pt x="6999" y="14582"/>
                  </a:cubicBezTo>
                  <a:cubicBezTo>
                    <a:pt x="7059" y="14582"/>
                    <a:pt x="7026" y="14017"/>
                    <a:pt x="7188" y="14017"/>
                  </a:cubicBezTo>
                  <a:cubicBezTo>
                    <a:pt x="7192" y="14017"/>
                    <a:pt x="7196" y="14017"/>
                    <a:pt x="7200" y="14019"/>
                  </a:cubicBezTo>
                  <a:cubicBezTo>
                    <a:pt x="7391" y="14049"/>
                    <a:pt x="7185" y="14690"/>
                    <a:pt x="7332" y="14690"/>
                  </a:cubicBezTo>
                  <a:cubicBezTo>
                    <a:pt x="7435" y="14690"/>
                    <a:pt x="7698" y="15546"/>
                    <a:pt x="7610" y="16186"/>
                  </a:cubicBezTo>
                  <a:cubicBezTo>
                    <a:pt x="7844" y="16614"/>
                    <a:pt x="8064" y="17102"/>
                    <a:pt x="8240" y="17652"/>
                  </a:cubicBezTo>
                  <a:cubicBezTo>
                    <a:pt x="8247" y="17716"/>
                    <a:pt x="8283" y="17741"/>
                    <a:pt x="8336" y="17741"/>
                  </a:cubicBezTo>
                  <a:cubicBezTo>
                    <a:pt x="8486" y="17741"/>
                    <a:pt x="8768" y="17547"/>
                    <a:pt x="8888" y="17547"/>
                  </a:cubicBezTo>
                  <a:cubicBezTo>
                    <a:pt x="8905" y="17547"/>
                    <a:pt x="8919" y="17552"/>
                    <a:pt x="8928" y="17560"/>
                  </a:cubicBezTo>
                  <a:cubicBezTo>
                    <a:pt x="9192" y="17628"/>
                    <a:pt x="9455" y="17663"/>
                    <a:pt x="9725" y="17663"/>
                  </a:cubicBezTo>
                  <a:cubicBezTo>
                    <a:pt x="9815" y="17663"/>
                    <a:pt x="9906" y="17659"/>
                    <a:pt x="9997" y="17652"/>
                  </a:cubicBezTo>
                  <a:cubicBezTo>
                    <a:pt x="10144" y="17652"/>
                    <a:pt x="10246" y="18231"/>
                    <a:pt x="10408" y="18323"/>
                  </a:cubicBezTo>
                  <a:cubicBezTo>
                    <a:pt x="10569" y="18415"/>
                    <a:pt x="10510" y="18995"/>
                    <a:pt x="10539" y="19392"/>
                  </a:cubicBezTo>
                  <a:cubicBezTo>
                    <a:pt x="10554" y="19820"/>
                    <a:pt x="10802" y="20217"/>
                    <a:pt x="10832" y="20582"/>
                  </a:cubicBezTo>
                  <a:cubicBezTo>
                    <a:pt x="10842" y="20827"/>
                    <a:pt x="10969" y="20827"/>
                    <a:pt x="11100" y="20827"/>
                  </a:cubicBezTo>
                  <a:cubicBezTo>
                    <a:pt x="11165" y="20827"/>
                    <a:pt x="11232" y="20827"/>
                    <a:pt x="11286" y="20857"/>
                  </a:cubicBezTo>
                  <a:cubicBezTo>
                    <a:pt x="11461" y="20919"/>
                    <a:pt x="11711" y="21071"/>
                    <a:pt x="11725" y="21437"/>
                  </a:cubicBezTo>
                  <a:cubicBezTo>
                    <a:pt x="11735" y="21554"/>
                    <a:pt x="11767" y="21600"/>
                    <a:pt x="11803" y="21600"/>
                  </a:cubicBezTo>
                  <a:cubicBezTo>
                    <a:pt x="11874" y="21600"/>
                    <a:pt x="11964" y="21434"/>
                    <a:pt x="11974" y="21255"/>
                  </a:cubicBezTo>
                  <a:cubicBezTo>
                    <a:pt x="12003" y="20979"/>
                    <a:pt x="12208" y="20612"/>
                    <a:pt x="12530" y="20338"/>
                  </a:cubicBezTo>
                  <a:cubicBezTo>
                    <a:pt x="12587" y="20279"/>
                    <a:pt x="12656" y="20246"/>
                    <a:pt x="12726" y="20246"/>
                  </a:cubicBezTo>
                  <a:cubicBezTo>
                    <a:pt x="12764" y="20246"/>
                    <a:pt x="12802" y="20256"/>
                    <a:pt x="12838" y="20277"/>
                  </a:cubicBezTo>
                  <a:cubicBezTo>
                    <a:pt x="12867" y="20063"/>
                    <a:pt x="12911" y="19820"/>
                    <a:pt x="13000" y="19636"/>
                  </a:cubicBezTo>
                  <a:cubicBezTo>
                    <a:pt x="13102" y="19544"/>
                    <a:pt x="13307" y="19208"/>
                    <a:pt x="13322" y="18872"/>
                  </a:cubicBezTo>
                  <a:cubicBezTo>
                    <a:pt x="13329" y="18712"/>
                    <a:pt x="13450" y="18629"/>
                    <a:pt x="13603" y="18629"/>
                  </a:cubicBezTo>
                  <a:cubicBezTo>
                    <a:pt x="13741" y="18629"/>
                    <a:pt x="13907" y="18697"/>
                    <a:pt x="14039" y="18842"/>
                  </a:cubicBezTo>
                  <a:cubicBezTo>
                    <a:pt x="14170" y="18980"/>
                    <a:pt x="14276" y="19055"/>
                    <a:pt x="14353" y="19055"/>
                  </a:cubicBezTo>
                  <a:cubicBezTo>
                    <a:pt x="14447" y="19055"/>
                    <a:pt x="14500" y="18942"/>
                    <a:pt x="14508" y="18690"/>
                  </a:cubicBezTo>
                  <a:cubicBezTo>
                    <a:pt x="14530" y="18316"/>
                    <a:pt x="14766" y="18158"/>
                    <a:pt x="14935" y="18158"/>
                  </a:cubicBezTo>
                  <a:cubicBezTo>
                    <a:pt x="14987" y="18158"/>
                    <a:pt x="15033" y="18172"/>
                    <a:pt x="15064" y="18201"/>
                  </a:cubicBezTo>
                  <a:cubicBezTo>
                    <a:pt x="15177" y="18332"/>
                    <a:pt x="15475" y="18690"/>
                    <a:pt x="15677" y="18690"/>
                  </a:cubicBezTo>
                  <a:cubicBezTo>
                    <a:pt x="15710" y="18690"/>
                    <a:pt x="15741" y="18680"/>
                    <a:pt x="15767" y="18659"/>
                  </a:cubicBezTo>
                  <a:cubicBezTo>
                    <a:pt x="15820" y="18608"/>
                    <a:pt x="15931" y="18588"/>
                    <a:pt x="16069" y="18588"/>
                  </a:cubicBezTo>
                  <a:cubicBezTo>
                    <a:pt x="16425" y="18588"/>
                    <a:pt x="16960" y="18723"/>
                    <a:pt x="17129" y="18811"/>
                  </a:cubicBezTo>
                  <a:cubicBezTo>
                    <a:pt x="17181" y="18846"/>
                    <a:pt x="17225" y="18856"/>
                    <a:pt x="17265" y="18856"/>
                  </a:cubicBezTo>
                  <a:cubicBezTo>
                    <a:pt x="17317" y="18856"/>
                    <a:pt x="17361" y="18837"/>
                    <a:pt x="17403" y="18837"/>
                  </a:cubicBezTo>
                  <a:cubicBezTo>
                    <a:pt x="17471" y="18837"/>
                    <a:pt x="17535" y="18883"/>
                    <a:pt x="17627" y="19117"/>
                  </a:cubicBezTo>
                  <a:cubicBezTo>
                    <a:pt x="17803" y="19544"/>
                    <a:pt x="17890" y="19177"/>
                    <a:pt x="18081" y="19513"/>
                  </a:cubicBezTo>
                  <a:cubicBezTo>
                    <a:pt x="18081" y="19361"/>
                    <a:pt x="18066" y="19208"/>
                    <a:pt x="18066" y="19026"/>
                  </a:cubicBezTo>
                  <a:cubicBezTo>
                    <a:pt x="18066" y="18720"/>
                    <a:pt x="18300" y="18445"/>
                    <a:pt x="18344" y="18170"/>
                  </a:cubicBezTo>
                  <a:cubicBezTo>
                    <a:pt x="18388" y="17926"/>
                    <a:pt x="18139" y="17163"/>
                    <a:pt x="18139" y="16919"/>
                  </a:cubicBezTo>
                  <a:cubicBezTo>
                    <a:pt x="18139" y="16674"/>
                    <a:pt x="18139" y="16064"/>
                    <a:pt x="18022" y="15941"/>
                  </a:cubicBezTo>
                  <a:cubicBezTo>
                    <a:pt x="17905" y="15789"/>
                    <a:pt x="18242" y="15484"/>
                    <a:pt x="18315" y="15484"/>
                  </a:cubicBezTo>
                  <a:cubicBezTo>
                    <a:pt x="18472" y="15484"/>
                    <a:pt x="18660" y="15234"/>
                    <a:pt x="18770" y="15234"/>
                  </a:cubicBezTo>
                  <a:cubicBezTo>
                    <a:pt x="18793" y="15234"/>
                    <a:pt x="18812" y="15243"/>
                    <a:pt x="18828" y="15270"/>
                  </a:cubicBezTo>
                  <a:cubicBezTo>
                    <a:pt x="18913" y="15423"/>
                    <a:pt x="19019" y="15491"/>
                    <a:pt x="19130" y="15491"/>
                  </a:cubicBezTo>
                  <a:cubicBezTo>
                    <a:pt x="19151" y="15491"/>
                    <a:pt x="19172" y="15488"/>
                    <a:pt x="19194" y="15484"/>
                  </a:cubicBezTo>
                  <a:cubicBezTo>
                    <a:pt x="19355" y="15484"/>
                    <a:pt x="19281" y="15118"/>
                    <a:pt x="19194" y="14965"/>
                  </a:cubicBezTo>
                  <a:cubicBezTo>
                    <a:pt x="19106" y="14782"/>
                    <a:pt x="19472" y="13286"/>
                    <a:pt x="19531" y="12766"/>
                  </a:cubicBezTo>
                  <a:cubicBezTo>
                    <a:pt x="19546" y="12584"/>
                    <a:pt x="19573" y="12521"/>
                    <a:pt x="19609" y="12521"/>
                  </a:cubicBezTo>
                  <a:cubicBezTo>
                    <a:pt x="19675" y="12521"/>
                    <a:pt x="19773" y="12727"/>
                    <a:pt x="19896" y="12766"/>
                  </a:cubicBezTo>
                  <a:cubicBezTo>
                    <a:pt x="20058" y="12766"/>
                    <a:pt x="20219" y="12797"/>
                    <a:pt x="20380" y="12858"/>
                  </a:cubicBezTo>
                  <a:cubicBezTo>
                    <a:pt x="20407" y="12867"/>
                    <a:pt x="20435" y="12872"/>
                    <a:pt x="20462" y="12872"/>
                  </a:cubicBezTo>
                  <a:cubicBezTo>
                    <a:pt x="20620" y="12872"/>
                    <a:pt x="20765" y="12722"/>
                    <a:pt x="20878" y="12461"/>
                  </a:cubicBezTo>
                  <a:cubicBezTo>
                    <a:pt x="20951" y="12217"/>
                    <a:pt x="20790" y="12156"/>
                    <a:pt x="20804" y="11546"/>
                  </a:cubicBezTo>
                  <a:cubicBezTo>
                    <a:pt x="20819" y="10965"/>
                    <a:pt x="20980" y="10691"/>
                    <a:pt x="21156" y="10691"/>
                  </a:cubicBezTo>
                  <a:cubicBezTo>
                    <a:pt x="21317" y="10691"/>
                    <a:pt x="21376" y="10355"/>
                    <a:pt x="21376" y="10080"/>
                  </a:cubicBezTo>
                  <a:cubicBezTo>
                    <a:pt x="21376" y="9775"/>
                    <a:pt x="21522" y="9653"/>
                    <a:pt x="21566" y="9348"/>
                  </a:cubicBezTo>
                  <a:cubicBezTo>
                    <a:pt x="21492" y="9194"/>
                    <a:pt x="21463" y="9043"/>
                    <a:pt x="21448" y="8859"/>
                  </a:cubicBezTo>
                  <a:cubicBezTo>
                    <a:pt x="21442" y="8742"/>
                    <a:pt x="21415" y="8703"/>
                    <a:pt x="21380" y="8703"/>
                  </a:cubicBezTo>
                  <a:cubicBezTo>
                    <a:pt x="21343" y="8703"/>
                    <a:pt x="21297" y="8750"/>
                    <a:pt x="21259" y="8797"/>
                  </a:cubicBezTo>
                  <a:cubicBezTo>
                    <a:pt x="21126" y="8920"/>
                    <a:pt x="20980" y="8981"/>
                    <a:pt x="20834" y="8981"/>
                  </a:cubicBezTo>
                  <a:cubicBezTo>
                    <a:pt x="20746" y="8981"/>
                    <a:pt x="20570" y="8707"/>
                    <a:pt x="20570" y="8523"/>
                  </a:cubicBezTo>
                  <a:cubicBezTo>
                    <a:pt x="20570" y="8310"/>
                    <a:pt x="20556" y="8065"/>
                    <a:pt x="20453" y="8065"/>
                  </a:cubicBezTo>
                  <a:cubicBezTo>
                    <a:pt x="20365" y="8065"/>
                    <a:pt x="20219" y="7974"/>
                    <a:pt x="20131" y="7485"/>
                  </a:cubicBezTo>
                  <a:cubicBezTo>
                    <a:pt x="20028" y="7027"/>
                    <a:pt x="19896" y="7027"/>
                    <a:pt x="19794" y="6906"/>
                  </a:cubicBezTo>
                  <a:cubicBezTo>
                    <a:pt x="19774" y="6879"/>
                    <a:pt x="19749" y="6868"/>
                    <a:pt x="19721" y="6868"/>
                  </a:cubicBezTo>
                  <a:cubicBezTo>
                    <a:pt x="19583" y="6868"/>
                    <a:pt x="19362" y="7134"/>
                    <a:pt x="19252" y="7211"/>
                  </a:cubicBezTo>
                  <a:cubicBezTo>
                    <a:pt x="19227" y="7237"/>
                    <a:pt x="19196" y="7247"/>
                    <a:pt x="19162" y="7247"/>
                  </a:cubicBezTo>
                  <a:cubicBezTo>
                    <a:pt x="19037" y="7247"/>
                    <a:pt x="18866" y="7106"/>
                    <a:pt x="18739" y="7057"/>
                  </a:cubicBezTo>
                  <a:cubicBezTo>
                    <a:pt x="18589" y="6972"/>
                    <a:pt x="18490" y="6408"/>
                    <a:pt x="18358" y="6408"/>
                  </a:cubicBezTo>
                  <a:cubicBezTo>
                    <a:pt x="18349" y="6408"/>
                    <a:pt x="18339" y="6411"/>
                    <a:pt x="18330" y="6417"/>
                  </a:cubicBezTo>
                  <a:cubicBezTo>
                    <a:pt x="18183" y="6478"/>
                    <a:pt x="18154" y="7149"/>
                    <a:pt x="18022" y="7149"/>
                  </a:cubicBezTo>
                  <a:cubicBezTo>
                    <a:pt x="17905" y="7149"/>
                    <a:pt x="17700" y="5837"/>
                    <a:pt x="17480" y="5104"/>
                  </a:cubicBezTo>
                  <a:cubicBezTo>
                    <a:pt x="17261" y="4372"/>
                    <a:pt x="16850" y="2906"/>
                    <a:pt x="16499" y="2630"/>
                  </a:cubicBezTo>
                  <a:cubicBezTo>
                    <a:pt x="16147" y="2356"/>
                    <a:pt x="16250" y="1959"/>
                    <a:pt x="16353" y="1776"/>
                  </a:cubicBezTo>
                  <a:cubicBezTo>
                    <a:pt x="16405" y="1649"/>
                    <a:pt x="16317" y="1576"/>
                    <a:pt x="16210" y="1576"/>
                  </a:cubicBezTo>
                  <a:cubicBezTo>
                    <a:pt x="16137" y="1576"/>
                    <a:pt x="16055" y="1610"/>
                    <a:pt x="16001" y="1684"/>
                  </a:cubicBezTo>
                  <a:cubicBezTo>
                    <a:pt x="15840" y="1928"/>
                    <a:pt x="15679" y="2112"/>
                    <a:pt x="15503" y="2264"/>
                  </a:cubicBezTo>
                  <a:cubicBezTo>
                    <a:pt x="15358" y="2347"/>
                    <a:pt x="15154" y="2802"/>
                    <a:pt x="14986" y="2802"/>
                  </a:cubicBezTo>
                  <a:cubicBezTo>
                    <a:pt x="14967" y="2802"/>
                    <a:pt x="14949" y="2796"/>
                    <a:pt x="14932" y="2783"/>
                  </a:cubicBezTo>
                  <a:cubicBezTo>
                    <a:pt x="14915" y="2771"/>
                    <a:pt x="14899" y="2767"/>
                    <a:pt x="14883" y="2767"/>
                  </a:cubicBezTo>
                  <a:cubicBezTo>
                    <a:pt x="14770" y="2767"/>
                    <a:pt x="14693" y="3041"/>
                    <a:pt x="14603" y="3041"/>
                  </a:cubicBezTo>
                  <a:cubicBezTo>
                    <a:pt x="14577" y="3041"/>
                    <a:pt x="14551" y="3020"/>
                    <a:pt x="14522" y="2967"/>
                  </a:cubicBezTo>
                  <a:cubicBezTo>
                    <a:pt x="14390" y="2691"/>
                    <a:pt x="14713" y="2509"/>
                    <a:pt x="14713" y="2235"/>
                  </a:cubicBezTo>
                  <a:cubicBezTo>
                    <a:pt x="14713" y="2163"/>
                    <a:pt x="14695" y="2141"/>
                    <a:pt x="14667" y="2141"/>
                  </a:cubicBezTo>
                  <a:cubicBezTo>
                    <a:pt x="14619" y="2141"/>
                    <a:pt x="14541" y="2215"/>
                    <a:pt x="14486" y="2215"/>
                  </a:cubicBezTo>
                  <a:cubicBezTo>
                    <a:pt x="14464" y="2215"/>
                    <a:pt x="14446" y="2204"/>
                    <a:pt x="14434" y="2173"/>
                  </a:cubicBezTo>
                  <a:cubicBezTo>
                    <a:pt x="14397" y="2074"/>
                    <a:pt x="14304" y="1975"/>
                    <a:pt x="14243" y="1975"/>
                  </a:cubicBezTo>
                  <a:cubicBezTo>
                    <a:pt x="14209" y="1975"/>
                    <a:pt x="14186" y="2006"/>
                    <a:pt x="14186" y="2081"/>
                  </a:cubicBezTo>
                  <a:cubicBezTo>
                    <a:pt x="14186" y="2179"/>
                    <a:pt x="14160" y="2218"/>
                    <a:pt x="14129" y="2218"/>
                  </a:cubicBezTo>
                  <a:cubicBezTo>
                    <a:pt x="14082" y="2218"/>
                    <a:pt x="14025" y="2130"/>
                    <a:pt x="14025" y="2020"/>
                  </a:cubicBezTo>
                  <a:cubicBezTo>
                    <a:pt x="14025" y="1883"/>
                    <a:pt x="13966" y="1659"/>
                    <a:pt x="13901" y="1659"/>
                  </a:cubicBezTo>
                  <a:cubicBezTo>
                    <a:pt x="13879" y="1659"/>
                    <a:pt x="13856" y="1684"/>
                    <a:pt x="13834" y="1746"/>
                  </a:cubicBezTo>
                  <a:cubicBezTo>
                    <a:pt x="13763" y="1893"/>
                    <a:pt x="13595" y="1996"/>
                    <a:pt x="13473" y="1996"/>
                  </a:cubicBezTo>
                  <a:cubicBezTo>
                    <a:pt x="13418" y="1996"/>
                    <a:pt x="13373" y="1975"/>
                    <a:pt x="13350" y="1928"/>
                  </a:cubicBezTo>
                  <a:cubicBezTo>
                    <a:pt x="13277" y="1746"/>
                    <a:pt x="13394" y="1654"/>
                    <a:pt x="13409" y="1440"/>
                  </a:cubicBezTo>
                  <a:cubicBezTo>
                    <a:pt x="13424" y="1226"/>
                    <a:pt x="13292" y="921"/>
                    <a:pt x="13307" y="616"/>
                  </a:cubicBezTo>
                  <a:cubicBezTo>
                    <a:pt x="13331" y="387"/>
                    <a:pt x="13163" y="159"/>
                    <a:pt x="13038" y="159"/>
                  </a:cubicBezTo>
                  <a:cubicBezTo>
                    <a:pt x="13013" y="159"/>
                    <a:pt x="12989" y="169"/>
                    <a:pt x="12970" y="188"/>
                  </a:cubicBezTo>
                  <a:cubicBezTo>
                    <a:pt x="12936" y="205"/>
                    <a:pt x="12901" y="212"/>
                    <a:pt x="12865" y="212"/>
                  </a:cubicBezTo>
                  <a:cubicBezTo>
                    <a:pt x="12764" y="212"/>
                    <a:pt x="12657" y="149"/>
                    <a:pt x="12560" y="36"/>
                  </a:cubicBezTo>
                  <a:cubicBezTo>
                    <a:pt x="12534" y="11"/>
                    <a:pt x="12492" y="0"/>
                    <a:pt x="1244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7" name="Google Shape;1967;p134"/>
            <p:cNvSpPr/>
            <p:nvPr/>
          </p:nvSpPr>
          <p:spPr>
            <a:xfrm>
              <a:off x="3790609" y="111256"/>
              <a:ext cx="3434058" cy="1352778"/>
            </a:xfrm>
            <a:custGeom>
              <a:avLst/>
              <a:gdLst/>
              <a:ahLst/>
              <a:cxnLst/>
              <a:rect l="l" t="t" r="r" b="b"/>
              <a:pathLst>
                <a:path w="21585" h="21600" extrusionOk="0">
                  <a:moveTo>
                    <a:pt x="4932" y="0"/>
                  </a:moveTo>
                  <a:cubicBezTo>
                    <a:pt x="4868" y="0"/>
                    <a:pt x="4802" y="31"/>
                    <a:pt x="4814" y="77"/>
                  </a:cubicBezTo>
                  <a:cubicBezTo>
                    <a:pt x="4838" y="157"/>
                    <a:pt x="4639" y="130"/>
                    <a:pt x="4643" y="157"/>
                  </a:cubicBezTo>
                  <a:cubicBezTo>
                    <a:pt x="4650" y="219"/>
                    <a:pt x="4720" y="272"/>
                    <a:pt x="4807" y="272"/>
                  </a:cubicBezTo>
                  <a:cubicBezTo>
                    <a:pt x="4892" y="272"/>
                    <a:pt x="4873" y="147"/>
                    <a:pt x="4923" y="147"/>
                  </a:cubicBezTo>
                  <a:cubicBezTo>
                    <a:pt x="4926" y="147"/>
                    <a:pt x="4929" y="147"/>
                    <a:pt x="4933" y="148"/>
                  </a:cubicBezTo>
                  <a:cubicBezTo>
                    <a:pt x="4948" y="153"/>
                    <a:pt x="4964" y="155"/>
                    <a:pt x="4980" y="155"/>
                  </a:cubicBezTo>
                  <a:cubicBezTo>
                    <a:pt x="5025" y="155"/>
                    <a:pt x="5062" y="132"/>
                    <a:pt x="5041" y="59"/>
                  </a:cubicBezTo>
                  <a:cubicBezTo>
                    <a:pt x="5028" y="17"/>
                    <a:pt x="4980" y="0"/>
                    <a:pt x="4932" y="0"/>
                  </a:cubicBezTo>
                  <a:close/>
                  <a:moveTo>
                    <a:pt x="9057" y="236"/>
                  </a:moveTo>
                  <a:cubicBezTo>
                    <a:pt x="8995" y="236"/>
                    <a:pt x="8919" y="293"/>
                    <a:pt x="8957" y="379"/>
                  </a:cubicBezTo>
                  <a:cubicBezTo>
                    <a:pt x="8967" y="399"/>
                    <a:pt x="9000" y="418"/>
                    <a:pt x="9035" y="418"/>
                  </a:cubicBezTo>
                  <a:cubicBezTo>
                    <a:pt x="9075" y="418"/>
                    <a:pt x="9117" y="393"/>
                    <a:pt x="9125" y="317"/>
                  </a:cubicBezTo>
                  <a:lnTo>
                    <a:pt x="9128" y="317"/>
                  </a:lnTo>
                  <a:cubicBezTo>
                    <a:pt x="9134" y="260"/>
                    <a:pt x="9098" y="236"/>
                    <a:pt x="9057" y="236"/>
                  </a:cubicBezTo>
                  <a:close/>
                  <a:moveTo>
                    <a:pt x="5780" y="285"/>
                  </a:moveTo>
                  <a:cubicBezTo>
                    <a:pt x="5725" y="285"/>
                    <a:pt x="5712" y="397"/>
                    <a:pt x="5680" y="397"/>
                  </a:cubicBezTo>
                  <a:cubicBezTo>
                    <a:pt x="5679" y="397"/>
                    <a:pt x="5678" y="397"/>
                    <a:pt x="5677" y="396"/>
                  </a:cubicBezTo>
                  <a:cubicBezTo>
                    <a:pt x="5642" y="396"/>
                    <a:pt x="5499" y="459"/>
                    <a:pt x="5530" y="547"/>
                  </a:cubicBezTo>
                  <a:cubicBezTo>
                    <a:pt x="5543" y="588"/>
                    <a:pt x="5573" y="601"/>
                    <a:pt x="5608" y="601"/>
                  </a:cubicBezTo>
                  <a:cubicBezTo>
                    <a:pt x="5650" y="601"/>
                    <a:pt x="5700" y="584"/>
                    <a:pt x="5740" y="574"/>
                  </a:cubicBezTo>
                  <a:cubicBezTo>
                    <a:pt x="5879" y="539"/>
                    <a:pt x="5876" y="326"/>
                    <a:pt x="5802" y="290"/>
                  </a:cubicBezTo>
                  <a:cubicBezTo>
                    <a:pt x="5794" y="286"/>
                    <a:pt x="5787" y="285"/>
                    <a:pt x="5780" y="285"/>
                  </a:cubicBezTo>
                  <a:close/>
                  <a:moveTo>
                    <a:pt x="4554" y="245"/>
                  </a:moveTo>
                  <a:cubicBezTo>
                    <a:pt x="4530" y="245"/>
                    <a:pt x="4529" y="282"/>
                    <a:pt x="4566" y="361"/>
                  </a:cubicBezTo>
                  <a:cubicBezTo>
                    <a:pt x="4594" y="432"/>
                    <a:pt x="4398" y="485"/>
                    <a:pt x="4430" y="574"/>
                  </a:cubicBezTo>
                  <a:cubicBezTo>
                    <a:pt x="4456" y="640"/>
                    <a:pt x="4522" y="669"/>
                    <a:pt x="4595" y="669"/>
                  </a:cubicBezTo>
                  <a:cubicBezTo>
                    <a:pt x="4719" y="669"/>
                    <a:pt x="4863" y="587"/>
                    <a:pt x="4870" y="459"/>
                  </a:cubicBezTo>
                  <a:cubicBezTo>
                    <a:pt x="4876" y="367"/>
                    <a:pt x="4853" y="351"/>
                    <a:pt x="4816" y="351"/>
                  </a:cubicBezTo>
                  <a:cubicBezTo>
                    <a:pt x="4796" y="351"/>
                    <a:pt x="4771" y="356"/>
                    <a:pt x="4745" y="356"/>
                  </a:cubicBezTo>
                  <a:cubicBezTo>
                    <a:pt x="4715" y="356"/>
                    <a:pt x="4682" y="348"/>
                    <a:pt x="4653" y="317"/>
                  </a:cubicBezTo>
                  <a:cubicBezTo>
                    <a:pt x="4609" y="269"/>
                    <a:pt x="4574" y="245"/>
                    <a:pt x="4554" y="245"/>
                  </a:cubicBezTo>
                  <a:close/>
                  <a:moveTo>
                    <a:pt x="3573" y="493"/>
                  </a:moveTo>
                  <a:cubicBezTo>
                    <a:pt x="3530" y="493"/>
                    <a:pt x="3483" y="510"/>
                    <a:pt x="3455" y="547"/>
                  </a:cubicBezTo>
                  <a:cubicBezTo>
                    <a:pt x="3392" y="636"/>
                    <a:pt x="3245" y="565"/>
                    <a:pt x="3263" y="672"/>
                  </a:cubicBezTo>
                  <a:cubicBezTo>
                    <a:pt x="3291" y="756"/>
                    <a:pt x="3330" y="799"/>
                    <a:pt x="3370" y="799"/>
                  </a:cubicBezTo>
                  <a:cubicBezTo>
                    <a:pt x="3405" y="799"/>
                    <a:pt x="3441" y="765"/>
                    <a:pt x="3469" y="698"/>
                  </a:cubicBezTo>
                  <a:cubicBezTo>
                    <a:pt x="3503" y="619"/>
                    <a:pt x="3540" y="600"/>
                    <a:pt x="3573" y="600"/>
                  </a:cubicBezTo>
                  <a:cubicBezTo>
                    <a:pt x="3605" y="600"/>
                    <a:pt x="3634" y="617"/>
                    <a:pt x="3654" y="617"/>
                  </a:cubicBezTo>
                  <a:cubicBezTo>
                    <a:pt x="3668" y="617"/>
                    <a:pt x="3678" y="609"/>
                    <a:pt x="3682" y="583"/>
                  </a:cubicBezTo>
                  <a:cubicBezTo>
                    <a:pt x="3690" y="526"/>
                    <a:pt x="3634" y="493"/>
                    <a:pt x="3573" y="493"/>
                  </a:cubicBezTo>
                  <a:close/>
                  <a:moveTo>
                    <a:pt x="5288" y="366"/>
                  </a:moveTo>
                  <a:cubicBezTo>
                    <a:pt x="5240" y="366"/>
                    <a:pt x="5199" y="387"/>
                    <a:pt x="5205" y="432"/>
                  </a:cubicBezTo>
                  <a:cubicBezTo>
                    <a:pt x="5216" y="530"/>
                    <a:pt x="5058" y="636"/>
                    <a:pt x="5107" y="734"/>
                  </a:cubicBezTo>
                  <a:cubicBezTo>
                    <a:pt x="5132" y="787"/>
                    <a:pt x="5171" y="808"/>
                    <a:pt x="5213" y="808"/>
                  </a:cubicBezTo>
                  <a:cubicBezTo>
                    <a:pt x="5317" y="808"/>
                    <a:pt x="5447" y="682"/>
                    <a:pt x="5467" y="618"/>
                  </a:cubicBezTo>
                  <a:cubicBezTo>
                    <a:pt x="5492" y="530"/>
                    <a:pt x="5418" y="530"/>
                    <a:pt x="5408" y="441"/>
                  </a:cubicBezTo>
                  <a:cubicBezTo>
                    <a:pt x="5404" y="394"/>
                    <a:pt x="5342" y="366"/>
                    <a:pt x="5288" y="366"/>
                  </a:cubicBezTo>
                  <a:close/>
                  <a:moveTo>
                    <a:pt x="4305" y="867"/>
                  </a:moveTo>
                  <a:cubicBezTo>
                    <a:pt x="4250" y="867"/>
                    <a:pt x="4162" y="957"/>
                    <a:pt x="4189" y="982"/>
                  </a:cubicBezTo>
                  <a:cubicBezTo>
                    <a:pt x="4207" y="1001"/>
                    <a:pt x="4249" y="1029"/>
                    <a:pt x="4285" y="1029"/>
                  </a:cubicBezTo>
                  <a:cubicBezTo>
                    <a:pt x="4318" y="1029"/>
                    <a:pt x="4346" y="1005"/>
                    <a:pt x="4346" y="929"/>
                  </a:cubicBezTo>
                  <a:cubicBezTo>
                    <a:pt x="4346" y="884"/>
                    <a:pt x="4328" y="867"/>
                    <a:pt x="4305" y="867"/>
                  </a:cubicBezTo>
                  <a:close/>
                  <a:moveTo>
                    <a:pt x="3925" y="405"/>
                  </a:moveTo>
                  <a:cubicBezTo>
                    <a:pt x="3846" y="405"/>
                    <a:pt x="3778" y="534"/>
                    <a:pt x="3818" y="609"/>
                  </a:cubicBezTo>
                  <a:cubicBezTo>
                    <a:pt x="3871" y="707"/>
                    <a:pt x="3672" y="681"/>
                    <a:pt x="3644" y="778"/>
                  </a:cubicBezTo>
                  <a:cubicBezTo>
                    <a:pt x="3619" y="876"/>
                    <a:pt x="3504" y="840"/>
                    <a:pt x="3525" y="947"/>
                  </a:cubicBezTo>
                  <a:cubicBezTo>
                    <a:pt x="3537" y="1012"/>
                    <a:pt x="3601" y="1046"/>
                    <a:pt x="3656" y="1046"/>
                  </a:cubicBezTo>
                  <a:cubicBezTo>
                    <a:pt x="3698" y="1046"/>
                    <a:pt x="3735" y="1025"/>
                    <a:pt x="3735" y="982"/>
                  </a:cubicBezTo>
                  <a:cubicBezTo>
                    <a:pt x="3735" y="885"/>
                    <a:pt x="3832" y="973"/>
                    <a:pt x="3836" y="885"/>
                  </a:cubicBezTo>
                  <a:cubicBezTo>
                    <a:pt x="3839" y="796"/>
                    <a:pt x="3878" y="698"/>
                    <a:pt x="3986" y="672"/>
                  </a:cubicBezTo>
                  <a:cubicBezTo>
                    <a:pt x="4091" y="654"/>
                    <a:pt x="4091" y="556"/>
                    <a:pt x="3993" y="441"/>
                  </a:cubicBezTo>
                  <a:cubicBezTo>
                    <a:pt x="3971" y="415"/>
                    <a:pt x="3948" y="405"/>
                    <a:pt x="3925" y="405"/>
                  </a:cubicBezTo>
                  <a:close/>
                  <a:moveTo>
                    <a:pt x="4886" y="767"/>
                  </a:moveTo>
                  <a:cubicBezTo>
                    <a:pt x="4849" y="767"/>
                    <a:pt x="4823" y="778"/>
                    <a:pt x="4828" y="805"/>
                  </a:cubicBezTo>
                  <a:cubicBezTo>
                    <a:pt x="4838" y="885"/>
                    <a:pt x="4807" y="894"/>
                    <a:pt x="4733" y="894"/>
                  </a:cubicBezTo>
                  <a:cubicBezTo>
                    <a:pt x="4657" y="894"/>
                    <a:pt x="4618" y="1000"/>
                    <a:pt x="4657" y="1089"/>
                  </a:cubicBezTo>
                  <a:cubicBezTo>
                    <a:pt x="4673" y="1120"/>
                    <a:pt x="4713" y="1135"/>
                    <a:pt x="4759" y="1135"/>
                  </a:cubicBezTo>
                  <a:cubicBezTo>
                    <a:pt x="4830" y="1135"/>
                    <a:pt x="4915" y="1097"/>
                    <a:pt x="4936" y="1027"/>
                  </a:cubicBezTo>
                  <a:cubicBezTo>
                    <a:pt x="4968" y="911"/>
                    <a:pt x="5055" y="1009"/>
                    <a:pt x="5069" y="894"/>
                  </a:cubicBezTo>
                  <a:cubicBezTo>
                    <a:pt x="5078" y="816"/>
                    <a:pt x="4960" y="767"/>
                    <a:pt x="4886" y="767"/>
                  </a:cubicBezTo>
                  <a:close/>
                  <a:moveTo>
                    <a:pt x="9583" y="145"/>
                  </a:moveTo>
                  <a:cubicBezTo>
                    <a:pt x="9558" y="145"/>
                    <a:pt x="9524" y="276"/>
                    <a:pt x="9418" y="334"/>
                  </a:cubicBezTo>
                  <a:cubicBezTo>
                    <a:pt x="9285" y="405"/>
                    <a:pt x="9222" y="494"/>
                    <a:pt x="9275" y="556"/>
                  </a:cubicBezTo>
                  <a:cubicBezTo>
                    <a:pt x="9326" y="617"/>
                    <a:pt x="9277" y="778"/>
                    <a:pt x="9223" y="778"/>
                  </a:cubicBezTo>
                  <a:cubicBezTo>
                    <a:pt x="9222" y="778"/>
                    <a:pt x="9220" y="778"/>
                    <a:pt x="9219" y="778"/>
                  </a:cubicBezTo>
                  <a:cubicBezTo>
                    <a:pt x="9218" y="778"/>
                    <a:pt x="9216" y="778"/>
                    <a:pt x="9215" y="778"/>
                  </a:cubicBezTo>
                  <a:cubicBezTo>
                    <a:pt x="9163" y="778"/>
                    <a:pt x="9155" y="931"/>
                    <a:pt x="9222" y="1009"/>
                  </a:cubicBezTo>
                  <a:cubicBezTo>
                    <a:pt x="9292" y="1089"/>
                    <a:pt x="9268" y="1133"/>
                    <a:pt x="9191" y="1133"/>
                  </a:cubicBezTo>
                  <a:cubicBezTo>
                    <a:pt x="9118" y="1133"/>
                    <a:pt x="9055" y="1204"/>
                    <a:pt x="9104" y="1257"/>
                  </a:cubicBezTo>
                  <a:cubicBezTo>
                    <a:pt x="9142" y="1293"/>
                    <a:pt x="9135" y="1399"/>
                    <a:pt x="9215" y="1452"/>
                  </a:cubicBezTo>
                  <a:cubicBezTo>
                    <a:pt x="9224" y="1457"/>
                    <a:pt x="9233" y="1460"/>
                    <a:pt x="9241" y="1460"/>
                  </a:cubicBezTo>
                  <a:cubicBezTo>
                    <a:pt x="9309" y="1460"/>
                    <a:pt x="9372" y="1315"/>
                    <a:pt x="9366" y="1213"/>
                  </a:cubicBezTo>
                  <a:cubicBezTo>
                    <a:pt x="9355" y="1098"/>
                    <a:pt x="9638" y="991"/>
                    <a:pt x="9715" y="938"/>
                  </a:cubicBezTo>
                  <a:cubicBezTo>
                    <a:pt x="9792" y="885"/>
                    <a:pt x="9666" y="689"/>
                    <a:pt x="9746" y="663"/>
                  </a:cubicBezTo>
                  <a:cubicBezTo>
                    <a:pt x="9830" y="645"/>
                    <a:pt x="9795" y="547"/>
                    <a:pt x="9694" y="512"/>
                  </a:cubicBezTo>
                  <a:cubicBezTo>
                    <a:pt x="9593" y="468"/>
                    <a:pt x="9635" y="246"/>
                    <a:pt x="9600" y="166"/>
                  </a:cubicBezTo>
                  <a:cubicBezTo>
                    <a:pt x="9594" y="151"/>
                    <a:pt x="9589" y="145"/>
                    <a:pt x="9583" y="145"/>
                  </a:cubicBezTo>
                  <a:close/>
                  <a:moveTo>
                    <a:pt x="9723" y="1054"/>
                  </a:moveTo>
                  <a:cubicBezTo>
                    <a:pt x="9627" y="1054"/>
                    <a:pt x="9422" y="1200"/>
                    <a:pt x="9422" y="1284"/>
                  </a:cubicBezTo>
                  <a:cubicBezTo>
                    <a:pt x="9422" y="1391"/>
                    <a:pt x="9299" y="1497"/>
                    <a:pt x="9334" y="1577"/>
                  </a:cubicBezTo>
                  <a:cubicBezTo>
                    <a:pt x="9366" y="1657"/>
                    <a:pt x="9390" y="1621"/>
                    <a:pt x="9425" y="1648"/>
                  </a:cubicBezTo>
                  <a:cubicBezTo>
                    <a:pt x="9461" y="1664"/>
                    <a:pt x="9478" y="1873"/>
                    <a:pt x="9537" y="1873"/>
                  </a:cubicBezTo>
                  <a:cubicBezTo>
                    <a:pt x="9541" y="1873"/>
                    <a:pt x="9546" y="1872"/>
                    <a:pt x="9551" y="1870"/>
                  </a:cubicBezTo>
                  <a:cubicBezTo>
                    <a:pt x="9556" y="1866"/>
                    <a:pt x="9563" y="1864"/>
                    <a:pt x="9570" y="1864"/>
                  </a:cubicBezTo>
                  <a:cubicBezTo>
                    <a:pt x="9648" y="1864"/>
                    <a:pt x="9812" y="2065"/>
                    <a:pt x="9911" y="2065"/>
                  </a:cubicBezTo>
                  <a:cubicBezTo>
                    <a:pt x="10019" y="2065"/>
                    <a:pt x="10030" y="1825"/>
                    <a:pt x="9998" y="1817"/>
                  </a:cubicBezTo>
                  <a:cubicBezTo>
                    <a:pt x="9963" y="1808"/>
                    <a:pt x="9994" y="1674"/>
                    <a:pt x="10054" y="1444"/>
                  </a:cubicBezTo>
                  <a:cubicBezTo>
                    <a:pt x="10096" y="1287"/>
                    <a:pt x="9984" y="1156"/>
                    <a:pt x="9915" y="1156"/>
                  </a:cubicBezTo>
                  <a:cubicBezTo>
                    <a:pt x="9887" y="1156"/>
                    <a:pt x="9865" y="1179"/>
                    <a:pt x="9865" y="1231"/>
                  </a:cubicBezTo>
                  <a:cubicBezTo>
                    <a:pt x="9865" y="1280"/>
                    <a:pt x="9860" y="1299"/>
                    <a:pt x="9852" y="1299"/>
                  </a:cubicBezTo>
                  <a:cubicBezTo>
                    <a:pt x="9830" y="1299"/>
                    <a:pt x="9789" y="1166"/>
                    <a:pt x="9771" y="1089"/>
                  </a:cubicBezTo>
                  <a:cubicBezTo>
                    <a:pt x="9767" y="1065"/>
                    <a:pt x="9749" y="1054"/>
                    <a:pt x="9723" y="1054"/>
                  </a:cubicBezTo>
                  <a:close/>
                  <a:moveTo>
                    <a:pt x="10385" y="1580"/>
                  </a:moveTo>
                  <a:cubicBezTo>
                    <a:pt x="10372" y="1580"/>
                    <a:pt x="10362" y="1592"/>
                    <a:pt x="10361" y="1621"/>
                  </a:cubicBezTo>
                  <a:cubicBezTo>
                    <a:pt x="10358" y="1736"/>
                    <a:pt x="10229" y="1639"/>
                    <a:pt x="10229" y="1745"/>
                  </a:cubicBezTo>
                  <a:cubicBezTo>
                    <a:pt x="10229" y="1852"/>
                    <a:pt x="10180" y="1905"/>
                    <a:pt x="10183" y="2012"/>
                  </a:cubicBezTo>
                  <a:cubicBezTo>
                    <a:pt x="10185" y="2047"/>
                    <a:pt x="10176" y="2052"/>
                    <a:pt x="10163" y="2052"/>
                  </a:cubicBezTo>
                  <a:cubicBezTo>
                    <a:pt x="10158" y="2052"/>
                    <a:pt x="10153" y="2051"/>
                    <a:pt x="10147" y="2051"/>
                  </a:cubicBezTo>
                  <a:cubicBezTo>
                    <a:pt x="10122" y="2051"/>
                    <a:pt x="10093" y="2064"/>
                    <a:pt x="10089" y="2198"/>
                  </a:cubicBezTo>
                  <a:cubicBezTo>
                    <a:pt x="10085" y="2438"/>
                    <a:pt x="9946" y="2579"/>
                    <a:pt x="10001" y="2660"/>
                  </a:cubicBezTo>
                  <a:lnTo>
                    <a:pt x="10001" y="2669"/>
                  </a:lnTo>
                  <a:cubicBezTo>
                    <a:pt x="10011" y="2683"/>
                    <a:pt x="10025" y="2689"/>
                    <a:pt x="10041" y="2689"/>
                  </a:cubicBezTo>
                  <a:cubicBezTo>
                    <a:pt x="10111" y="2689"/>
                    <a:pt x="10232" y="2579"/>
                    <a:pt x="10325" y="2579"/>
                  </a:cubicBezTo>
                  <a:cubicBezTo>
                    <a:pt x="10328" y="2579"/>
                    <a:pt x="10330" y="2579"/>
                    <a:pt x="10333" y="2579"/>
                  </a:cubicBezTo>
                  <a:cubicBezTo>
                    <a:pt x="10336" y="2580"/>
                    <a:pt x="10338" y="2580"/>
                    <a:pt x="10340" y="2580"/>
                  </a:cubicBezTo>
                  <a:cubicBezTo>
                    <a:pt x="10460" y="2580"/>
                    <a:pt x="10760" y="2355"/>
                    <a:pt x="10770" y="2198"/>
                  </a:cubicBezTo>
                  <a:cubicBezTo>
                    <a:pt x="10780" y="2038"/>
                    <a:pt x="10655" y="2047"/>
                    <a:pt x="10606" y="1914"/>
                  </a:cubicBezTo>
                  <a:cubicBezTo>
                    <a:pt x="10590" y="1869"/>
                    <a:pt x="10569" y="1851"/>
                    <a:pt x="10545" y="1851"/>
                  </a:cubicBezTo>
                  <a:cubicBezTo>
                    <a:pt x="10496" y="1851"/>
                    <a:pt x="10440" y="1933"/>
                    <a:pt x="10421" y="2012"/>
                  </a:cubicBezTo>
                  <a:cubicBezTo>
                    <a:pt x="10414" y="2045"/>
                    <a:pt x="10406" y="2059"/>
                    <a:pt x="10401" y="2059"/>
                  </a:cubicBezTo>
                  <a:cubicBezTo>
                    <a:pt x="10387" y="2059"/>
                    <a:pt x="10386" y="1967"/>
                    <a:pt x="10438" y="1834"/>
                  </a:cubicBezTo>
                  <a:cubicBezTo>
                    <a:pt x="10491" y="1694"/>
                    <a:pt x="10423" y="1580"/>
                    <a:pt x="10385" y="1580"/>
                  </a:cubicBezTo>
                  <a:close/>
                  <a:moveTo>
                    <a:pt x="15019" y="3897"/>
                  </a:moveTo>
                  <a:cubicBezTo>
                    <a:pt x="14928" y="3897"/>
                    <a:pt x="14706" y="4522"/>
                    <a:pt x="14822" y="4674"/>
                  </a:cubicBezTo>
                  <a:cubicBezTo>
                    <a:pt x="14861" y="4727"/>
                    <a:pt x="14896" y="4807"/>
                    <a:pt x="14924" y="4896"/>
                  </a:cubicBezTo>
                  <a:cubicBezTo>
                    <a:pt x="14930" y="4912"/>
                    <a:pt x="14941" y="4918"/>
                    <a:pt x="14954" y="4918"/>
                  </a:cubicBezTo>
                  <a:cubicBezTo>
                    <a:pt x="15000" y="4918"/>
                    <a:pt x="15076" y="4843"/>
                    <a:pt x="15109" y="4816"/>
                  </a:cubicBezTo>
                  <a:cubicBezTo>
                    <a:pt x="15113" y="4812"/>
                    <a:pt x="15117" y="4810"/>
                    <a:pt x="15120" y="4810"/>
                  </a:cubicBezTo>
                  <a:cubicBezTo>
                    <a:pt x="15147" y="4810"/>
                    <a:pt x="15158" y="4907"/>
                    <a:pt x="15191" y="4907"/>
                  </a:cubicBezTo>
                  <a:cubicBezTo>
                    <a:pt x="15202" y="4907"/>
                    <a:pt x="15215" y="4897"/>
                    <a:pt x="15231" y="4869"/>
                  </a:cubicBezTo>
                  <a:cubicBezTo>
                    <a:pt x="15265" y="4813"/>
                    <a:pt x="15298" y="4799"/>
                    <a:pt x="15334" y="4799"/>
                  </a:cubicBezTo>
                  <a:cubicBezTo>
                    <a:pt x="15371" y="4799"/>
                    <a:pt x="15411" y="4816"/>
                    <a:pt x="15455" y="4816"/>
                  </a:cubicBezTo>
                  <a:cubicBezTo>
                    <a:pt x="15539" y="4816"/>
                    <a:pt x="15441" y="4549"/>
                    <a:pt x="15444" y="4434"/>
                  </a:cubicBezTo>
                  <a:cubicBezTo>
                    <a:pt x="15445" y="4389"/>
                    <a:pt x="15458" y="4371"/>
                    <a:pt x="15473" y="4371"/>
                  </a:cubicBezTo>
                  <a:cubicBezTo>
                    <a:pt x="15498" y="4371"/>
                    <a:pt x="15528" y="4426"/>
                    <a:pt x="15510" y="4487"/>
                  </a:cubicBezTo>
                  <a:cubicBezTo>
                    <a:pt x="15481" y="4580"/>
                    <a:pt x="15545" y="4791"/>
                    <a:pt x="15655" y="4791"/>
                  </a:cubicBezTo>
                  <a:cubicBezTo>
                    <a:pt x="15662" y="4791"/>
                    <a:pt x="15668" y="4791"/>
                    <a:pt x="15675" y="4789"/>
                  </a:cubicBezTo>
                  <a:cubicBezTo>
                    <a:pt x="15797" y="4771"/>
                    <a:pt x="15706" y="4576"/>
                    <a:pt x="15762" y="4514"/>
                  </a:cubicBezTo>
                  <a:cubicBezTo>
                    <a:pt x="15821" y="4443"/>
                    <a:pt x="15814" y="4363"/>
                    <a:pt x="15727" y="4230"/>
                  </a:cubicBezTo>
                  <a:cubicBezTo>
                    <a:pt x="15643" y="4088"/>
                    <a:pt x="15532" y="4177"/>
                    <a:pt x="15455" y="4088"/>
                  </a:cubicBezTo>
                  <a:cubicBezTo>
                    <a:pt x="15425" y="4052"/>
                    <a:pt x="15390" y="4029"/>
                    <a:pt x="15360" y="4029"/>
                  </a:cubicBezTo>
                  <a:cubicBezTo>
                    <a:pt x="15315" y="4029"/>
                    <a:pt x="15279" y="4077"/>
                    <a:pt x="15276" y="4204"/>
                  </a:cubicBezTo>
                  <a:cubicBezTo>
                    <a:pt x="15276" y="4247"/>
                    <a:pt x="15269" y="4264"/>
                    <a:pt x="15259" y="4264"/>
                  </a:cubicBezTo>
                  <a:cubicBezTo>
                    <a:pt x="15215" y="4264"/>
                    <a:pt x="15100" y="3959"/>
                    <a:pt x="15032" y="3902"/>
                  </a:cubicBezTo>
                  <a:cubicBezTo>
                    <a:pt x="15028" y="3898"/>
                    <a:pt x="15024" y="3897"/>
                    <a:pt x="15019" y="3897"/>
                  </a:cubicBezTo>
                  <a:close/>
                  <a:moveTo>
                    <a:pt x="16022" y="4413"/>
                  </a:moveTo>
                  <a:cubicBezTo>
                    <a:pt x="15982" y="4413"/>
                    <a:pt x="15919" y="4659"/>
                    <a:pt x="15958" y="4674"/>
                  </a:cubicBezTo>
                  <a:cubicBezTo>
                    <a:pt x="16045" y="4692"/>
                    <a:pt x="16090" y="4913"/>
                    <a:pt x="16262" y="4949"/>
                  </a:cubicBezTo>
                  <a:cubicBezTo>
                    <a:pt x="16282" y="4952"/>
                    <a:pt x="16303" y="4954"/>
                    <a:pt x="16322" y="4954"/>
                  </a:cubicBezTo>
                  <a:cubicBezTo>
                    <a:pt x="16462" y="4954"/>
                    <a:pt x="16562" y="4875"/>
                    <a:pt x="16566" y="4789"/>
                  </a:cubicBezTo>
                  <a:cubicBezTo>
                    <a:pt x="16568" y="4711"/>
                    <a:pt x="16465" y="4598"/>
                    <a:pt x="16399" y="4598"/>
                  </a:cubicBezTo>
                  <a:cubicBezTo>
                    <a:pt x="16383" y="4598"/>
                    <a:pt x="16369" y="4605"/>
                    <a:pt x="16359" y="4621"/>
                  </a:cubicBezTo>
                  <a:cubicBezTo>
                    <a:pt x="16351" y="4634"/>
                    <a:pt x="16343" y="4639"/>
                    <a:pt x="16336" y="4639"/>
                  </a:cubicBezTo>
                  <a:cubicBezTo>
                    <a:pt x="16302" y="4639"/>
                    <a:pt x="16270" y="4534"/>
                    <a:pt x="16230" y="4534"/>
                  </a:cubicBezTo>
                  <a:cubicBezTo>
                    <a:pt x="16224" y="4534"/>
                    <a:pt x="16219" y="4536"/>
                    <a:pt x="16213" y="4541"/>
                  </a:cubicBezTo>
                  <a:cubicBezTo>
                    <a:pt x="16191" y="4560"/>
                    <a:pt x="16167" y="4571"/>
                    <a:pt x="16143" y="4571"/>
                  </a:cubicBezTo>
                  <a:cubicBezTo>
                    <a:pt x="16101" y="4571"/>
                    <a:pt x="16059" y="4534"/>
                    <a:pt x="16041" y="4443"/>
                  </a:cubicBezTo>
                  <a:cubicBezTo>
                    <a:pt x="16036" y="4422"/>
                    <a:pt x="16030" y="4413"/>
                    <a:pt x="16022" y="4413"/>
                  </a:cubicBezTo>
                  <a:close/>
                  <a:moveTo>
                    <a:pt x="11688" y="5049"/>
                  </a:moveTo>
                  <a:cubicBezTo>
                    <a:pt x="11654" y="5049"/>
                    <a:pt x="11622" y="5073"/>
                    <a:pt x="11615" y="5109"/>
                  </a:cubicBezTo>
                  <a:cubicBezTo>
                    <a:pt x="11601" y="5188"/>
                    <a:pt x="11518" y="5197"/>
                    <a:pt x="11542" y="5269"/>
                  </a:cubicBezTo>
                  <a:cubicBezTo>
                    <a:pt x="11555" y="5314"/>
                    <a:pt x="11588" y="5334"/>
                    <a:pt x="11625" y="5334"/>
                  </a:cubicBezTo>
                  <a:cubicBezTo>
                    <a:pt x="11690" y="5334"/>
                    <a:pt x="11767" y="5272"/>
                    <a:pt x="11769" y="5171"/>
                  </a:cubicBezTo>
                  <a:cubicBezTo>
                    <a:pt x="11771" y="5084"/>
                    <a:pt x="11729" y="5049"/>
                    <a:pt x="11688" y="5049"/>
                  </a:cubicBezTo>
                  <a:close/>
                  <a:moveTo>
                    <a:pt x="15272" y="5232"/>
                  </a:moveTo>
                  <a:cubicBezTo>
                    <a:pt x="15219" y="5232"/>
                    <a:pt x="15123" y="5358"/>
                    <a:pt x="15186" y="5410"/>
                  </a:cubicBezTo>
                  <a:cubicBezTo>
                    <a:pt x="15199" y="5424"/>
                    <a:pt x="15216" y="5432"/>
                    <a:pt x="15232" y="5432"/>
                  </a:cubicBezTo>
                  <a:cubicBezTo>
                    <a:pt x="15269" y="5432"/>
                    <a:pt x="15304" y="5391"/>
                    <a:pt x="15304" y="5286"/>
                  </a:cubicBezTo>
                  <a:cubicBezTo>
                    <a:pt x="15304" y="5247"/>
                    <a:pt x="15291" y="5232"/>
                    <a:pt x="15272" y="5232"/>
                  </a:cubicBezTo>
                  <a:close/>
                  <a:moveTo>
                    <a:pt x="15408" y="5510"/>
                  </a:moveTo>
                  <a:cubicBezTo>
                    <a:pt x="15303" y="5510"/>
                    <a:pt x="15218" y="5726"/>
                    <a:pt x="15231" y="5774"/>
                  </a:cubicBezTo>
                  <a:cubicBezTo>
                    <a:pt x="15257" y="5882"/>
                    <a:pt x="15444" y="5944"/>
                    <a:pt x="15549" y="5944"/>
                  </a:cubicBezTo>
                  <a:cubicBezTo>
                    <a:pt x="15573" y="5944"/>
                    <a:pt x="15592" y="5941"/>
                    <a:pt x="15605" y="5934"/>
                  </a:cubicBezTo>
                  <a:lnTo>
                    <a:pt x="15605" y="5925"/>
                  </a:lnTo>
                  <a:cubicBezTo>
                    <a:pt x="15671" y="5890"/>
                    <a:pt x="15556" y="5570"/>
                    <a:pt x="15441" y="5517"/>
                  </a:cubicBezTo>
                  <a:cubicBezTo>
                    <a:pt x="15430" y="5512"/>
                    <a:pt x="15419" y="5510"/>
                    <a:pt x="15408" y="5510"/>
                  </a:cubicBezTo>
                  <a:close/>
                  <a:moveTo>
                    <a:pt x="6515" y="5739"/>
                  </a:moveTo>
                  <a:cubicBezTo>
                    <a:pt x="6431" y="5739"/>
                    <a:pt x="6417" y="5996"/>
                    <a:pt x="6459" y="6005"/>
                  </a:cubicBezTo>
                  <a:cubicBezTo>
                    <a:pt x="6465" y="6007"/>
                    <a:pt x="6472" y="6008"/>
                    <a:pt x="6480" y="6008"/>
                  </a:cubicBezTo>
                  <a:cubicBezTo>
                    <a:pt x="6538" y="6008"/>
                    <a:pt x="6643" y="5952"/>
                    <a:pt x="6655" y="5890"/>
                  </a:cubicBezTo>
                  <a:cubicBezTo>
                    <a:pt x="6669" y="5818"/>
                    <a:pt x="6603" y="5739"/>
                    <a:pt x="6515" y="5739"/>
                  </a:cubicBezTo>
                  <a:close/>
                  <a:moveTo>
                    <a:pt x="7622" y="5982"/>
                  </a:moveTo>
                  <a:cubicBezTo>
                    <a:pt x="7581" y="5982"/>
                    <a:pt x="7517" y="6110"/>
                    <a:pt x="7553" y="6156"/>
                  </a:cubicBezTo>
                  <a:lnTo>
                    <a:pt x="7553" y="6147"/>
                  </a:lnTo>
                  <a:cubicBezTo>
                    <a:pt x="7574" y="6176"/>
                    <a:pt x="7594" y="6191"/>
                    <a:pt x="7609" y="6191"/>
                  </a:cubicBezTo>
                  <a:cubicBezTo>
                    <a:pt x="7638" y="6191"/>
                    <a:pt x="7655" y="6143"/>
                    <a:pt x="7650" y="6040"/>
                  </a:cubicBezTo>
                  <a:cubicBezTo>
                    <a:pt x="7648" y="5999"/>
                    <a:pt x="7636" y="5982"/>
                    <a:pt x="7622" y="5982"/>
                  </a:cubicBezTo>
                  <a:close/>
                  <a:moveTo>
                    <a:pt x="20390" y="7027"/>
                  </a:moveTo>
                  <a:cubicBezTo>
                    <a:pt x="20231" y="7027"/>
                    <a:pt x="20055" y="7318"/>
                    <a:pt x="20129" y="7407"/>
                  </a:cubicBezTo>
                  <a:cubicBezTo>
                    <a:pt x="20144" y="7427"/>
                    <a:pt x="20157" y="7434"/>
                    <a:pt x="20170" y="7434"/>
                  </a:cubicBezTo>
                  <a:cubicBezTo>
                    <a:pt x="20208" y="7434"/>
                    <a:pt x="20239" y="7371"/>
                    <a:pt x="20272" y="7371"/>
                  </a:cubicBezTo>
                  <a:cubicBezTo>
                    <a:pt x="20283" y="7371"/>
                    <a:pt x="20295" y="7378"/>
                    <a:pt x="20307" y="7398"/>
                  </a:cubicBezTo>
                  <a:cubicBezTo>
                    <a:pt x="20322" y="7425"/>
                    <a:pt x="20342" y="7436"/>
                    <a:pt x="20366" y="7436"/>
                  </a:cubicBezTo>
                  <a:cubicBezTo>
                    <a:pt x="20435" y="7436"/>
                    <a:pt x="20528" y="7345"/>
                    <a:pt x="20572" y="7318"/>
                  </a:cubicBezTo>
                  <a:cubicBezTo>
                    <a:pt x="20632" y="7292"/>
                    <a:pt x="20604" y="7096"/>
                    <a:pt x="20433" y="7035"/>
                  </a:cubicBezTo>
                  <a:cubicBezTo>
                    <a:pt x="20419" y="7029"/>
                    <a:pt x="20404" y="7027"/>
                    <a:pt x="20390" y="7027"/>
                  </a:cubicBezTo>
                  <a:close/>
                  <a:moveTo>
                    <a:pt x="6198" y="3400"/>
                  </a:moveTo>
                  <a:cubicBezTo>
                    <a:pt x="6090" y="3400"/>
                    <a:pt x="5941" y="3562"/>
                    <a:pt x="5893" y="3662"/>
                  </a:cubicBezTo>
                  <a:cubicBezTo>
                    <a:pt x="5834" y="3787"/>
                    <a:pt x="5750" y="3698"/>
                    <a:pt x="5691" y="3787"/>
                  </a:cubicBezTo>
                  <a:cubicBezTo>
                    <a:pt x="5650" y="3844"/>
                    <a:pt x="5584" y="3897"/>
                    <a:pt x="5525" y="3897"/>
                  </a:cubicBezTo>
                  <a:cubicBezTo>
                    <a:pt x="5492" y="3897"/>
                    <a:pt x="5462" y="3881"/>
                    <a:pt x="5439" y="3840"/>
                  </a:cubicBezTo>
                  <a:cubicBezTo>
                    <a:pt x="5428" y="3820"/>
                    <a:pt x="5416" y="3812"/>
                    <a:pt x="5404" y="3812"/>
                  </a:cubicBezTo>
                  <a:cubicBezTo>
                    <a:pt x="5350" y="3812"/>
                    <a:pt x="5293" y="3964"/>
                    <a:pt x="5253" y="3964"/>
                  </a:cubicBezTo>
                  <a:cubicBezTo>
                    <a:pt x="5252" y="3964"/>
                    <a:pt x="5251" y="3964"/>
                    <a:pt x="5251" y="3964"/>
                  </a:cubicBezTo>
                  <a:cubicBezTo>
                    <a:pt x="5249" y="3963"/>
                    <a:pt x="5247" y="3963"/>
                    <a:pt x="5246" y="3963"/>
                  </a:cubicBezTo>
                  <a:cubicBezTo>
                    <a:pt x="5200" y="3963"/>
                    <a:pt x="5148" y="4080"/>
                    <a:pt x="5098" y="4080"/>
                  </a:cubicBezTo>
                  <a:cubicBezTo>
                    <a:pt x="5097" y="4080"/>
                    <a:pt x="5095" y="4080"/>
                    <a:pt x="5093" y="4079"/>
                  </a:cubicBezTo>
                  <a:cubicBezTo>
                    <a:pt x="5092" y="4079"/>
                    <a:pt x="5089" y="4079"/>
                    <a:pt x="5087" y="4079"/>
                  </a:cubicBezTo>
                  <a:cubicBezTo>
                    <a:pt x="5033" y="4079"/>
                    <a:pt x="4936" y="4189"/>
                    <a:pt x="4929" y="4266"/>
                  </a:cubicBezTo>
                  <a:cubicBezTo>
                    <a:pt x="4922" y="4345"/>
                    <a:pt x="4835" y="4328"/>
                    <a:pt x="4835" y="4426"/>
                  </a:cubicBezTo>
                  <a:cubicBezTo>
                    <a:pt x="4825" y="4505"/>
                    <a:pt x="4796" y="4555"/>
                    <a:pt x="4764" y="4555"/>
                  </a:cubicBezTo>
                  <a:cubicBezTo>
                    <a:pt x="4750" y="4555"/>
                    <a:pt x="4736" y="4545"/>
                    <a:pt x="4723" y="4523"/>
                  </a:cubicBezTo>
                  <a:cubicBezTo>
                    <a:pt x="4717" y="4507"/>
                    <a:pt x="4710" y="4500"/>
                    <a:pt x="4704" y="4500"/>
                  </a:cubicBezTo>
                  <a:cubicBezTo>
                    <a:pt x="4675" y="4500"/>
                    <a:pt x="4652" y="4643"/>
                    <a:pt x="4695" y="4745"/>
                  </a:cubicBezTo>
                  <a:cubicBezTo>
                    <a:pt x="4748" y="4869"/>
                    <a:pt x="4597" y="4878"/>
                    <a:pt x="4625" y="4958"/>
                  </a:cubicBezTo>
                  <a:cubicBezTo>
                    <a:pt x="4650" y="5038"/>
                    <a:pt x="4569" y="5082"/>
                    <a:pt x="4587" y="5171"/>
                  </a:cubicBezTo>
                  <a:cubicBezTo>
                    <a:pt x="4604" y="5260"/>
                    <a:pt x="4534" y="5286"/>
                    <a:pt x="4479" y="5322"/>
                  </a:cubicBezTo>
                  <a:cubicBezTo>
                    <a:pt x="4423" y="5348"/>
                    <a:pt x="4391" y="5544"/>
                    <a:pt x="4465" y="5552"/>
                  </a:cubicBezTo>
                  <a:cubicBezTo>
                    <a:pt x="4534" y="5570"/>
                    <a:pt x="4423" y="5597"/>
                    <a:pt x="4430" y="5739"/>
                  </a:cubicBezTo>
                  <a:cubicBezTo>
                    <a:pt x="4437" y="5890"/>
                    <a:pt x="4311" y="5792"/>
                    <a:pt x="4314" y="5899"/>
                  </a:cubicBezTo>
                  <a:cubicBezTo>
                    <a:pt x="4318" y="5996"/>
                    <a:pt x="4297" y="6067"/>
                    <a:pt x="4227" y="6067"/>
                  </a:cubicBezTo>
                  <a:cubicBezTo>
                    <a:pt x="4157" y="6067"/>
                    <a:pt x="4262" y="6183"/>
                    <a:pt x="4269" y="6289"/>
                  </a:cubicBezTo>
                  <a:cubicBezTo>
                    <a:pt x="4276" y="6387"/>
                    <a:pt x="4196" y="6316"/>
                    <a:pt x="4192" y="6484"/>
                  </a:cubicBezTo>
                  <a:cubicBezTo>
                    <a:pt x="4189" y="6644"/>
                    <a:pt x="4056" y="6484"/>
                    <a:pt x="4035" y="6697"/>
                  </a:cubicBezTo>
                  <a:cubicBezTo>
                    <a:pt x="4017" y="6910"/>
                    <a:pt x="4101" y="6883"/>
                    <a:pt x="4164" y="6892"/>
                  </a:cubicBezTo>
                  <a:cubicBezTo>
                    <a:pt x="4224" y="6901"/>
                    <a:pt x="4140" y="7052"/>
                    <a:pt x="4185" y="7132"/>
                  </a:cubicBezTo>
                  <a:cubicBezTo>
                    <a:pt x="4202" y="7165"/>
                    <a:pt x="4217" y="7182"/>
                    <a:pt x="4227" y="7182"/>
                  </a:cubicBezTo>
                  <a:cubicBezTo>
                    <a:pt x="4246" y="7182"/>
                    <a:pt x="4252" y="7132"/>
                    <a:pt x="4234" y="7026"/>
                  </a:cubicBezTo>
                  <a:cubicBezTo>
                    <a:pt x="4227" y="6983"/>
                    <a:pt x="4233" y="6966"/>
                    <a:pt x="4246" y="6966"/>
                  </a:cubicBezTo>
                  <a:cubicBezTo>
                    <a:pt x="4284" y="6966"/>
                    <a:pt x="4377" y="7119"/>
                    <a:pt x="4335" y="7212"/>
                  </a:cubicBezTo>
                  <a:cubicBezTo>
                    <a:pt x="4279" y="7336"/>
                    <a:pt x="4423" y="7434"/>
                    <a:pt x="4496" y="7452"/>
                  </a:cubicBezTo>
                  <a:cubicBezTo>
                    <a:pt x="4544" y="7457"/>
                    <a:pt x="4668" y="7520"/>
                    <a:pt x="4749" y="7520"/>
                  </a:cubicBezTo>
                  <a:cubicBezTo>
                    <a:pt x="4791" y="7520"/>
                    <a:pt x="4822" y="7503"/>
                    <a:pt x="4824" y="7452"/>
                  </a:cubicBezTo>
                  <a:cubicBezTo>
                    <a:pt x="4828" y="7354"/>
                    <a:pt x="4730" y="7256"/>
                    <a:pt x="4653" y="7043"/>
                  </a:cubicBezTo>
                  <a:cubicBezTo>
                    <a:pt x="4573" y="6830"/>
                    <a:pt x="4517" y="6475"/>
                    <a:pt x="4608" y="6333"/>
                  </a:cubicBezTo>
                  <a:cubicBezTo>
                    <a:pt x="4699" y="6183"/>
                    <a:pt x="4622" y="6120"/>
                    <a:pt x="4709" y="5952"/>
                  </a:cubicBezTo>
                  <a:cubicBezTo>
                    <a:pt x="4800" y="5783"/>
                    <a:pt x="4748" y="5623"/>
                    <a:pt x="4821" y="5606"/>
                  </a:cubicBezTo>
                  <a:cubicBezTo>
                    <a:pt x="4898" y="5588"/>
                    <a:pt x="4814" y="5410"/>
                    <a:pt x="4891" y="5384"/>
                  </a:cubicBezTo>
                  <a:cubicBezTo>
                    <a:pt x="4947" y="5348"/>
                    <a:pt x="4982" y="5206"/>
                    <a:pt x="4968" y="5065"/>
                  </a:cubicBezTo>
                  <a:cubicBezTo>
                    <a:pt x="4957" y="4984"/>
                    <a:pt x="5048" y="5073"/>
                    <a:pt x="5086" y="4949"/>
                  </a:cubicBezTo>
                  <a:cubicBezTo>
                    <a:pt x="5128" y="4834"/>
                    <a:pt x="5226" y="4913"/>
                    <a:pt x="5254" y="4745"/>
                  </a:cubicBezTo>
                  <a:cubicBezTo>
                    <a:pt x="5286" y="4576"/>
                    <a:pt x="5715" y="4195"/>
                    <a:pt x="5960" y="4053"/>
                  </a:cubicBezTo>
                  <a:cubicBezTo>
                    <a:pt x="6201" y="3902"/>
                    <a:pt x="6368" y="3635"/>
                    <a:pt x="6285" y="3458"/>
                  </a:cubicBezTo>
                  <a:cubicBezTo>
                    <a:pt x="6263" y="3417"/>
                    <a:pt x="6233" y="3400"/>
                    <a:pt x="6198" y="3400"/>
                  </a:cubicBezTo>
                  <a:close/>
                  <a:moveTo>
                    <a:pt x="3750" y="8168"/>
                  </a:moveTo>
                  <a:cubicBezTo>
                    <a:pt x="3674" y="8168"/>
                    <a:pt x="3590" y="8360"/>
                    <a:pt x="3658" y="8517"/>
                  </a:cubicBezTo>
                  <a:cubicBezTo>
                    <a:pt x="3684" y="8581"/>
                    <a:pt x="3709" y="8604"/>
                    <a:pt x="3733" y="8604"/>
                  </a:cubicBezTo>
                  <a:cubicBezTo>
                    <a:pt x="3801" y="8604"/>
                    <a:pt x="3859" y="8405"/>
                    <a:pt x="3895" y="8392"/>
                  </a:cubicBezTo>
                  <a:cubicBezTo>
                    <a:pt x="3944" y="8374"/>
                    <a:pt x="3864" y="8232"/>
                    <a:pt x="3780" y="8179"/>
                  </a:cubicBezTo>
                  <a:cubicBezTo>
                    <a:pt x="3770" y="8172"/>
                    <a:pt x="3760" y="8168"/>
                    <a:pt x="3750" y="8168"/>
                  </a:cubicBezTo>
                  <a:close/>
                  <a:moveTo>
                    <a:pt x="223" y="15543"/>
                  </a:moveTo>
                  <a:cubicBezTo>
                    <a:pt x="210" y="15543"/>
                    <a:pt x="194" y="15549"/>
                    <a:pt x="178" y="15554"/>
                  </a:cubicBezTo>
                  <a:cubicBezTo>
                    <a:pt x="185" y="15562"/>
                    <a:pt x="192" y="15580"/>
                    <a:pt x="196" y="15607"/>
                  </a:cubicBezTo>
                  <a:cubicBezTo>
                    <a:pt x="213" y="15678"/>
                    <a:pt x="129" y="15696"/>
                    <a:pt x="154" y="15784"/>
                  </a:cubicBezTo>
                  <a:cubicBezTo>
                    <a:pt x="168" y="15830"/>
                    <a:pt x="152" y="15854"/>
                    <a:pt x="133" y="15854"/>
                  </a:cubicBezTo>
                  <a:cubicBezTo>
                    <a:pt x="115" y="15854"/>
                    <a:pt x="94" y="15832"/>
                    <a:pt x="94" y="15784"/>
                  </a:cubicBezTo>
                  <a:cubicBezTo>
                    <a:pt x="94" y="15744"/>
                    <a:pt x="80" y="15728"/>
                    <a:pt x="62" y="15728"/>
                  </a:cubicBezTo>
                  <a:cubicBezTo>
                    <a:pt x="37" y="15728"/>
                    <a:pt x="7" y="15760"/>
                    <a:pt x="7" y="15802"/>
                  </a:cubicBezTo>
                  <a:cubicBezTo>
                    <a:pt x="11" y="15828"/>
                    <a:pt x="7" y="15855"/>
                    <a:pt x="0" y="15873"/>
                  </a:cubicBezTo>
                  <a:lnTo>
                    <a:pt x="63" y="15935"/>
                  </a:lnTo>
                  <a:cubicBezTo>
                    <a:pt x="132" y="15969"/>
                    <a:pt x="203" y="15985"/>
                    <a:pt x="275" y="15985"/>
                  </a:cubicBezTo>
                  <a:cubicBezTo>
                    <a:pt x="315" y="15985"/>
                    <a:pt x="355" y="15980"/>
                    <a:pt x="395" y="15971"/>
                  </a:cubicBezTo>
                  <a:cubicBezTo>
                    <a:pt x="391" y="15900"/>
                    <a:pt x="395" y="15828"/>
                    <a:pt x="398" y="15749"/>
                  </a:cubicBezTo>
                  <a:cubicBezTo>
                    <a:pt x="398" y="15701"/>
                    <a:pt x="357" y="15639"/>
                    <a:pt x="335" y="15639"/>
                  </a:cubicBezTo>
                  <a:cubicBezTo>
                    <a:pt x="333" y="15639"/>
                    <a:pt x="330" y="15641"/>
                    <a:pt x="328" y="15642"/>
                  </a:cubicBezTo>
                  <a:cubicBezTo>
                    <a:pt x="323" y="15645"/>
                    <a:pt x="318" y="15647"/>
                    <a:pt x="314" y="15647"/>
                  </a:cubicBezTo>
                  <a:cubicBezTo>
                    <a:pt x="291" y="15647"/>
                    <a:pt x="269" y="15615"/>
                    <a:pt x="252" y="15571"/>
                  </a:cubicBezTo>
                  <a:cubicBezTo>
                    <a:pt x="246" y="15549"/>
                    <a:pt x="236" y="15543"/>
                    <a:pt x="223" y="15543"/>
                  </a:cubicBezTo>
                  <a:close/>
                  <a:moveTo>
                    <a:pt x="11275" y="15436"/>
                  </a:moveTo>
                  <a:cubicBezTo>
                    <a:pt x="11277" y="15436"/>
                    <a:pt x="11279" y="15437"/>
                    <a:pt x="11280" y="15438"/>
                  </a:cubicBezTo>
                  <a:cubicBezTo>
                    <a:pt x="11318" y="15465"/>
                    <a:pt x="11249" y="16361"/>
                    <a:pt x="11140" y="16610"/>
                  </a:cubicBezTo>
                  <a:cubicBezTo>
                    <a:pt x="11036" y="16858"/>
                    <a:pt x="10822" y="16920"/>
                    <a:pt x="10822" y="17124"/>
                  </a:cubicBezTo>
                  <a:cubicBezTo>
                    <a:pt x="10822" y="17280"/>
                    <a:pt x="10672" y="17374"/>
                    <a:pt x="10590" y="17374"/>
                  </a:cubicBezTo>
                  <a:cubicBezTo>
                    <a:pt x="10564" y="17374"/>
                    <a:pt x="10545" y="17365"/>
                    <a:pt x="10539" y="17346"/>
                  </a:cubicBezTo>
                  <a:cubicBezTo>
                    <a:pt x="10519" y="17257"/>
                    <a:pt x="10732" y="17240"/>
                    <a:pt x="10780" y="16947"/>
                  </a:cubicBezTo>
                  <a:cubicBezTo>
                    <a:pt x="10833" y="16654"/>
                    <a:pt x="11025" y="16503"/>
                    <a:pt x="11119" y="16113"/>
                  </a:cubicBezTo>
                  <a:cubicBezTo>
                    <a:pt x="11183" y="15840"/>
                    <a:pt x="11237" y="15436"/>
                    <a:pt x="11275" y="15436"/>
                  </a:cubicBezTo>
                  <a:close/>
                  <a:moveTo>
                    <a:pt x="15487" y="16133"/>
                  </a:moveTo>
                  <a:cubicBezTo>
                    <a:pt x="15485" y="16133"/>
                    <a:pt x="15482" y="16135"/>
                    <a:pt x="15479" y="16139"/>
                  </a:cubicBezTo>
                  <a:cubicBezTo>
                    <a:pt x="15441" y="16201"/>
                    <a:pt x="15479" y="16467"/>
                    <a:pt x="15420" y="16485"/>
                  </a:cubicBezTo>
                  <a:cubicBezTo>
                    <a:pt x="15360" y="16503"/>
                    <a:pt x="15416" y="16654"/>
                    <a:pt x="15392" y="16849"/>
                  </a:cubicBezTo>
                  <a:cubicBezTo>
                    <a:pt x="15371" y="17044"/>
                    <a:pt x="15402" y="17328"/>
                    <a:pt x="15434" y="17506"/>
                  </a:cubicBezTo>
                  <a:cubicBezTo>
                    <a:pt x="15465" y="17683"/>
                    <a:pt x="15392" y="18615"/>
                    <a:pt x="15423" y="18775"/>
                  </a:cubicBezTo>
                  <a:cubicBezTo>
                    <a:pt x="15451" y="18935"/>
                    <a:pt x="15374" y="19627"/>
                    <a:pt x="15399" y="19707"/>
                  </a:cubicBezTo>
                  <a:cubicBezTo>
                    <a:pt x="15407" y="19730"/>
                    <a:pt x="15412" y="19739"/>
                    <a:pt x="15416" y="19739"/>
                  </a:cubicBezTo>
                  <a:cubicBezTo>
                    <a:pt x="15437" y="19739"/>
                    <a:pt x="15428" y="19516"/>
                    <a:pt x="15483" y="19494"/>
                  </a:cubicBezTo>
                  <a:cubicBezTo>
                    <a:pt x="15487" y="19491"/>
                    <a:pt x="15492" y="19490"/>
                    <a:pt x="15496" y="19490"/>
                  </a:cubicBezTo>
                  <a:cubicBezTo>
                    <a:pt x="15549" y="19490"/>
                    <a:pt x="15552" y="19692"/>
                    <a:pt x="15591" y="19733"/>
                  </a:cubicBezTo>
                  <a:cubicBezTo>
                    <a:pt x="15594" y="19737"/>
                    <a:pt x="15596" y="19739"/>
                    <a:pt x="15598" y="19739"/>
                  </a:cubicBezTo>
                  <a:cubicBezTo>
                    <a:pt x="15628" y="19739"/>
                    <a:pt x="15604" y="19440"/>
                    <a:pt x="15572" y="19440"/>
                  </a:cubicBezTo>
                  <a:cubicBezTo>
                    <a:pt x="15572" y="19440"/>
                    <a:pt x="15571" y="19440"/>
                    <a:pt x="15570" y="19440"/>
                  </a:cubicBezTo>
                  <a:cubicBezTo>
                    <a:pt x="15569" y="19441"/>
                    <a:pt x="15567" y="19441"/>
                    <a:pt x="15566" y="19441"/>
                  </a:cubicBezTo>
                  <a:cubicBezTo>
                    <a:pt x="15529" y="19441"/>
                    <a:pt x="15499" y="19204"/>
                    <a:pt x="15483" y="19050"/>
                  </a:cubicBezTo>
                  <a:cubicBezTo>
                    <a:pt x="15462" y="18890"/>
                    <a:pt x="15517" y="18704"/>
                    <a:pt x="15517" y="18509"/>
                  </a:cubicBezTo>
                  <a:cubicBezTo>
                    <a:pt x="15517" y="18407"/>
                    <a:pt x="15543" y="18361"/>
                    <a:pt x="15575" y="18361"/>
                  </a:cubicBezTo>
                  <a:cubicBezTo>
                    <a:pt x="15605" y="18361"/>
                    <a:pt x="15641" y="18401"/>
                    <a:pt x="15668" y="18473"/>
                  </a:cubicBezTo>
                  <a:cubicBezTo>
                    <a:pt x="15688" y="18527"/>
                    <a:pt x="15701" y="18548"/>
                    <a:pt x="15710" y="18548"/>
                  </a:cubicBezTo>
                  <a:cubicBezTo>
                    <a:pt x="15725" y="18548"/>
                    <a:pt x="15723" y="18480"/>
                    <a:pt x="15710" y="18411"/>
                  </a:cubicBezTo>
                  <a:cubicBezTo>
                    <a:pt x="15689" y="18305"/>
                    <a:pt x="15615" y="17524"/>
                    <a:pt x="15573" y="17240"/>
                  </a:cubicBezTo>
                  <a:lnTo>
                    <a:pt x="15577" y="17240"/>
                  </a:lnTo>
                  <a:cubicBezTo>
                    <a:pt x="15535" y="16956"/>
                    <a:pt x="15636" y="16680"/>
                    <a:pt x="15559" y="16530"/>
                  </a:cubicBezTo>
                  <a:cubicBezTo>
                    <a:pt x="15492" y="16391"/>
                    <a:pt x="15513" y="16133"/>
                    <a:pt x="15487" y="16133"/>
                  </a:cubicBezTo>
                  <a:close/>
                  <a:moveTo>
                    <a:pt x="10564" y="2864"/>
                  </a:moveTo>
                  <a:cubicBezTo>
                    <a:pt x="10525" y="2864"/>
                    <a:pt x="10484" y="2917"/>
                    <a:pt x="10396" y="2961"/>
                  </a:cubicBezTo>
                  <a:cubicBezTo>
                    <a:pt x="10309" y="3005"/>
                    <a:pt x="10302" y="3183"/>
                    <a:pt x="10257" y="3236"/>
                  </a:cubicBezTo>
                  <a:cubicBezTo>
                    <a:pt x="10211" y="3290"/>
                    <a:pt x="10131" y="3503"/>
                    <a:pt x="10169" y="3520"/>
                  </a:cubicBezTo>
                  <a:cubicBezTo>
                    <a:pt x="10204" y="3538"/>
                    <a:pt x="10187" y="3600"/>
                    <a:pt x="10194" y="3662"/>
                  </a:cubicBezTo>
                  <a:cubicBezTo>
                    <a:pt x="10196" y="3709"/>
                    <a:pt x="10179" y="3731"/>
                    <a:pt x="10151" y="3731"/>
                  </a:cubicBezTo>
                  <a:cubicBezTo>
                    <a:pt x="10141" y="3731"/>
                    <a:pt x="10131" y="3729"/>
                    <a:pt x="10120" y="3724"/>
                  </a:cubicBezTo>
                  <a:cubicBezTo>
                    <a:pt x="10107" y="3719"/>
                    <a:pt x="10084" y="3715"/>
                    <a:pt x="10058" y="3715"/>
                  </a:cubicBezTo>
                  <a:cubicBezTo>
                    <a:pt x="10000" y="3715"/>
                    <a:pt x="9928" y="3734"/>
                    <a:pt x="9928" y="3795"/>
                  </a:cubicBezTo>
                  <a:cubicBezTo>
                    <a:pt x="9932" y="3875"/>
                    <a:pt x="10015" y="3911"/>
                    <a:pt x="10012" y="3955"/>
                  </a:cubicBezTo>
                  <a:cubicBezTo>
                    <a:pt x="10010" y="3968"/>
                    <a:pt x="10003" y="3974"/>
                    <a:pt x="9994" y="3974"/>
                  </a:cubicBezTo>
                  <a:cubicBezTo>
                    <a:pt x="9973" y="3974"/>
                    <a:pt x="9937" y="3942"/>
                    <a:pt x="9918" y="3911"/>
                  </a:cubicBezTo>
                  <a:cubicBezTo>
                    <a:pt x="9907" y="3893"/>
                    <a:pt x="9893" y="3885"/>
                    <a:pt x="9879" y="3885"/>
                  </a:cubicBezTo>
                  <a:cubicBezTo>
                    <a:pt x="9848" y="3885"/>
                    <a:pt x="9815" y="3919"/>
                    <a:pt x="9806" y="3973"/>
                  </a:cubicBezTo>
                  <a:cubicBezTo>
                    <a:pt x="9798" y="4019"/>
                    <a:pt x="9777" y="4032"/>
                    <a:pt x="9758" y="4032"/>
                  </a:cubicBezTo>
                  <a:cubicBezTo>
                    <a:pt x="9743" y="4032"/>
                    <a:pt x="9730" y="4025"/>
                    <a:pt x="9722" y="4017"/>
                  </a:cubicBezTo>
                  <a:cubicBezTo>
                    <a:pt x="9720" y="4015"/>
                    <a:pt x="9717" y="4014"/>
                    <a:pt x="9714" y="4014"/>
                  </a:cubicBezTo>
                  <a:cubicBezTo>
                    <a:pt x="9700" y="4014"/>
                    <a:pt x="9676" y="4038"/>
                    <a:pt x="9655" y="4038"/>
                  </a:cubicBezTo>
                  <a:cubicBezTo>
                    <a:pt x="9650" y="4038"/>
                    <a:pt x="9646" y="4038"/>
                    <a:pt x="9642" y="4035"/>
                  </a:cubicBezTo>
                  <a:cubicBezTo>
                    <a:pt x="9614" y="4008"/>
                    <a:pt x="9698" y="3902"/>
                    <a:pt x="9677" y="3848"/>
                  </a:cubicBezTo>
                  <a:cubicBezTo>
                    <a:pt x="9671" y="3834"/>
                    <a:pt x="9659" y="3827"/>
                    <a:pt x="9646" y="3827"/>
                  </a:cubicBezTo>
                  <a:cubicBezTo>
                    <a:pt x="9611" y="3827"/>
                    <a:pt x="9563" y="3871"/>
                    <a:pt x="9558" y="3928"/>
                  </a:cubicBezTo>
                  <a:cubicBezTo>
                    <a:pt x="9555" y="3946"/>
                    <a:pt x="9551" y="3953"/>
                    <a:pt x="9545" y="3953"/>
                  </a:cubicBezTo>
                  <a:cubicBezTo>
                    <a:pt x="9528" y="3953"/>
                    <a:pt x="9498" y="3889"/>
                    <a:pt x="9480" y="3889"/>
                  </a:cubicBezTo>
                  <a:cubicBezTo>
                    <a:pt x="9478" y="3889"/>
                    <a:pt x="9476" y="3891"/>
                    <a:pt x="9474" y="3893"/>
                  </a:cubicBezTo>
                  <a:cubicBezTo>
                    <a:pt x="9446" y="3937"/>
                    <a:pt x="9418" y="3973"/>
                    <a:pt x="9390" y="4008"/>
                  </a:cubicBezTo>
                  <a:cubicBezTo>
                    <a:pt x="9382" y="4017"/>
                    <a:pt x="9373" y="4021"/>
                    <a:pt x="9364" y="4021"/>
                  </a:cubicBezTo>
                  <a:cubicBezTo>
                    <a:pt x="9342" y="4021"/>
                    <a:pt x="9316" y="4002"/>
                    <a:pt x="9296" y="4002"/>
                  </a:cubicBezTo>
                  <a:cubicBezTo>
                    <a:pt x="9284" y="4002"/>
                    <a:pt x="9273" y="4010"/>
                    <a:pt x="9268" y="4035"/>
                  </a:cubicBezTo>
                  <a:cubicBezTo>
                    <a:pt x="9254" y="4115"/>
                    <a:pt x="9345" y="4141"/>
                    <a:pt x="9345" y="4177"/>
                  </a:cubicBezTo>
                  <a:cubicBezTo>
                    <a:pt x="9348" y="4204"/>
                    <a:pt x="9142" y="4204"/>
                    <a:pt x="9135" y="4257"/>
                  </a:cubicBezTo>
                  <a:cubicBezTo>
                    <a:pt x="9132" y="4310"/>
                    <a:pt x="9062" y="4310"/>
                    <a:pt x="8978" y="4319"/>
                  </a:cubicBezTo>
                  <a:cubicBezTo>
                    <a:pt x="8894" y="4319"/>
                    <a:pt x="8925" y="4426"/>
                    <a:pt x="8859" y="4461"/>
                  </a:cubicBezTo>
                  <a:cubicBezTo>
                    <a:pt x="8793" y="4496"/>
                    <a:pt x="8761" y="4496"/>
                    <a:pt x="8740" y="4585"/>
                  </a:cubicBezTo>
                  <a:cubicBezTo>
                    <a:pt x="8728" y="4637"/>
                    <a:pt x="8708" y="4664"/>
                    <a:pt x="8687" y="4664"/>
                  </a:cubicBezTo>
                  <a:cubicBezTo>
                    <a:pt x="8671" y="4664"/>
                    <a:pt x="8656" y="4650"/>
                    <a:pt x="8643" y="4621"/>
                  </a:cubicBezTo>
                  <a:cubicBezTo>
                    <a:pt x="8638" y="4606"/>
                    <a:pt x="8630" y="4600"/>
                    <a:pt x="8622" y="4600"/>
                  </a:cubicBezTo>
                  <a:cubicBezTo>
                    <a:pt x="8597" y="4600"/>
                    <a:pt x="8567" y="4658"/>
                    <a:pt x="8594" y="4665"/>
                  </a:cubicBezTo>
                  <a:cubicBezTo>
                    <a:pt x="8622" y="4673"/>
                    <a:pt x="8599" y="4747"/>
                    <a:pt x="8579" y="4747"/>
                  </a:cubicBezTo>
                  <a:cubicBezTo>
                    <a:pt x="8577" y="4747"/>
                    <a:pt x="8575" y="4747"/>
                    <a:pt x="8573" y="4745"/>
                  </a:cubicBezTo>
                  <a:cubicBezTo>
                    <a:pt x="8571" y="4743"/>
                    <a:pt x="8570" y="4743"/>
                    <a:pt x="8568" y="4743"/>
                  </a:cubicBezTo>
                  <a:cubicBezTo>
                    <a:pt x="8548" y="4743"/>
                    <a:pt x="8503" y="4826"/>
                    <a:pt x="8521" y="4826"/>
                  </a:cubicBezTo>
                  <a:cubicBezTo>
                    <a:pt x="8523" y="4826"/>
                    <a:pt x="8525" y="4826"/>
                    <a:pt x="8527" y="4825"/>
                  </a:cubicBezTo>
                  <a:cubicBezTo>
                    <a:pt x="8529" y="4824"/>
                    <a:pt x="8531" y="4824"/>
                    <a:pt x="8533" y="4824"/>
                  </a:cubicBezTo>
                  <a:cubicBezTo>
                    <a:pt x="8564" y="4824"/>
                    <a:pt x="8575" y="4898"/>
                    <a:pt x="8562" y="4949"/>
                  </a:cubicBezTo>
                  <a:cubicBezTo>
                    <a:pt x="8559" y="4959"/>
                    <a:pt x="8554" y="4962"/>
                    <a:pt x="8548" y="4962"/>
                  </a:cubicBezTo>
                  <a:cubicBezTo>
                    <a:pt x="8526" y="4962"/>
                    <a:pt x="8490" y="4918"/>
                    <a:pt x="8468" y="4918"/>
                  </a:cubicBezTo>
                  <a:cubicBezTo>
                    <a:pt x="8462" y="4918"/>
                    <a:pt x="8457" y="4922"/>
                    <a:pt x="8454" y="4931"/>
                  </a:cubicBezTo>
                  <a:cubicBezTo>
                    <a:pt x="8434" y="4981"/>
                    <a:pt x="8482" y="5039"/>
                    <a:pt x="8514" y="5039"/>
                  </a:cubicBezTo>
                  <a:cubicBezTo>
                    <a:pt x="8516" y="5039"/>
                    <a:pt x="8518" y="5038"/>
                    <a:pt x="8520" y="5038"/>
                  </a:cubicBezTo>
                  <a:cubicBezTo>
                    <a:pt x="8524" y="5035"/>
                    <a:pt x="8528" y="5034"/>
                    <a:pt x="8531" y="5034"/>
                  </a:cubicBezTo>
                  <a:cubicBezTo>
                    <a:pt x="8555" y="5034"/>
                    <a:pt x="8576" y="5083"/>
                    <a:pt x="8576" y="5144"/>
                  </a:cubicBezTo>
                  <a:cubicBezTo>
                    <a:pt x="8577" y="5160"/>
                    <a:pt x="8572" y="5166"/>
                    <a:pt x="8564" y="5166"/>
                  </a:cubicBezTo>
                  <a:cubicBezTo>
                    <a:pt x="8549" y="5166"/>
                    <a:pt x="8522" y="5145"/>
                    <a:pt x="8502" y="5145"/>
                  </a:cubicBezTo>
                  <a:cubicBezTo>
                    <a:pt x="8493" y="5145"/>
                    <a:pt x="8486" y="5150"/>
                    <a:pt x="8482" y="5162"/>
                  </a:cubicBezTo>
                  <a:cubicBezTo>
                    <a:pt x="8464" y="5215"/>
                    <a:pt x="8496" y="5242"/>
                    <a:pt x="8531" y="5251"/>
                  </a:cubicBezTo>
                  <a:cubicBezTo>
                    <a:pt x="8566" y="5260"/>
                    <a:pt x="8541" y="5295"/>
                    <a:pt x="8573" y="5366"/>
                  </a:cubicBezTo>
                  <a:cubicBezTo>
                    <a:pt x="8573" y="5366"/>
                    <a:pt x="8576" y="5375"/>
                    <a:pt x="8580" y="5384"/>
                  </a:cubicBezTo>
                  <a:cubicBezTo>
                    <a:pt x="8597" y="5437"/>
                    <a:pt x="8562" y="5464"/>
                    <a:pt x="8566" y="5517"/>
                  </a:cubicBezTo>
                  <a:cubicBezTo>
                    <a:pt x="8568" y="5556"/>
                    <a:pt x="8554" y="5581"/>
                    <a:pt x="8543" y="5581"/>
                  </a:cubicBezTo>
                  <a:cubicBezTo>
                    <a:pt x="8536" y="5581"/>
                    <a:pt x="8531" y="5572"/>
                    <a:pt x="8531" y="5552"/>
                  </a:cubicBezTo>
                  <a:cubicBezTo>
                    <a:pt x="8531" y="5517"/>
                    <a:pt x="8498" y="5496"/>
                    <a:pt x="8466" y="5496"/>
                  </a:cubicBezTo>
                  <a:cubicBezTo>
                    <a:pt x="8441" y="5496"/>
                    <a:pt x="8417" y="5508"/>
                    <a:pt x="8409" y="5535"/>
                  </a:cubicBezTo>
                  <a:cubicBezTo>
                    <a:pt x="8394" y="5577"/>
                    <a:pt x="8383" y="5616"/>
                    <a:pt x="8370" y="5616"/>
                  </a:cubicBezTo>
                  <a:cubicBezTo>
                    <a:pt x="8364" y="5616"/>
                    <a:pt x="8357" y="5608"/>
                    <a:pt x="8349" y="5588"/>
                  </a:cubicBezTo>
                  <a:cubicBezTo>
                    <a:pt x="8343" y="5574"/>
                    <a:pt x="8333" y="5568"/>
                    <a:pt x="8320" y="5568"/>
                  </a:cubicBezTo>
                  <a:cubicBezTo>
                    <a:pt x="8286" y="5568"/>
                    <a:pt x="8230" y="5608"/>
                    <a:pt x="8164" y="5614"/>
                  </a:cubicBezTo>
                  <a:cubicBezTo>
                    <a:pt x="8073" y="5623"/>
                    <a:pt x="7881" y="5641"/>
                    <a:pt x="7836" y="5686"/>
                  </a:cubicBezTo>
                  <a:cubicBezTo>
                    <a:pt x="7790" y="5730"/>
                    <a:pt x="7748" y="5899"/>
                    <a:pt x="7794" y="6023"/>
                  </a:cubicBezTo>
                  <a:cubicBezTo>
                    <a:pt x="7836" y="6138"/>
                    <a:pt x="7794" y="6183"/>
                    <a:pt x="7794" y="6253"/>
                  </a:cubicBezTo>
                  <a:cubicBezTo>
                    <a:pt x="7794" y="6324"/>
                    <a:pt x="7905" y="6475"/>
                    <a:pt x="7965" y="6493"/>
                  </a:cubicBezTo>
                  <a:cubicBezTo>
                    <a:pt x="8024" y="6511"/>
                    <a:pt x="8073" y="6697"/>
                    <a:pt x="8038" y="6822"/>
                  </a:cubicBezTo>
                  <a:cubicBezTo>
                    <a:pt x="8030" y="6850"/>
                    <a:pt x="8016" y="6862"/>
                    <a:pt x="8000" y="6862"/>
                  </a:cubicBezTo>
                  <a:cubicBezTo>
                    <a:pt x="7951" y="6862"/>
                    <a:pt x="7874" y="6749"/>
                    <a:pt x="7822" y="6635"/>
                  </a:cubicBezTo>
                  <a:cubicBezTo>
                    <a:pt x="7756" y="6502"/>
                    <a:pt x="7608" y="6439"/>
                    <a:pt x="7543" y="6439"/>
                  </a:cubicBezTo>
                  <a:cubicBezTo>
                    <a:pt x="7539" y="6439"/>
                    <a:pt x="7535" y="6439"/>
                    <a:pt x="7532" y="6440"/>
                  </a:cubicBezTo>
                  <a:cubicBezTo>
                    <a:pt x="7530" y="6440"/>
                    <a:pt x="7528" y="6440"/>
                    <a:pt x="7527" y="6440"/>
                  </a:cubicBezTo>
                  <a:cubicBezTo>
                    <a:pt x="7481" y="6440"/>
                    <a:pt x="7509" y="6316"/>
                    <a:pt x="7441" y="6316"/>
                  </a:cubicBezTo>
                  <a:cubicBezTo>
                    <a:pt x="7371" y="6324"/>
                    <a:pt x="7315" y="6484"/>
                    <a:pt x="7360" y="6484"/>
                  </a:cubicBezTo>
                  <a:cubicBezTo>
                    <a:pt x="7371" y="6484"/>
                    <a:pt x="7380" y="6484"/>
                    <a:pt x="7388" y="6484"/>
                  </a:cubicBezTo>
                  <a:cubicBezTo>
                    <a:pt x="7417" y="6484"/>
                    <a:pt x="7432" y="6489"/>
                    <a:pt x="7413" y="6537"/>
                  </a:cubicBezTo>
                  <a:cubicBezTo>
                    <a:pt x="7389" y="6591"/>
                    <a:pt x="7427" y="6582"/>
                    <a:pt x="7483" y="6644"/>
                  </a:cubicBezTo>
                  <a:cubicBezTo>
                    <a:pt x="7520" y="6691"/>
                    <a:pt x="7486" y="6743"/>
                    <a:pt x="7442" y="6743"/>
                  </a:cubicBezTo>
                  <a:cubicBezTo>
                    <a:pt x="7421" y="6743"/>
                    <a:pt x="7397" y="6730"/>
                    <a:pt x="7378" y="6697"/>
                  </a:cubicBezTo>
                  <a:cubicBezTo>
                    <a:pt x="7361" y="6668"/>
                    <a:pt x="7342" y="6654"/>
                    <a:pt x="7323" y="6654"/>
                  </a:cubicBezTo>
                  <a:cubicBezTo>
                    <a:pt x="7291" y="6654"/>
                    <a:pt x="7259" y="6695"/>
                    <a:pt x="7242" y="6768"/>
                  </a:cubicBezTo>
                  <a:cubicBezTo>
                    <a:pt x="7224" y="6848"/>
                    <a:pt x="7308" y="7070"/>
                    <a:pt x="7409" y="7105"/>
                  </a:cubicBezTo>
                  <a:cubicBezTo>
                    <a:pt x="7511" y="7150"/>
                    <a:pt x="7476" y="7230"/>
                    <a:pt x="7525" y="7274"/>
                  </a:cubicBezTo>
                  <a:cubicBezTo>
                    <a:pt x="7570" y="7318"/>
                    <a:pt x="7535" y="7371"/>
                    <a:pt x="7504" y="7371"/>
                  </a:cubicBezTo>
                  <a:cubicBezTo>
                    <a:pt x="7503" y="7372"/>
                    <a:pt x="7502" y="7372"/>
                    <a:pt x="7501" y="7372"/>
                  </a:cubicBezTo>
                  <a:cubicBezTo>
                    <a:pt x="7468" y="7372"/>
                    <a:pt x="7408" y="7245"/>
                    <a:pt x="7357" y="7176"/>
                  </a:cubicBezTo>
                  <a:cubicBezTo>
                    <a:pt x="7343" y="7156"/>
                    <a:pt x="7323" y="7150"/>
                    <a:pt x="7300" y="7150"/>
                  </a:cubicBezTo>
                  <a:cubicBezTo>
                    <a:pt x="7265" y="7150"/>
                    <a:pt x="7226" y="7163"/>
                    <a:pt x="7194" y="7163"/>
                  </a:cubicBezTo>
                  <a:cubicBezTo>
                    <a:pt x="7171" y="7163"/>
                    <a:pt x="7152" y="7156"/>
                    <a:pt x="7144" y="7132"/>
                  </a:cubicBezTo>
                  <a:cubicBezTo>
                    <a:pt x="7116" y="7052"/>
                    <a:pt x="7161" y="6972"/>
                    <a:pt x="7137" y="6910"/>
                  </a:cubicBezTo>
                  <a:cubicBezTo>
                    <a:pt x="7109" y="6857"/>
                    <a:pt x="7133" y="6724"/>
                    <a:pt x="7165" y="6582"/>
                  </a:cubicBezTo>
                  <a:cubicBezTo>
                    <a:pt x="7193" y="6431"/>
                    <a:pt x="7168" y="6253"/>
                    <a:pt x="7112" y="6174"/>
                  </a:cubicBezTo>
                  <a:cubicBezTo>
                    <a:pt x="7106" y="6168"/>
                    <a:pt x="7100" y="6165"/>
                    <a:pt x="7095" y="6165"/>
                  </a:cubicBezTo>
                  <a:cubicBezTo>
                    <a:pt x="7065" y="6165"/>
                    <a:pt x="7069" y="6268"/>
                    <a:pt x="7078" y="6307"/>
                  </a:cubicBezTo>
                  <a:cubicBezTo>
                    <a:pt x="7088" y="6422"/>
                    <a:pt x="7078" y="6555"/>
                    <a:pt x="7046" y="6653"/>
                  </a:cubicBezTo>
                  <a:cubicBezTo>
                    <a:pt x="7008" y="6768"/>
                    <a:pt x="6896" y="6768"/>
                    <a:pt x="6896" y="6857"/>
                  </a:cubicBezTo>
                  <a:cubicBezTo>
                    <a:pt x="6896" y="6937"/>
                    <a:pt x="6819" y="6999"/>
                    <a:pt x="6844" y="7061"/>
                  </a:cubicBezTo>
                  <a:cubicBezTo>
                    <a:pt x="6899" y="7203"/>
                    <a:pt x="6948" y="7354"/>
                    <a:pt x="6990" y="7514"/>
                  </a:cubicBezTo>
                  <a:cubicBezTo>
                    <a:pt x="7004" y="7611"/>
                    <a:pt x="6896" y="7904"/>
                    <a:pt x="6913" y="8073"/>
                  </a:cubicBezTo>
                  <a:cubicBezTo>
                    <a:pt x="6931" y="8241"/>
                    <a:pt x="6899" y="8321"/>
                    <a:pt x="6920" y="8401"/>
                  </a:cubicBezTo>
                  <a:cubicBezTo>
                    <a:pt x="6929" y="8436"/>
                    <a:pt x="6941" y="8445"/>
                    <a:pt x="6954" y="8445"/>
                  </a:cubicBezTo>
                  <a:cubicBezTo>
                    <a:pt x="6968" y="8445"/>
                    <a:pt x="6983" y="8436"/>
                    <a:pt x="6997" y="8436"/>
                  </a:cubicBezTo>
                  <a:cubicBezTo>
                    <a:pt x="7005" y="8436"/>
                    <a:pt x="7012" y="8438"/>
                    <a:pt x="7018" y="8445"/>
                  </a:cubicBezTo>
                  <a:cubicBezTo>
                    <a:pt x="7023" y="8452"/>
                    <a:pt x="7029" y="8454"/>
                    <a:pt x="7035" y="8454"/>
                  </a:cubicBezTo>
                  <a:cubicBezTo>
                    <a:pt x="7064" y="8454"/>
                    <a:pt x="7107" y="8395"/>
                    <a:pt x="7165" y="8366"/>
                  </a:cubicBezTo>
                  <a:cubicBezTo>
                    <a:pt x="7171" y="8363"/>
                    <a:pt x="7177" y="8361"/>
                    <a:pt x="7183" y="8361"/>
                  </a:cubicBezTo>
                  <a:cubicBezTo>
                    <a:pt x="7255" y="8361"/>
                    <a:pt x="7364" y="8530"/>
                    <a:pt x="7406" y="8579"/>
                  </a:cubicBezTo>
                  <a:cubicBezTo>
                    <a:pt x="7455" y="8640"/>
                    <a:pt x="7430" y="8738"/>
                    <a:pt x="7455" y="8836"/>
                  </a:cubicBezTo>
                  <a:cubicBezTo>
                    <a:pt x="7479" y="8934"/>
                    <a:pt x="7399" y="8934"/>
                    <a:pt x="7396" y="9075"/>
                  </a:cubicBezTo>
                  <a:cubicBezTo>
                    <a:pt x="7396" y="9226"/>
                    <a:pt x="7535" y="9288"/>
                    <a:pt x="7542" y="9333"/>
                  </a:cubicBezTo>
                  <a:cubicBezTo>
                    <a:pt x="7545" y="9348"/>
                    <a:pt x="7534" y="9354"/>
                    <a:pt x="7517" y="9354"/>
                  </a:cubicBezTo>
                  <a:cubicBezTo>
                    <a:pt x="7484" y="9354"/>
                    <a:pt x="7427" y="9330"/>
                    <a:pt x="7399" y="9306"/>
                  </a:cubicBezTo>
                  <a:cubicBezTo>
                    <a:pt x="7357" y="9262"/>
                    <a:pt x="7357" y="9120"/>
                    <a:pt x="7343" y="9093"/>
                  </a:cubicBezTo>
                  <a:cubicBezTo>
                    <a:pt x="7329" y="9066"/>
                    <a:pt x="7371" y="8951"/>
                    <a:pt x="7374" y="8853"/>
                  </a:cubicBezTo>
                  <a:cubicBezTo>
                    <a:pt x="7378" y="8765"/>
                    <a:pt x="7326" y="8712"/>
                    <a:pt x="7312" y="8640"/>
                  </a:cubicBezTo>
                  <a:cubicBezTo>
                    <a:pt x="7296" y="8584"/>
                    <a:pt x="7268" y="8505"/>
                    <a:pt x="7240" y="8505"/>
                  </a:cubicBezTo>
                  <a:cubicBezTo>
                    <a:pt x="7237" y="8505"/>
                    <a:pt x="7234" y="8506"/>
                    <a:pt x="7231" y="8508"/>
                  </a:cubicBezTo>
                  <a:cubicBezTo>
                    <a:pt x="7196" y="8525"/>
                    <a:pt x="7074" y="8552"/>
                    <a:pt x="7036" y="8640"/>
                  </a:cubicBezTo>
                  <a:cubicBezTo>
                    <a:pt x="6997" y="8729"/>
                    <a:pt x="7039" y="8978"/>
                    <a:pt x="7060" y="9102"/>
                  </a:cubicBezTo>
                  <a:cubicBezTo>
                    <a:pt x="7081" y="9226"/>
                    <a:pt x="6952" y="9395"/>
                    <a:pt x="6955" y="9492"/>
                  </a:cubicBezTo>
                  <a:cubicBezTo>
                    <a:pt x="6962" y="9590"/>
                    <a:pt x="6917" y="9635"/>
                    <a:pt x="6861" y="9714"/>
                  </a:cubicBezTo>
                  <a:cubicBezTo>
                    <a:pt x="6805" y="9794"/>
                    <a:pt x="6742" y="9857"/>
                    <a:pt x="6746" y="9980"/>
                  </a:cubicBezTo>
                  <a:cubicBezTo>
                    <a:pt x="6746" y="10033"/>
                    <a:pt x="6733" y="10052"/>
                    <a:pt x="6714" y="10052"/>
                  </a:cubicBezTo>
                  <a:cubicBezTo>
                    <a:pt x="6689" y="10052"/>
                    <a:pt x="6655" y="10016"/>
                    <a:pt x="6630" y="9980"/>
                  </a:cubicBezTo>
                  <a:cubicBezTo>
                    <a:pt x="6621" y="9965"/>
                    <a:pt x="6611" y="9960"/>
                    <a:pt x="6600" y="9960"/>
                  </a:cubicBezTo>
                  <a:cubicBezTo>
                    <a:pt x="6570" y="9960"/>
                    <a:pt x="6534" y="10008"/>
                    <a:pt x="6495" y="10008"/>
                  </a:cubicBezTo>
                  <a:cubicBezTo>
                    <a:pt x="6492" y="10008"/>
                    <a:pt x="6490" y="10008"/>
                    <a:pt x="6487" y="10007"/>
                  </a:cubicBezTo>
                  <a:cubicBezTo>
                    <a:pt x="6437" y="10007"/>
                    <a:pt x="6432" y="9918"/>
                    <a:pt x="6404" y="9918"/>
                  </a:cubicBezTo>
                  <a:cubicBezTo>
                    <a:pt x="6398" y="9918"/>
                    <a:pt x="6393" y="9920"/>
                    <a:pt x="6386" y="9927"/>
                  </a:cubicBezTo>
                  <a:cubicBezTo>
                    <a:pt x="6378" y="9938"/>
                    <a:pt x="6371" y="9942"/>
                    <a:pt x="6363" y="9942"/>
                  </a:cubicBezTo>
                  <a:cubicBezTo>
                    <a:pt x="6333" y="9942"/>
                    <a:pt x="6309" y="9864"/>
                    <a:pt x="6323" y="9785"/>
                  </a:cubicBezTo>
                  <a:cubicBezTo>
                    <a:pt x="6328" y="9755"/>
                    <a:pt x="6336" y="9744"/>
                    <a:pt x="6346" y="9744"/>
                  </a:cubicBezTo>
                  <a:cubicBezTo>
                    <a:pt x="6365" y="9744"/>
                    <a:pt x="6387" y="9788"/>
                    <a:pt x="6389" y="9830"/>
                  </a:cubicBezTo>
                  <a:cubicBezTo>
                    <a:pt x="6391" y="9855"/>
                    <a:pt x="6397" y="9866"/>
                    <a:pt x="6406" y="9866"/>
                  </a:cubicBezTo>
                  <a:cubicBezTo>
                    <a:pt x="6420" y="9866"/>
                    <a:pt x="6440" y="9844"/>
                    <a:pt x="6463" y="9812"/>
                  </a:cubicBezTo>
                  <a:cubicBezTo>
                    <a:pt x="6470" y="9802"/>
                    <a:pt x="6475" y="9798"/>
                    <a:pt x="6479" y="9798"/>
                  </a:cubicBezTo>
                  <a:cubicBezTo>
                    <a:pt x="6496" y="9798"/>
                    <a:pt x="6491" y="9878"/>
                    <a:pt x="6536" y="9892"/>
                  </a:cubicBezTo>
                  <a:cubicBezTo>
                    <a:pt x="6539" y="9892"/>
                    <a:pt x="6541" y="9893"/>
                    <a:pt x="6544" y="9893"/>
                  </a:cubicBezTo>
                  <a:cubicBezTo>
                    <a:pt x="6587" y="9893"/>
                    <a:pt x="6565" y="9820"/>
                    <a:pt x="6597" y="9820"/>
                  </a:cubicBezTo>
                  <a:cubicBezTo>
                    <a:pt x="6599" y="9820"/>
                    <a:pt x="6600" y="9820"/>
                    <a:pt x="6603" y="9821"/>
                  </a:cubicBezTo>
                  <a:cubicBezTo>
                    <a:pt x="6610" y="9824"/>
                    <a:pt x="6616" y="9825"/>
                    <a:pt x="6621" y="9825"/>
                  </a:cubicBezTo>
                  <a:cubicBezTo>
                    <a:pt x="6644" y="9825"/>
                    <a:pt x="6642" y="9794"/>
                    <a:pt x="6630" y="9750"/>
                  </a:cubicBezTo>
                  <a:cubicBezTo>
                    <a:pt x="6617" y="9688"/>
                    <a:pt x="6662" y="9652"/>
                    <a:pt x="6686" y="9626"/>
                  </a:cubicBezTo>
                  <a:cubicBezTo>
                    <a:pt x="6714" y="9599"/>
                    <a:pt x="6704" y="9484"/>
                    <a:pt x="6728" y="9448"/>
                  </a:cubicBezTo>
                  <a:cubicBezTo>
                    <a:pt x="6749" y="9413"/>
                    <a:pt x="6735" y="9342"/>
                    <a:pt x="6760" y="9333"/>
                  </a:cubicBezTo>
                  <a:cubicBezTo>
                    <a:pt x="6788" y="9333"/>
                    <a:pt x="6798" y="9226"/>
                    <a:pt x="6823" y="9226"/>
                  </a:cubicBezTo>
                  <a:cubicBezTo>
                    <a:pt x="6847" y="9226"/>
                    <a:pt x="6861" y="9120"/>
                    <a:pt x="6844" y="9066"/>
                  </a:cubicBezTo>
                  <a:cubicBezTo>
                    <a:pt x="6829" y="9013"/>
                    <a:pt x="6854" y="8871"/>
                    <a:pt x="6878" y="8845"/>
                  </a:cubicBezTo>
                  <a:cubicBezTo>
                    <a:pt x="6903" y="8827"/>
                    <a:pt x="6903" y="8765"/>
                    <a:pt x="6882" y="8721"/>
                  </a:cubicBezTo>
                  <a:cubicBezTo>
                    <a:pt x="6861" y="8685"/>
                    <a:pt x="6777" y="8534"/>
                    <a:pt x="6784" y="8436"/>
                  </a:cubicBezTo>
                  <a:cubicBezTo>
                    <a:pt x="6788" y="8348"/>
                    <a:pt x="6767" y="8179"/>
                    <a:pt x="6781" y="8099"/>
                  </a:cubicBezTo>
                  <a:cubicBezTo>
                    <a:pt x="6788" y="8001"/>
                    <a:pt x="6788" y="7895"/>
                    <a:pt x="6781" y="7789"/>
                  </a:cubicBezTo>
                  <a:cubicBezTo>
                    <a:pt x="6774" y="7700"/>
                    <a:pt x="6798" y="7602"/>
                    <a:pt x="6812" y="7443"/>
                  </a:cubicBezTo>
                  <a:cubicBezTo>
                    <a:pt x="6823" y="7283"/>
                    <a:pt x="6746" y="7105"/>
                    <a:pt x="6707" y="7061"/>
                  </a:cubicBezTo>
                  <a:cubicBezTo>
                    <a:pt x="6669" y="7017"/>
                    <a:pt x="6693" y="6937"/>
                    <a:pt x="6749" y="6813"/>
                  </a:cubicBezTo>
                  <a:cubicBezTo>
                    <a:pt x="6802" y="6697"/>
                    <a:pt x="6809" y="6333"/>
                    <a:pt x="6805" y="6253"/>
                  </a:cubicBezTo>
                  <a:cubicBezTo>
                    <a:pt x="6802" y="6178"/>
                    <a:pt x="6702" y="6111"/>
                    <a:pt x="6656" y="6111"/>
                  </a:cubicBezTo>
                  <a:cubicBezTo>
                    <a:pt x="6653" y="6111"/>
                    <a:pt x="6650" y="6111"/>
                    <a:pt x="6648" y="6112"/>
                  </a:cubicBezTo>
                  <a:cubicBezTo>
                    <a:pt x="6627" y="6114"/>
                    <a:pt x="6606" y="6115"/>
                    <a:pt x="6586" y="6115"/>
                  </a:cubicBezTo>
                  <a:cubicBezTo>
                    <a:pt x="6524" y="6115"/>
                    <a:pt x="6464" y="6105"/>
                    <a:pt x="6407" y="6085"/>
                  </a:cubicBezTo>
                  <a:cubicBezTo>
                    <a:pt x="6404" y="6084"/>
                    <a:pt x="6401" y="6083"/>
                    <a:pt x="6398" y="6083"/>
                  </a:cubicBezTo>
                  <a:cubicBezTo>
                    <a:pt x="6363" y="6083"/>
                    <a:pt x="6353" y="6181"/>
                    <a:pt x="6333" y="6271"/>
                  </a:cubicBezTo>
                  <a:cubicBezTo>
                    <a:pt x="6299" y="6422"/>
                    <a:pt x="6271" y="6582"/>
                    <a:pt x="6250" y="6742"/>
                  </a:cubicBezTo>
                  <a:cubicBezTo>
                    <a:pt x="6225" y="6963"/>
                    <a:pt x="6127" y="7035"/>
                    <a:pt x="6082" y="7079"/>
                  </a:cubicBezTo>
                  <a:cubicBezTo>
                    <a:pt x="6037" y="7123"/>
                    <a:pt x="6009" y="7283"/>
                    <a:pt x="6030" y="7363"/>
                  </a:cubicBezTo>
                  <a:cubicBezTo>
                    <a:pt x="6039" y="7397"/>
                    <a:pt x="6049" y="7405"/>
                    <a:pt x="6060" y="7405"/>
                  </a:cubicBezTo>
                  <a:cubicBezTo>
                    <a:pt x="6068" y="7405"/>
                    <a:pt x="6077" y="7400"/>
                    <a:pt x="6086" y="7400"/>
                  </a:cubicBezTo>
                  <a:cubicBezTo>
                    <a:pt x="6091" y="7400"/>
                    <a:pt x="6095" y="7402"/>
                    <a:pt x="6099" y="7407"/>
                  </a:cubicBezTo>
                  <a:cubicBezTo>
                    <a:pt x="6120" y="7434"/>
                    <a:pt x="6099" y="7647"/>
                    <a:pt x="6085" y="7674"/>
                  </a:cubicBezTo>
                  <a:cubicBezTo>
                    <a:pt x="6072" y="7700"/>
                    <a:pt x="6110" y="7771"/>
                    <a:pt x="6079" y="7833"/>
                  </a:cubicBezTo>
                  <a:cubicBezTo>
                    <a:pt x="6047" y="7886"/>
                    <a:pt x="6016" y="7993"/>
                    <a:pt x="6033" y="8055"/>
                  </a:cubicBezTo>
                  <a:cubicBezTo>
                    <a:pt x="6054" y="8108"/>
                    <a:pt x="6145" y="8135"/>
                    <a:pt x="6183" y="8197"/>
                  </a:cubicBezTo>
                  <a:cubicBezTo>
                    <a:pt x="6225" y="8259"/>
                    <a:pt x="6208" y="8366"/>
                    <a:pt x="6239" y="8463"/>
                  </a:cubicBezTo>
                  <a:cubicBezTo>
                    <a:pt x="6267" y="8570"/>
                    <a:pt x="6299" y="8508"/>
                    <a:pt x="6316" y="8570"/>
                  </a:cubicBezTo>
                  <a:cubicBezTo>
                    <a:pt x="6330" y="8632"/>
                    <a:pt x="6260" y="8889"/>
                    <a:pt x="6236" y="8898"/>
                  </a:cubicBezTo>
                  <a:cubicBezTo>
                    <a:pt x="6235" y="8898"/>
                    <a:pt x="6234" y="8899"/>
                    <a:pt x="6233" y="8899"/>
                  </a:cubicBezTo>
                  <a:cubicBezTo>
                    <a:pt x="6205" y="8899"/>
                    <a:pt x="6112" y="8639"/>
                    <a:pt x="6082" y="8587"/>
                  </a:cubicBezTo>
                  <a:cubicBezTo>
                    <a:pt x="6054" y="8525"/>
                    <a:pt x="5939" y="8427"/>
                    <a:pt x="5879" y="8357"/>
                  </a:cubicBezTo>
                  <a:cubicBezTo>
                    <a:pt x="5820" y="8277"/>
                    <a:pt x="5775" y="8286"/>
                    <a:pt x="5712" y="8170"/>
                  </a:cubicBezTo>
                  <a:cubicBezTo>
                    <a:pt x="5654" y="8061"/>
                    <a:pt x="5582" y="8007"/>
                    <a:pt x="5509" y="8007"/>
                  </a:cubicBezTo>
                  <a:cubicBezTo>
                    <a:pt x="5499" y="8007"/>
                    <a:pt x="5488" y="8008"/>
                    <a:pt x="5478" y="8010"/>
                  </a:cubicBezTo>
                  <a:cubicBezTo>
                    <a:pt x="5375" y="8010"/>
                    <a:pt x="5303" y="7955"/>
                    <a:pt x="5261" y="7955"/>
                  </a:cubicBezTo>
                  <a:cubicBezTo>
                    <a:pt x="5256" y="7955"/>
                    <a:pt x="5251" y="7955"/>
                    <a:pt x="5247" y="7957"/>
                  </a:cubicBezTo>
                  <a:cubicBezTo>
                    <a:pt x="5245" y="7959"/>
                    <a:pt x="5242" y="7959"/>
                    <a:pt x="5240" y="7959"/>
                  </a:cubicBezTo>
                  <a:cubicBezTo>
                    <a:pt x="5210" y="7959"/>
                    <a:pt x="5218" y="7846"/>
                    <a:pt x="5153" y="7780"/>
                  </a:cubicBezTo>
                  <a:cubicBezTo>
                    <a:pt x="5099" y="7715"/>
                    <a:pt x="5059" y="7632"/>
                    <a:pt x="5025" y="7632"/>
                  </a:cubicBezTo>
                  <a:cubicBezTo>
                    <a:pt x="5017" y="7632"/>
                    <a:pt x="5010" y="7637"/>
                    <a:pt x="5003" y="7647"/>
                  </a:cubicBezTo>
                  <a:cubicBezTo>
                    <a:pt x="4961" y="7700"/>
                    <a:pt x="4978" y="7895"/>
                    <a:pt x="5037" y="7922"/>
                  </a:cubicBezTo>
                  <a:cubicBezTo>
                    <a:pt x="5094" y="7939"/>
                    <a:pt x="5068" y="8020"/>
                    <a:pt x="5120" y="8020"/>
                  </a:cubicBezTo>
                  <a:cubicBezTo>
                    <a:pt x="5123" y="8020"/>
                    <a:pt x="5125" y="8020"/>
                    <a:pt x="5128" y="8019"/>
                  </a:cubicBezTo>
                  <a:cubicBezTo>
                    <a:pt x="5136" y="8017"/>
                    <a:pt x="5143" y="8016"/>
                    <a:pt x="5149" y="8016"/>
                  </a:cubicBezTo>
                  <a:cubicBezTo>
                    <a:pt x="5198" y="8016"/>
                    <a:pt x="5212" y="8076"/>
                    <a:pt x="5212" y="8170"/>
                  </a:cubicBezTo>
                  <a:cubicBezTo>
                    <a:pt x="5216" y="8277"/>
                    <a:pt x="5237" y="8374"/>
                    <a:pt x="5268" y="8445"/>
                  </a:cubicBezTo>
                  <a:cubicBezTo>
                    <a:pt x="5296" y="8508"/>
                    <a:pt x="5278" y="8623"/>
                    <a:pt x="5230" y="8623"/>
                  </a:cubicBezTo>
                  <a:cubicBezTo>
                    <a:pt x="5177" y="8623"/>
                    <a:pt x="5121" y="8640"/>
                    <a:pt x="5142" y="8729"/>
                  </a:cubicBezTo>
                  <a:cubicBezTo>
                    <a:pt x="5156" y="8794"/>
                    <a:pt x="5146" y="8827"/>
                    <a:pt x="5122" y="8827"/>
                  </a:cubicBezTo>
                  <a:cubicBezTo>
                    <a:pt x="5110" y="8827"/>
                    <a:pt x="5094" y="8818"/>
                    <a:pt x="5076" y="8800"/>
                  </a:cubicBezTo>
                  <a:cubicBezTo>
                    <a:pt x="5027" y="8756"/>
                    <a:pt x="5055" y="8658"/>
                    <a:pt x="5076" y="8605"/>
                  </a:cubicBezTo>
                  <a:cubicBezTo>
                    <a:pt x="5097" y="8552"/>
                    <a:pt x="5034" y="8481"/>
                    <a:pt x="4999" y="8454"/>
                  </a:cubicBezTo>
                  <a:cubicBezTo>
                    <a:pt x="4997" y="8453"/>
                    <a:pt x="4996" y="8452"/>
                    <a:pt x="4993" y="8452"/>
                  </a:cubicBezTo>
                  <a:cubicBezTo>
                    <a:pt x="4955" y="8452"/>
                    <a:pt x="4840" y="8678"/>
                    <a:pt x="4807" y="8712"/>
                  </a:cubicBezTo>
                  <a:cubicBezTo>
                    <a:pt x="4802" y="8715"/>
                    <a:pt x="4796" y="8717"/>
                    <a:pt x="4788" y="8717"/>
                  </a:cubicBezTo>
                  <a:cubicBezTo>
                    <a:pt x="4758" y="8717"/>
                    <a:pt x="4713" y="8689"/>
                    <a:pt x="4664" y="8689"/>
                  </a:cubicBezTo>
                  <a:cubicBezTo>
                    <a:pt x="4641" y="8689"/>
                    <a:pt x="4617" y="8695"/>
                    <a:pt x="4594" y="8712"/>
                  </a:cubicBezTo>
                  <a:cubicBezTo>
                    <a:pt x="4507" y="8762"/>
                    <a:pt x="4506" y="8934"/>
                    <a:pt x="4479" y="8934"/>
                  </a:cubicBezTo>
                  <a:cubicBezTo>
                    <a:pt x="4478" y="8934"/>
                    <a:pt x="4477" y="8934"/>
                    <a:pt x="4475" y="8934"/>
                  </a:cubicBezTo>
                  <a:cubicBezTo>
                    <a:pt x="4465" y="8926"/>
                    <a:pt x="4450" y="8924"/>
                    <a:pt x="4433" y="8924"/>
                  </a:cubicBezTo>
                  <a:cubicBezTo>
                    <a:pt x="4416" y="8924"/>
                    <a:pt x="4397" y="8926"/>
                    <a:pt x="4379" y="8926"/>
                  </a:cubicBezTo>
                  <a:cubicBezTo>
                    <a:pt x="4349" y="8926"/>
                    <a:pt x="4321" y="8922"/>
                    <a:pt x="4304" y="8898"/>
                  </a:cubicBezTo>
                  <a:cubicBezTo>
                    <a:pt x="4269" y="8842"/>
                    <a:pt x="4291" y="8808"/>
                    <a:pt x="4324" y="8808"/>
                  </a:cubicBezTo>
                  <a:cubicBezTo>
                    <a:pt x="4327" y="8808"/>
                    <a:pt x="4331" y="8808"/>
                    <a:pt x="4335" y="8809"/>
                  </a:cubicBezTo>
                  <a:cubicBezTo>
                    <a:pt x="4374" y="8809"/>
                    <a:pt x="4388" y="8783"/>
                    <a:pt x="4367" y="8712"/>
                  </a:cubicBezTo>
                  <a:cubicBezTo>
                    <a:pt x="4342" y="8640"/>
                    <a:pt x="4395" y="8534"/>
                    <a:pt x="4395" y="8490"/>
                  </a:cubicBezTo>
                  <a:cubicBezTo>
                    <a:pt x="4394" y="8483"/>
                    <a:pt x="4391" y="8481"/>
                    <a:pt x="4385" y="8481"/>
                  </a:cubicBezTo>
                  <a:cubicBezTo>
                    <a:pt x="4352" y="8481"/>
                    <a:pt x="4244" y="8577"/>
                    <a:pt x="4224" y="8623"/>
                  </a:cubicBezTo>
                  <a:cubicBezTo>
                    <a:pt x="4199" y="8676"/>
                    <a:pt x="4224" y="8774"/>
                    <a:pt x="4199" y="8809"/>
                  </a:cubicBezTo>
                  <a:cubicBezTo>
                    <a:pt x="4195" y="8815"/>
                    <a:pt x="4191" y="8817"/>
                    <a:pt x="4188" y="8817"/>
                  </a:cubicBezTo>
                  <a:cubicBezTo>
                    <a:pt x="4170" y="8817"/>
                    <a:pt x="4167" y="8743"/>
                    <a:pt x="4143" y="8721"/>
                  </a:cubicBezTo>
                  <a:cubicBezTo>
                    <a:pt x="4140" y="8718"/>
                    <a:pt x="4136" y="8717"/>
                    <a:pt x="4130" y="8717"/>
                  </a:cubicBezTo>
                  <a:cubicBezTo>
                    <a:pt x="4073" y="8717"/>
                    <a:pt x="3888" y="8830"/>
                    <a:pt x="3853" y="8942"/>
                  </a:cubicBezTo>
                  <a:cubicBezTo>
                    <a:pt x="3811" y="9058"/>
                    <a:pt x="3731" y="9066"/>
                    <a:pt x="3731" y="9138"/>
                  </a:cubicBezTo>
                  <a:cubicBezTo>
                    <a:pt x="3731" y="9209"/>
                    <a:pt x="3633" y="9200"/>
                    <a:pt x="3591" y="9244"/>
                  </a:cubicBezTo>
                  <a:cubicBezTo>
                    <a:pt x="3553" y="9297"/>
                    <a:pt x="3581" y="9492"/>
                    <a:pt x="3563" y="9590"/>
                  </a:cubicBezTo>
                  <a:cubicBezTo>
                    <a:pt x="3549" y="9688"/>
                    <a:pt x="3396" y="9661"/>
                    <a:pt x="3350" y="9670"/>
                  </a:cubicBezTo>
                  <a:cubicBezTo>
                    <a:pt x="3301" y="9670"/>
                    <a:pt x="3287" y="9431"/>
                    <a:pt x="3249" y="9422"/>
                  </a:cubicBezTo>
                  <a:cubicBezTo>
                    <a:pt x="3210" y="9404"/>
                    <a:pt x="3235" y="9262"/>
                    <a:pt x="3245" y="9209"/>
                  </a:cubicBezTo>
                  <a:cubicBezTo>
                    <a:pt x="3256" y="9146"/>
                    <a:pt x="3287" y="9200"/>
                    <a:pt x="3333" y="9120"/>
                  </a:cubicBezTo>
                  <a:cubicBezTo>
                    <a:pt x="3345" y="9098"/>
                    <a:pt x="3358" y="9091"/>
                    <a:pt x="3370" y="9091"/>
                  </a:cubicBezTo>
                  <a:cubicBezTo>
                    <a:pt x="3394" y="9091"/>
                    <a:pt x="3415" y="9117"/>
                    <a:pt x="3430" y="9117"/>
                  </a:cubicBezTo>
                  <a:cubicBezTo>
                    <a:pt x="3436" y="9117"/>
                    <a:pt x="3441" y="9113"/>
                    <a:pt x="3445" y="9102"/>
                  </a:cubicBezTo>
                  <a:cubicBezTo>
                    <a:pt x="3462" y="9049"/>
                    <a:pt x="3375" y="8907"/>
                    <a:pt x="3368" y="8783"/>
                  </a:cubicBezTo>
                  <a:cubicBezTo>
                    <a:pt x="3362" y="8696"/>
                    <a:pt x="3306" y="8654"/>
                    <a:pt x="3254" y="8654"/>
                  </a:cubicBezTo>
                  <a:cubicBezTo>
                    <a:pt x="3237" y="8654"/>
                    <a:pt x="3221" y="8658"/>
                    <a:pt x="3207" y="8667"/>
                  </a:cubicBezTo>
                  <a:cubicBezTo>
                    <a:pt x="3189" y="8679"/>
                    <a:pt x="3171" y="8685"/>
                    <a:pt x="3152" y="8685"/>
                  </a:cubicBezTo>
                  <a:cubicBezTo>
                    <a:pt x="3117" y="8685"/>
                    <a:pt x="3082" y="8664"/>
                    <a:pt x="3050" y="8623"/>
                  </a:cubicBezTo>
                  <a:cubicBezTo>
                    <a:pt x="3044" y="8617"/>
                    <a:pt x="3040" y="8614"/>
                    <a:pt x="3036" y="8614"/>
                  </a:cubicBezTo>
                  <a:cubicBezTo>
                    <a:pt x="3013" y="8614"/>
                    <a:pt x="3023" y="8718"/>
                    <a:pt x="3071" y="8756"/>
                  </a:cubicBezTo>
                  <a:cubicBezTo>
                    <a:pt x="3130" y="8792"/>
                    <a:pt x="3099" y="8907"/>
                    <a:pt x="3109" y="8978"/>
                  </a:cubicBezTo>
                  <a:cubicBezTo>
                    <a:pt x="3120" y="9058"/>
                    <a:pt x="3095" y="9226"/>
                    <a:pt x="3060" y="9351"/>
                  </a:cubicBezTo>
                  <a:cubicBezTo>
                    <a:pt x="3035" y="9449"/>
                    <a:pt x="3045" y="9469"/>
                    <a:pt x="3075" y="9469"/>
                  </a:cubicBezTo>
                  <a:cubicBezTo>
                    <a:pt x="3083" y="9469"/>
                    <a:pt x="3092" y="9468"/>
                    <a:pt x="3102" y="9466"/>
                  </a:cubicBezTo>
                  <a:cubicBezTo>
                    <a:pt x="3103" y="9466"/>
                    <a:pt x="3105" y="9466"/>
                    <a:pt x="3106" y="9466"/>
                  </a:cubicBezTo>
                  <a:cubicBezTo>
                    <a:pt x="3151" y="9466"/>
                    <a:pt x="3148" y="9637"/>
                    <a:pt x="3148" y="9759"/>
                  </a:cubicBezTo>
                  <a:cubicBezTo>
                    <a:pt x="3148" y="9892"/>
                    <a:pt x="3109" y="9918"/>
                    <a:pt x="3109" y="10016"/>
                  </a:cubicBezTo>
                  <a:cubicBezTo>
                    <a:pt x="3109" y="10039"/>
                    <a:pt x="3106" y="10047"/>
                    <a:pt x="3102" y="10047"/>
                  </a:cubicBezTo>
                  <a:cubicBezTo>
                    <a:pt x="3092" y="10047"/>
                    <a:pt x="3074" y="10007"/>
                    <a:pt x="3063" y="10007"/>
                  </a:cubicBezTo>
                  <a:cubicBezTo>
                    <a:pt x="3061" y="10007"/>
                    <a:pt x="3058" y="10010"/>
                    <a:pt x="3057" y="10016"/>
                  </a:cubicBezTo>
                  <a:cubicBezTo>
                    <a:pt x="3054" y="10026"/>
                    <a:pt x="3050" y="10031"/>
                    <a:pt x="3047" y="10031"/>
                  </a:cubicBezTo>
                  <a:cubicBezTo>
                    <a:pt x="3035" y="10031"/>
                    <a:pt x="3024" y="9980"/>
                    <a:pt x="3018" y="9918"/>
                  </a:cubicBezTo>
                  <a:cubicBezTo>
                    <a:pt x="3011" y="9839"/>
                    <a:pt x="2934" y="9883"/>
                    <a:pt x="2893" y="9857"/>
                  </a:cubicBezTo>
                  <a:cubicBezTo>
                    <a:pt x="2883" y="9849"/>
                    <a:pt x="2874" y="9845"/>
                    <a:pt x="2867" y="9845"/>
                  </a:cubicBezTo>
                  <a:cubicBezTo>
                    <a:pt x="2840" y="9845"/>
                    <a:pt x="2826" y="9891"/>
                    <a:pt x="2812" y="9954"/>
                  </a:cubicBezTo>
                  <a:cubicBezTo>
                    <a:pt x="2781" y="10034"/>
                    <a:pt x="2739" y="10078"/>
                    <a:pt x="2697" y="10087"/>
                  </a:cubicBezTo>
                  <a:cubicBezTo>
                    <a:pt x="2662" y="10096"/>
                    <a:pt x="2610" y="10256"/>
                    <a:pt x="2578" y="10309"/>
                  </a:cubicBezTo>
                  <a:cubicBezTo>
                    <a:pt x="2543" y="10371"/>
                    <a:pt x="2536" y="10487"/>
                    <a:pt x="2585" y="10602"/>
                  </a:cubicBezTo>
                  <a:cubicBezTo>
                    <a:pt x="2630" y="10717"/>
                    <a:pt x="2641" y="10797"/>
                    <a:pt x="2637" y="10859"/>
                  </a:cubicBezTo>
                  <a:cubicBezTo>
                    <a:pt x="2636" y="10885"/>
                    <a:pt x="2613" y="10897"/>
                    <a:pt x="2584" y="10897"/>
                  </a:cubicBezTo>
                  <a:cubicBezTo>
                    <a:pt x="2545" y="10897"/>
                    <a:pt x="2496" y="10874"/>
                    <a:pt x="2484" y="10832"/>
                  </a:cubicBezTo>
                  <a:cubicBezTo>
                    <a:pt x="2470" y="10783"/>
                    <a:pt x="2414" y="10756"/>
                    <a:pt x="2378" y="10756"/>
                  </a:cubicBezTo>
                  <a:cubicBezTo>
                    <a:pt x="2368" y="10756"/>
                    <a:pt x="2360" y="10758"/>
                    <a:pt x="2355" y="10762"/>
                  </a:cubicBezTo>
                  <a:cubicBezTo>
                    <a:pt x="2354" y="10762"/>
                    <a:pt x="2353" y="10762"/>
                    <a:pt x="2353" y="10762"/>
                  </a:cubicBezTo>
                  <a:cubicBezTo>
                    <a:pt x="2324" y="10762"/>
                    <a:pt x="2249" y="10540"/>
                    <a:pt x="2211" y="10540"/>
                  </a:cubicBezTo>
                  <a:cubicBezTo>
                    <a:pt x="2169" y="10540"/>
                    <a:pt x="2148" y="10655"/>
                    <a:pt x="2135" y="10726"/>
                  </a:cubicBezTo>
                  <a:cubicBezTo>
                    <a:pt x="2121" y="10788"/>
                    <a:pt x="2152" y="10806"/>
                    <a:pt x="2173" y="10913"/>
                  </a:cubicBezTo>
                  <a:cubicBezTo>
                    <a:pt x="2190" y="11019"/>
                    <a:pt x="2260" y="11028"/>
                    <a:pt x="2295" y="11028"/>
                  </a:cubicBezTo>
                  <a:cubicBezTo>
                    <a:pt x="2330" y="11028"/>
                    <a:pt x="2316" y="11170"/>
                    <a:pt x="2306" y="11223"/>
                  </a:cubicBezTo>
                  <a:cubicBezTo>
                    <a:pt x="2299" y="11264"/>
                    <a:pt x="2268" y="11297"/>
                    <a:pt x="2242" y="11297"/>
                  </a:cubicBezTo>
                  <a:cubicBezTo>
                    <a:pt x="2229" y="11297"/>
                    <a:pt x="2217" y="11288"/>
                    <a:pt x="2211" y="11267"/>
                  </a:cubicBezTo>
                  <a:cubicBezTo>
                    <a:pt x="2190" y="11196"/>
                    <a:pt x="2114" y="11267"/>
                    <a:pt x="2110" y="11188"/>
                  </a:cubicBezTo>
                  <a:cubicBezTo>
                    <a:pt x="2094" y="11076"/>
                    <a:pt x="2053" y="11007"/>
                    <a:pt x="2010" y="11007"/>
                  </a:cubicBezTo>
                  <a:cubicBezTo>
                    <a:pt x="2005" y="11007"/>
                    <a:pt x="2000" y="11008"/>
                    <a:pt x="1995" y="11010"/>
                  </a:cubicBezTo>
                  <a:cubicBezTo>
                    <a:pt x="1988" y="11013"/>
                    <a:pt x="1983" y="11015"/>
                    <a:pt x="1977" y="11015"/>
                  </a:cubicBezTo>
                  <a:cubicBezTo>
                    <a:pt x="1936" y="11015"/>
                    <a:pt x="1925" y="10926"/>
                    <a:pt x="1928" y="10823"/>
                  </a:cubicBezTo>
                  <a:cubicBezTo>
                    <a:pt x="1932" y="10708"/>
                    <a:pt x="1897" y="10637"/>
                    <a:pt x="1900" y="10584"/>
                  </a:cubicBezTo>
                  <a:cubicBezTo>
                    <a:pt x="1900" y="10531"/>
                    <a:pt x="1873" y="10424"/>
                    <a:pt x="1904" y="10362"/>
                  </a:cubicBezTo>
                  <a:cubicBezTo>
                    <a:pt x="1932" y="10300"/>
                    <a:pt x="1911" y="10229"/>
                    <a:pt x="1914" y="10149"/>
                  </a:cubicBezTo>
                  <a:cubicBezTo>
                    <a:pt x="1914" y="10078"/>
                    <a:pt x="1862" y="9963"/>
                    <a:pt x="1817" y="9963"/>
                  </a:cubicBezTo>
                  <a:cubicBezTo>
                    <a:pt x="1768" y="9963"/>
                    <a:pt x="1778" y="9848"/>
                    <a:pt x="1740" y="9821"/>
                  </a:cubicBezTo>
                  <a:cubicBezTo>
                    <a:pt x="1687" y="9768"/>
                    <a:pt x="1645" y="9670"/>
                    <a:pt x="1617" y="9546"/>
                  </a:cubicBezTo>
                  <a:cubicBezTo>
                    <a:pt x="1610" y="9475"/>
                    <a:pt x="1551" y="9466"/>
                    <a:pt x="1572" y="9439"/>
                  </a:cubicBezTo>
                  <a:cubicBezTo>
                    <a:pt x="1579" y="9436"/>
                    <a:pt x="1585" y="9435"/>
                    <a:pt x="1591" y="9435"/>
                  </a:cubicBezTo>
                  <a:cubicBezTo>
                    <a:pt x="1623" y="9435"/>
                    <a:pt x="1653" y="9471"/>
                    <a:pt x="1673" y="9537"/>
                  </a:cubicBezTo>
                  <a:cubicBezTo>
                    <a:pt x="1722" y="9652"/>
                    <a:pt x="1782" y="9723"/>
                    <a:pt x="1848" y="9732"/>
                  </a:cubicBezTo>
                  <a:cubicBezTo>
                    <a:pt x="1935" y="9759"/>
                    <a:pt x="1970" y="9865"/>
                    <a:pt x="2068" y="9910"/>
                  </a:cubicBezTo>
                  <a:cubicBezTo>
                    <a:pt x="2166" y="9954"/>
                    <a:pt x="2225" y="9989"/>
                    <a:pt x="2365" y="10043"/>
                  </a:cubicBezTo>
                  <a:cubicBezTo>
                    <a:pt x="2374" y="10046"/>
                    <a:pt x="2384" y="10048"/>
                    <a:pt x="2393" y="10048"/>
                  </a:cubicBezTo>
                  <a:cubicBezTo>
                    <a:pt x="2529" y="10048"/>
                    <a:pt x="2693" y="9716"/>
                    <a:pt x="2732" y="9617"/>
                  </a:cubicBezTo>
                  <a:cubicBezTo>
                    <a:pt x="2770" y="9519"/>
                    <a:pt x="2718" y="9306"/>
                    <a:pt x="2718" y="9226"/>
                  </a:cubicBezTo>
                  <a:cubicBezTo>
                    <a:pt x="2718" y="9146"/>
                    <a:pt x="2655" y="9138"/>
                    <a:pt x="2648" y="9084"/>
                  </a:cubicBezTo>
                  <a:cubicBezTo>
                    <a:pt x="2627" y="8987"/>
                    <a:pt x="2585" y="8916"/>
                    <a:pt x="2543" y="8916"/>
                  </a:cubicBezTo>
                  <a:cubicBezTo>
                    <a:pt x="2489" y="8916"/>
                    <a:pt x="2481" y="8764"/>
                    <a:pt x="2442" y="8764"/>
                  </a:cubicBezTo>
                  <a:cubicBezTo>
                    <a:pt x="2441" y="8764"/>
                    <a:pt x="2440" y="8765"/>
                    <a:pt x="2438" y="8765"/>
                  </a:cubicBezTo>
                  <a:cubicBezTo>
                    <a:pt x="2436" y="8765"/>
                    <a:pt x="2433" y="8766"/>
                    <a:pt x="2430" y="8766"/>
                  </a:cubicBezTo>
                  <a:cubicBezTo>
                    <a:pt x="2389" y="8766"/>
                    <a:pt x="2358" y="8700"/>
                    <a:pt x="2253" y="8517"/>
                  </a:cubicBezTo>
                  <a:cubicBezTo>
                    <a:pt x="2153" y="8341"/>
                    <a:pt x="2016" y="8209"/>
                    <a:pt x="1969" y="8209"/>
                  </a:cubicBezTo>
                  <a:cubicBezTo>
                    <a:pt x="1964" y="8209"/>
                    <a:pt x="1959" y="8211"/>
                    <a:pt x="1956" y="8214"/>
                  </a:cubicBezTo>
                  <a:cubicBezTo>
                    <a:pt x="1942" y="8232"/>
                    <a:pt x="1931" y="8246"/>
                    <a:pt x="1920" y="8246"/>
                  </a:cubicBezTo>
                  <a:cubicBezTo>
                    <a:pt x="1910" y="8246"/>
                    <a:pt x="1900" y="8232"/>
                    <a:pt x="1890" y="8197"/>
                  </a:cubicBezTo>
                  <a:cubicBezTo>
                    <a:pt x="1882" y="8159"/>
                    <a:pt x="1868" y="8144"/>
                    <a:pt x="1853" y="8144"/>
                  </a:cubicBezTo>
                  <a:cubicBezTo>
                    <a:pt x="1836" y="8144"/>
                    <a:pt x="1816" y="8164"/>
                    <a:pt x="1799" y="8197"/>
                  </a:cubicBezTo>
                  <a:cubicBezTo>
                    <a:pt x="1793" y="8210"/>
                    <a:pt x="1787" y="8216"/>
                    <a:pt x="1780" y="8216"/>
                  </a:cubicBezTo>
                  <a:cubicBezTo>
                    <a:pt x="1760" y="8216"/>
                    <a:pt x="1737" y="8172"/>
                    <a:pt x="1706" y="8172"/>
                  </a:cubicBezTo>
                  <a:cubicBezTo>
                    <a:pt x="1699" y="8172"/>
                    <a:pt x="1692" y="8174"/>
                    <a:pt x="1684" y="8179"/>
                  </a:cubicBezTo>
                  <a:cubicBezTo>
                    <a:pt x="1677" y="8182"/>
                    <a:pt x="1671" y="8184"/>
                    <a:pt x="1665" y="8184"/>
                  </a:cubicBezTo>
                  <a:cubicBezTo>
                    <a:pt x="1621" y="8184"/>
                    <a:pt x="1598" y="8103"/>
                    <a:pt x="1614" y="8064"/>
                  </a:cubicBezTo>
                  <a:cubicBezTo>
                    <a:pt x="1628" y="8019"/>
                    <a:pt x="1708" y="8064"/>
                    <a:pt x="1705" y="7984"/>
                  </a:cubicBezTo>
                  <a:cubicBezTo>
                    <a:pt x="1701" y="7913"/>
                    <a:pt x="1673" y="7984"/>
                    <a:pt x="1621" y="7895"/>
                  </a:cubicBezTo>
                  <a:cubicBezTo>
                    <a:pt x="1604" y="7864"/>
                    <a:pt x="1589" y="7851"/>
                    <a:pt x="1577" y="7851"/>
                  </a:cubicBezTo>
                  <a:cubicBezTo>
                    <a:pt x="1555" y="7851"/>
                    <a:pt x="1540" y="7894"/>
                    <a:pt x="1534" y="7940"/>
                  </a:cubicBezTo>
                  <a:cubicBezTo>
                    <a:pt x="1531" y="7975"/>
                    <a:pt x="1521" y="7989"/>
                    <a:pt x="1508" y="7989"/>
                  </a:cubicBezTo>
                  <a:cubicBezTo>
                    <a:pt x="1492" y="7989"/>
                    <a:pt x="1472" y="7965"/>
                    <a:pt x="1457" y="7931"/>
                  </a:cubicBezTo>
                  <a:cubicBezTo>
                    <a:pt x="1453" y="7931"/>
                    <a:pt x="1453" y="7922"/>
                    <a:pt x="1450" y="7913"/>
                  </a:cubicBezTo>
                  <a:cubicBezTo>
                    <a:pt x="1441" y="8012"/>
                    <a:pt x="1422" y="8043"/>
                    <a:pt x="1401" y="8043"/>
                  </a:cubicBezTo>
                  <a:cubicBezTo>
                    <a:pt x="1395" y="8043"/>
                    <a:pt x="1389" y="8041"/>
                    <a:pt x="1383" y="8037"/>
                  </a:cubicBezTo>
                  <a:cubicBezTo>
                    <a:pt x="1382" y="8036"/>
                    <a:pt x="1380" y="8036"/>
                    <a:pt x="1378" y="8036"/>
                  </a:cubicBezTo>
                  <a:cubicBezTo>
                    <a:pt x="1351" y="8036"/>
                    <a:pt x="1315" y="8161"/>
                    <a:pt x="1282" y="8161"/>
                  </a:cubicBezTo>
                  <a:cubicBezTo>
                    <a:pt x="1240" y="8179"/>
                    <a:pt x="1205" y="8259"/>
                    <a:pt x="1195" y="8357"/>
                  </a:cubicBezTo>
                  <a:cubicBezTo>
                    <a:pt x="1184" y="8445"/>
                    <a:pt x="1146" y="8401"/>
                    <a:pt x="1146" y="8454"/>
                  </a:cubicBezTo>
                  <a:cubicBezTo>
                    <a:pt x="1146" y="8517"/>
                    <a:pt x="1139" y="8579"/>
                    <a:pt x="1125" y="8632"/>
                  </a:cubicBezTo>
                  <a:cubicBezTo>
                    <a:pt x="1108" y="8694"/>
                    <a:pt x="1125" y="8721"/>
                    <a:pt x="1146" y="8818"/>
                  </a:cubicBezTo>
                  <a:cubicBezTo>
                    <a:pt x="1163" y="8916"/>
                    <a:pt x="1205" y="8907"/>
                    <a:pt x="1223" y="8934"/>
                  </a:cubicBezTo>
                  <a:cubicBezTo>
                    <a:pt x="1244" y="8969"/>
                    <a:pt x="1314" y="9120"/>
                    <a:pt x="1314" y="9182"/>
                  </a:cubicBezTo>
                  <a:cubicBezTo>
                    <a:pt x="1314" y="9235"/>
                    <a:pt x="1258" y="9386"/>
                    <a:pt x="1233" y="9422"/>
                  </a:cubicBezTo>
                  <a:cubicBezTo>
                    <a:pt x="1212" y="9466"/>
                    <a:pt x="1181" y="9563"/>
                    <a:pt x="1198" y="9617"/>
                  </a:cubicBezTo>
                  <a:cubicBezTo>
                    <a:pt x="1212" y="9679"/>
                    <a:pt x="1275" y="9927"/>
                    <a:pt x="1317" y="10123"/>
                  </a:cubicBezTo>
                  <a:cubicBezTo>
                    <a:pt x="1359" y="10318"/>
                    <a:pt x="1303" y="10229"/>
                    <a:pt x="1275" y="10318"/>
                  </a:cubicBezTo>
                  <a:cubicBezTo>
                    <a:pt x="1251" y="10397"/>
                    <a:pt x="1286" y="10513"/>
                    <a:pt x="1296" y="10566"/>
                  </a:cubicBezTo>
                  <a:cubicBezTo>
                    <a:pt x="1303" y="10628"/>
                    <a:pt x="1261" y="10619"/>
                    <a:pt x="1265" y="10664"/>
                  </a:cubicBezTo>
                  <a:cubicBezTo>
                    <a:pt x="1268" y="10717"/>
                    <a:pt x="1324" y="10735"/>
                    <a:pt x="1328" y="10779"/>
                  </a:cubicBezTo>
                  <a:cubicBezTo>
                    <a:pt x="1331" y="10823"/>
                    <a:pt x="1289" y="10868"/>
                    <a:pt x="1310" y="10948"/>
                  </a:cubicBezTo>
                  <a:cubicBezTo>
                    <a:pt x="1328" y="11028"/>
                    <a:pt x="1373" y="11019"/>
                    <a:pt x="1376" y="11117"/>
                  </a:cubicBezTo>
                  <a:cubicBezTo>
                    <a:pt x="1380" y="11214"/>
                    <a:pt x="1296" y="11232"/>
                    <a:pt x="1300" y="11303"/>
                  </a:cubicBezTo>
                  <a:cubicBezTo>
                    <a:pt x="1303" y="11383"/>
                    <a:pt x="1411" y="11480"/>
                    <a:pt x="1460" y="11631"/>
                  </a:cubicBezTo>
                  <a:cubicBezTo>
                    <a:pt x="1506" y="11773"/>
                    <a:pt x="1502" y="11818"/>
                    <a:pt x="1492" y="11897"/>
                  </a:cubicBezTo>
                  <a:cubicBezTo>
                    <a:pt x="1471" y="12048"/>
                    <a:pt x="1335" y="12190"/>
                    <a:pt x="1307" y="12368"/>
                  </a:cubicBezTo>
                  <a:cubicBezTo>
                    <a:pt x="1275" y="12536"/>
                    <a:pt x="1163" y="12634"/>
                    <a:pt x="1111" y="12776"/>
                  </a:cubicBezTo>
                  <a:cubicBezTo>
                    <a:pt x="1090" y="12838"/>
                    <a:pt x="1069" y="12909"/>
                    <a:pt x="1052" y="12980"/>
                  </a:cubicBezTo>
                  <a:cubicBezTo>
                    <a:pt x="1069" y="12962"/>
                    <a:pt x="1086" y="12945"/>
                    <a:pt x="1104" y="12927"/>
                  </a:cubicBezTo>
                  <a:cubicBezTo>
                    <a:pt x="1106" y="12924"/>
                    <a:pt x="1109" y="12922"/>
                    <a:pt x="1111" y="12922"/>
                  </a:cubicBezTo>
                  <a:cubicBezTo>
                    <a:pt x="1136" y="12922"/>
                    <a:pt x="1156" y="13083"/>
                    <a:pt x="1184" y="13140"/>
                  </a:cubicBezTo>
                  <a:cubicBezTo>
                    <a:pt x="1196" y="13170"/>
                    <a:pt x="1214" y="13175"/>
                    <a:pt x="1233" y="13175"/>
                  </a:cubicBezTo>
                  <a:cubicBezTo>
                    <a:pt x="1241" y="13175"/>
                    <a:pt x="1249" y="13174"/>
                    <a:pt x="1257" y="13174"/>
                  </a:cubicBezTo>
                  <a:cubicBezTo>
                    <a:pt x="1273" y="13174"/>
                    <a:pt x="1288" y="13177"/>
                    <a:pt x="1296" y="13202"/>
                  </a:cubicBezTo>
                  <a:cubicBezTo>
                    <a:pt x="1307" y="13246"/>
                    <a:pt x="1298" y="13263"/>
                    <a:pt x="1278" y="13263"/>
                  </a:cubicBezTo>
                  <a:cubicBezTo>
                    <a:pt x="1266" y="13263"/>
                    <a:pt x="1251" y="13256"/>
                    <a:pt x="1233" y="13246"/>
                  </a:cubicBezTo>
                  <a:cubicBezTo>
                    <a:pt x="1229" y="13245"/>
                    <a:pt x="1225" y="13243"/>
                    <a:pt x="1221" y="13243"/>
                  </a:cubicBezTo>
                  <a:cubicBezTo>
                    <a:pt x="1189" y="13243"/>
                    <a:pt x="1174" y="13306"/>
                    <a:pt x="1114" y="13362"/>
                  </a:cubicBezTo>
                  <a:cubicBezTo>
                    <a:pt x="1062" y="13406"/>
                    <a:pt x="1069" y="13450"/>
                    <a:pt x="1052" y="13486"/>
                  </a:cubicBezTo>
                  <a:cubicBezTo>
                    <a:pt x="1079" y="13601"/>
                    <a:pt x="1041" y="13619"/>
                    <a:pt x="1024" y="13708"/>
                  </a:cubicBezTo>
                  <a:cubicBezTo>
                    <a:pt x="1010" y="13805"/>
                    <a:pt x="985" y="13823"/>
                    <a:pt x="982" y="13876"/>
                  </a:cubicBezTo>
                  <a:cubicBezTo>
                    <a:pt x="982" y="13947"/>
                    <a:pt x="985" y="14010"/>
                    <a:pt x="989" y="14071"/>
                  </a:cubicBezTo>
                  <a:cubicBezTo>
                    <a:pt x="992" y="14134"/>
                    <a:pt x="999" y="14196"/>
                    <a:pt x="1017" y="14249"/>
                  </a:cubicBezTo>
                  <a:cubicBezTo>
                    <a:pt x="1038" y="14320"/>
                    <a:pt x="1003" y="14320"/>
                    <a:pt x="985" y="14356"/>
                  </a:cubicBezTo>
                  <a:cubicBezTo>
                    <a:pt x="968" y="14391"/>
                    <a:pt x="978" y="14471"/>
                    <a:pt x="1003" y="14533"/>
                  </a:cubicBezTo>
                  <a:cubicBezTo>
                    <a:pt x="1020" y="14586"/>
                    <a:pt x="1024" y="14657"/>
                    <a:pt x="1017" y="14719"/>
                  </a:cubicBezTo>
                  <a:cubicBezTo>
                    <a:pt x="1006" y="14773"/>
                    <a:pt x="1034" y="14853"/>
                    <a:pt x="1055" y="14906"/>
                  </a:cubicBezTo>
                  <a:cubicBezTo>
                    <a:pt x="1072" y="14959"/>
                    <a:pt x="1072" y="15101"/>
                    <a:pt x="1086" y="15136"/>
                  </a:cubicBezTo>
                  <a:cubicBezTo>
                    <a:pt x="1100" y="15171"/>
                    <a:pt x="1120" y="15195"/>
                    <a:pt x="1140" y="15195"/>
                  </a:cubicBezTo>
                  <a:cubicBezTo>
                    <a:pt x="1146" y="15195"/>
                    <a:pt x="1151" y="15194"/>
                    <a:pt x="1156" y="15190"/>
                  </a:cubicBezTo>
                  <a:cubicBezTo>
                    <a:pt x="1162" y="15184"/>
                    <a:pt x="1168" y="15181"/>
                    <a:pt x="1173" y="15181"/>
                  </a:cubicBezTo>
                  <a:cubicBezTo>
                    <a:pt x="1192" y="15181"/>
                    <a:pt x="1211" y="15215"/>
                    <a:pt x="1219" y="15270"/>
                  </a:cubicBezTo>
                  <a:cubicBezTo>
                    <a:pt x="1225" y="15297"/>
                    <a:pt x="1233" y="15307"/>
                    <a:pt x="1243" y="15307"/>
                  </a:cubicBezTo>
                  <a:cubicBezTo>
                    <a:pt x="1255" y="15307"/>
                    <a:pt x="1270" y="15290"/>
                    <a:pt x="1286" y="15270"/>
                  </a:cubicBezTo>
                  <a:cubicBezTo>
                    <a:pt x="1290" y="15264"/>
                    <a:pt x="1296" y="15262"/>
                    <a:pt x="1302" y="15262"/>
                  </a:cubicBezTo>
                  <a:cubicBezTo>
                    <a:pt x="1337" y="15262"/>
                    <a:pt x="1390" y="15336"/>
                    <a:pt x="1404" y="15358"/>
                  </a:cubicBezTo>
                  <a:cubicBezTo>
                    <a:pt x="1422" y="15376"/>
                    <a:pt x="1415" y="15500"/>
                    <a:pt x="1415" y="15580"/>
                  </a:cubicBezTo>
                  <a:cubicBezTo>
                    <a:pt x="1418" y="15660"/>
                    <a:pt x="1401" y="15767"/>
                    <a:pt x="1429" y="15820"/>
                  </a:cubicBezTo>
                  <a:cubicBezTo>
                    <a:pt x="1460" y="15873"/>
                    <a:pt x="1453" y="15988"/>
                    <a:pt x="1488" y="16024"/>
                  </a:cubicBezTo>
                  <a:cubicBezTo>
                    <a:pt x="1527" y="16059"/>
                    <a:pt x="1541" y="16193"/>
                    <a:pt x="1562" y="16210"/>
                  </a:cubicBezTo>
                  <a:cubicBezTo>
                    <a:pt x="1593" y="16237"/>
                    <a:pt x="1617" y="16299"/>
                    <a:pt x="1631" y="16379"/>
                  </a:cubicBezTo>
                  <a:cubicBezTo>
                    <a:pt x="1639" y="16441"/>
                    <a:pt x="1593" y="16503"/>
                    <a:pt x="1569" y="16530"/>
                  </a:cubicBezTo>
                  <a:cubicBezTo>
                    <a:pt x="1566" y="16533"/>
                    <a:pt x="1562" y="16534"/>
                    <a:pt x="1559" y="16534"/>
                  </a:cubicBezTo>
                  <a:cubicBezTo>
                    <a:pt x="1537" y="16534"/>
                    <a:pt x="1509" y="16480"/>
                    <a:pt x="1491" y="16480"/>
                  </a:cubicBezTo>
                  <a:cubicBezTo>
                    <a:pt x="1485" y="16480"/>
                    <a:pt x="1481" y="16484"/>
                    <a:pt x="1478" y="16494"/>
                  </a:cubicBezTo>
                  <a:cubicBezTo>
                    <a:pt x="1460" y="16548"/>
                    <a:pt x="1485" y="16636"/>
                    <a:pt x="1499" y="16805"/>
                  </a:cubicBezTo>
                  <a:cubicBezTo>
                    <a:pt x="1513" y="16965"/>
                    <a:pt x="1523" y="16982"/>
                    <a:pt x="1551" y="16982"/>
                  </a:cubicBezTo>
                  <a:cubicBezTo>
                    <a:pt x="1579" y="16982"/>
                    <a:pt x="1590" y="16929"/>
                    <a:pt x="1610" y="16893"/>
                  </a:cubicBezTo>
                  <a:cubicBezTo>
                    <a:pt x="1615" y="16887"/>
                    <a:pt x="1621" y="16885"/>
                    <a:pt x="1627" y="16885"/>
                  </a:cubicBezTo>
                  <a:cubicBezTo>
                    <a:pt x="1644" y="16885"/>
                    <a:pt x="1665" y="16898"/>
                    <a:pt x="1681" y="16898"/>
                  </a:cubicBezTo>
                  <a:cubicBezTo>
                    <a:pt x="1686" y="16898"/>
                    <a:pt x="1691" y="16897"/>
                    <a:pt x="1694" y="16893"/>
                  </a:cubicBezTo>
                  <a:cubicBezTo>
                    <a:pt x="1702" y="16882"/>
                    <a:pt x="1721" y="16873"/>
                    <a:pt x="1740" y="16873"/>
                  </a:cubicBezTo>
                  <a:cubicBezTo>
                    <a:pt x="1763" y="16873"/>
                    <a:pt x="1788" y="16886"/>
                    <a:pt x="1796" y="16920"/>
                  </a:cubicBezTo>
                  <a:cubicBezTo>
                    <a:pt x="1813" y="16991"/>
                    <a:pt x="1820" y="17080"/>
                    <a:pt x="1813" y="17169"/>
                  </a:cubicBezTo>
                  <a:cubicBezTo>
                    <a:pt x="1803" y="17222"/>
                    <a:pt x="1827" y="17284"/>
                    <a:pt x="1841" y="17355"/>
                  </a:cubicBezTo>
                  <a:cubicBezTo>
                    <a:pt x="1855" y="17426"/>
                    <a:pt x="1914" y="17391"/>
                    <a:pt x="1935" y="17408"/>
                  </a:cubicBezTo>
                  <a:cubicBezTo>
                    <a:pt x="1953" y="17435"/>
                    <a:pt x="1998" y="17595"/>
                    <a:pt x="1991" y="17666"/>
                  </a:cubicBezTo>
                  <a:cubicBezTo>
                    <a:pt x="1984" y="17724"/>
                    <a:pt x="2002" y="17744"/>
                    <a:pt x="2021" y="17744"/>
                  </a:cubicBezTo>
                  <a:cubicBezTo>
                    <a:pt x="2027" y="17744"/>
                    <a:pt x="2034" y="17741"/>
                    <a:pt x="2040" y="17737"/>
                  </a:cubicBezTo>
                  <a:cubicBezTo>
                    <a:pt x="2043" y="17732"/>
                    <a:pt x="2046" y="17730"/>
                    <a:pt x="2049" y="17730"/>
                  </a:cubicBezTo>
                  <a:cubicBezTo>
                    <a:pt x="2065" y="17730"/>
                    <a:pt x="2082" y="17778"/>
                    <a:pt x="2100" y="17808"/>
                  </a:cubicBezTo>
                  <a:cubicBezTo>
                    <a:pt x="2108" y="17822"/>
                    <a:pt x="2118" y="17830"/>
                    <a:pt x="2128" y="17830"/>
                  </a:cubicBezTo>
                  <a:cubicBezTo>
                    <a:pt x="2142" y="17830"/>
                    <a:pt x="2156" y="17816"/>
                    <a:pt x="2166" y="17790"/>
                  </a:cubicBezTo>
                  <a:cubicBezTo>
                    <a:pt x="2178" y="17769"/>
                    <a:pt x="2196" y="17751"/>
                    <a:pt x="2211" y="17751"/>
                  </a:cubicBezTo>
                  <a:cubicBezTo>
                    <a:pt x="2221" y="17751"/>
                    <a:pt x="2230" y="17759"/>
                    <a:pt x="2236" y="17781"/>
                  </a:cubicBezTo>
                  <a:cubicBezTo>
                    <a:pt x="2246" y="17825"/>
                    <a:pt x="2292" y="17923"/>
                    <a:pt x="2292" y="17958"/>
                  </a:cubicBezTo>
                  <a:cubicBezTo>
                    <a:pt x="2292" y="17985"/>
                    <a:pt x="2362" y="17958"/>
                    <a:pt x="2393" y="18003"/>
                  </a:cubicBezTo>
                  <a:cubicBezTo>
                    <a:pt x="2428" y="18047"/>
                    <a:pt x="2466" y="18020"/>
                    <a:pt x="2501" y="18074"/>
                  </a:cubicBezTo>
                  <a:cubicBezTo>
                    <a:pt x="2536" y="18127"/>
                    <a:pt x="2571" y="18127"/>
                    <a:pt x="2575" y="18189"/>
                  </a:cubicBezTo>
                  <a:cubicBezTo>
                    <a:pt x="2578" y="18251"/>
                    <a:pt x="2536" y="18305"/>
                    <a:pt x="2536" y="18331"/>
                  </a:cubicBezTo>
                  <a:cubicBezTo>
                    <a:pt x="2536" y="18358"/>
                    <a:pt x="2568" y="18384"/>
                    <a:pt x="2568" y="18420"/>
                  </a:cubicBezTo>
                  <a:cubicBezTo>
                    <a:pt x="2568" y="18464"/>
                    <a:pt x="2529" y="18464"/>
                    <a:pt x="2526" y="18509"/>
                  </a:cubicBezTo>
                  <a:cubicBezTo>
                    <a:pt x="2519" y="18544"/>
                    <a:pt x="2547" y="18597"/>
                    <a:pt x="2554" y="18633"/>
                  </a:cubicBezTo>
                  <a:cubicBezTo>
                    <a:pt x="2557" y="18668"/>
                    <a:pt x="2529" y="18793"/>
                    <a:pt x="2529" y="18828"/>
                  </a:cubicBezTo>
                  <a:cubicBezTo>
                    <a:pt x="2529" y="18838"/>
                    <a:pt x="2522" y="18842"/>
                    <a:pt x="2512" y="18842"/>
                  </a:cubicBezTo>
                  <a:cubicBezTo>
                    <a:pt x="2487" y="18842"/>
                    <a:pt x="2440" y="18819"/>
                    <a:pt x="2428" y="18819"/>
                  </a:cubicBezTo>
                  <a:cubicBezTo>
                    <a:pt x="2407" y="18819"/>
                    <a:pt x="2348" y="18988"/>
                    <a:pt x="2330" y="18997"/>
                  </a:cubicBezTo>
                  <a:cubicBezTo>
                    <a:pt x="2309" y="19006"/>
                    <a:pt x="2320" y="19085"/>
                    <a:pt x="2327" y="19157"/>
                  </a:cubicBezTo>
                  <a:cubicBezTo>
                    <a:pt x="2360" y="19136"/>
                    <a:pt x="2394" y="19125"/>
                    <a:pt x="2419" y="19125"/>
                  </a:cubicBezTo>
                  <a:cubicBezTo>
                    <a:pt x="2439" y="19125"/>
                    <a:pt x="2453" y="19132"/>
                    <a:pt x="2456" y="19148"/>
                  </a:cubicBezTo>
                  <a:cubicBezTo>
                    <a:pt x="2466" y="19201"/>
                    <a:pt x="2327" y="19370"/>
                    <a:pt x="2299" y="19387"/>
                  </a:cubicBezTo>
                  <a:cubicBezTo>
                    <a:pt x="2274" y="19405"/>
                    <a:pt x="2351" y="19511"/>
                    <a:pt x="2348" y="19574"/>
                  </a:cubicBezTo>
                  <a:cubicBezTo>
                    <a:pt x="2348" y="19627"/>
                    <a:pt x="2267" y="19645"/>
                    <a:pt x="2274" y="19760"/>
                  </a:cubicBezTo>
                  <a:cubicBezTo>
                    <a:pt x="2281" y="19884"/>
                    <a:pt x="2246" y="19902"/>
                    <a:pt x="2204" y="19902"/>
                  </a:cubicBezTo>
                  <a:cubicBezTo>
                    <a:pt x="2162" y="19902"/>
                    <a:pt x="2148" y="19973"/>
                    <a:pt x="2169" y="19982"/>
                  </a:cubicBezTo>
                  <a:cubicBezTo>
                    <a:pt x="2190" y="19991"/>
                    <a:pt x="2190" y="20141"/>
                    <a:pt x="2271" y="20195"/>
                  </a:cubicBezTo>
                  <a:cubicBezTo>
                    <a:pt x="2351" y="20248"/>
                    <a:pt x="2435" y="20443"/>
                    <a:pt x="2505" y="20638"/>
                  </a:cubicBezTo>
                  <a:cubicBezTo>
                    <a:pt x="2515" y="20665"/>
                    <a:pt x="2526" y="20683"/>
                    <a:pt x="2540" y="20701"/>
                  </a:cubicBezTo>
                  <a:cubicBezTo>
                    <a:pt x="2554" y="20683"/>
                    <a:pt x="2568" y="20656"/>
                    <a:pt x="2585" y="20647"/>
                  </a:cubicBezTo>
                  <a:cubicBezTo>
                    <a:pt x="2637" y="20647"/>
                    <a:pt x="2693" y="20683"/>
                    <a:pt x="2735" y="20763"/>
                  </a:cubicBezTo>
                  <a:cubicBezTo>
                    <a:pt x="2749" y="20786"/>
                    <a:pt x="2773" y="20792"/>
                    <a:pt x="2800" y="20792"/>
                  </a:cubicBezTo>
                  <a:cubicBezTo>
                    <a:pt x="2831" y="20792"/>
                    <a:pt x="2866" y="20784"/>
                    <a:pt x="2893" y="20784"/>
                  </a:cubicBezTo>
                  <a:cubicBezTo>
                    <a:pt x="2913" y="20784"/>
                    <a:pt x="2929" y="20789"/>
                    <a:pt x="2934" y="20807"/>
                  </a:cubicBezTo>
                  <a:cubicBezTo>
                    <a:pt x="2952" y="20878"/>
                    <a:pt x="2980" y="20923"/>
                    <a:pt x="3011" y="20940"/>
                  </a:cubicBezTo>
                  <a:cubicBezTo>
                    <a:pt x="3036" y="20940"/>
                    <a:pt x="3060" y="21055"/>
                    <a:pt x="3082" y="21055"/>
                  </a:cubicBezTo>
                  <a:cubicBezTo>
                    <a:pt x="3085" y="21055"/>
                    <a:pt x="3089" y="21053"/>
                    <a:pt x="3092" y="21047"/>
                  </a:cubicBezTo>
                  <a:cubicBezTo>
                    <a:pt x="3113" y="21002"/>
                    <a:pt x="3197" y="21002"/>
                    <a:pt x="3221" y="21002"/>
                  </a:cubicBezTo>
                  <a:cubicBezTo>
                    <a:pt x="3245" y="21002"/>
                    <a:pt x="3245" y="21047"/>
                    <a:pt x="3266" y="21047"/>
                  </a:cubicBezTo>
                  <a:cubicBezTo>
                    <a:pt x="3286" y="21047"/>
                    <a:pt x="3287" y="21252"/>
                    <a:pt x="3303" y="21252"/>
                  </a:cubicBezTo>
                  <a:cubicBezTo>
                    <a:pt x="3303" y="21252"/>
                    <a:pt x="3304" y="21251"/>
                    <a:pt x="3305" y="21251"/>
                  </a:cubicBezTo>
                  <a:cubicBezTo>
                    <a:pt x="3306" y="21250"/>
                    <a:pt x="3307" y="21249"/>
                    <a:pt x="3308" y="21249"/>
                  </a:cubicBezTo>
                  <a:cubicBezTo>
                    <a:pt x="3329" y="21249"/>
                    <a:pt x="3384" y="21384"/>
                    <a:pt x="3424" y="21393"/>
                  </a:cubicBezTo>
                  <a:cubicBezTo>
                    <a:pt x="3460" y="21410"/>
                    <a:pt x="3497" y="21572"/>
                    <a:pt x="3515" y="21572"/>
                  </a:cubicBezTo>
                  <a:cubicBezTo>
                    <a:pt x="3516" y="21572"/>
                    <a:pt x="3517" y="21571"/>
                    <a:pt x="3518" y="21570"/>
                  </a:cubicBezTo>
                  <a:cubicBezTo>
                    <a:pt x="3519" y="21570"/>
                    <a:pt x="3520" y="21570"/>
                    <a:pt x="3521" y="21570"/>
                  </a:cubicBezTo>
                  <a:cubicBezTo>
                    <a:pt x="3532" y="21570"/>
                    <a:pt x="3546" y="21600"/>
                    <a:pt x="3558" y="21600"/>
                  </a:cubicBezTo>
                  <a:cubicBezTo>
                    <a:pt x="3564" y="21600"/>
                    <a:pt x="3569" y="21592"/>
                    <a:pt x="3574" y="21570"/>
                  </a:cubicBezTo>
                  <a:cubicBezTo>
                    <a:pt x="3584" y="21499"/>
                    <a:pt x="3640" y="21535"/>
                    <a:pt x="3654" y="21419"/>
                  </a:cubicBezTo>
                  <a:cubicBezTo>
                    <a:pt x="3584" y="21189"/>
                    <a:pt x="3507" y="20931"/>
                    <a:pt x="3511" y="20834"/>
                  </a:cubicBezTo>
                  <a:cubicBezTo>
                    <a:pt x="3514" y="20674"/>
                    <a:pt x="3539" y="20567"/>
                    <a:pt x="3462" y="20390"/>
                  </a:cubicBezTo>
                  <a:cubicBezTo>
                    <a:pt x="3382" y="20212"/>
                    <a:pt x="3469" y="20097"/>
                    <a:pt x="3525" y="19911"/>
                  </a:cubicBezTo>
                  <a:cubicBezTo>
                    <a:pt x="3574" y="19742"/>
                    <a:pt x="3682" y="19671"/>
                    <a:pt x="3748" y="19547"/>
                  </a:cubicBezTo>
                  <a:cubicBezTo>
                    <a:pt x="3735" y="19529"/>
                    <a:pt x="3720" y="19502"/>
                    <a:pt x="3706" y="19485"/>
                  </a:cubicBezTo>
                  <a:cubicBezTo>
                    <a:pt x="3658" y="19432"/>
                    <a:pt x="3640" y="19370"/>
                    <a:pt x="3679" y="19343"/>
                  </a:cubicBezTo>
                  <a:cubicBezTo>
                    <a:pt x="3720" y="19307"/>
                    <a:pt x="3703" y="19254"/>
                    <a:pt x="3665" y="19130"/>
                  </a:cubicBezTo>
                  <a:cubicBezTo>
                    <a:pt x="3623" y="19014"/>
                    <a:pt x="3605" y="18899"/>
                    <a:pt x="3584" y="18899"/>
                  </a:cubicBezTo>
                  <a:cubicBezTo>
                    <a:pt x="3576" y="18897"/>
                    <a:pt x="3568" y="18895"/>
                    <a:pt x="3560" y="18895"/>
                  </a:cubicBezTo>
                  <a:cubicBezTo>
                    <a:pt x="3538" y="18895"/>
                    <a:pt x="3516" y="18904"/>
                    <a:pt x="3493" y="18917"/>
                  </a:cubicBezTo>
                  <a:cubicBezTo>
                    <a:pt x="3490" y="18920"/>
                    <a:pt x="3487" y="18921"/>
                    <a:pt x="3485" y="18921"/>
                  </a:cubicBezTo>
                  <a:cubicBezTo>
                    <a:pt x="3463" y="18921"/>
                    <a:pt x="3466" y="18827"/>
                    <a:pt x="3472" y="18740"/>
                  </a:cubicBezTo>
                  <a:cubicBezTo>
                    <a:pt x="3479" y="18633"/>
                    <a:pt x="3410" y="18650"/>
                    <a:pt x="3399" y="18606"/>
                  </a:cubicBezTo>
                  <a:cubicBezTo>
                    <a:pt x="3389" y="18562"/>
                    <a:pt x="3416" y="18411"/>
                    <a:pt x="3427" y="18402"/>
                  </a:cubicBezTo>
                  <a:cubicBezTo>
                    <a:pt x="3438" y="18384"/>
                    <a:pt x="3472" y="18340"/>
                    <a:pt x="3472" y="18296"/>
                  </a:cubicBezTo>
                  <a:cubicBezTo>
                    <a:pt x="3472" y="18251"/>
                    <a:pt x="3410" y="18242"/>
                    <a:pt x="3431" y="18136"/>
                  </a:cubicBezTo>
                  <a:cubicBezTo>
                    <a:pt x="3455" y="18029"/>
                    <a:pt x="3500" y="18029"/>
                    <a:pt x="3500" y="17932"/>
                  </a:cubicBezTo>
                  <a:cubicBezTo>
                    <a:pt x="3500" y="17854"/>
                    <a:pt x="3517" y="17786"/>
                    <a:pt x="3541" y="17786"/>
                  </a:cubicBezTo>
                  <a:cubicBezTo>
                    <a:pt x="3550" y="17786"/>
                    <a:pt x="3560" y="17795"/>
                    <a:pt x="3570" y="17816"/>
                  </a:cubicBezTo>
                  <a:cubicBezTo>
                    <a:pt x="3609" y="17881"/>
                    <a:pt x="3626" y="18043"/>
                    <a:pt x="3661" y="18043"/>
                  </a:cubicBezTo>
                  <a:cubicBezTo>
                    <a:pt x="3665" y="18043"/>
                    <a:pt x="3668" y="18041"/>
                    <a:pt x="3672" y="18038"/>
                  </a:cubicBezTo>
                  <a:cubicBezTo>
                    <a:pt x="3717" y="17994"/>
                    <a:pt x="3689" y="17888"/>
                    <a:pt x="3686" y="17825"/>
                  </a:cubicBezTo>
                  <a:cubicBezTo>
                    <a:pt x="3679" y="17772"/>
                    <a:pt x="3668" y="17683"/>
                    <a:pt x="3717" y="17657"/>
                  </a:cubicBezTo>
                  <a:cubicBezTo>
                    <a:pt x="3769" y="17621"/>
                    <a:pt x="3745" y="17488"/>
                    <a:pt x="3783" y="17488"/>
                  </a:cubicBezTo>
                  <a:cubicBezTo>
                    <a:pt x="3825" y="17488"/>
                    <a:pt x="3899" y="17355"/>
                    <a:pt x="3920" y="17328"/>
                  </a:cubicBezTo>
                  <a:cubicBezTo>
                    <a:pt x="3940" y="17306"/>
                    <a:pt x="3979" y="17251"/>
                    <a:pt x="4002" y="17251"/>
                  </a:cubicBezTo>
                  <a:cubicBezTo>
                    <a:pt x="4007" y="17251"/>
                    <a:pt x="4011" y="17253"/>
                    <a:pt x="4014" y="17257"/>
                  </a:cubicBezTo>
                  <a:cubicBezTo>
                    <a:pt x="4029" y="17274"/>
                    <a:pt x="4046" y="17307"/>
                    <a:pt x="4060" y="17307"/>
                  </a:cubicBezTo>
                  <a:cubicBezTo>
                    <a:pt x="4069" y="17307"/>
                    <a:pt x="4077" y="17295"/>
                    <a:pt x="4084" y="17257"/>
                  </a:cubicBezTo>
                  <a:cubicBezTo>
                    <a:pt x="4090" y="17211"/>
                    <a:pt x="4107" y="17193"/>
                    <a:pt x="4124" y="17193"/>
                  </a:cubicBezTo>
                  <a:cubicBezTo>
                    <a:pt x="4146" y="17193"/>
                    <a:pt x="4169" y="17222"/>
                    <a:pt x="4171" y="17257"/>
                  </a:cubicBezTo>
                  <a:cubicBezTo>
                    <a:pt x="4178" y="17311"/>
                    <a:pt x="4283" y="17311"/>
                    <a:pt x="4318" y="17373"/>
                  </a:cubicBezTo>
                  <a:cubicBezTo>
                    <a:pt x="4353" y="17435"/>
                    <a:pt x="4423" y="17550"/>
                    <a:pt x="4423" y="17612"/>
                  </a:cubicBezTo>
                  <a:cubicBezTo>
                    <a:pt x="4423" y="17648"/>
                    <a:pt x="4439" y="17700"/>
                    <a:pt x="4449" y="17700"/>
                  </a:cubicBezTo>
                  <a:cubicBezTo>
                    <a:pt x="4454" y="17700"/>
                    <a:pt x="4458" y="17688"/>
                    <a:pt x="4458" y="17657"/>
                  </a:cubicBezTo>
                  <a:cubicBezTo>
                    <a:pt x="4458" y="17607"/>
                    <a:pt x="4464" y="17587"/>
                    <a:pt x="4475" y="17587"/>
                  </a:cubicBezTo>
                  <a:cubicBezTo>
                    <a:pt x="4487" y="17587"/>
                    <a:pt x="4507" y="17614"/>
                    <a:pt x="4531" y="17657"/>
                  </a:cubicBezTo>
                  <a:cubicBezTo>
                    <a:pt x="4548" y="17684"/>
                    <a:pt x="4568" y="17696"/>
                    <a:pt x="4586" y="17696"/>
                  </a:cubicBezTo>
                  <a:cubicBezTo>
                    <a:pt x="4615" y="17696"/>
                    <a:pt x="4641" y="17665"/>
                    <a:pt x="4650" y="17621"/>
                  </a:cubicBezTo>
                  <a:cubicBezTo>
                    <a:pt x="4658" y="17567"/>
                    <a:pt x="4708" y="17502"/>
                    <a:pt x="4744" y="17502"/>
                  </a:cubicBezTo>
                  <a:cubicBezTo>
                    <a:pt x="4755" y="17502"/>
                    <a:pt x="4765" y="17509"/>
                    <a:pt x="4772" y="17524"/>
                  </a:cubicBezTo>
                  <a:cubicBezTo>
                    <a:pt x="4788" y="17555"/>
                    <a:pt x="4799" y="17583"/>
                    <a:pt x="4812" y="17583"/>
                  </a:cubicBezTo>
                  <a:cubicBezTo>
                    <a:pt x="4821" y="17583"/>
                    <a:pt x="4831" y="17569"/>
                    <a:pt x="4845" y="17532"/>
                  </a:cubicBezTo>
                  <a:cubicBezTo>
                    <a:pt x="4859" y="17492"/>
                    <a:pt x="4884" y="17474"/>
                    <a:pt x="4907" y="17474"/>
                  </a:cubicBezTo>
                  <a:cubicBezTo>
                    <a:pt x="4935" y="17474"/>
                    <a:pt x="4962" y="17502"/>
                    <a:pt x="4968" y="17550"/>
                  </a:cubicBezTo>
                  <a:cubicBezTo>
                    <a:pt x="4978" y="17639"/>
                    <a:pt x="5020" y="17657"/>
                    <a:pt x="5052" y="17657"/>
                  </a:cubicBezTo>
                  <a:cubicBezTo>
                    <a:pt x="5083" y="17657"/>
                    <a:pt x="5089" y="17758"/>
                    <a:pt x="5108" y="17758"/>
                  </a:cubicBezTo>
                  <a:cubicBezTo>
                    <a:pt x="5110" y="17758"/>
                    <a:pt x="5112" y="17757"/>
                    <a:pt x="5114" y="17754"/>
                  </a:cubicBezTo>
                  <a:cubicBezTo>
                    <a:pt x="5134" y="17729"/>
                    <a:pt x="5132" y="17593"/>
                    <a:pt x="5152" y="17593"/>
                  </a:cubicBezTo>
                  <a:cubicBezTo>
                    <a:pt x="5154" y="17593"/>
                    <a:pt x="5155" y="17594"/>
                    <a:pt x="5156" y="17595"/>
                  </a:cubicBezTo>
                  <a:cubicBezTo>
                    <a:pt x="5184" y="17612"/>
                    <a:pt x="5209" y="17692"/>
                    <a:pt x="5254" y="17692"/>
                  </a:cubicBezTo>
                  <a:cubicBezTo>
                    <a:pt x="5300" y="17692"/>
                    <a:pt x="5331" y="17666"/>
                    <a:pt x="5331" y="17577"/>
                  </a:cubicBezTo>
                  <a:cubicBezTo>
                    <a:pt x="5331" y="17488"/>
                    <a:pt x="5327" y="17346"/>
                    <a:pt x="5300" y="17346"/>
                  </a:cubicBezTo>
                  <a:cubicBezTo>
                    <a:pt x="5271" y="17346"/>
                    <a:pt x="5240" y="17266"/>
                    <a:pt x="5209" y="17266"/>
                  </a:cubicBezTo>
                  <a:cubicBezTo>
                    <a:pt x="5174" y="17266"/>
                    <a:pt x="5142" y="17124"/>
                    <a:pt x="5174" y="17098"/>
                  </a:cubicBezTo>
                  <a:cubicBezTo>
                    <a:pt x="5209" y="17062"/>
                    <a:pt x="5264" y="16991"/>
                    <a:pt x="5254" y="16920"/>
                  </a:cubicBezTo>
                  <a:cubicBezTo>
                    <a:pt x="5240" y="16849"/>
                    <a:pt x="5230" y="16698"/>
                    <a:pt x="5275" y="16680"/>
                  </a:cubicBezTo>
                  <a:cubicBezTo>
                    <a:pt x="5320" y="16672"/>
                    <a:pt x="5415" y="16672"/>
                    <a:pt x="5411" y="16627"/>
                  </a:cubicBezTo>
                  <a:cubicBezTo>
                    <a:pt x="5404" y="16583"/>
                    <a:pt x="5313" y="16548"/>
                    <a:pt x="5300" y="16476"/>
                  </a:cubicBezTo>
                  <a:cubicBezTo>
                    <a:pt x="5282" y="16406"/>
                    <a:pt x="5275" y="16228"/>
                    <a:pt x="5293" y="16201"/>
                  </a:cubicBezTo>
                  <a:cubicBezTo>
                    <a:pt x="5298" y="16190"/>
                    <a:pt x="5308" y="16187"/>
                    <a:pt x="5319" y="16187"/>
                  </a:cubicBezTo>
                  <a:cubicBezTo>
                    <a:pt x="5334" y="16187"/>
                    <a:pt x="5352" y="16193"/>
                    <a:pt x="5369" y="16193"/>
                  </a:cubicBezTo>
                  <a:cubicBezTo>
                    <a:pt x="5379" y="16193"/>
                    <a:pt x="5389" y="16190"/>
                    <a:pt x="5397" y="16184"/>
                  </a:cubicBezTo>
                  <a:cubicBezTo>
                    <a:pt x="5403" y="16179"/>
                    <a:pt x="5411" y="16177"/>
                    <a:pt x="5419" y="16177"/>
                  </a:cubicBezTo>
                  <a:cubicBezTo>
                    <a:pt x="5438" y="16177"/>
                    <a:pt x="5461" y="16186"/>
                    <a:pt x="5484" y="16186"/>
                  </a:cubicBezTo>
                  <a:cubicBezTo>
                    <a:pt x="5508" y="16186"/>
                    <a:pt x="5532" y="16176"/>
                    <a:pt x="5551" y="16139"/>
                  </a:cubicBezTo>
                  <a:cubicBezTo>
                    <a:pt x="5596" y="16050"/>
                    <a:pt x="5691" y="16041"/>
                    <a:pt x="5740" y="16041"/>
                  </a:cubicBezTo>
                  <a:cubicBezTo>
                    <a:pt x="5792" y="16041"/>
                    <a:pt x="5831" y="15953"/>
                    <a:pt x="5872" y="15935"/>
                  </a:cubicBezTo>
                  <a:cubicBezTo>
                    <a:pt x="5932" y="15918"/>
                    <a:pt x="5991" y="15882"/>
                    <a:pt x="6050" y="15846"/>
                  </a:cubicBezTo>
                  <a:cubicBezTo>
                    <a:pt x="6079" y="15820"/>
                    <a:pt x="6229" y="15758"/>
                    <a:pt x="6236" y="15687"/>
                  </a:cubicBezTo>
                  <a:cubicBezTo>
                    <a:pt x="6241" y="15630"/>
                    <a:pt x="6318" y="15579"/>
                    <a:pt x="6365" y="15579"/>
                  </a:cubicBezTo>
                  <a:cubicBezTo>
                    <a:pt x="6377" y="15579"/>
                    <a:pt x="6387" y="15582"/>
                    <a:pt x="6393" y="15589"/>
                  </a:cubicBezTo>
                  <a:cubicBezTo>
                    <a:pt x="6414" y="15619"/>
                    <a:pt x="6437" y="15637"/>
                    <a:pt x="6460" y="15637"/>
                  </a:cubicBezTo>
                  <a:cubicBezTo>
                    <a:pt x="6470" y="15637"/>
                    <a:pt x="6481" y="15633"/>
                    <a:pt x="6491" y="15624"/>
                  </a:cubicBezTo>
                  <a:cubicBezTo>
                    <a:pt x="6494" y="15621"/>
                    <a:pt x="6499" y="15620"/>
                    <a:pt x="6503" y="15620"/>
                  </a:cubicBezTo>
                  <a:cubicBezTo>
                    <a:pt x="6533" y="15620"/>
                    <a:pt x="6577" y="15688"/>
                    <a:pt x="6571" y="15758"/>
                  </a:cubicBezTo>
                  <a:cubicBezTo>
                    <a:pt x="6568" y="15837"/>
                    <a:pt x="6599" y="15926"/>
                    <a:pt x="6595" y="15997"/>
                  </a:cubicBezTo>
                  <a:cubicBezTo>
                    <a:pt x="6592" y="16059"/>
                    <a:pt x="6564" y="16077"/>
                    <a:pt x="6581" y="16131"/>
                  </a:cubicBezTo>
                  <a:cubicBezTo>
                    <a:pt x="6587" y="16148"/>
                    <a:pt x="6599" y="16156"/>
                    <a:pt x="6614" y="16156"/>
                  </a:cubicBezTo>
                  <a:cubicBezTo>
                    <a:pt x="6643" y="16156"/>
                    <a:pt x="6680" y="16124"/>
                    <a:pt x="6697" y="16077"/>
                  </a:cubicBezTo>
                  <a:cubicBezTo>
                    <a:pt x="6701" y="16063"/>
                    <a:pt x="6707" y="16057"/>
                    <a:pt x="6711" y="16057"/>
                  </a:cubicBezTo>
                  <a:cubicBezTo>
                    <a:pt x="6728" y="16057"/>
                    <a:pt x="6742" y="16125"/>
                    <a:pt x="6742" y="16166"/>
                  </a:cubicBezTo>
                  <a:cubicBezTo>
                    <a:pt x="6742" y="16193"/>
                    <a:pt x="6757" y="16221"/>
                    <a:pt x="6768" y="16221"/>
                  </a:cubicBezTo>
                  <a:cubicBezTo>
                    <a:pt x="6775" y="16221"/>
                    <a:pt x="6781" y="16211"/>
                    <a:pt x="6781" y="16184"/>
                  </a:cubicBezTo>
                  <a:cubicBezTo>
                    <a:pt x="6781" y="16162"/>
                    <a:pt x="6786" y="16153"/>
                    <a:pt x="6793" y="16153"/>
                  </a:cubicBezTo>
                  <a:cubicBezTo>
                    <a:pt x="6807" y="16153"/>
                    <a:pt x="6829" y="16182"/>
                    <a:pt x="6840" y="16210"/>
                  </a:cubicBezTo>
                  <a:cubicBezTo>
                    <a:pt x="6843" y="16219"/>
                    <a:pt x="6847" y="16222"/>
                    <a:pt x="6852" y="16222"/>
                  </a:cubicBezTo>
                  <a:cubicBezTo>
                    <a:pt x="6866" y="16222"/>
                    <a:pt x="6884" y="16201"/>
                    <a:pt x="6896" y="16201"/>
                  </a:cubicBezTo>
                  <a:cubicBezTo>
                    <a:pt x="6902" y="16201"/>
                    <a:pt x="6906" y="16208"/>
                    <a:pt x="6906" y="16228"/>
                  </a:cubicBezTo>
                  <a:cubicBezTo>
                    <a:pt x="6906" y="16299"/>
                    <a:pt x="6826" y="16361"/>
                    <a:pt x="6861" y="16441"/>
                  </a:cubicBezTo>
                  <a:cubicBezTo>
                    <a:pt x="6868" y="16456"/>
                    <a:pt x="6874" y="16462"/>
                    <a:pt x="6879" y="16462"/>
                  </a:cubicBezTo>
                  <a:cubicBezTo>
                    <a:pt x="6902" y="16462"/>
                    <a:pt x="6920" y="16374"/>
                    <a:pt x="6948" y="16374"/>
                  </a:cubicBezTo>
                  <a:cubicBezTo>
                    <a:pt x="6951" y="16374"/>
                    <a:pt x="6955" y="16376"/>
                    <a:pt x="6959" y="16379"/>
                  </a:cubicBezTo>
                  <a:cubicBezTo>
                    <a:pt x="6964" y="16384"/>
                    <a:pt x="6969" y="16386"/>
                    <a:pt x="6974" y="16386"/>
                  </a:cubicBezTo>
                  <a:cubicBezTo>
                    <a:pt x="7013" y="16386"/>
                    <a:pt x="7061" y="16252"/>
                    <a:pt x="7095" y="16237"/>
                  </a:cubicBezTo>
                  <a:cubicBezTo>
                    <a:pt x="7137" y="16193"/>
                    <a:pt x="7175" y="16139"/>
                    <a:pt x="7210" y="16068"/>
                  </a:cubicBezTo>
                  <a:cubicBezTo>
                    <a:pt x="7225" y="16046"/>
                    <a:pt x="7246" y="16036"/>
                    <a:pt x="7263" y="16036"/>
                  </a:cubicBezTo>
                  <a:cubicBezTo>
                    <a:pt x="7288" y="16036"/>
                    <a:pt x="7306" y="16055"/>
                    <a:pt x="7294" y="16086"/>
                  </a:cubicBezTo>
                  <a:cubicBezTo>
                    <a:pt x="7273" y="16148"/>
                    <a:pt x="7245" y="16254"/>
                    <a:pt x="7329" y="16335"/>
                  </a:cubicBezTo>
                  <a:cubicBezTo>
                    <a:pt x="7413" y="16423"/>
                    <a:pt x="7511" y="16849"/>
                    <a:pt x="7563" y="17062"/>
                  </a:cubicBezTo>
                  <a:cubicBezTo>
                    <a:pt x="7616" y="17275"/>
                    <a:pt x="7668" y="17657"/>
                    <a:pt x="7696" y="17657"/>
                  </a:cubicBezTo>
                  <a:cubicBezTo>
                    <a:pt x="7720" y="17657"/>
                    <a:pt x="7731" y="17462"/>
                    <a:pt x="7766" y="17444"/>
                  </a:cubicBezTo>
                  <a:cubicBezTo>
                    <a:pt x="7768" y="17442"/>
                    <a:pt x="7771" y="17441"/>
                    <a:pt x="7773" y="17441"/>
                  </a:cubicBezTo>
                  <a:cubicBezTo>
                    <a:pt x="7807" y="17441"/>
                    <a:pt x="7828" y="17605"/>
                    <a:pt x="7867" y="17621"/>
                  </a:cubicBezTo>
                  <a:cubicBezTo>
                    <a:pt x="7898" y="17643"/>
                    <a:pt x="7938" y="17682"/>
                    <a:pt x="7969" y="17682"/>
                  </a:cubicBezTo>
                  <a:cubicBezTo>
                    <a:pt x="7977" y="17682"/>
                    <a:pt x="7983" y="17679"/>
                    <a:pt x="7989" y="17675"/>
                  </a:cubicBezTo>
                  <a:cubicBezTo>
                    <a:pt x="8016" y="17651"/>
                    <a:pt x="8072" y="17570"/>
                    <a:pt x="8102" y="17570"/>
                  </a:cubicBezTo>
                  <a:cubicBezTo>
                    <a:pt x="8107" y="17570"/>
                    <a:pt x="8112" y="17572"/>
                    <a:pt x="8115" y="17577"/>
                  </a:cubicBezTo>
                  <a:cubicBezTo>
                    <a:pt x="8139" y="17612"/>
                    <a:pt x="8175" y="17612"/>
                    <a:pt x="8195" y="17754"/>
                  </a:cubicBezTo>
                  <a:cubicBezTo>
                    <a:pt x="8220" y="17896"/>
                    <a:pt x="8251" y="17923"/>
                    <a:pt x="8276" y="17923"/>
                  </a:cubicBezTo>
                  <a:cubicBezTo>
                    <a:pt x="8297" y="17923"/>
                    <a:pt x="8300" y="17994"/>
                    <a:pt x="8300" y="18047"/>
                  </a:cubicBezTo>
                  <a:cubicBezTo>
                    <a:pt x="8300" y="18109"/>
                    <a:pt x="8346" y="18189"/>
                    <a:pt x="8367" y="18189"/>
                  </a:cubicBezTo>
                  <a:cubicBezTo>
                    <a:pt x="8402" y="18189"/>
                    <a:pt x="8433" y="18171"/>
                    <a:pt x="8468" y="18136"/>
                  </a:cubicBezTo>
                  <a:cubicBezTo>
                    <a:pt x="8478" y="18121"/>
                    <a:pt x="8488" y="18107"/>
                    <a:pt x="8496" y="18107"/>
                  </a:cubicBezTo>
                  <a:cubicBezTo>
                    <a:pt x="8503" y="18107"/>
                    <a:pt x="8508" y="18117"/>
                    <a:pt x="8510" y="18145"/>
                  </a:cubicBezTo>
                  <a:cubicBezTo>
                    <a:pt x="8513" y="18216"/>
                    <a:pt x="8548" y="18322"/>
                    <a:pt x="8569" y="18322"/>
                  </a:cubicBezTo>
                  <a:cubicBezTo>
                    <a:pt x="8585" y="18322"/>
                    <a:pt x="8610" y="18346"/>
                    <a:pt x="8625" y="18346"/>
                  </a:cubicBezTo>
                  <a:cubicBezTo>
                    <a:pt x="8633" y="18346"/>
                    <a:pt x="8638" y="18340"/>
                    <a:pt x="8639" y="18322"/>
                  </a:cubicBezTo>
                  <a:cubicBezTo>
                    <a:pt x="8643" y="18278"/>
                    <a:pt x="8706" y="18242"/>
                    <a:pt x="8726" y="18233"/>
                  </a:cubicBezTo>
                  <a:cubicBezTo>
                    <a:pt x="8751" y="18225"/>
                    <a:pt x="8828" y="18189"/>
                    <a:pt x="8845" y="18101"/>
                  </a:cubicBezTo>
                  <a:cubicBezTo>
                    <a:pt x="8859" y="18012"/>
                    <a:pt x="8922" y="18012"/>
                    <a:pt x="8940" y="17950"/>
                  </a:cubicBezTo>
                  <a:cubicBezTo>
                    <a:pt x="8961" y="17896"/>
                    <a:pt x="9013" y="17861"/>
                    <a:pt x="9023" y="17808"/>
                  </a:cubicBezTo>
                  <a:cubicBezTo>
                    <a:pt x="9034" y="17745"/>
                    <a:pt x="9100" y="17754"/>
                    <a:pt x="9111" y="17710"/>
                  </a:cubicBezTo>
                  <a:cubicBezTo>
                    <a:pt x="9118" y="17673"/>
                    <a:pt x="9146" y="17657"/>
                    <a:pt x="9171" y="17657"/>
                  </a:cubicBezTo>
                  <a:cubicBezTo>
                    <a:pt x="9182" y="17657"/>
                    <a:pt x="9193" y="17660"/>
                    <a:pt x="9202" y="17666"/>
                  </a:cubicBezTo>
                  <a:cubicBezTo>
                    <a:pt x="9257" y="17710"/>
                    <a:pt x="9317" y="17737"/>
                    <a:pt x="9376" y="17745"/>
                  </a:cubicBezTo>
                  <a:cubicBezTo>
                    <a:pt x="9377" y="17745"/>
                    <a:pt x="9377" y="17745"/>
                    <a:pt x="9377" y="17745"/>
                  </a:cubicBezTo>
                  <a:cubicBezTo>
                    <a:pt x="9394" y="17745"/>
                    <a:pt x="9398" y="17923"/>
                    <a:pt x="9418" y="17932"/>
                  </a:cubicBezTo>
                  <a:cubicBezTo>
                    <a:pt x="9434" y="17940"/>
                    <a:pt x="9490" y="18044"/>
                    <a:pt x="9512" y="18044"/>
                  </a:cubicBezTo>
                  <a:cubicBezTo>
                    <a:pt x="9515" y="18044"/>
                    <a:pt x="9518" y="18043"/>
                    <a:pt x="9519" y="18038"/>
                  </a:cubicBezTo>
                  <a:cubicBezTo>
                    <a:pt x="9537" y="18008"/>
                    <a:pt x="9557" y="17992"/>
                    <a:pt x="9577" y="17992"/>
                  </a:cubicBezTo>
                  <a:cubicBezTo>
                    <a:pt x="9592" y="17992"/>
                    <a:pt x="9607" y="18001"/>
                    <a:pt x="9621" y="18020"/>
                  </a:cubicBezTo>
                  <a:cubicBezTo>
                    <a:pt x="9648" y="18065"/>
                    <a:pt x="9676" y="18120"/>
                    <a:pt x="9695" y="18120"/>
                  </a:cubicBezTo>
                  <a:cubicBezTo>
                    <a:pt x="9702" y="18120"/>
                    <a:pt x="9708" y="18111"/>
                    <a:pt x="9712" y="18092"/>
                  </a:cubicBezTo>
                  <a:cubicBezTo>
                    <a:pt x="9726" y="18020"/>
                    <a:pt x="9806" y="17994"/>
                    <a:pt x="9816" y="17958"/>
                  </a:cubicBezTo>
                  <a:cubicBezTo>
                    <a:pt x="9827" y="17914"/>
                    <a:pt x="9837" y="17799"/>
                    <a:pt x="9820" y="17754"/>
                  </a:cubicBezTo>
                  <a:cubicBezTo>
                    <a:pt x="9799" y="17675"/>
                    <a:pt x="9781" y="17586"/>
                    <a:pt x="9778" y="17488"/>
                  </a:cubicBezTo>
                  <a:cubicBezTo>
                    <a:pt x="9767" y="17408"/>
                    <a:pt x="9820" y="17391"/>
                    <a:pt x="9830" y="17319"/>
                  </a:cubicBezTo>
                  <a:cubicBezTo>
                    <a:pt x="9837" y="17249"/>
                    <a:pt x="9883" y="17240"/>
                    <a:pt x="9897" y="17204"/>
                  </a:cubicBezTo>
                  <a:cubicBezTo>
                    <a:pt x="9909" y="17164"/>
                    <a:pt x="9913" y="17087"/>
                    <a:pt x="9933" y="17087"/>
                  </a:cubicBezTo>
                  <a:cubicBezTo>
                    <a:pt x="9934" y="17087"/>
                    <a:pt x="9936" y="17087"/>
                    <a:pt x="9939" y="17089"/>
                  </a:cubicBezTo>
                  <a:cubicBezTo>
                    <a:pt x="9974" y="17115"/>
                    <a:pt x="10005" y="17142"/>
                    <a:pt x="10033" y="17186"/>
                  </a:cubicBezTo>
                  <a:cubicBezTo>
                    <a:pt x="10057" y="17222"/>
                    <a:pt x="10085" y="17240"/>
                    <a:pt x="10113" y="17240"/>
                  </a:cubicBezTo>
                  <a:cubicBezTo>
                    <a:pt x="10145" y="17257"/>
                    <a:pt x="10176" y="17284"/>
                    <a:pt x="10204" y="17337"/>
                  </a:cubicBezTo>
                  <a:cubicBezTo>
                    <a:pt x="10232" y="17373"/>
                    <a:pt x="10312" y="17373"/>
                    <a:pt x="10330" y="17435"/>
                  </a:cubicBezTo>
                  <a:cubicBezTo>
                    <a:pt x="10344" y="17488"/>
                    <a:pt x="10326" y="17657"/>
                    <a:pt x="10344" y="17719"/>
                  </a:cubicBezTo>
                  <a:cubicBezTo>
                    <a:pt x="10359" y="17773"/>
                    <a:pt x="10396" y="17876"/>
                    <a:pt x="10414" y="17876"/>
                  </a:cubicBezTo>
                  <a:cubicBezTo>
                    <a:pt x="10417" y="17876"/>
                    <a:pt x="10419" y="17874"/>
                    <a:pt x="10421" y="17870"/>
                  </a:cubicBezTo>
                  <a:cubicBezTo>
                    <a:pt x="10422" y="17867"/>
                    <a:pt x="10425" y="17866"/>
                    <a:pt x="10427" y="17866"/>
                  </a:cubicBezTo>
                  <a:cubicBezTo>
                    <a:pt x="10450" y="17866"/>
                    <a:pt x="10506" y="17959"/>
                    <a:pt x="10530" y="17959"/>
                  </a:cubicBezTo>
                  <a:cubicBezTo>
                    <a:pt x="10531" y="17959"/>
                    <a:pt x="10532" y="17959"/>
                    <a:pt x="10532" y="17958"/>
                  </a:cubicBezTo>
                  <a:cubicBezTo>
                    <a:pt x="10557" y="17950"/>
                    <a:pt x="10602" y="17843"/>
                    <a:pt x="10623" y="17843"/>
                  </a:cubicBezTo>
                  <a:cubicBezTo>
                    <a:pt x="10646" y="17843"/>
                    <a:pt x="10705" y="17807"/>
                    <a:pt x="10732" y="17807"/>
                  </a:cubicBezTo>
                  <a:cubicBezTo>
                    <a:pt x="10734" y="17807"/>
                    <a:pt x="10737" y="17807"/>
                    <a:pt x="10739" y="17808"/>
                  </a:cubicBezTo>
                  <a:cubicBezTo>
                    <a:pt x="10760" y="17815"/>
                    <a:pt x="10822" y="17875"/>
                    <a:pt x="10848" y="17875"/>
                  </a:cubicBezTo>
                  <a:cubicBezTo>
                    <a:pt x="10852" y="17875"/>
                    <a:pt x="10855" y="17873"/>
                    <a:pt x="10857" y="17870"/>
                  </a:cubicBezTo>
                  <a:cubicBezTo>
                    <a:pt x="10860" y="17866"/>
                    <a:pt x="10864" y="17864"/>
                    <a:pt x="10871" y="17864"/>
                  </a:cubicBezTo>
                  <a:cubicBezTo>
                    <a:pt x="10896" y="17864"/>
                    <a:pt x="10946" y="17891"/>
                    <a:pt x="10952" y="17941"/>
                  </a:cubicBezTo>
                  <a:cubicBezTo>
                    <a:pt x="10962" y="18003"/>
                    <a:pt x="11057" y="18003"/>
                    <a:pt x="11057" y="18065"/>
                  </a:cubicBezTo>
                  <a:cubicBezTo>
                    <a:pt x="11057" y="18136"/>
                    <a:pt x="11109" y="18180"/>
                    <a:pt x="11126" y="18251"/>
                  </a:cubicBezTo>
                  <a:cubicBezTo>
                    <a:pt x="11140" y="18331"/>
                    <a:pt x="11263" y="18287"/>
                    <a:pt x="11287" y="18331"/>
                  </a:cubicBezTo>
                  <a:cubicBezTo>
                    <a:pt x="11297" y="18356"/>
                    <a:pt x="11335" y="18368"/>
                    <a:pt x="11372" y="18368"/>
                  </a:cubicBezTo>
                  <a:cubicBezTo>
                    <a:pt x="11413" y="18368"/>
                    <a:pt x="11453" y="18354"/>
                    <a:pt x="11455" y="18331"/>
                  </a:cubicBezTo>
                  <a:cubicBezTo>
                    <a:pt x="11458" y="18296"/>
                    <a:pt x="11591" y="18278"/>
                    <a:pt x="11619" y="18225"/>
                  </a:cubicBezTo>
                  <a:cubicBezTo>
                    <a:pt x="11643" y="18171"/>
                    <a:pt x="11717" y="18189"/>
                    <a:pt x="11720" y="18127"/>
                  </a:cubicBezTo>
                  <a:cubicBezTo>
                    <a:pt x="11724" y="18056"/>
                    <a:pt x="11790" y="18003"/>
                    <a:pt x="11822" y="17950"/>
                  </a:cubicBezTo>
                  <a:cubicBezTo>
                    <a:pt x="11834" y="17922"/>
                    <a:pt x="11865" y="17908"/>
                    <a:pt x="11896" y="17908"/>
                  </a:cubicBezTo>
                  <a:cubicBezTo>
                    <a:pt x="11934" y="17908"/>
                    <a:pt x="11973" y="17928"/>
                    <a:pt x="11979" y="17967"/>
                  </a:cubicBezTo>
                  <a:cubicBezTo>
                    <a:pt x="11984" y="18018"/>
                    <a:pt x="12020" y="18041"/>
                    <a:pt x="12052" y="18041"/>
                  </a:cubicBezTo>
                  <a:cubicBezTo>
                    <a:pt x="12065" y="18041"/>
                    <a:pt x="12078" y="18037"/>
                    <a:pt x="12087" y="18029"/>
                  </a:cubicBezTo>
                  <a:cubicBezTo>
                    <a:pt x="12094" y="18021"/>
                    <a:pt x="12104" y="18017"/>
                    <a:pt x="12115" y="18017"/>
                  </a:cubicBezTo>
                  <a:cubicBezTo>
                    <a:pt x="12150" y="18017"/>
                    <a:pt x="12198" y="18054"/>
                    <a:pt x="12206" y="18101"/>
                  </a:cubicBezTo>
                  <a:cubicBezTo>
                    <a:pt x="12214" y="18157"/>
                    <a:pt x="12274" y="18197"/>
                    <a:pt x="12308" y="18197"/>
                  </a:cubicBezTo>
                  <a:cubicBezTo>
                    <a:pt x="12317" y="18197"/>
                    <a:pt x="12324" y="18195"/>
                    <a:pt x="12328" y="18189"/>
                  </a:cubicBezTo>
                  <a:cubicBezTo>
                    <a:pt x="12367" y="18136"/>
                    <a:pt x="12408" y="18074"/>
                    <a:pt x="12447" y="18029"/>
                  </a:cubicBezTo>
                  <a:cubicBezTo>
                    <a:pt x="12475" y="18012"/>
                    <a:pt x="12513" y="17950"/>
                    <a:pt x="12503" y="17879"/>
                  </a:cubicBezTo>
                  <a:cubicBezTo>
                    <a:pt x="12496" y="17808"/>
                    <a:pt x="12555" y="17612"/>
                    <a:pt x="12566" y="17532"/>
                  </a:cubicBezTo>
                  <a:cubicBezTo>
                    <a:pt x="12580" y="17417"/>
                    <a:pt x="12608" y="17311"/>
                    <a:pt x="12642" y="17222"/>
                  </a:cubicBezTo>
                  <a:cubicBezTo>
                    <a:pt x="12660" y="17204"/>
                    <a:pt x="12702" y="17115"/>
                    <a:pt x="12698" y="17053"/>
                  </a:cubicBezTo>
                  <a:cubicBezTo>
                    <a:pt x="12695" y="17000"/>
                    <a:pt x="12684" y="16823"/>
                    <a:pt x="12660" y="16823"/>
                  </a:cubicBezTo>
                  <a:cubicBezTo>
                    <a:pt x="12658" y="16823"/>
                    <a:pt x="12656" y="16823"/>
                    <a:pt x="12654" y="16823"/>
                  </a:cubicBezTo>
                  <a:cubicBezTo>
                    <a:pt x="12632" y="16823"/>
                    <a:pt x="12602" y="16815"/>
                    <a:pt x="12649" y="16645"/>
                  </a:cubicBezTo>
                  <a:cubicBezTo>
                    <a:pt x="12683" y="16527"/>
                    <a:pt x="12733" y="16505"/>
                    <a:pt x="12769" y="16505"/>
                  </a:cubicBezTo>
                  <a:cubicBezTo>
                    <a:pt x="12789" y="16505"/>
                    <a:pt x="12805" y="16512"/>
                    <a:pt x="12810" y="16512"/>
                  </a:cubicBezTo>
                  <a:cubicBezTo>
                    <a:pt x="12822" y="16512"/>
                    <a:pt x="12905" y="16459"/>
                    <a:pt x="12964" y="16459"/>
                  </a:cubicBezTo>
                  <a:cubicBezTo>
                    <a:pt x="12977" y="16459"/>
                    <a:pt x="12989" y="16461"/>
                    <a:pt x="12999" y="16467"/>
                  </a:cubicBezTo>
                  <a:cubicBezTo>
                    <a:pt x="13018" y="16483"/>
                    <a:pt x="13034" y="16486"/>
                    <a:pt x="13050" y="16486"/>
                  </a:cubicBezTo>
                  <a:cubicBezTo>
                    <a:pt x="13056" y="16486"/>
                    <a:pt x="13062" y="16485"/>
                    <a:pt x="13069" y="16485"/>
                  </a:cubicBezTo>
                  <a:cubicBezTo>
                    <a:pt x="13091" y="16485"/>
                    <a:pt x="13112" y="16490"/>
                    <a:pt x="13139" y="16530"/>
                  </a:cubicBezTo>
                  <a:cubicBezTo>
                    <a:pt x="13194" y="16610"/>
                    <a:pt x="13275" y="16574"/>
                    <a:pt x="13292" y="16645"/>
                  </a:cubicBezTo>
                  <a:cubicBezTo>
                    <a:pt x="13313" y="16716"/>
                    <a:pt x="13387" y="16769"/>
                    <a:pt x="13376" y="16893"/>
                  </a:cubicBezTo>
                  <a:cubicBezTo>
                    <a:pt x="13366" y="17009"/>
                    <a:pt x="13418" y="16938"/>
                    <a:pt x="13436" y="17195"/>
                  </a:cubicBezTo>
                  <a:cubicBezTo>
                    <a:pt x="13453" y="17444"/>
                    <a:pt x="13498" y="17470"/>
                    <a:pt x="13509" y="17586"/>
                  </a:cubicBezTo>
                  <a:cubicBezTo>
                    <a:pt x="13523" y="17701"/>
                    <a:pt x="13582" y="17914"/>
                    <a:pt x="13575" y="17985"/>
                  </a:cubicBezTo>
                  <a:cubicBezTo>
                    <a:pt x="13565" y="18056"/>
                    <a:pt x="13558" y="18163"/>
                    <a:pt x="13621" y="18171"/>
                  </a:cubicBezTo>
                  <a:cubicBezTo>
                    <a:pt x="13681" y="18180"/>
                    <a:pt x="13721" y="18290"/>
                    <a:pt x="13741" y="18290"/>
                  </a:cubicBezTo>
                  <a:cubicBezTo>
                    <a:pt x="13743" y="18290"/>
                    <a:pt x="13745" y="18289"/>
                    <a:pt x="13746" y="18287"/>
                  </a:cubicBezTo>
                  <a:cubicBezTo>
                    <a:pt x="13748" y="18285"/>
                    <a:pt x="13750" y="18284"/>
                    <a:pt x="13753" y="18284"/>
                  </a:cubicBezTo>
                  <a:cubicBezTo>
                    <a:pt x="13775" y="18284"/>
                    <a:pt x="13838" y="18350"/>
                    <a:pt x="13872" y="18437"/>
                  </a:cubicBezTo>
                  <a:cubicBezTo>
                    <a:pt x="13911" y="18535"/>
                    <a:pt x="13966" y="18482"/>
                    <a:pt x="13959" y="18597"/>
                  </a:cubicBezTo>
                  <a:cubicBezTo>
                    <a:pt x="13952" y="18704"/>
                    <a:pt x="13991" y="18793"/>
                    <a:pt x="13987" y="18881"/>
                  </a:cubicBezTo>
                  <a:cubicBezTo>
                    <a:pt x="13984" y="18952"/>
                    <a:pt x="14041" y="19009"/>
                    <a:pt x="14091" y="19009"/>
                  </a:cubicBezTo>
                  <a:cubicBezTo>
                    <a:pt x="14097" y="19009"/>
                    <a:pt x="14104" y="19008"/>
                    <a:pt x="14110" y="19006"/>
                  </a:cubicBezTo>
                  <a:cubicBezTo>
                    <a:pt x="14117" y="19003"/>
                    <a:pt x="14125" y="19002"/>
                    <a:pt x="14132" y="19002"/>
                  </a:cubicBezTo>
                  <a:cubicBezTo>
                    <a:pt x="14148" y="19002"/>
                    <a:pt x="14162" y="19007"/>
                    <a:pt x="14175" y="19007"/>
                  </a:cubicBezTo>
                  <a:cubicBezTo>
                    <a:pt x="14195" y="19007"/>
                    <a:pt x="14211" y="18995"/>
                    <a:pt x="14222" y="18935"/>
                  </a:cubicBezTo>
                  <a:cubicBezTo>
                    <a:pt x="14242" y="18819"/>
                    <a:pt x="14319" y="18863"/>
                    <a:pt x="14344" y="18819"/>
                  </a:cubicBezTo>
                  <a:cubicBezTo>
                    <a:pt x="14357" y="18793"/>
                    <a:pt x="14383" y="18765"/>
                    <a:pt x="14405" y="18765"/>
                  </a:cubicBezTo>
                  <a:cubicBezTo>
                    <a:pt x="14428" y="18765"/>
                    <a:pt x="14447" y="18795"/>
                    <a:pt x="14445" y="18890"/>
                  </a:cubicBezTo>
                  <a:cubicBezTo>
                    <a:pt x="14441" y="19068"/>
                    <a:pt x="14487" y="19103"/>
                    <a:pt x="14449" y="19166"/>
                  </a:cubicBezTo>
                  <a:cubicBezTo>
                    <a:pt x="14414" y="19219"/>
                    <a:pt x="14393" y="19476"/>
                    <a:pt x="14382" y="19583"/>
                  </a:cubicBezTo>
                  <a:cubicBezTo>
                    <a:pt x="14372" y="19689"/>
                    <a:pt x="14316" y="19715"/>
                    <a:pt x="14309" y="19840"/>
                  </a:cubicBezTo>
                  <a:cubicBezTo>
                    <a:pt x="14302" y="19955"/>
                    <a:pt x="14249" y="19964"/>
                    <a:pt x="14249" y="20053"/>
                  </a:cubicBezTo>
                  <a:cubicBezTo>
                    <a:pt x="14249" y="20095"/>
                    <a:pt x="14232" y="20113"/>
                    <a:pt x="14210" y="20113"/>
                  </a:cubicBezTo>
                  <a:cubicBezTo>
                    <a:pt x="14185" y="20113"/>
                    <a:pt x="14154" y="20090"/>
                    <a:pt x="14134" y="20053"/>
                  </a:cubicBezTo>
                  <a:cubicBezTo>
                    <a:pt x="14129" y="20042"/>
                    <a:pt x="14123" y="20037"/>
                    <a:pt x="14118" y="20037"/>
                  </a:cubicBezTo>
                  <a:cubicBezTo>
                    <a:pt x="14088" y="20037"/>
                    <a:pt x="14056" y="20177"/>
                    <a:pt x="14033" y="20177"/>
                  </a:cubicBezTo>
                  <a:cubicBezTo>
                    <a:pt x="14001" y="20177"/>
                    <a:pt x="14005" y="20346"/>
                    <a:pt x="14012" y="20417"/>
                  </a:cubicBezTo>
                  <a:cubicBezTo>
                    <a:pt x="14019" y="20488"/>
                    <a:pt x="14001" y="20567"/>
                    <a:pt x="14019" y="20692"/>
                  </a:cubicBezTo>
                  <a:cubicBezTo>
                    <a:pt x="14026" y="20789"/>
                    <a:pt x="14029" y="20896"/>
                    <a:pt x="14029" y="21002"/>
                  </a:cubicBezTo>
                  <a:cubicBezTo>
                    <a:pt x="14057" y="20940"/>
                    <a:pt x="14096" y="20887"/>
                    <a:pt x="14134" y="20851"/>
                  </a:cubicBezTo>
                  <a:cubicBezTo>
                    <a:pt x="14180" y="20851"/>
                    <a:pt x="14228" y="21064"/>
                    <a:pt x="14281" y="21073"/>
                  </a:cubicBezTo>
                  <a:cubicBezTo>
                    <a:pt x="14333" y="21073"/>
                    <a:pt x="14571" y="20656"/>
                    <a:pt x="14571" y="20594"/>
                  </a:cubicBezTo>
                  <a:cubicBezTo>
                    <a:pt x="14574" y="20523"/>
                    <a:pt x="14711" y="20177"/>
                    <a:pt x="14777" y="19991"/>
                  </a:cubicBezTo>
                  <a:cubicBezTo>
                    <a:pt x="14850" y="19804"/>
                    <a:pt x="14913" y="19583"/>
                    <a:pt x="14962" y="19343"/>
                  </a:cubicBezTo>
                  <a:cubicBezTo>
                    <a:pt x="14983" y="19219"/>
                    <a:pt x="15074" y="18970"/>
                    <a:pt x="15098" y="18872"/>
                  </a:cubicBezTo>
                  <a:cubicBezTo>
                    <a:pt x="15126" y="18766"/>
                    <a:pt x="15154" y="18650"/>
                    <a:pt x="15175" y="18535"/>
                  </a:cubicBezTo>
                  <a:cubicBezTo>
                    <a:pt x="15217" y="18305"/>
                    <a:pt x="15217" y="17701"/>
                    <a:pt x="15228" y="17666"/>
                  </a:cubicBezTo>
                  <a:cubicBezTo>
                    <a:pt x="15242" y="17621"/>
                    <a:pt x="15235" y="17524"/>
                    <a:pt x="15252" y="17462"/>
                  </a:cubicBezTo>
                  <a:cubicBezTo>
                    <a:pt x="15273" y="17399"/>
                    <a:pt x="15262" y="17311"/>
                    <a:pt x="15301" y="17222"/>
                  </a:cubicBezTo>
                  <a:cubicBezTo>
                    <a:pt x="15329" y="17178"/>
                    <a:pt x="15336" y="17080"/>
                    <a:pt x="15322" y="17000"/>
                  </a:cubicBezTo>
                  <a:cubicBezTo>
                    <a:pt x="15311" y="16938"/>
                    <a:pt x="15322" y="16796"/>
                    <a:pt x="15315" y="16752"/>
                  </a:cubicBezTo>
                  <a:cubicBezTo>
                    <a:pt x="15304" y="16707"/>
                    <a:pt x="15304" y="16689"/>
                    <a:pt x="15329" y="16654"/>
                  </a:cubicBezTo>
                  <a:cubicBezTo>
                    <a:pt x="15350" y="16618"/>
                    <a:pt x="15315" y="16530"/>
                    <a:pt x="15280" y="16494"/>
                  </a:cubicBezTo>
                  <a:cubicBezTo>
                    <a:pt x="15249" y="16450"/>
                    <a:pt x="15210" y="16423"/>
                    <a:pt x="15207" y="16326"/>
                  </a:cubicBezTo>
                  <a:cubicBezTo>
                    <a:pt x="15193" y="16210"/>
                    <a:pt x="15151" y="16139"/>
                    <a:pt x="15105" y="16131"/>
                  </a:cubicBezTo>
                  <a:cubicBezTo>
                    <a:pt x="15103" y="16131"/>
                    <a:pt x="15100" y="16131"/>
                    <a:pt x="15097" y="16131"/>
                  </a:cubicBezTo>
                  <a:cubicBezTo>
                    <a:pt x="15070" y="16131"/>
                    <a:pt x="15033" y="16107"/>
                    <a:pt x="15012" y="16107"/>
                  </a:cubicBezTo>
                  <a:cubicBezTo>
                    <a:pt x="15000" y="16107"/>
                    <a:pt x="14993" y="16115"/>
                    <a:pt x="14997" y="16139"/>
                  </a:cubicBezTo>
                  <a:cubicBezTo>
                    <a:pt x="15007" y="16205"/>
                    <a:pt x="14995" y="16256"/>
                    <a:pt x="14977" y="16256"/>
                  </a:cubicBezTo>
                  <a:cubicBezTo>
                    <a:pt x="14976" y="16256"/>
                    <a:pt x="14974" y="16255"/>
                    <a:pt x="14972" y="16254"/>
                  </a:cubicBezTo>
                  <a:cubicBezTo>
                    <a:pt x="14969" y="16252"/>
                    <a:pt x="14967" y="16251"/>
                    <a:pt x="14964" y="16251"/>
                  </a:cubicBezTo>
                  <a:cubicBezTo>
                    <a:pt x="14949" y="16251"/>
                    <a:pt x="14941" y="16295"/>
                    <a:pt x="14920" y="16379"/>
                  </a:cubicBezTo>
                  <a:cubicBezTo>
                    <a:pt x="14907" y="16432"/>
                    <a:pt x="14875" y="16461"/>
                    <a:pt x="14855" y="16461"/>
                  </a:cubicBezTo>
                  <a:cubicBezTo>
                    <a:pt x="14838" y="16461"/>
                    <a:pt x="14829" y="16441"/>
                    <a:pt x="14847" y="16397"/>
                  </a:cubicBezTo>
                  <a:cubicBezTo>
                    <a:pt x="14889" y="16299"/>
                    <a:pt x="14836" y="16299"/>
                    <a:pt x="14843" y="16201"/>
                  </a:cubicBezTo>
                  <a:cubicBezTo>
                    <a:pt x="14849" y="16125"/>
                    <a:pt x="14869" y="16049"/>
                    <a:pt x="14858" y="16049"/>
                  </a:cubicBezTo>
                  <a:cubicBezTo>
                    <a:pt x="14855" y="16049"/>
                    <a:pt x="14849" y="16055"/>
                    <a:pt x="14840" y="16068"/>
                  </a:cubicBezTo>
                  <a:cubicBezTo>
                    <a:pt x="14794" y="16131"/>
                    <a:pt x="14794" y="16281"/>
                    <a:pt x="14759" y="16299"/>
                  </a:cubicBezTo>
                  <a:cubicBezTo>
                    <a:pt x="14758" y="16299"/>
                    <a:pt x="14757" y="16300"/>
                    <a:pt x="14756" y="16300"/>
                  </a:cubicBezTo>
                  <a:cubicBezTo>
                    <a:pt x="14725" y="16300"/>
                    <a:pt x="14735" y="16031"/>
                    <a:pt x="14745" y="15971"/>
                  </a:cubicBezTo>
                  <a:cubicBezTo>
                    <a:pt x="14749" y="15946"/>
                    <a:pt x="14742" y="15939"/>
                    <a:pt x="14729" y="15939"/>
                  </a:cubicBezTo>
                  <a:cubicBezTo>
                    <a:pt x="14706" y="15939"/>
                    <a:pt x="14662" y="15963"/>
                    <a:pt x="14616" y="15963"/>
                  </a:cubicBezTo>
                  <a:cubicBezTo>
                    <a:pt x="14612" y="15963"/>
                    <a:pt x="14607" y="15963"/>
                    <a:pt x="14602" y="15962"/>
                  </a:cubicBezTo>
                  <a:cubicBezTo>
                    <a:pt x="14522" y="15944"/>
                    <a:pt x="14543" y="15802"/>
                    <a:pt x="14606" y="15713"/>
                  </a:cubicBezTo>
                  <a:cubicBezTo>
                    <a:pt x="14669" y="15624"/>
                    <a:pt x="14658" y="15545"/>
                    <a:pt x="14690" y="15509"/>
                  </a:cubicBezTo>
                  <a:cubicBezTo>
                    <a:pt x="14724" y="15474"/>
                    <a:pt x="14805" y="15332"/>
                    <a:pt x="14854" y="15261"/>
                  </a:cubicBezTo>
                  <a:cubicBezTo>
                    <a:pt x="14889" y="15207"/>
                    <a:pt x="14913" y="15119"/>
                    <a:pt x="14924" y="15021"/>
                  </a:cubicBezTo>
                  <a:cubicBezTo>
                    <a:pt x="14934" y="14932"/>
                    <a:pt x="15025" y="14835"/>
                    <a:pt x="15105" y="14657"/>
                  </a:cubicBezTo>
                  <a:cubicBezTo>
                    <a:pt x="15186" y="14489"/>
                    <a:pt x="15224" y="14391"/>
                    <a:pt x="15242" y="14293"/>
                  </a:cubicBezTo>
                  <a:cubicBezTo>
                    <a:pt x="15262" y="14187"/>
                    <a:pt x="15381" y="14063"/>
                    <a:pt x="15381" y="13983"/>
                  </a:cubicBezTo>
                  <a:cubicBezTo>
                    <a:pt x="15385" y="13903"/>
                    <a:pt x="15524" y="13708"/>
                    <a:pt x="15619" y="13654"/>
                  </a:cubicBezTo>
                  <a:cubicBezTo>
                    <a:pt x="15642" y="13644"/>
                    <a:pt x="15667" y="13639"/>
                    <a:pt x="15694" y="13639"/>
                  </a:cubicBezTo>
                  <a:cubicBezTo>
                    <a:pt x="15780" y="13639"/>
                    <a:pt x="15873" y="13689"/>
                    <a:pt x="15895" y="13743"/>
                  </a:cubicBezTo>
                  <a:cubicBezTo>
                    <a:pt x="15902" y="13774"/>
                    <a:pt x="15915" y="13790"/>
                    <a:pt x="15928" y="13790"/>
                  </a:cubicBezTo>
                  <a:cubicBezTo>
                    <a:pt x="15941" y="13790"/>
                    <a:pt x="15954" y="13774"/>
                    <a:pt x="15961" y="13743"/>
                  </a:cubicBezTo>
                  <a:cubicBezTo>
                    <a:pt x="15969" y="13721"/>
                    <a:pt x="15979" y="13713"/>
                    <a:pt x="15993" y="13713"/>
                  </a:cubicBezTo>
                  <a:cubicBezTo>
                    <a:pt x="16013" y="13713"/>
                    <a:pt x="16040" y="13728"/>
                    <a:pt x="16076" y="13743"/>
                  </a:cubicBezTo>
                  <a:cubicBezTo>
                    <a:pt x="16082" y="13745"/>
                    <a:pt x="16087" y="13745"/>
                    <a:pt x="16092" y="13745"/>
                  </a:cubicBezTo>
                  <a:cubicBezTo>
                    <a:pt x="16136" y="13745"/>
                    <a:pt x="16154" y="13691"/>
                    <a:pt x="16181" y="13691"/>
                  </a:cubicBezTo>
                  <a:cubicBezTo>
                    <a:pt x="16186" y="13691"/>
                    <a:pt x="16192" y="13693"/>
                    <a:pt x="16199" y="13699"/>
                  </a:cubicBezTo>
                  <a:cubicBezTo>
                    <a:pt x="16216" y="13713"/>
                    <a:pt x="16232" y="13724"/>
                    <a:pt x="16247" y="13724"/>
                  </a:cubicBezTo>
                  <a:cubicBezTo>
                    <a:pt x="16269" y="13724"/>
                    <a:pt x="16289" y="13699"/>
                    <a:pt x="16303" y="13619"/>
                  </a:cubicBezTo>
                  <a:cubicBezTo>
                    <a:pt x="16319" y="13546"/>
                    <a:pt x="16362" y="13519"/>
                    <a:pt x="16403" y="13519"/>
                  </a:cubicBezTo>
                  <a:cubicBezTo>
                    <a:pt x="16437" y="13519"/>
                    <a:pt x="16469" y="13538"/>
                    <a:pt x="16482" y="13566"/>
                  </a:cubicBezTo>
                  <a:cubicBezTo>
                    <a:pt x="16501" y="13602"/>
                    <a:pt x="16516" y="13646"/>
                    <a:pt x="16539" y="13646"/>
                  </a:cubicBezTo>
                  <a:cubicBezTo>
                    <a:pt x="16549" y="13646"/>
                    <a:pt x="16561" y="13636"/>
                    <a:pt x="16576" y="13610"/>
                  </a:cubicBezTo>
                  <a:cubicBezTo>
                    <a:pt x="16584" y="13596"/>
                    <a:pt x="16590" y="13590"/>
                    <a:pt x="16596" y="13590"/>
                  </a:cubicBezTo>
                  <a:cubicBezTo>
                    <a:pt x="16623" y="13590"/>
                    <a:pt x="16629" y="13720"/>
                    <a:pt x="16663" y="13735"/>
                  </a:cubicBezTo>
                  <a:cubicBezTo>
                    <a:pt x="16707" y="13743"/>
                    <a:pt x="16683" y="13833"/>
                    <a:pt x="16647" y="13833"/>
                  </a:cubicBezTo>
                  <a:cubicBezTo>
                    <a:pt x="16646" y="13833"/>
                    <a:pt x="16644" y="13833"/>
                    <a:pt x="16642" y="13832"/>
                  </a:cubicBezTo>
                  <a:cubicBezTo>
                    <a:pt x="16640" y="13831"/>
                    <a:pt x="16637" y="13831"/>
                    <a:pt x="16635" y="13831"/>
                  </a:cubicBezTo>
                  <a:cubicBezTo>
                    <a:pt x="16598" y="13831"/>
                    <a:pt x="16561" y="13889"/>
                    <a:pt x="16597" y="13947"/>
                  </a:cubicBezTo>
                  <a:cubicBezTo>
                    <a:pt x="16605" y="13960"/>
                    <a:pt x="16614" y="13965"/>
                    <a:pt x="16623" y="13965"/>
                  </a:cubicBezTo>
                  <a:cubicBezTo>
                    <a:pt x="16658" y="13965"/>
                    <a:pt x="16695" y="13894"/>
                    <a:pt x="16722" y="13894"/>
                  </a:cubicBezTo>
                  <a:cubicBezTo>
                    <a:pt x="16724" y="13894"/>
                    <a:pt x="16725" y="13894"/>
                    <a:pt x="16726" y="13894"/>
                  </a:cubicBezTo>
                  <a:cubicBezTo>
                    <a:pt x="16738" y="13901"/>
                    <a:pt x="16750" y="13905"/>
                    <a:pt x="16763" y="13905"/>
                  </a:cubicBezTo>
                  <a:cubicBezTo>
                    <a:pt x="16795" y="13905"/>
                    <a:pt x="16827" y="13880"/>
                    <a:pt x="16855" y="13841"/>
                  </a:cubicBezTo>
                  <a:cubicBezTo>
                    <a:pt x="16867" y="13822"/>
                    <a:pt x="16876" y="13816"/>
                    <a:pt x="16884" y="13816"/>
                  </a:cubicBezTo>
                  <a:cubicBezTo>
                    <a:pt x="16905" y="13816"/>
                    <a:pt x="16917" y="13857"/>
                    <a:pt x="16932" y="13857"/>
                  </a:cubicBezTo>
                  <a:cubicBezTo>
                    <a:pt x="16936" y="13857"/>
                    <a:pt x="16941" y="13853"/>
                    <a:pt x="16946" y="13841"/>
                  </a:cubicBezTo>
                  <a:cubicBezTo>
                    <a:pt x="16981" y="13785"/>
                    <a:pt x="17021" y="13751"/>
                    <a:pt x="17064" y="13751"/>
                  </a:cubicBezTo>
                  <a:cubicBezTo>
                    <a:pt x="17069" y="13751"/>
                    <a:pt x="17074" y="13751"/>
                    <a:pt x="17079" y="13752"/>
                  </a:cubicBezTo>
                  <a:cubicBezTo>
                    <a:pt x="17110" y="13752"/>
                    <a:pt x="17082" y="13654"/>
                    <a:pt x="17027" y="13654"/>
                  </a:cubicBezTo>
                  <a:cubicBezTo>
                    <a:pt x="16971" y="13654"/>
                    <a:pt x="16974" y="13575"/>
                    <a:pt x="17020" y="13371"/>
                  </a:cubicBezTo>
                  <a:cubicBezTo>
                    <a:pt x="17061" y="13175"/>
                    <a:pt x="17149" y="13060"/>
                    <a:pt x="17201" y="12945"/>
                  </a:cubicBezTo>
                  <a:cubicBezTo>
                    <a:pt x="17257" y="12820"/>
                    <a:pt x="17296" y="12874"/>
                    <a:pt x="17296" y="12802"/>
                  </a:cubicBezTo>
                  <a:cubicBezTo>
                    <a:pt x="17296" y="12723"/>
                    <a:pt x="17324" y="12501"/>
                    <a:pt x="17365" y="12492"/>
                  </a:cubicBezTo>
                  <a:cubicBezTo>
                    <a:pt x="17385" y="12492"/>
                    <a:pt x="17420" y="12503"/>
                    <a:pt x="17459" y="12503"/>
                  </a:cubicBezTo>
                  <a:cubicBezTo>
                    <a:pt x="17498" y="12503"/>
                    <a:pt x="17540" y="12492"/>
                    <a:pt x="17572" y="12448"/>
                  </a:cubicBezTo>
                  <a:cubicBezTo>
                    <a:pt x="17586" y="12426"/>
                    <a:pt x="17596" y="12417"/>
                    <a:pt x="17604" y="12417"/>
                  </a:cubicBezTo>
                  <a:cubicBezTo>
                    <a:pt x="17633" y="12417"/>
                    <a:pt x="17634" y="12523"/>
                    <a:pt x="17655" y="12536"/>
                  </a:cubicBezTo>
                  <a:cubicBezTo>
                    <a:pt x="17657" y="12538"/>
                    <a:pt x="17659" y="12539"/>
                    <a:pt x="17661" y="12539"/>
                  </a:cubicBezTo>
                  <a:cubicBezTo>
                    <a:pt x="17682" y="12539"/>
                    <a:pt x="17710" y="12437"/>
                    <a:pt x="17734" y="12437"/>
                  </a:cubicBezTo>
                  <a:cubicBezTo>
                    <a:pt x="17738" y="12437"/>
                    <a:pt x="17742" y="12440"/>
                    <a:pt x="17746" y="12448"/>
                  </a:cubicBezTo>
                  <a:cubicBezTo>
                    <a:pt x="17778" y="12492"/>
                    <a:pt x="17704" y="12616"/>
                    <a:pt x="17687" y="12758"/>
                  </a:cubicBezTo>
                  <a:cubicBezTo>
                    <a:pt x="17666" y="12900"/>
                    <a:pt x="17725" y="12847"/>
                    <a:pt x="17757" y="12883"/>
                  </a:cubicBezTo>
                  <a:cubicBezTo>
                    <a:pt x="17788" y="12927"/>
                    <a:pt x="17715" y="12980"/>
                    <a:pt x="17722" y="13015"/>
                  </a:cubicBezTo>
                  <a:cubicBezTo>
                    <a:pt x="17724" y="13030"/>
                    <a:pt x="17732" y="13039"/>
                    <a:pt x="17745" y="13039"/>
                  </a:cubicBezTo>
                  <a:cubicBezTo>
                    <a:pt x="17772" y="13039"/>
                    <a:pt x="17820" y="12993"/>
                    <a:pt x="17876" y="12847"/>
                  </a:cubicBezTo>
                  <a:cubicBezTo>
                    <a:pt x="17954" y="12640"/>
                    <a:pt x="18023" y="12580"/>
                    <a:pt x="18074" y="12580"/>
                  </a:cubicBezTo>
                  <a:cubicBezTo>
                    <a:pt x="18078" y="12580"/>
                    <a:pt x="18081" y="12580"/>
                    <a:pt x="18085" y="12581"/>
                  </a:cubicBezTo>
                  <a:cubicBezTo>
                    <a:pt x="18088" y="12582"/>
                    <a:pt x="18091" y="12582"/>
                    <a:pt x="18094" y="12582"/>
                  </a:cubicBezTo>
                  <a:cubicBezTo>
                    <a:pt x="18134" y="12582"/>
                    <a:pt x="18107" y="12453"/>
                    <a:pt x="18113" y="12261"/>
                  </a:cubicBezTo>
                  <a:cubicBezTo>
                    <a:pt x="18116" y="12106"/>
                    <a:pt x="18210" y="12038"/>
                    <a:pt x="18277" y="12038"/>
                  </a:cubicBezTo>
                  <a:cubicBezTo>
                    <a:pt x="18298" y="12038"/>
                    <a:pt x="18317" y="12044"/>
                    <a:pt x="18330" y="12057"/>
                  </a:cubicBezTo>
                  <a:cubicBezTo>
                    <a:pt x="18373" y="12106"/>
                    <a:pt x="18378" y="12148"/>
                    <a:pt x="18356" y="12148"/>
                  </a:cubicBezTo>
                  <a:cubicBezTo>
                    <a:pt x="18349" y="12148"/>
                    <a:pt x="18341" y="12145"/>
                    <a:pt x="18330" y="12137"/>
                  </a:cubicBezTo>
                  <a:cubicBezTo>
                    <a:pt x="18325" y="12134"/>
                    <a:pt x="18320" y="12133"/>
                    <a:pt x="18315" y="12133"/>
                  </a:cubicBezTo>
                  <a:cubicBezTo>
                    <a:pt x="18272" y="12133"/>
                    <a:pt x="18232" y="12241"/>
                    <a:pt x="18235" y="12385"/>
                  </a:cubicBezTo>
                  <a:cubicBezTo>
                    <a:pt x="18235" y="12554"/>
                    <a:pt x="18190" y="12607"/>
                    <a:pt x="18214" y="12670"/>
                  </a:cubicBezTo>
                  <a:cubicBezTo>
                    <a:pt x="18239" y="12732"/>
                    <a:pt x="18179" y="12749"/>
                    <a:pt x="18176" y="12820"/>
                  </a:cubicBezTo>
                  <a:cubicBezTo>
                    <a:pt x="18176" y="12891"/>
                    <a:pt x="18176" y="12945"/>
                    <a:pt x="18137" y="12971"/>
                  </a:cubicBezTo>
                  <a:cubicBezTo>
                    <a:pt x="18103" y="12998"/>
                    <a:pt x="17977" y="13033"/>
                    <a:pt x="17973" y="13158"/>
                  </a:cubicBezTo>
                  <a:cubicBezTo>
                    <a:pt x="17970" y="13291"/>
                    <a:pt x="17903" y="13300"/>
                    <a:pt x="17869" y="13459"/>
                  </a:cubicBezTo>
                  <a:cubicBezTo>
                    <a:pt x="17837" y="13619"/>
                    <a:pt x="17718" y="13708"/>
                    <a:pt x="17638" y="14027"/>
                  </a:cubicBezTo>
                  <a:cubicBezTo>
                    <a:pt x="17558" y="14338"/>
                    <a:pt x="17428" y="14338"/>
                    <a:pt x="17428" y="14391"/>
                  </a:cubicBezTo>
                  <a:cubicBezTo>
                    <a:pt x="17428" y="14453"/>
                    <a:pt x="17341" y="14444"/>
                    <a:pt x="17309" y="14462"/>
                  </a:cubicBezTo>
                  <a:cubicBezTo>
                    <a:pt x="17282" y="14471"/>
                    <a:pt x="17338" y="14657"/>
                    <a:pt x="17268" y="14861"/>
                  </a:cubicBezTo>
                  <a:cubicBezTo>
                    <a:pt x="17194" y="15066"/>
                    <a:pt x="17152" y="15341"/>
                    <a:pt x="17152" y="15616"/>
                  </a:cubicBezTo>
                  <a:cubicBezTo>
                    <a:pt x="17152" y="15900"/>
                    <a:pt x="17187" y="16698"/>
                    <a:pt x="17222" y="16840"/>
                  </a:cubicBezTo>
                  <a:cubicBezTo>
                    <a:pt x="17254" y="16974"/>
                    <a:pt x="17233" y="17328"/>
                    <a:pt x="17261" y="17399"/>
                  </a:cubicBezTo>
                  <a:cubicBezTo>
                    <a:pt x="17285" y="17470"/>
                    <a:pt x="17278" y="17595"/>
                    <a:pt x="17292" y="17639"/>
                  </a:cubicBezTo>
                  <a:cubicBezTo>
                    <a:pt x="17294" y="17643"/>
                    <a:pt x="17295" y="17645"/>
                    <a:pt x="17298" y="17645"/>
                  </a:cubicBezTo>
                  <a:cubicBezTo>
                    <a:pt x="17321" y="17645"/>
                    <a:pt x="17383" y="17436"/>
                    <a:pt x="17425" y="17346"/>
                  </a:cubicBezTo>
                  <a:cubicBezTo>
                    <a:pt x="17467" y="17240"/>
                    <a:pt x="17456" y="17204"/>
                    <a:pt x="17488" y="17151"/>
                  </a:cubicBezTo>
                  <a:cubicBezTo>
                    <a:pt x="17519" y="17098"/>
                    <a:pt x="17509" y="16876"/>
                    <a:pt x="17516" y="16823"/>
                  </a:cubicBezTo>
                  <a:cubicBezTo>
                    <a:pt x="17526" y="16761"/>
                    <a:pt x="17582" y="16734"/>
                    <a:pt x="17603" y="16663"/>
                  </a:cubicBezTo>
                  <a:cubicBezTo>
                    <a:pt x="17613" y="16632"/>
                    <a:pt x="17630" y="16627"/>
                    <a:pt x="17648" y="16627"/>
                  </a:cubicBezTo>
                  <a:cubicBezTo>
                    <a:pt x="17655" y="16627"/>
                    <a:pt x="17662" y="16628"/>
                    <a:pt x="17669" y="16628"/>
                  </a:cubicBezTo>
                  <a:cubicBezTo>
                    <a:pt x="17679" y="16628"/>
                    <a:pt x="17689" y="16627"/>
                    <a:pt x="17697" y="16618"/>
                  </a:cubicBezTo>
                  <a:cubicBezTo>
                    <a:pt x="17722" y="16592"/>
                    <a:pt x="17697" y="16432"/>
                    <a:pt x="17687" y="16335"/>
                  </a:cubicBezTo>
                  <a:cubicBezTo>
                    <a:pt x="17676" y="16246"/>
                    <a:pt x="17764" y="16113"/>
                    <a:pt x="17809" y="16033"/>
                  </a:cubicBezTo>
                  <a:cubicBezTo>
                    <a:pt x="17820" y="16012"/>
                    <a:pt x="17832" y="16005"/>
                    <a:pt x="17845" y="16005"/>
                  </a:cubicBezTo>
                  <a:cubicBezTo>
                    <a:pt x="17864" y="16005"/>
                    <a:pt x="17884" y="16020"/>
                    <a:pt x="17906" y="16020"/>
                  </a:cubicBezTo>
                  <a:cubicBezTo>
                    <a:pt x="17923" y="16020"/>
                    <a:pt x="17942" y="16010"/>
                    <a:pt x="17959" y="15971"/>
                  </a:cubicBezTo>
                  <a:cubicBezTo>
                    <a:pt x="18008" y="15846"/>
                    <a:pt x="17956" y="15705"/>
                    <a:pt x="17935" y="15642"/>
                  </a:cubicBezTo>
                  <a:cubicBezTo>
                    <a:pt x="17917" y="15580"/>
                    <a:pt x="17987" y="15270"/>
                    <a:pt x="18022" y="15234"/>
                  </a:cubicBezTo>
                  <a:cubicBezTo>
                    <a:pt x="18027" y="15231"/>
                    <a:pt x="18031" y="15230"/>
                    <a:pt x="18035" y="15230"/>
                  </a:cubicBezTo>
                  <a:cubicBezTo>
                    <a:pt x="18056" y="15230"/>
                    <a:pt x="18072" y="15261"/>
                    <a:pt x="18090" y="15261"/>
                  </a:cubicBezTo>
                  <a:cubicBezTo>
                    <a:pt x="18100" y="15261"/>
                    <a:pt x="18109" y="15252"/>
                    <a:pt x="18120" y="15225"/>
                  </a:cubicBezTo>
                  <a:cubicBezTo>
                    <a:pt x="18157" y="15139"/>
                    <a:pt x="18093" y="15003"/>
                    <a:pt x="18063" y="15003"/>
                  </a:cubicBezTo>
                  <a:cubicBezTo>
                    <a:pt x="18062" y="15003"/>
                    <a:pt x="18061" y="15003"/>
                    <a:pt x="18061" y="15003"/>
                  </a:cubicBezTo>
                  <a:cubicBezTo>
                    <a:pt x="18060" y="15004"/>
                    <a:pt x="18060" y="15004"/>
                    <a:pt x="18059" y="15004"/>
                  </a:cubicBezTo>
                  <a:cubicBezTo>
                    <a:pt x="18036" y="15004"/>
                    <a:pt x="18027" y="14753"/>
                    <a:pt x="18088" y="14631"/>
                  </a:cubicBezTo>
                  <a:cubicBezTo>
                    <a:pt x="18148" y="14506"/>
                    <a:pt x="18124" y="14480"/>
                    <a:pt x="18085" y="14453"/>
                  </a:cubicBezTo>
                  <a:cubicBezTo>
                    <a:pt x="18074" y="14446"/>
                    <a:pt x="18065" y="14444"/>
                    <a:pt x="18058" y="14444"/>
                  </a:cubicBezTo>
                  <a:cubicBezTo>
                    <a:pt x="18038" y="14444"/>
                    <a:pt x="18028" y="14464"/>
                    <a:pt x="18005" y="14471"/>
                  </a:cubicBezTo>
                  <a:cubicBezTo>
                    <a:pt x="17973" y="14471"/>
                    <a:pt x="17938" y="14293"/>
                    <a:pt x="17987" y="14125"/>
                  </a:cubicBezTo>
                  <a:cubicBezTo>
                    <a:pt x="18036" y="13956"/>
                    <a:pt x="18085" y="13974"/>
                    <a:pt x="18096" y="13832"/>
                  </a:cubicBezTo>
                  <a:cubicBezTo>
                    <a:pt x="18106" y="13690"/>
                    <a:pt x="18172" y="13486"/>
                    <a:pt x="18190" y="13415"/>
                  </a:cubicBezTo>
                  <a:cubicBezTo>
                    <a:pt x="18196" y="13390"/>
                    <a:pt x="18208" y="13383"/>
                    <a:pt x="18222" y="13383"/>
                  </a:cubicBezTo>
                  <a:cubicBezTo>
                    <a:pt x="18244" y="13383"/>
                    <a:pt x="18271" y="13400"/>
                    <a:pt x="18290" y="13400"/>
                  </a:cubicBezTo>
                  <a:cubicBezTo>
                    <a:pt x="18295" y="13400"/>
                    <a:pt x="18298" y="13399"/>
                    <a:pt x="18302" y="13397"/>
                  </a:cubicBezTo>
                  <a:cubicBezTo>
                    <a:pt x="18302" y="13397"/>
                    <a:pt x="18303" y="13397"/>
                    <a:pt x="18304" y="13397"/>
                  </a:cubicBezTo>
                  <a:cubicBezTo>
                    <a:pt x="18321" y="13397"/>
                    <a:pt x="18321" y="13479"/>
                    <a:pt x="18336" y="13479"/>
                  </a:cubicBezTo>
                  <a:cubicBezTo>
                    <a:pt x="18339" y="13479"/>
                    <a:pt x="18344" y="13473"/>
                    <a:pt x="18351" y="13459"/>
                  </a:cubicBezTo>
                  <a:cubicBezTo>
                    <a:pt x="18382" y="13388"/>
                    <a:pt x="18434" y="13140"/>
                    <a:pt x="18476" y="13140"/>
                  </a:cubicBezTo>
                  <a:cubicBezTo>
                    <a:pt x="18518" y="13140"/>
                    <a:pt x="18490" y="13326"/>
                    <a:pt x="18501" y="13432"/>
                  </a:cubicBezTo>
                  <a:cubicBezTo>
                    <a:pt x="18504" y="13459"/>
                    <a:pt x="18508" y="13470"/>
                    <a:pt x="18514" y="13470"/>
                  </a:cubicBezTo>
                  <a:cubicBezTo>
                    <a:pt x="18530" y="13470"/>
                    <a:pt x="18559" y="13362"/>
                    <a:pt x="18620" y="13255"/>
                  </a:cubicBezTo>
                  <a:cubicBezTo>
                    <a:pt x="18666" y="13172"/>
                    <a:pt x="18741" y="13140"/>
                    <a:pt x="18808" y="13140"/>
                  </a:cubicBezTo>
                  <a:cubicBezTo>
                    <a:pt x="18863" y="13140"/>
                    <a:pt x="18912" y="13161"/>
                    <a:pt x="18937" y="13193"/>
                  </a:cubicBezTo>
                  <a:cubicBezTo>
                    <a:pt x="18986" y="13251"/>
                    <a:pt x="18999" y="13400"/>
                    <a:pt x="19022" y="13400"/>
                  </a:cubicBezTo>
                  <a:cubicBezTo>
                    <a:pt x="19024" y="13400"/>
                    <a:pt x="19026" y="13399"/>
                    <a:pt x="19028" y="13397"/>
                  </a:cubicBezTo>
                  <a:cubicBezTo>
                    <a:pt x="19074" y="13371"/>
                    <a:pt x="19039" y="13237"/>
                    <a:pt x="19081" y="13202"/>
                  </a:cubicBezTo>
                  <a:cubicBezTo>
                    <a:pt x="19147" y="13140"/>
                    <a:pt x="19210" y="13042"/>
                    <a:pt x="19266" y="12936"/>
                  </a:cubicBezTo>
                  <a:cubicBezTo>
                    <a:pt x="19325" y="12820"/>
                    <a:pt x="19308" y="12909"/>
                    <a:pt x="19339" y="12802"/>
                  </a:cubicBezTo>
                  <a:cubicBezTo>
                    <a:pt x="19371" y="12696"/>
                    <a:pt x="19402" y="12740"/>
                    <a:pt x="19413" y="12678"/>
                  </a:cubicBezTo>
                  <a:cubicBezTo>
                    <a:pt x="19423" y="12607"/>
                    <a:pt x="19507" y="12492"/>
                    <a:pt x="19626" y="12430"/>
                  </a:cubicBezTo>
                  <a:cubicBezTo>
                    <a:pt x="19744" y="12359"/>
                    <a:pt x="19898" y="12155"/>
                    <a:pt x="19888" y="12093"/>
                  </a:cubicBezTo>
                  <a:cubicBezTo>
                    <a:pt x="19881" y="12055"/>
                    <a:pt x="19899" y="12031"/>
                    <a:pt x="19915" y="12031"/>
                  </a:cubicBezTo>
                  <a:cubicBezTo>
                    <a:pt x="19925" y="12031"/>
                    <a:pt x="19935" y="12042"/>
                    <a:pt x="19937" y="12066"/>
                  </a:cubicBezTo>
                  <a:cubicBezTo>
                    <a:pt x="19943" y="12128"/>
                    <a:pt x="19989" y="12101"/>
                    <a:pt x="20052" y="12137"/>
                  </a:cubicBezTo>
                  <a:cubicBezTo>
                    <a:pt x="20085" y="12157"/>
                    <a:pt x="20108" y="12184"/>
                    <a:pt x="20130" y="12184"/>
                  </a:cubicBezTo>
                  <a:cubicBezTo>
                    <a:pt x="20148" y="12184"/>
                    <a:pt x="20166" y="12166"/>
                    <a:pt x="20188" y="12110"/>
                  </a:cubicBezTo>
                  <a:cubicBezTo>
                    <a:pt x="20237" y="11977"/>
                    <a:pt x="20184" y="11933"/>
                    <a:pt x="20184" y="11835"/>
                  </a:cubicBezTo>
                  <a:cubicBezTo>
                    <a:pt x="20188" y="11738"/>
                    <a:pt x="20101" y="11640"/>
                    <a:pt x="20111" y="11534"/>
                  </a:cubicBezTo>
                  <a:cubicBezTo>
                    <a:pt x="20121" y="11444"/>
                    <a:pt x="20060" y="11207"/>
                    <a:pt x="20031" y="11207"/>
                  </a:cubicBezTo>
                  <a:cubicBezTo>
                    <a:pt x="20028" y="11207"/>
                    <a:pt x="20026" y="11209"/>
                    <a:pt x="20024" y="11214"/>
                  </a:cubicBezTo>
                  <a:cubicBezTo>
                    <a:pt x="20019" y="11225"/>
                    <a:pt x="20013" y="11229"/>
                    <a:pt x="20007" y="11229"/>
                  </a:cubicBezTo>
                  <a:cubicBezTo>
                    <a:pt x="19982" y="11229"/>
                    <a:pt x="19950" y="11154"/>
                    <a:pt x="19950" y="11090"/>
                  </a:cubicBezTo>
                  <a:cubicBezTo>
                    <a:pt x="19950" y="11027"/>
                    <a:pt x="19948" y="10958"/>
                    <a:pt x="19930" y="10958"/>
                  </a:cubicBezTo>
                  <a:cubicBezTo>
                    <a:pt x="19925" y="10958"/>
                    <a:pt x="19919" y="10963"/>
                    <a:pt x="19912" y="10975"/>
                  </a:cubicBezTo>
                  <a:cubicBezTo>
                    <a:pt x="19898" y="10998"/>
                    <a:pt x="19881" y="11009"/>
                    <a:pt x="19864" y="11009"/>
                  </a:cubicBezTo>
                  <a:cubicBezTo>
                    <a:pt x="19836" y="11009"/>
                    <a:pt x="19810" y="10977"/>
                    <a:pt x="19804" y="10921"/>
                  </a:cubicBezTo>
                  <a:cubicBezTo>
                    <a:pt x="19796" y="10855"/>
                    <a:pt x="19838" y="10804"/>
                    <a:pt x="19884" y="10804"/>
                  </a:cubicBezTo>
                  <a:cubicBezTo>
                    <a:pt x="19899" y="10804"/>
                    <a:pt x="19915" y="10810"/>
                    <a:pt x="19930" y="10823"/>
                  </a:cubicBezTo>
                  <a:cubicBezTo>
                    <a:pt x="19985" y="10886"/>
                    <a:pt x="19968" y="10948"/>
                    <a:pt x="19996" y="10992"/>
                  </a:cubicBezTo>
                  <a:cubicBezTo>
                    <a:pt x="20016" y="11007"/>
                    <a:pt x="20035" y="11013"/>
                    <a:pt x="20054" y="11013"/>
                  </a:cubicBezTo>
                  <a:cubicBezTo>
                    <a:pt x="20083" y="11013"/>
                    <a:pt x="20112" y="10998"/>
                    <a:pt x="20139" y="10966"/>
                  </a:cubicBezTo>
                  <a:cubicBezTo>
                    <a:pt x="20181" y="10913"/>
                    <a:pt x="20289" y="10823"/>
                    <a:pt x="20310" y="10744"/>
                  </a:cubicBezTo>
                  <a:cubicBezTo>
                    <a:pt x="20328" y="10664"/>
                    <a:pt x="20310" y="10619"/>
                    <a:pt x="20345" y="10566"/>
                  </a:cubicBezTo>
                  <a:cubicBezTo>
                    <a:pt x="20380" y="10522"/>
                    <a:pt x="20352" y="10415"/>
                    <a:pt x="20321" y="10371"/>
                  </a:cubicBezTo>
                  <a:cubicBezTo>
                    <a:pt x="20289" y="10327"/>
                    <a:pt x="20296" y="10211"/>
                    <a:pt x="20331" y="10211"/>
                  </a:cubicBezTo>
                  <a:cubicBezTo>
                    <a:pt x="20366" y="10211"/>
                    <a:pt x="20356" y="10114"/>
                    <a:pt x="20377" y="10105"/>
                  </a:cubicBezTo>
                  <a:cubicBezTo>
                    <a:pt x="20379" y="10104"/>
                    <a:pt x="20381" y="10104"/>
                    <a:pt x="20382" y="10104"/>
                  </a:cubicBezTo>
                  <a:cubicBezTo>
                    <a:pt x="20395" y="10104"/>
                    <a:pt x="20402" y="10120"/>
                    <a:pt x="20415" y="10120"/>
                  </a:cubicBezTo>
                  <a:cubicBezTo>
                    <a:pt x="20422" y="10120"/>
                    <a:pt x="20432" y="10114"/>
                    <a:pt x="20447" y="10096"/>
                  </a:cubicBezTo>
                  <a:cubicBezTo>
                    <a:pt x="20454" y="10085"/>
                    <a:pt x="20459" y="10081"/>
                    <a:pt x="20461" y="10081"/>
                  </a:cubicBezTo>
                  <a:cubicBezTo>
                    <a:pt x="20475" y="10081"/>
                    <a:pt x="20444" y="10191"/>
                    <a:pt x="20429" y="10265"/>
                  </a:cubicBezTo>
                  <a:cubicBezTo>
                    <a:pt x="20412" y="10362"/>
                    <a:pt x="20468" y="10442"/>
                    <a:pt x="20471" y="10487"/>
                  </a:cubicBezTo>
                  <a:cubicBezTo>
                    <a:pt x="20473" y="10518"/>
                    <a:pt x="20503" y="10540"/>
                    <a:pt x="20537" y="10540"/>
                  </a:cubicBezTo>
                  <a:cubicBezTo>
                    <a:pt x="20560" y="10540"/>
                    <a:pt x="20585" y="10530"/>
                    <a:pt x="20604" y="10504"/>
                  </a:cubicBezTo>
                  <a:cubicBezTo>
                    <a:pt x="20612" y="10491"/>
                    <a:pt x="20623" y="10485"/>
                    <a:pt x="20637" y="10485"/>
                  </a:cubicBezTo>
                  <a:cubicBezTo>
                    <a:pt x="20696" y="10485"/>
                    <a:pt x="20794" y="10593"/>
                    <a:pt x="20799" y="10673"/>
                  </a:cubicBezTo>
                  <a:cubicBezTo>
                    <a:pt x="20813" y="10797"/>
                    <a:pt x="20845" y="10904"/>
                    <a:pt x="20890" y="10957"/>
                  </a:cubicBezTo>
                  <a:cubicBezTo>
                    <a:pt x="20950" y="11036"/>
                    <a:pt x="21006" y="11001"/>
                    <a:pt x="21016" y="11072"/>
                  </a:cubicBezTo>
                  <a:cubicBezTo>
                    <a:pt x="21022" y="11132"/>
                    <a:pt x="21046" y="11174"/>
                    <a:pt x="21070" y="11174"/>
                  </a:cubicBezTo>
                  <a:cubicBezTo>
                    <a:pt x="21074" y="11174"/>
                    <a:pt x="21078" y="11173"/>
                    <a:pt x="21082" y="11170"/>
                  </a:cubicBezTo>
                  <a:cubicBezTo>
                    <a:pt x="21087" y="11166"/>
                    <a:pt x="21091" y="11165"/>
                    <a:pt x="21095" y="11165"/>
                  </a:cubicBezTo>
                  <a:cubicBezTo>
                    <a:pt x="21115" y="11165"/>
                    <a:pt x="21129" y="11204"/>
                    <a:pt x="21144" y="11204"/>
                  </a:cubicBezTo>
                  <a:cubicBezTo>
                    <a:pt x="21149" y="11204"/>
                    <a:pt x="21154" y="11199"/>
                    <a:pt x="21159" y="11188"/>
                  </a:cubicBezTo>
                  <a:cubicBezTo>
                    <a:pt x="21166" y="11171"/>
                    <a:pt x="21172" y="11166"/>
                    <a:pt x="21177" y="11166"/>
                  </a:cubicBezTo>
                  <a:cubicBezTo>
                    <a:pt x="21186" y="11166"/>
                    <a:pt x="21194" y="11176"/>
                    <a:pt x="21203" y="11176"/>
                  </a:cubicBezTo>
                  <a:cubicBezTo>
                    <a:pt x="21210" y="11176"/>
                    <a:pt x="21219" y="11169"/>
                    <a:pt x="21229" y="11143"/>
                  </a:cubicBezTo>
                  <a:cubicBezTo>
                    <a:pt x="21260" y="11072"/>
                    <a:pt x="21159" y="11028"/>
                    <a:pt x="21173" y="10966"/>
                  </a:cubicBezTo>
                  <a:cubicBezTo>
                    <a:pt x="21176" y="10951"/>
                    <a:pt x="21180" y="10946"/>
                    <a:pt x="21184" y="10946"/>
                  </a:cubicBezTo>
                  <a:cubicBezTo>
                    <a:pt x="21196" y="10946"/>
                    <a:pt x="21213" y="11002"/>
                    <a:pt x="21233" y="11002"/>
                  </a:cubicBezTo>
                  <a:cubicBezTo>
                    <a:pt x="21234" y="11002"/>
                    <a:pt x="21235" y="11002"/>
                    <a:pt x="21236" y="11001"/>
                  </a:cubicBezTo>
                  <a:cubicBezTo>
                    <a:pt x="21264" y="11001"/>
                    <a:pt x="21226" y="10859"/>
                    <a:pt x="21247" y="10841"/>
                  </a:cubicBezTo>
                  <a:cubicBezTo>
                    <a:pt x="21267" y="10832"/>
                    <a:pt x="21250" y="10531"/>
                    <a:pt x="21229" y="10513"/>
                  </a:cubicBezTo>
                  <a:cubicBezTo>
                    <a:pt x="21212" y="10494"/>
                    <a:pt x="21217" y="10438"/>
                    <a:pt x="21238" y="10438"/>
                  </a:cubicBezTo>
                  <a:cubicBezTo>
                    <a:pt x="21246" y="10438"/>
                    <a:pt x="21256" y="10446"/>
                    <a:pt x="21267" y="10469"/>
                  </a:cubicBezTo>
                  <a:cubicBezTo>
                    <a:pt x="21307" y="10523"/>
                    <a:pt x="21350" y="10550"/>
                    <a:pt x="21392" y="10550"/>
                  </a:cubicBezTo>
                  <a:cubicBezTo>
                    <a:pt x="21399" y="10550"/>
                    <a:pt x="21405" y="10550"/>
                    <a:pt x="21411" y="10549"/>
                  </a:cubicBezTo>
                  <a:cubicBezTo>
                    <a:pt x="21442" y="10549"/>
                    <a:pt x="21411" y="10469"/>
                    <a:pt x="21379" y="10460"/>
                  </a:cubicBezTo>
                  <a:cubicBezTo>
                    <a:pt x="21359" y="10447"/>
                    <a:pt x="21372" y="10405"/>
                    <a:pt x="21389" y="10405"/>
                  </a:cubicBezTo>
                  <a:cubicBezTo>
                    <a:pt x="21395" y="10405"/>
                    <a:pt x="21402" y="10410"/>
                    <a:pt x="21407" y="10424"/>
                  </a:cubicBezTo>
                  <a:cubicBezTo>
                    <a:pt x="21422" y="10457"/>
                    <a:pt x="21444" y="10480"/>
                    <a:pt x="21459" y="10480"/>
                  </a:cubicBezTo>
                  <a:cubicBezTo>
                    <a:pt x="21469" y="10480"/>
                    <a:pt x="21476" y="10471"/>
                    <a:pt x="21477" y="10451"/>
                  </a:cubicBezTo>
                  <a:cubicBezTo>
                    <a:pt x="21481" y="10389"/>
                    <a:pt x="21505" y="10265"/>
                    <a:pt x="21543" y="10265"/>
                  </a:cubicBezTo>
                  <a:cubicBezTo>
                    <a:pt x="21546" y="10265"/>
                    <a:pt x="21549" y="10265"/>
                    <a:pt x="21552" y="10265"/>
                  </a:cubicBezTo>
                  <a:cubicBezTo>
                    <a:pt x="21585" y="10265"/>
                    <a:pt x="21600" y="10218"/>
                    <a:pt x="21564" y="10185"/>
                  </a:cubicBezTo>
                  <a:lnTo>
                    <a:pt x="21568" y="10185"/>
                  </a:lnTo>
                  <a:cubicBezTo>
                    <a:pt x="21495" y="10105"/>
                    <a:pt x="21432" y="9980"/>
                    <a:pt x="21379" y="9839"/>
                  </a:cubicBezTo>
                  <a:cubicBezTo>
                    <a:pt x="21359" y="9761"/>
                    <a:pt x="21276" y="9707"/>
                    <a:pt x="21232" y="9707"/>
                  </a:cubicBezTo>
                  <a:cubicBezTo>
                    <a:pt x="21216" y="9707"/>
                    <a:pt x="21205" y="9715"/>
                    <a:pt x="21205" y="9732"/>
                  </a:cubicBezTo>
                  <a:cubicBezTo>
                    <a:pt x="21205" y="9745"/>
                    <a:pt x="21202" y="9751"/>
                    <a:pt x="21198" y="9751"/>
                  </a:cubicBezTo>
                  <a:cubicBezTo>
                    <a:pt x="21184" y="9751"/>
                    <a:pt x="21157" y="9699"/>
                    <a:pt x="21149" y="9652"/>
                  </a:cubicBezTo>
                  <a:cubicBezTo>
                    <a:pt x="21142" y="9616"/>
                    <a:pt x="21098" y="9596"/>
                    <a:pt x="21058" y="9596"/>
                  </a:cubicBezTo>
                  <a:cubicBezTo>
                    <a:pt x="21019" y="9596"/>
                    <a:pt x="20983" y="9614"/>
                    <a:pt x="20981" y="9652"/>
                  </a:cubicBezTo>
                  <a:cubicBezTo>
                    <a:pt x="20981" y="9723"/>
                    <a:pt x="21019" y="9723"/>
                    <a:pt x="21040" y="9803"/>
                  </a:cubicBezTo>
                  <a:cubicBezTo>
                    <a:pt x="21061" y="9883"/>
                    <a:pt x="21009" y="9927"/>
                    <a:pt x="21023" y="10007"/>
                  </a:cubicBezTo>
                  <a:cubicBezTo>
                    <a:pt x="21026" y="10029"/>
                    <a:pt x="21023" y="10038"/>
                    <a:pt x="21018" y="10038"/>
                  </a:cubicBezTo>
                  <a:cubicBezTo>
                    <a:pt x="21003" y="10038"/>
                    <a:pt x="20961" y="9959"/>
                    <a:pt x="20943" y="9918"/>
                  </a:cubicBezTo>
                  <a:cubicBezTo>
                    <a:pt x="20918" y="9865"/>
                    <a:pt x="20929" y="9679"/>
                    <a:pt x="20936" y="9581"/>
                  </a:cubicBezTo>
                  <a:cubicBezTo>
                    <a:pt x="20943" y="9492"/>
                    <a:pt x="20894" y="9510"/>
                    <a:pt x="20887" y="9413"/>
                  </a:cubicBezTo>
                  <a:cubicBezTo>
                    <a:pt x="20883" y="9315"/>
                    <a:pt x="20712" y="9111"/>
                    <a:pt x="20642" y="9031"/>
                  </a:cubicBezTo>
                  <a:cubicBezTo>
                    <a:pt x="20572" y="8951"/>
                    <a:pt x="20481" y="8889"/>
                    <a:pt x="20457" y="8792"/>
                  </a:cubicBezTo>
                  <a:cubicBezTo>
                    <a:pt x="20433" y="8694"/>
                    <a:pt x="20303" y="8676"/>
                    <a:pt x="20254" y="8552"/>
                  </a:cubicBezTo>
                  <a:cubicBezTo>
                    <a:pt x="20206" y="8419"/>
                    <a:pt x="19992" y="8179"/>
                    <a:pt x="19902" y="8161"/>
                  </a:cubicBezTo>
                  <a:cubicBezTo>
                    <a:pt x="19816" y="8153"/>
                    <a:pt x="19830" y="8036"/>
                    <a:pt x="19794" y="8036"/>
                  </a:cubicBezTo>
                  <a:cubicBezTo>
                    <a:pt x="19792" y="8036"/>
                    <a:pt x="19789" y="8036"/>
                    <a:pt x="19786" y="8037"/>
                  </a:cubicBezTo>
                  <a:cubicBezTo>
                    <a:pt x="19762" y="8040"/>
                    <a:pt x="19737" y="8040"/>
                    <a:pt x="19713" y="8040"/>
                  </a:cubicBezTo>
                  <a:cubicBezTo>
                    <a:pt x="19638" y="8040"/>
                    <a:pt x="19563" y="8031"/>
                    <a:pt x="19489" y="8010"/>
                  </a:cubicBezTo>
                  <a:cubicBezTo>
                    <a:pt x="19483" y="8008"/>
                    <a:pt x="19477" y="8006"/>
                    <a:pt x="19472" y="8006"/>
                  </a:cubicBezTo>
                  <a:cubicBezTo>
                    <a:pt x="19435" y="8006"/>
                    <a:pt x="19418" y="8065"/>
                    <a:pt x="19393" y="8065"/>
                  </a:cubicBezTo>
                  <a:cubicBezTo>
                    <a:pt x="19387" y="8065"/>
                    <a:pt x="19381" y="8062"/>
                    <a:pt x="19374" y="8055"/>
                  </a:cubicBezTo>
                  <a:cubicBezTo>
                    <a:pt x="19339" y="8018"/>
                    <a:pt x="19176" y="7868"/>
                    <a:pt x="19108" y="7868"/>
                  </a:cubicBezTo>
                  <a:cubicBezTo>
                    <a:pt x="19095" y="7868"/>
                    <a:pt x="19085" y="7874"/>
                    <a:pt x="19081" y="7886"/>
                  </a:cubicBezTo>
                  <a:cubicBezTo>
                    <a:pt x="19056" y="7957"/>
                    <a:pt x="19067" y="8073"/>
                    <a:pt x="19042" y="8091"/>
                  </a:cubicBezTo>
                  <a:cubicBezTo>
                    <a:pt x="19014" y="8108"/>
                    <a:pt x="19042" y="8206"/>
                    <a:pt x="19102" y="8357"/>
                  </a:cubicBezTo>
                  <a:cubicBezTo>
                    <a:pt x="19164" y="8508"/>
                    <a:pt x="19126" y="8614"/>
                    <a:pt x="19070" y="8676"/>
                  </a:cubicBezTo>
                  <a:cubicBezTo>
                    <a:pt x="19059" y="8691"/>
                    <a:pt x="19046" y="8697"/>
                    <a:pt x="19033" y="8697"/>
                  </a:cubicBezTo>
                  <a:cubicBezTo>
                    <a:pt x="18980" y="8697"/>
                    <a:pt x="18918" y="8600"/>
                    <a:pt x="18896" y="8508"/>
                  </a:cubicBezTo>
                  <a:cubicBezTo>
                    <a:pt x="18868" y="8392"/>
                    <a:pt x="18791" y="8445"/>
                    <a:pt x="18773" y="8295"/>
                  </a:cubicBezTo>
                  <a:cubicBezTo>
                    <a:pt x="18760" y="8205"/>
                    <a:pt x="18772" y="8161"/>
                    <a:pt x="18792" y="8161"/>
                  </a:cubicBezTo>
                  <a:cubicBezTo>
                    <a:pt x="18804" y="8161"/>
                    <a:pt x="18818" y="8176"/>
                    <a:pt x="18833" y="8206"/>
                  </a:cubicBezTo>
                  <a:cubicBezTo>
                    <a:pt x="18844" y="8232"/>
                    <a:pt x="18857" y="8244"/>
                    <a:pt x="18871" y="8244"/>
                  </a:cubicBezTo>
                  <a:cubicBezTo>
                    <a:pt x="18897" y="8244"/>
                    <a:pt x="18922" y="8195"/>
                    <a:pt x="18927" y="8117"/>
                  </a:cubicBezTo>
                  <a:cubicBezTo>
                    <a:pt x="18930" y="8009"/>
                    <a:pt x="18838" y="7948"/>
                    <a:pt x="18778" y="7948"/>
                  </a:cubicBezTo>
                  <a:cubicBezTo>
                    <a:pt x="18774" y="7948"/>
                    <a:pt x="18770" y="7948"/>
                    <a:pt x="18766" y="7948"/>
                  </a:cubicBezTo>
                  <a:cubicBezTo>
                    <a:pt x="18710" y="7957"/>
                    <a:pt x="18675" y="8170"/>
                    <a:pt x="18616" y="8250"/>
                  </a:cubicBezTo>
                  <a:cubicBezTo>
                    <a:pt x="18601" y="8273"/>
                    <a:pt x="18574" y="8283"/>
                    <a:pt x="18542" y="8283"/>
                  </a:cubicBezTo>
                  <a:cubicBezTo>
                    <a:pt x="18451" y="8283"/>
                    <a:pt x="18320" y="8207"/>
                    <a:pt x="18302" y="8161"/>
                  </a:cubicBezTo>
                  <a:cubicBezTo>
                    <a:pt x="18294" y="8143"/>
                    <a:pt x="18262" y="8136"/>
                    <a:pt x="18218" y="8136"/>
                  </a:cubicBezTo>
                  <a:cubicBezTo>
                    <a:pt x="18112" y="8136"/>
                    <a:pt x="17943" y="8180"/>
                    <a:pt x="17921" y="8223"/>
                  </a:cubicBezTo>
                  <a:cubicBezTo>
                    <a:pt x="17886" y="8277"/>
                    <a:pt x="17910" y="8508"/>
                    <a:pt x="17893" y="8525"/>
                  </a:cubicBezTo>
                  <a:cubicBezTo>
                    <a:pt x="17892" y="8526"/>
                    <a:pt x="17891" y="8527"/>
                    <a:pt x="17891" y="8527"/>
                  </a:cubicBezTo>
                  <a:cubicBezTo>
                    <a:pt x="17874" y="8527"/>
                    <a:pt x="17862" y="8265"/>
                    <a:pt x="17862" y="8206"/>
                  </a:cubicBezTo>
                  <a:cubicBezTo>
                    <a:pt x="17862" y="8153"/>
                    <a:pt x="17820" y="8117"/>
                    <a:pt x="17764" y="8117"/>
                  </a:cubicBezTo>
                  <a:cubicBezTo>
                    <a:pt x="17704" y="8117"/>
                    <a:pt x="17669" y="8117"/>
                    <a:pt x="17694" y="8046"/>
                  </a:cubicBezTo>
                  <a:cubicBezTo>
                    <a:pt x="17718" y="7984"/>
                    <a:pt x="17673" y="7922"/>
                    <a:pt x="17718" y="7833"/>
                  </a:cubicBezTo>
                  <a:cubicBezTo>
                    <a:pt x="17764" y="7753"/>
                    <a:pt x="17635" y="7496"/>
                    <a:pt x="17512" y="7363"/>
                  </a:cubicBezTo>
                  <a:cubicBezTo>
                    <a:pt x="17463" y="7313"/>
                    <a:pt x="17387" y="7294"/>
                    <a:pt x="17310" y="7294"/>
                  </a:cubicBezTo>
                  <a:cubicBezTo>
                    <a:pt x="17195" y="7294"/>
                    <a:pt x="17076" y="7335"/>
                    <a:pt x="17030" y="7371"/>
                  </a:cubicBezTo>
                  <a:cubicBezTo>
                    <a:pt x="16983" y="7410"/>
                    <a:pt x="16910" y="7414"/>
                    <a:pt x="16844" y="7414"/>
                  </a:cubicBezTo>
                  <a:cubicBezTo>
                    <a:pt x="16822" y="7414"/>
                    <a:pt x="16801" y="7414"/>
                    <a:pt x="16782" y="7414"/>
                  </a:cubicBezTo>
                  <a:cubicBezTo>
                    <a:pt x="16765" y="7414"/>
                    <a:pt x="16750" y="7414"/>
                    <a:pt x="16737" y="7416"/>
                  </a:cubicBezTo>
                  <a:cubicBezTo>
                    <a:pt x="16667" y="7416"/>
                    <a:pt x="16723" y="7345"/>
                    <a:pt x="16702" y="7256"/>
                  </a:cubicBezTo>
                  <a:cubicBezTo>
                    <a:pt x="16686" y="7188"/>
                    <a:pt x="16611" y="7109"/>
                    <a:pt x="16570" y="7109"/>
                  </a:cubicBezTo>
                  <a:cubicBezTo>
                    <a:pt x="16558" y="7109"/>
                    <a:pt x="16548" y="7116"/>
                    <a:pt x="16545" y="7132"/>
                  </a:cubicBezTo>
                  <a:cubicBezTo>
                    <a:pt x="16539" y="7156"/>
                    <a:pt x="16533" y="7166"/>
                    <a:pt x="16526" y="7166"/>
                  </a:cubicBezTo>
                  <a:cubicBezTo>
                    <a:pt x="16511" y="7166"/>
                    <a:pt x="16496" y="7116"/>
                    <a:pt x="16496" y="7079"/>
                  </a:cubicBezTo>
                  <a:cubicBezTo>
                    <a:pt x="16496" y="7031"/>
                    <a:pt x="16404" y="6941"/>
                    <a:pt x="16352" y="6941"/>
                  </a:cubicBezTo>
                  <a:cubicBezTo>
                    <a:pt x="16346" y="6941"/>
                    <a:pt x="16340" y="6943"/>
                    <a:pt x="16335" y="6946"/>
                  </a:cubicBezTo>
                  <a:cubicBezTo>
                    <a:pt x="16331" y="6948"/>
                    <a:pt x="16328" y="6949"/>
                    <a:pt x="16325" y="6949"/>
                  </a:cubicBezTo>
                  <a:cubicBezTo>
                    <a:pt x="16290" y="6949"/>
                    <a:pt x="16277" y="6830"/>
                    <a:pt x="16324" y="6830"/>
                  </a:cubicBezTo>
                  <a:cubicBezTo>
                    <a:pt x="16341" y="6830"/>
                    <a:pt x="16360" y="6834"/>
                    <a:pt x="16378" y="6834"/>
                  </a:cubicBezTo>
                  <a:cubicBezTo>
                    <a:pt x="16419" y="6834"/>
                    <a:pt x="16452" y="6817"/>
                    <a:pt x="16426" y="6706"/>
                  </a:cubicBezTo>
                  <a:cubicBezTo>
                    <a:pt x="16394" y="6575"/>
                    <a:pt x="16162" y="6521"/>
                    <a:pt x="16063" y="6521"/>
                  </a:cubicBezTo>
                  <a:cubicBezTo>
                    <a:pt x="16041" y="6521"/>
                    <a:pt x="16026" y="6524"/>
                    <a:pt x="16021" y="6529"/>
                  </a:cubicBezTo>
                  <a:cubicBezTo>
                    <a:pt x="15989" y="6555"/>
                    <a:pt x="16021" y="6670"/>
                    <a:pt x="15944" y="6848"/>
                  </a:cubicBezTo>
                  <a:cubicBezTo>
                    <a:pt x="15916" y="6919"/>
                    <a:pt x="15888" y="6945"/>
                    <a:pt x="15866" y="6945"/>
                  </a:cubicBezTo>
                  <a:cubicBezTo>
                    <a:pt x="15829" y="6945"/>
                    <a:pt x="15804" y="6876"/>
                    <a:pt x="15811" y="6822"/>
                  </a:cubicBezTo>
                  <a:cubicBezTo>
                    <a:pt x="15818" y="6733"/>
                    <a:pt x="15909" y="6750"/>
                    <a:pt x="15909" y="6662"/>
                  </a:cubicBezTo>
                  <a:cubicBezTo>
                    <a:pt x="15909" y="6573"/>
                    <a:pt x="15786" y="6626"/>
                    <a:pt x="15766" y="6546"/>
                  </a:cubicBezTo>
                  <a:cubicBezTo>
                    <a:pt x="15752" y="6491"/>
                    <a:pt x="15777" y="6446"/>
                    <a:pt x="15810" y="6446"/>
                  </a:cubicBezTo>
                  <a:cubicBezTo>
                    <a:pt x="15819" y="6446"/>
                    <a:pt x="15829" y="6450"/>
                    <a:pt x="15839" y="6457"/>
                  </a:cubicBezTo>
                  <a:cubicBezTo>
                    <a:pt x="15862" y="6477"/>
                    <a:pt x="15896" y="6491"/>
                    <a:pt x="15923" y="6491"/>
                  </a:cubicBezTo>
                  <a:cubicBezTo>
                    <a:pt x="15946" y="6491"/>
                    <a:pt x="15963" y="6482"/>
                    <a:pt x="15965" y="6457"/>
                  </a:cubicBezTo>
                  <a:cubicBezTo>
                    <a:pt x="15968" y="6404"/>
                    <a:pt x="15916" y="6396"/>
                    <a:pt x="15842" y="6360"/>
                  </a:cubicBezTo>
                  <a:cubicBezTo>
                    <a:pt x="15777" y="6328"/>
                    <a:pt x="15626" y="6240"/>
                    <a:pt x="15527" y="6240"/>
                  </a:cubicBezTo>
                  <a:cubicBezTo>
                    <a:pt x="15515" y="6240"/>
                    <a:pt x="15503" y="6242"/>
                    <a:pt x="15493" y="6244"/>
                  </a:cubicBezTo>
                  <a:cubicBezTo>
                    <a:pt x="15484" y="6247"/>
                    <a:pt x="15475" y="6248"/>
                    <a:pt x="15466" y="6248"/>
                  </a:cubicBezTo>
                  <a:cubicBezTo>
                    <a:pt x="15387" y="6248"/>
                    <a:pt x="15348" y="6146"/>
                    <a:pt x="15301" y="6138"/>
                  </a:cubicBezTo>
                  <a:cubicBezTo>
                    <a:pt x="15298" y="6138"/>
                    <a:pt x="15296" y="6138"/>
                    <a:pt x="15293" y="6138"/>
                  </a:cubicBezTo>
                  <a:cubicBezTo>
                    <a:pt x="15249" y="6138"/>
                    <a:pt x="15250" y="6213"/>
                    <a:pt x="15273" y="6289"/>
                  </a:cubicBezTo>
                  <a:cubicBezTo>
                    <a:pt x="15294" y="6357"/>
                    <a:pt x="15244" y="6399"/>
                    <a:pt x="15189" y="6399"/>
                  </a:cubicBezTo>
                  <a:cubicBezTo>
                    <a:pt x="15180" y="6399"/>
                    <a:pt x="15170" y="6398"/>
                    <a:pt x="15161" y="6396"/>
                  </a:cubicBezTo>
                  <a:cubicBezTo>
                    <a:pt x="15155" y="6393"/>
                    <a:pt x="15148" y="6391"/>
                    <a:pt x="15142" y="6391"/>
                  </a:cubicBezTo>
                  <a:cubicBezTo>
                    <a:pt x="15082" y="6391"/>
                    <a:pt x="15014" y="6496"/>
                    <a:pt x="15046" y="6600"/>
                  </a:cubicBezTo>
                  <a:cubicBezTo>
                    <a:pt x="15056" y="6632"/>
                    <a:pt x="15066" y="6644"/>
                    <a:pt x="15076" y="6644"/>
                  </a:cubicBezTo>
                  <a:cubicBezTo>
                    <a:pt x="15097" y="6644"/>
                    <a:pt x="15117" y="6594"/>
                    <a:pt x="15137" y="6594"/>
                  </a:cubicBezTo>
                  <a:cubicBezTo>
                    <a:pt x="15140" y="6594"/>
                    <a:pt x="15144" y="6596"/>
                    <a:pt x="15147" y="6600"/>
                  </a:cubicBezTo>
                  <a:cubicBezTo>
                    <a:pt x="15175" y="6635"/>
                    <a:pt x="15067" y="6724"/>
                    <a:pt x="15112" y="6777"/>
                  </a:cubicBezTo>
                  <a:cubicBezTo>
                    <a:pt x="15158" y="6830"/>
                    <a:pt x="15151" y="6946"/>
                    <a:pt x="15151" y="6999"/>
                  </a:cubicBezTo>
                  <a:cubicBezTo>
                    <a:pt x="15153" y="7029"/>
                    <a:pt x="15129" y="7053"/>
                    <a:pt x="15104" y="7053"/>
                  </a:cubicBezTo>
                  <a:cubicBezTo>
                    <a:pt x="15083" y="7053"/>
                    <a:pt x="15062" y="7038"/>
                    <a:pt x="15049" y="6999"/>
                  </a:cubicBezTo>
                  <a:cubicBezTo>
                    <a:pt x="15039" y="6966"/>
                    <a:pt x="15027" y="6956"/>
                    <a:pt x="15013" y="6956"/>
                  </a:cubicBezTo>
                  <a:cubicBezTo>
                    <a:pt x="14994" y="6956"/>
                    <a:pt x="14972" y="6975"/>
                    <a:pt x="14944" y="6975"/>
                  </a:cubicBezTo>
                  <a:cubicBezTo>
                    <a:pt x="14939" y="6975"/>
                    <a:pt x="14933" y="6974"/>
                    <a:pt x="14927" y="6972"/>
                  </a:cubicBezTo>
                  <a:cubicBezTo>
                    <a:pt x="14924" y="6972"/>
                    <a:pt x="14921" y="6971"/>
                    <a:pt x="14918" y="6971"/>
                  </a:cubicBezTo>
                  <a:cubicBezTo>
                    <a:pt x="14871" y="6971"/>
                    <a:pt x="14840" y="7035"/>
                    <a:pt x="14892" y="7052"/>
                  </a:cubicBezTo>
                  <a:cubicBezTo>
                    <a:pt x="14952" y="7070"/>
                    <a:pt x="14969" y="7159"/>
                    <a:pt x="14892" y="7185"/>
                  </a:cubicBezTo>
                  <a:cubicBezTo>
                    <a:pt x="14889" y="7186"/>
                    <a:pt x="14886" y="7186"/>
                    <a:pt x="14883" y="7186"/>
                  </a:cubicBezTo>
                  <a:cubicBezTo>
                    <a:pt x="14824" y="7186"/>
                    <a:pt x="14833" y="7023"/>
                    <a:pt x="14799" y="7023"/>
                  </a:cubicBezTo>
                  <a:cubicBezTo>
                    <a:pt x="14796" y="7023"/>
                    <a:pt x="14794" y="7024"/>
                    <a:pt x="14791" y="7026"/>
                  </a:cubicBezTo>
                  <a:cubicBezTo>
                    <a:pt x="14786" y="7028"/>
                    <a:pt x="14781" y="7030"/>
                    <a:pt x="14775" y="7030"/>
                  </a:cubicBezTo>
                  <a:cubicBezTo>
                    <a:pt x="14726" y="7030"/>
                    <a:pt x="14646" y="6937"/>
                    <a:pt x="14599" y="6937"/>
                  </a:cubicBezTo>
                  <a:cubicBezTo>
                    <a:pt x="14546" y="6946"/>
                    <a:pt x="14522" y="7052"/>
                    <a:pt x="14452" y="7070"/>
                  </a:cubicBezTo>
                  <a:cubicBezTo>
                    <a:pt x="14382" y="7070"/>
                    <a:pt x="14312" y="6999"/>
                    <a:pt x="14260" y="6875"/>
                  </a:cubicBezTo>
                  <a:cubicBezTo>
                    <a:pt x="14244" y="6821"/>
                    <a:pt x="14235" y="6788"/>
                    <a:pt x="14224" y="6788"/>
                  </a:cubicBezTo>
                  <a:cubicBezTo>
                    <a:pt x="14216" y="6788"/>
                    <a:pt x="14206" y="6809"/>
                    <a:pt x="14190" y="6857"/>
                  </a:cubicBezTo>
                  <a:cubicBezTo>
                    <a:pt x="14155" y="6972"/>
                    <a:pt x="14155" y="7194"/>
                    <a:pt x="14120" y="7203"/>
                  </a:cubicBezTo>
                  <a:cubicBezTo>
                    <a:pt x="14089" y="7212"/>
                    <a:pt x="14075" y="7407"/>
                    <a:pt x="14040" y="7461"/>
                  </a:cubicBezTo>
                  <a:cubicBezTo>
                    <a:pt x="14035" y="7467"/>
                    <a:pt x="14031" y="7470"/>
                    <a:pt x="14027" y="7470"/>
                  </a:cubicBezTo>
                  <a:cubicBezTo>
                    <a:pt x="14007" y="7470"/>
                    <a:pt x="13999" y="7389"/>
                    <a:pt x="13967" y="7389"/>
                  </a:cubicBezTo>
                  <a:cubicBezTo>
                    <a:pt x="13966" y="7389"/>
                    <a:pt x="13964" y="7389"/>
                    <a:pt x="13963" y="7389"/>
                  </a:cubicBezTo>
                  <a:cubicBezTo>
                    <a:pt x="13962" y="7390"/>
                    <a:pt x="13961" y="7390"/>
                    <a:pt x="13960" y="7390"/>
                  </a:cubicBezTo>
                  <a:cubicBezTo>
                    <a:pt x="13914" y="7390"/>
                    <a:pt x="13781" y="7049"/>
                    <a:pt x="13774" y="6946"/>
                  </a:cubicBezTo>
                  <a:cubicBezTo>
                    <a:pt x="13764" y="6848"/>
                    <a:pt x="13680" y="6653"/>
                    <a:pt x="13659" y="6609"/>
                  </a:cubicBezTo>
                  <a:cubicBezTo>
                    <a:pt x="13646" y="6590"/>
                    <a:pt x="13653" y="6576"/>
                    <a:pt x="13666" y="6576"/>
                  </a:cubicBezTo>
                  <a:cubicBezTo>
                    <a:pt x="13677" y="6576"/>
                    <a:pt x="13695" y="6587"/>
                    <a:pt x="13708" y="6617"/>
                  </a:cubicBezTo>
                  <a:cubicBezTo>
                    <a:pt x="13723" y="6649"/>
                    <a:pt x="13742" y="6665"/>
                    <a:pt x="13762" y="6665"/>
                  </a:cubicBezTo>
                  <a:cubicBezTo>
                    <a:pt x="13775" y="6665"/>
                    <a:pt x="13788" y="6658"/>
                    <a:pt x="13799" y="6644"/>
                  </a:cubicBezTo>
                  <a:cubicBezTo>
                    <a:pt x="13827" y="6600"/>
                    <a:pt x="13823" y="6422"/>
                    <a:pt x="13774" y="6422"/>
                  </a:cubicBezTo>
                  <a:cubicBezTo>
                    <a:pt x="13725" y="6422"/>
                    <a:pt x="13746" y="6307"/>
                    <a:pt x="13771" y="6289"/>
                  </a:cubicBezTo>
                  <a:cubicBezTo>
                    <a:pt x="13795" y="6262"/>
                    <a:pt x="13715" y="6076"/>
                    <a:pt x="13743" y="6058"/>
                  </a:cubicBezTo>
                  <a:cubicBezTo>
                    <a:pt x="13774" y="6040"/>
                    <a:pt x="13760" y="5952"/>
                    <a:pt x="13718" y="5943"/>
                  </a:cubicBezTo>
                  <a:cubicBezTo>
                    <a:pt x="13677" y="5925"/>
                    <a:pt x="13635" y="5836"/>
                    <a:pt x="13631" y="5783"/>
                  </a:cubicBezTo>
                  <a:cubicBezTo>
                    <a:pt x="13629" y="5756"/>
                    <a:pt x="13583" y="5738"/>
                    <a:pt x="13539" y="5738"/>
                  </a:cubicBezTo>
                  <a:cubicBezTo>
                    <a:pt x="13498" y="5738"/>
                    <a:pt x="13460" y="5753"/>
                    <a:pt x="13463" y="5792"/>
                  </a:cubicBezTo>
                  <a:cubicBezTo>
                    <a:pt x="13466" y="5823"/>
                    <a:pt x="13456" y="5837"/>
                    <a:pt x="13444" y="5837"/>
                  </a:cubicBezTo>
                  <a:cubicBezTo>
                    <a:pt x="13429" y="5837"/>
                    <a:pt x="13412" y="5814"/>
                    <a:pt x="13418" y="5774"/>
                  </a:cubicBezTo>
                  <a:cubicBezTo>
                    <a:pt x="13425" y="5712"/>
                    <a:pt x="13355" y="5730"/>
                    <a:pt x="13271" y="5677"/>
                  </a:cubicBezTo>
                  <a:cubicBezTo>
                    <a:pt x="13191" y="5614"/>
                    <a:pt x="13187" y="5464"/>
                    <a:pt x="13159" y="5455"/>
                  </a:cubicBezTo>
                  <a:cubicBezTo>
                    <a:pt x="13159" y="5454"/>
                    <a:pt x="13158" y="5454"/>
                    <a:pt x="13158" y="5454"/>
                  </a:cubicBezTo>
                  <a:cubicBezTo>
                    <a:pt x="13134" y="5454"/>
                    <a:pt x="13140" y="5620"/>
                    <a:pt x="13111" y="5620"/>
                  </a:cubicBezTo>
                  <a:cubicBezTo>
                    <a:pt x="13108" y="5620"/>
                    <a:pt x="13104" y="5619"/>
                    <a:pt x="13100" y="5614"/>
                  </a:cubicBezTo>
                  <a:cubicBezTo>
                    <a:pt x="13093" y="5605"/>
                    <a:pt x="13085" y="5601"/>
                    <a:pt x="13078" y="5601"/>
                  </a:cubicBezTo>
                  <a:cubicBezTo>
                    <a:pt x="13044" y="5601"/>
                    <a:pt x="13017" y="5695"/>
                    <a:pt x="13037" y="5783"/>
                  </a:cubicBezTo>
                  <a:cubicBezTo>
                    <a:pt x="13062" y="5907"/>
                    <a:pt x="13037" y="5934"/>
                    <a:pt x="13037" y="6031"/>
                  </a:cubicBezTo>
                  <a:cubicBezTo>
                    <a:pt x="13037" y="6080"/>
                    <a:pt x="13032" y="6097"/>
                    <a:pt x="13022" y="6097"/>
                  </a:cubicBezTo>
                  <a:cubicBezTo>
                    <a:pt x="13010" y="6097"/>
                    <a:pt x="12990" y="6074"/>
                    <a:pt x="12964" y="6049"/>
                  </a:cubicBezTo>
                  <a:cubicBezTo>
                    <a:pt x="12958" y="6044"/>
                    <a:pt x="12952" y="6042"/>
                    <a:pt x="12947" y="6042"/>
                  </a:cubicBezTo>
                  <a:cubicBezTo>
                    <a:pt x="12921" y="6042"/>
                    <a:pt x="12908" y="6108"/>
                    <a:pt x="12863" y="6108"/>
                  </a:cubicBezTo>
                  <a:cubicBezTo>
                    <a:pt x="12849" y="6108"/>
                    <a:pt x="12832" y="6101"/>
                    <a:pt x="12810" y="6085"/>
                  </a:cubicBezTo>
                  <a:cubicBezTo>
                    <a:pt x="12764" y="6053"/>
                    <a:pt x="12728" y="6052"/>
                    <a:pt x="12701" y="6052"/>
                  </a:cubicBezTo>
                  <a:cubicBezTo>
                    <a:pt x="12698" y="6052"/>
                    <a:pt x="12695" y="6052"/>
                    <a:pt x="12692" y="6052"/>
                  </a:cubicBezTo>
                  <a:cubicBezTo>
                    <a:pt x="12664" y="6052"/>
                    <a:pt x="12648" y="6049"/>
                    <a:pt x="12639" y="6005"/>
                  </a:cubicBezTo>
                  <a:cubicBezTo>
                    <a:pt x="12629" y="5956"/>
                    <a:pt x="12615" y="5931"/>
                    <a:pt x="12604" y="5931"/>
                  </a:cubicBezTo>
                  <a:cubicBezTo>
                    <a:pt x="12595" y="5931"/>
                    <a:pt x="12588" y="5947"/>
                    <a:pt x="12587" y="5978"/>
                  </a:cubicBezTo>
                  <a:cubicBezTo>
                    <a:pt x="12584" y="6008"/>
                    <a:pt x="12560" y="6022"/>
                    <a:pt x="12530" y="6022"/>
                  </a:cubicBezTo>
                  <a:cubicBezTo>
                    <a:pt x="12481" y="6022"/>
                    <a:pt x="12415" y="5983"/>
                    <a:pt x="12408" y="5916"/>
                  </a:cubicBezTo>
                  <a:cubicBezTo>
                    <a:pt x="12394" y="5810"/>
                    <a:pt x="12436" y="5792"/>
                    <a:pt x="12461" y="5765"/>
                  </a:cubicBezTo>
                  <a:cubicBezTo>
                    <a:pt x="12481" y="5735"/>
                    <a:pt x="12447" y="5699"/>
                    <a:pt x="12384" y="5699"/>
                  </a:cubicBezTo>
                  <a:cubicBezTo>
                    <a:pt x="12372" y="5699"/>
                    <a:pt x="12359" y="5701"/>
                    <a:pt x="12345" y="5703"/>
                  </a:cubicBezTo>
                  <a:cubicBezTo>
                    <a:pt x="12340" y="5704"/>
                    <a:pt x="12335" y="5705"/>
                    <a:pt x="12329" y="5705"/>
                  </a:cubicBezTo>
                  <a:cubicBezTo>
                    <a:pt x="12256" y="5705"/>
                    <a:pt x="12204" y="5604"/>
                    <a:pt x="12128" y="5604"/>
                  </a:cubicBezTo>
                  <a:cubicBezTo>
                    <a:pt x="12123" y="5604"/>
                    <a:pt x="12117" y="5605"/>
                    <a:pt x="12111" y="5606"/>
                  </a:cubicBezTo>
                  <a:cubicBezTo>
                    <a:pt x="12007" y="5632"/>
                    <a:pt x="11898" y="5668"/>
                    <a:pt x="11794" y="5721"/>
                  </a:cubicBezTo>
                  <a:cubicBezTo>
                    <a:pt x="11766" y="5757"/>
                    <a:pt x="11822" y="5890"/>
                    <a:pt x="11776" y="5899"/>
                  </a:cubicBezTo>
                  <a:cubicBezTo>
                    <a:pt x="11775" y="5899"/>
                    <a:pt x="11775" y="5899"/>
                    <a:pt x="11774" y="5899"/>
                  </a:cubicBezTo>
                  <a:cubicBezTo>
                    <a:pt x="11735" y="5899"/>
                    <a:pt x="11765" y="5683"/>
                    <a:pt x="11759" y="5570"/>
                  </a:cubicBezTo>
                  <a:cubicBezTo>
                    <a:pt x="11753" y="5511"/>
                    <a:pt x="11731" y="5482"/>
                    <a:pt x="11713" y="5482"/>
                  </a:cubicBezTo>
                  <a:cubicBezTo>
                    <a:pt x="11700" y="5482"/>
                    <a:pt x="11689" y="5499"/>
                    <a:pt x="11692" y="5535"/>
                  </a:cubicBezTo>
                  <a:cubicBezTo>
                    <a:pt x="11699" y="5584"/>
                    <a:pt x="11658" y="5613"/>
                    <a:pt x="11620" y="5613"/>
                  </a:cubicBezTo>
                  <a:cubicBezTo>
                    <a:pt x="11596" y="5613"/>
                    <a:pt x="11574" y="5603"/>
                    <a:pt x="11563" y="5579"/>
                  </a:cubicBezTo>
                  <a:cubicBezTo>
                    <a:pt x="11521" y="5490"/>
                    <a:pt x="11472" y="5419"/>
                    <a:pt x="11416" y="5384"/>
                  </a:cubicBezTo>
                  <a:cubicBezTo>
                    <a:pt x="11409" y="5380"/>
                    <a:pt x="11402" y="5378"/>
                    <a:pt x="11395" y="5378"/>
                  </a:cubicBezTo>
                  <a:cubicBezTo>
                    <a:pt x="11326" y="5378"/>
                    <a:pt x="11254" y="5550"/>
                    <a:pt x="11273" y="5606"/>
                  </a:cubicBezTo>
                  <a:cubicBezTo>
                    <a:pt x="11294" y="5659"/>
                    <a:pt x="11350" y="5614"/>
                    <a:pt x="11350" y="5659"/>
                  </a:cubicBezTo>
                  <a:cubicBezTo>
                    <a:pt x="11353" y="5739"/>
                    <a:pt x="11196" y="5703"/>
                    <a:pt x="11196" y="5774"/>
                  </a:cubicBezTo>
                  <a:cubicBezTo>
                    <a:pt x="11196" y="5845"/>
                    <a:pt x="11050" y="5934"/>
                    <a:pt x="11004" y="5952"/>
                  </a:cubicBezTo>
                  <a:cubicBezTo>
                    <a:pt x="10882" y="5987"/>
                    <a:pt x="10854" y="5987"/>
                    <a:pt x="10795" y="6120"/>
                  </a:cubicBezTo>
                  <a:cubicBezTo>
                    <a:pt x="10784" y="6145"/>
                    <a:pt x="10776" y="6155"/>
                    <a:pt x="10773" y="6155"/>
                  </a:cubicBezTo>
                  <a:cubicBezTo>
                    <a:pt x="10756" y="6155"/>
                    <a:pt x="10792" y="5982"/>
                    <a:pt x="10826" y="5890"/>
                  </a:cubicBezTo>
                  <a:cubicBezTo>
                    <a:pt x="10871" y="5765"/>
                    <a:pt x="10920" y="5818"/>
                    <a:pt x="10945" y="5721"/>
                  </a:cubicBezTo>
                  <a:cubicBezTo>
                    <a:pt x="10973" y="5632"/>
                    <a:pt x="11011" y="5641"/>
                    <a:pt x="11084" y="5614"/>
                  </a:cubicBezTo>
                  <a:cubicBezTo>
                    <a:pt x="11154" y="5588"/>
                    <a:pt x="11151" y="5473"/>
                    <a:pt x="11186" y="5437"/>
                  </a:cubicBezTo>
                  <a:cubicBezTo>
                    <a:pt x="11217" y="5401"/>
                    <a:pt x="11301" y="5313"/>
                    <a:pt x="11315" y="5224"/>
                  </a:cubicBezTo>
                  <a:cubicBezTo>
                    <a:pt x="11332" y="5135"/>
                    <a:pt x="11500" y="4993"/>
                    <a:pt x="11535" y="4993"/>
                  </a:cubicBezTo>
                  <a:cubicBezTo>
                    <a:pt x="11536" y="4994"/>
                    <a:pt x="11537" y="4994"/>
                    <a:pt x="11537" y="4994"/>
                  </a:cubicBezTo>
                  <a:cubicBezTo>
                    <a:pt x="11570" y="4994"/>
                    <a:pt x="11574" y="4816"/>
                    <a:pt x="11594" y="4816"/>
                  </a:cubicBezTo>
                  <a:cubicBezTo>
                    <a:pt x="11647" y="4780"/>
                    <a:pt x="11699" y="4727"/>
                    <a:pt x="11748" y="4665"/>
                  </a:cubicBezTo>
                  <a:cubicBezTo>
                    <a:pt x="11780" y="4630"/>
                    <a:pt x="11804" y="4549"/>
                    <a:pt x="11808" y="4452"/>
                  </a:cubicBezTo>
                  <a:cubicBezTo>
                    <a:pt x="11808" y="4390"/>
                    <a:pt x="11759" y="4399"/>
                    <a:pt x="11752" y="4345"/>
                  </a:cubicBezTo>
                  <a:cubicBezTo>
                    <a:pt x="11745" y="4292"/>
                    <a:pt x="11776" y="4328"/>
                    <a:pt x="11815" y="4283"/>
                  </a:cubicBezTo>
                  <a:cubicBezTo>
                    <a:pt x="11850" y="4251"/>
                    <a:pt x="11821" y="4129"/>
                    <a:pt x="11791" y="4129"/>
                  </a:cubicBezTo>
                  <a:cubicBezTo>
                    <a:pt x="11789" y="4129"/>
                    <a:pt x="11786" y="4130"/>
                    <a:pt x="11783" y="4132"/>
                  </a:cubicBezTo>
                  <a:cubicBezTo>
                    <a:pt x="11779" y="4136"/>
                    <a:pt x="11777" y="4137"/>
                    <a:pt x="11775" y="4137"/>
                  </a:cubicBezTo>
                  <a:cubicBezTo>
                    <a:pt x="11762" y="4137"/>
                    <a:pt x="11797" y="4051"/>
                    <a:pt x="11773" y="3973"/>
                  </a:cubicBezTo>
                  <a:cubicBezTo>
                    <a:pt x="11765" y="3950"/>
                    <a:pt x="11756" y="3942"/>
                    <a:pt x="11747" y="3942"/>
                  </a:cubicBezTo>
                  <a:cubicBezTo>
                    <a:pt x="11729" y="3942"/>
                    <a:pt x="11710" y="3968"/>
                    <a:pt x="11699" y="3968"/>
                  </a:cubicBezTo>
                  <a:cubicBezTo>
                    <a:pt x="11693" y="3968"/>
                    <a:pt x="11689" y="3960"/>
                    <a:pt x="11689" y="3937"/>
                  </a:cubicBezTo>
                  <a:cubicBezTo>
                    <a:pt x="11696" y="3840"/>
                    <a:pt x="11685" y="3742"/>
                    <a:pt x="11664" y="3662"/>
                  </a:cubicBezTo>
                  <a:cubicBezTo>
                    <a:pt x="11661" y="3654"/>
                    <a:pt x="11657" y="3651"/>
                    <a:pt x="11652" y="3651"/>
                  </a:cubicBezTo>
                  <a:cubicBezTo>
                    <a:pt x="11635" y="3651"/>
                    <a:pt x="11613" y="3704"/>
                    <a:pt x="11586" y="3704"/>
                  </a:cubicBezTo>
                  <a:cubicBezTo>
                    <a:pt x="11576" y="3704"/>
                    <a:pt x="11564" y="3695"/>
                    <a:pt x="11552" y="3671"/>
                  </a:cubicBezTo>
                  <a:cubicBezTo>
                    <a:pt x="11517" y="3603"/>
                    <a:pt x="11428" y="3550"/>
                    <a:pt x="11389" y="3550"/>
                  </a:cubicBezTo>
                  <a:cubicBezTo>
                    <a:pt x="11378" y="3550"/>
                    <a:pt x="11371" y="3555"/>
                    <a:pt x="11371" y="3565"/>
                  </a:cubicBezTo>
                  <a:cubicBezTo>
                    <a:pt x="11371" y="3570"/>
                    <a:pt x="11369" y="3573"/>
                    <a:pt x="11366" y="3573"/>
                  </a:cubicBezTo>
                  <a:cubicBezTo>
                    <a:pt x="11354" y="3573"/>
                    <a:pt x="11323" y="3535"/>
                    <a:pt x="11303" y="3535"/>
                  </a:cubicBezTo>
                  <a:cubicBezTo>
                    <a:pt x="11298" y="3535"/>
                    <a:pt x="11293" y="3538"/>
                    <a:pt x="11291" y="3547"/>
                  </a:cubicBezTo>
                  <a:cubicBezTo>
                    <a:pt x="11285" y="3565"/>
                    <a:pt x="11256" y="3571"/>
                    <a:pt x="11223" y="3571"/>
                  </a:cubicBezTo>
                  <a:cubicBezTo>
                    <a:pt x="11190" y="3571"/>
                    <a:pt x="11154" y="3565"/>
                    <a:pt x="11137" y="3556"/>
                  </a:cubicBezTo>
                  <a:cubicBezTo>
                    <a:pt x="11131" y="3551"/>
                    <a:pt x="11125" y="3550"/>
                    <a:pt x="11119" y="3550"/>
                  </a:cubicBezTo>
                  <a:cubicBezTo>
                    <a:pt x="11088" y="3550"/>
                    <a:pt x="11056" y="3604"/>
                    <a:pt x="11053" y="3671"/>
                  </a:cubicBezTo>
                  <a:cubicBezTo>
                    <a:pt x="11053" y="3719"/>
                    <a:pt x="11014" y="3733"/>
                    <a:pt x="10974" y="3733"/>
                  </a:cubicBezTo>
                  <a:cubicBezTo>
                    <a:pt x="10941" y="3733"/>
                    <a:pt x="10907" y="3723"/>
                    <a:pt x="10896" y="3715"/>
                  </a:cubicBezTo>
                  <a:cubicBezTo>
                    <a:pt x="10871" y="3698"/>
                    <a:pt x="10987" y="3449"/>
                    <a:pt x="10987" y="3405"/>
                  </a:cubicBezTo>
                  <a:cubicBezTo>
                    <a:pt x="10987" y="3389"/>
                    <a:pt x="10963" y="3386"/>
                    <a:pt x="10931" y="3386"/>
                  </a:cubicBezTo>
                  <a:cubicBezTo>
                    <a:pt x="10904" y="3386"/>
                    <a:pt x="10871" y="3388"/>
                    <a:pt x="10843" y="3388"/>
                  </a:cubicBezTo>
                  <a:cubicBezTo>
                    <a:pt x="10810" y="3388"/>
                    <a:pt x="10784" y="3385"/>
                    <a:pt x="10780" y="3369"/>
                  </a:cubicBezTo>
                  <a:cubicBezTo>
                    <a:pt x="10767" y="3316"/>
                    <a:pt x="10672" y="3307"/>
                    <a:pt x="10630" y="3307"/>
                  </a:cubicBezTo>
                  <a:cubicBezTo>
                    <a:pt x="10626" y="3308"/>
                    <a:pt x="10622" y="3309"/>
                    <a:pt x="10619" y="3309"/>
                  </a:cubicBezTo>
                  <a:cubicBezTo>
                    <a:pt x="10597" y="3309"/>
                    <a:pt x="10634" y="3280"/>
                    <a:pt x="10669" y="3272"/>
                  </a:cubicBezTo>
                  <a:cubicBezTo>
                    <a:pt x="10704" y="3263"/>
                    <a:pt x="10742" y="3174"/>
                    <a:pt x="10784" y="3148"/>
                  </a:cubicBezTo>
                  <a:cubicBezTo>
                    <a:pt x="10829" y="3130"/>
                    <a:pt x="10819" y="3094"/>
                    <a:pt x="10802" y="3023"/>
                  </a:cubicBezTo>
                  <a:cubicBezTo>
                    <a:pt x="10780" y="2952"/>
                    <a:pt x="10735" y="2988"/>
                    <a:pt x="10693" y="2952"/>
                  </a:cubicBezTo>
                  <a:cubicBezTo>
                    <a:pt x="10651" y="2917"/>
                    <a:pt x="10606" y="2881"/>
                    <a:pt x="10564" y="286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8" name="Google Shape;1968;p134"/>
            <p:cNvSpPr/>
            <p:nvPr/>
          </p:nvSpPr>
          <p:spPr>
            <a:xfrm>
              <a:off x="3790609" y="111256"/>
              <a:ext cx="3434058" cy="1352778"/>
            </a:xfrm>
            <a:custGeom>
              <a:avLst/>
              <a:gdLst/>
              <a:ahLst/>
              <a:cxnLst/>
              <a:rect l="l" t="t" r="r" b="b"/>
              <a:pathLst>
                <a:path w="21585" h="21600" extrusionOk="0">
                  <a:moveTo>
                    <a:pt x="4932" y="0"/>
                  </a:moveTo>
                  <a:cubicBezTo>
                    <a:pt x="4868" y="0"/>
                    <a:pt x="4802" y="31"/>
                    <a:pt x="4814" y="77"/>
                  </a:cubicBezTo>
                  <a:cubicBezTo>
                    <a:pt x="4838" y="157"/>
                    <a:pt x="4639" y="130"/>
                    <a:pt x="4643" y="157"/>
                  </a:cubicBezTo>
                  <a:cubicBezTo>
                    <a:pt x="4650" y="219"/>
                    <a:pt x="4720" y="272"/>
                    <a:pt x="4807" y="272"/>
                  </a:cubicBezTo>
                  <a:cubicBezTo>
                    <a:pt x="4892" y="272"/>
                    <a:pt x="4873" y="147"/>
                    <a:pt x="4923" y="147"/>
                  </a:cubicBezTo>
                  <a:cubicBezTo>
                    <a:pt x="4926" y="147"/>
                    <a:pt x="4929" y="147"/>
                    <a:pt x="4933" y="148"/>
                  </a:cubicBezTo>
                  <a:cubicBezTo>
                    <a:pt x="4948" y="153"/>
                    <a:pt x="4964" y="155"/>
                    <a:pt x="4980" y="155"/>
                  </a:cubicBezTo>
                  <a:cubicBezTo>
                    <a:pt x="5025" y="155"/>
                    <a:pt x="5062" y="132"/>
                    <a:pt x="5041" y="59"/>
                  </a:cubicBezTo>
                  <a:cubicBezTo>
                    <a:pt x="5028" y="17"/>
                    <a:pt x="4980" y="0"/>
                    <a:pt x="4932" y="0"/>
                  </a:cubicBezTo>
                  <a:close/>
                  <a:moveTo>
                    <a:pt x="9057" y="236"/>
                  </a:moveTo>
                  <a:cubicBezTo>
                    <a:pt x="8995" y="236"/>
                    <a:pt x="8919" y="293"/>
                    <a:pt x="8957" y="379"/>
                  </a:cubicBezTo>
                  <a:cubicBezTo>
                    <a:pt x="8967" y="399"/>
                    <a:pt x="9000" y="418"/>
                    <a:pt x="9035" y="418"/>
                  </a:cubicBezTo>
                  <a:cubicBezTo>
                    <a:pt x="9075" y="418"/>
                    <a:pt x="9117" y="393"/>
                    <a:pt x="9125" y="317"/>
                  </a:cubicBezTo>
                  <a:lnTo>
                    <a:pt x="9128" y="317"/>
                  </a:lnTo>
                  <a:cubicBezTo>
                    <a:pt x="9134" y="260"/>
                    <a:pt x="9098" y="236"/>
                    <a:pt x="9057" y="236"/>
                  </a:cubicBezTo>
                  <a:close/>
                  <a:moveTo>
                    <a:pt x="5780" y="285"/>
                  </a:moveTo>
                  <a:cubicBezTo>
                    <a:pt x="5725" y="285"/>
                    <a:pt x="5712" y="397"/>
                    <a:pt x="5680" y="397"/>
                  </a:cubicBezTo>
                  <a:cubicBezTo>
                    <a:pt x="5679" y="397"/>
                    <a:pt x="5678" y="397"/>
                    <a:pt x="5677" y="396"/>
                  </a:cubicBezTo>
                  <a:cubicBezTo>
                    <a:pt x="5642" y="396"/>
                    <a:pt x="5499" y="459"/>
                    <a:pt x="5530" y="547"/>
                  </a:cubicBezTo>
                  <a:cubicBezTo>
                    <a:pt x="5543" y="588"/>
                    <a:pt x="5573" y="601"/>
                    <a:pt x="5608" y="601"/>
                  </a:cubicBezTo>
                  <a:cubicBezTo>
                    <a:pt x="5650" y="601"/>
                    <a:pt x="5700" y="584"/>
                    <a:pt x="5740" y="574"/>
                  </a:cubicBezTo>
                  <a:cubicBezTo>
                    <a:pt x="5879" y="539"/>
                    <a:pt x="5876" y="326"/>
                    <a:pt x="5802" y="290"/>
                  </a:cubicBezTo>
                  <a:cubicBezTo>
                    <a:pt x="5794" y="286"/>
                    <a:pt x="5787" y="285"/>
                    <a:pt x="5780" y="285"/>
                  </a:cubicBezTo>
                  <a:close/>
                  <a:moveTo>
                    <a:pt x="4554" y="245"/>
                  </a:moveTo>
                  <a:cubicBezTo>
                    <a:pt x="4530" y="245"/>
                    <a:pt x="4529" y="282"/>
                    <a:pt x="4566" y="361"/>
                  </a:cubicBezTo>
                  <a:cubicBezTo>
                    <a:pt x="4594" y="432"/>
                    <a:pt x="4398" y="485"/>
                    <a:pt x="4430" y="574"/>
                  </a:cubicBezTo>
                  <a:cubicBezTo>
                    <a:pt x="4456" y="640"/>
                    <a:pt x="4522" y="669"/>
                    <a:pt x="4595" y="669"/>
                  </a:cubicBezTo>
                  <a:cubicBezTo>
                    <a:pt x="4719" y="669"/>
                    <a:pt x="4863" y="587"/>
                    <a:pt x="4870" y="459"/>
                  </a:cubicBezTo>
                  <a:cubicBezTo>
                    <a:pt x="4876" y="367"/>
                    <a:pt x="4853" y="351"/>
                    <a:pt x="4816" y="351"/>
                  </a:cubicBezTo>
                  <a:cubicBezTo>
                    <a:pt x="4796" y="351"/>
                    <a:pt x="4771" y="356"/>
                    <a:pt x="4745" y="356"/>
                  </a:cubicBezTo>
                  <a:cubicBezTo>
                    <a:pt x="4715" y="356"/>
                    <a:pt x="4682" y="348"/>
                    <a:pt x="4653" y="317"/>
                  </a:cubicBezTo>
                  <a:cubicBezTo>
                    <a:pt x="4609" y="269"/>
                    <a:pt x="4574" y="245"/>
                    <a:pt x="4554" y="245"/>
                  </a:cubicBezTo>
                  <a:close/>
                  <a:moveTo>
                    <a:pt x="3573" y="493"/>
                  </a:moveTo>
                  <a:cubicBezTo>
                    <a:pt x="3530" y="493"/>
                    <a:pt x="3483" y="510"/>
                    <a:pt x="3455" y="547"/>
                  </a:cubicBezTo>
                  <a:cubicBezTo>
                    <a:pt x="3392" y="636"/>
                    <a:pt x="3245" y="565"/>
                    <a:pt x="3263" y="672"/>
                  </a:cubicBezTo>
                  <a:cubicBezTo>
                    <a:pt x="3291" y="756"/>
                    <a:pt x="3330" y="799"/>
                    <a:pt x="3370" y="799"/>
                  </a:cubicBezTo>
                  <a:cubicBezTo>
                    <a:pt x="3405" y="799"/>
                    <a:pt x="3441" y="765"/>
                    <a:pt x="3469" y="698"/>
                  </a:cubicBezTo>
                  <a:cubicBezTo>
                    <a:pt x="3503" y="619"/>
                    <a:pt x="3540" y="600"/>
                    <a:pt x="3573" y="600"/>
                  </a:cubicBezTo>
                  <a:cubicBezTo>
                    <a:pt x="3605" y="600"/>
                    <a:pt x="3634" y="617"/>
                    <a:pt x="3654" y="617"/>
                  </a:cubicBezTo>
                  <a:cubicBezTo>
                    <a:pt x="3668" y="617"/>
                    <a:pt x="3678" y="609"/>
                    <a:pt x="3682" y="583"/>
                  </a:cubicBezTo>
                  <a:cubicBezTo>
                    <a:pt x="3690" y="526"/>
                    <a:pt x="3634" y="493"/>
                    <a:pt x="3573" y="493"/>
                  </a:cubicBezTo>
                  <a:close/>
                  <a:moveTo>
                    <a:pt x="5288" y="366"/>
                  </a:moveTo>
                  <a:cubicBezTo>
                    <a:pt x="5240" y="366"/>
                    <a:pt x="5199" y="387"/>
                    <a:pt x="5205" y="432"/>
                  </a:cubicBezTo>
                  <a:cubicBezTo>
                    <a:pt x="5216" y="530"/>
                    <a:pt x="5058" y="636"/>
                    <a:pt x="5107" y="734"/>
                  </a:cubicBezTo>
                  <a:cubicBezTo>
                    <a:pt x="5132" y="787"/>
                    <a:pt x="5171" y="808"/>
                    <a:pt x="5213" y="808"/>
                  </a:cubicBezTo>
                  <a:cubicBezTo>
                    <a:pt x="5317" y="808"/>
                    <a:pt x="5447" y="682"/>
                    <a:pt x="5467" y="618"/>
                  </a:cubicBezTo>
                  <a:cubicBezTo>
                    <a:pt x="5492" y="530"/>
                    <a:pt x="5418" y="530"/>
                    <a:pt x="5408" y="441"/>
                  </a:cubicBezTo>
                  <a:cubicBezTo>
                    <a:pt x="5404" y="394"/>
                    <a:pt x="5342" y="366"/>
                    <a:pt x="5288" y="366"/>
                  </a:cubicBezTo>
                  <a:close/>
                  <a:moveTo>
                    <a:pt x="4305" y="867"/>
                  </a:moveTo>
                  <a:cubicBezTo>
                    <a:pt x="4250" y="867"/>
                    <a:pt x="4162" y="957"/>
                    <a:pt x="4189" y="982"/>
                  </a:cubicBezTo>
                  <a:cubicBezTo>
                    <a:pt x="4207" y="1001"/>
                    <a:pt x="4249" y="1029"/>
                    <a:pt x="4285" y="1029"/>
                  </a:cubicBezTo>
                  <a:cubicBezTo>
                    <a:pt x="4318" y="1029"/>
                    <a:pt x="4346" y="1005"/>
                    <a:pt x="4346" y="929"/>
                  </a:cubicBezTo>
                  <a:cubicBezTo>
                    <a:pt x="4346" y="884"/>
                    <a:pt x="4328" y="867"/>
                    <a:pt x="4305" y="867"/>
                  </a:cubicBezTo>
                  <a:close/>
                  <a:moveTo>
                    <a:pt x="3925" y="405"/>
                  </a:moveTo>
                  <a:cubicBezTo>
                    <a:pt x="3846" y="405"/>
                    <a:pt x="3778" y="534"/>
                    <a:pt x="3818" y="609"/>
                  </a:cubicBezTo>
                  <a:cubicBezTo>
                    <a:pt x="3871" y="707"/>
                    <a:pt x="3672" y="681"/>
                    <a:pt x="3644" y="778"/>
                  </a:cubicBezTo>
                  <a:cubicBezTo>
                    <a:pt x="3619" y="876"/>
                    <a:pt x="3504" y="840"/>
                    <a:pt x="3525" y="947"/>
                  </a:cubicBezTo>
                  <a:cubicBezTo>
                    <a:pt x="3537" y="1012"/>
                    <a:pt x="3601" y="1046"/>
                    <a:pt x="3656" y="1046"/>
                  </a:cubicBezTo>
                  <a:cubicBezTo>
                    <a:pt x="3698" y="1046"/>
                    <a:pt x="3735" y="1025"/>
                    <a:pt x="3735" y="982"/>
                  </a:cubicBezTo>
                  <a:cubicBezTo>
                    <a:pt x="3735" y="885"/>
                    <a:pt x="3832" y="973"/>
                    <a:pt x="3836" y="885"/>
                  </a:cubicBezTo>
                  <a:cubicBezTo>
                    <a:pt x="3839" y="796"/>
                    <a:pt x="3878" y="698"/>
                    <a:pt x="3986" y="672"/>
                  </a:cubicBezTo>
                  <a:cubicBezTo>
                    <a:pt x="4091" y="654"/>
                    <a:pt x="4091" y="556"/>
                    <a:pt x="3993" y="441"/>
                  </a:cubicBezTo>
                  <a:cubicBezTo>
                    <a:pt x="3971" y="415"/>
                    <a:pt x="3948" y="405"/>
                    <a:pt x="3925" y="405"/>
                  </a:cubicBezTo>
                  <a:close/>
                  <a:moveTo>
                    <a:pt x="4886" y="767"/>
                  </a:moveTo>
                  <a:cubicBezTo>
                    <a:pt x="4849" y="767"/>
                    <a:pt x="4823" y="778"/>
                    <a:pt x="4828" y="805"/>
                  </a:cubicBezTo>
                  <a:cubicBezTo>
                    <a:pt x="4838" y="885"/>
                    <a:pt x="4807" y="894"/>
                    <a:pt x="4733" y="894"/>
                  </a:cubicBezTo>
                  <a:cubicBezTo>
                    <a:pt x="4657" y="894"/>
                    <a:pt x="4618" y="1000"/>
                    <a:pt x="4657" y="1089"/>
                  </a:cubicBezTo>
                  <a:cubicBezTo>
                    <a:pt x="4673" y="1120"/>
                    <a:pt x="4713" y="1135"/>
                    <a:pt x="4759" y="1135"/>
                  </a:cubicBezTo>
                  <a:cubicBezTo>
                    <a:pt x="4830" y="1135"/>
                    <a:pt x="4915" y="1097"/>
                    <a:pt x="4936" y="1027"/>
                  </a:cubicBezTo>
                  <a:cubicBezTo>
                    <a:pt x="4968" y="911"/>
                    <a:pt x="5055" y="1009"/>
                    <a:pt x="5069" y="894"/>
                  </a:cubicBezTo>
                  <a:cubicBezTo>
                    <a:pt x="5078" y="816"/>
                    <a:pt x="4960" y="767"/>
                    <a:pt x="4886" y="767"/>
                  </a:cubicBezTo>
                  <a:close/>
                  <a:moveTo>
                    <a:pt x="9583" y="145"/>
                  </a:moveTo>
                  <a:cubicBezTo>
                    <a:pt x="9558" y="145"/>
                    <a:pt x="9524" y="276"/>
                    <a:pt x="9418" y="334"/>
                  </a:cubicBezTo>
                  <a:cubicBezTo>
                    <a:pt x="9285" y="405"/>
                    <a:pt x="9222" y="494"/>
                    <a:pt x="9275" y="556"/>
                  </a:cubicBezTo>
                  <a:cubicBezTo>
                    <a:pt x="9326" y="617"/>
                    <a:pt x="9277" y="778"/>
                    <a:pt x="9223" y="778"/>
                  </a:cubicBezTo>
                  <a:cubicBezTo>
                    <a:pt x="9222" y="778"/>
                    <a:pt x="9220" y="778"/>
                    <a:pt x="9219" y="778"/>
                  </a:cubicBezTo>
                  <a:cubicBezTo>
                    <a:pt x="9218" y="778"/>
                    <a:pt x="9216" y="778"/>
                    <a:pt x="9215" y="778"/>
                  </a:cubicBezTo>
                  <a:cubicBezTo>
                    <a:pt x="9163" y="778"/>
                    <a:pt x="9155" y="931"/>
                    <a:pt x="9222" y="1009"/>
                  </a:cubicBezTo>
                  <a:cubicBezTo>
                    <a:pt x="9292" y="1089"/>
                    <a:pt x="9268" y="1133"/>
                    <a:pt x="9191" y="1133"/>
                  </a:cubicBezTo>
                  <a:cubicBezTo>
                    <a:pt x="9118" y="1133"/>
                    <a:pt x="9055" y="1204"/>
                    <a:pt x="9104" y="1257"/>
                  </a:cubicBezTo>
                  <a:cubicBezTo>
                    <a:pt x="9142" y="1293"/>
                    <a:pt x="9135" y="1399"/>
                    <a:pt x="9215" y="1452"/>
                  </a:cubicBezTo>
                  <a:cubicBezTo>
                    <a:pt x="9224" y="1457"/>
                    <a:pt x="9233" y="1460"/>
                    <a:pt x="9241" y="1460"/>
                  </a:cubicBezTo>
                  <a:cubicBezTo>
                    <a:pt x="9309" y="1460"/>
                    <a:pt x="9372" y="1315"/>
                    <a:pt x="9366" y="1213"/>
                  </a:cubicBezTo>
                  <a:cubicBezTo>
                    <a:pt x="9355" y="1098"/>
                    <a:pt x="9638" y="991"/>
                    <a:pt x="9715" y="938"/>
                  </a:cubicBezTo>
                  <a:cubicBezTo>
                    <a:pt x="9792" y="885"/>
                    <a:pt x="9666" y="689"/>
                    <a:pt x="9746" y="663"/>
                  </a:cubicBezTo>
                  <a:cubicBezTo>
                    <a:pt x="9830" y="645"/>
                    <a:pt x="9795" y="547"/>
                    <a:pt x="9694" y="512"/>
                  </a:cubicBezTo>
                  <a:cubicBezTo>
                    <a:pt x="9593" y="468"/>
                    <a:pt x="9635" y="246"/>
                    <a:pt x="9600" y="166"/>
                  </a:cubicBezTo>
                  <a:cubicBezTo>
                    <a:pt x="9594" y="151"/>
                    <a:pt x="9589" y="145"/>
                    <a:pt x="9583" y="145"/>
                  </a:cubicBezTo>
                  <a:close/>
                  <a:moveTo>
                    <a:pt x="9723" y="1054"/>
                  </a:moveTo>
                  <a:cubicBezTo>
                    <a:pt x="9627" y="1054"/>
                    <a:pt x="9422" y="1200"/>
                    <a:pt x="9422" y="1284"/>
                  </a:cubicBezTo>
                  <a:cubicBezTo>
                    <a:pt x="9422" y="1391"/>
                    <a:pt x="9299" y="1497"/>
                    <a:pt x="9334" y="1577"/>
                  </a:cubicBezTo>
                  <a:cubicBezTo>
                    <a:pt x="9366" y="1657"/>
                    <a:pt x="9390" y="1621"/>
                    <a:pt x="9425" y="1648"/>
                  </a:cubicBezTo>
                  <a:cubicBezTo>
                    <a:pt x="9461" y="1664"/>
                    <a:pt x="9478" y="1873"/>
                    <a:pt x="9537" y="1873"/>
                  </a:cubicBezTo>
                  <a:cubicBezTo>
                    <a:pt x="9541" y="1873"/>
                    <a:pt x="9546" y="1872"/>
                    <a:pt x="9551" y="1870"/>
                  </a:cubicBezTo>
                  <a:cubicBezTo>
                    <a:pt x="9556" y="1866"/>
                    <a:pt x="9563" y="1864"/>
                    <a:pt x="9570" y="1864"/>
                  </a:cubicBezTo>
                  <a:cubicBezTo>
                    <a:pt x="9648" y="1864"/>
                    <a:pt x="9812" y="2065"/>
                    <a:pt x="9911" y="2065"/>
                  </a:cubicBezTo>
                  <a:cubicBezTo>
                    <a:pt x="10019" y="2065"/>
                    <a:pt x="10030" y="1825"/>
                    <a:pt x="9998" y="1817"/>
                  </a:cubicBezTo>
                  <a:cubicBezTo>
                    <a:pt x="9963" y="1808"/>
                    <a:pt x="9994" y="1674"/>
                    <a:pt x="10054" y="1444"/>
                  </a:cubicBezTo>
                  <a:cubicBezTo>
                    <a:pt x="10096" y="1287"/>
                    <a:pt x="9984" y="1156"/>
                    <a:pt x="9915" y="1156"/>
                  </a:cubicBezTo>
                  <a:cubicBezTo>
                    <a:pt x="9887" y="1156"/>
                    <a:pt x="9865" y="1179"/>
                    <a:pt x="9865" y="1231"/>
                  </a:cubicBezTo>
                  <a:cubicBezTo>
                    <a:pt x="9865" y="1280"/>
                    <a:pt x="9860" y="1299"/>
                    <a:pt x="9852" y="1299"/>
                  </a:cubicBezTo>
                  <a:cubicBezTo>
                    <a:pt x="9830" y="1299"/>
                    <a:pt x="9789" y="1166"/>
                    <a:pt x="9771" y="1089"/>
                  </a:cubicBezTo>
                  <a:cubicBezTo>
                    <a:pt x="9767" y="1065"/>
                    <a:pt x="9749" y="1054"/>
                    <a:pt x="9723" y="1054"/>
                  </a:cubicBezTo>
                  <a:close/>
                  <a:moveTo>
                    <a:pt x="10385" y="1580"/>
                  </a:moveTo>
                  <a:cubicBezTo>
                    <a:pt x="10372" y="1580"/>
                    <a:pt x="10362" y="1592"/>
                    <a:pt x="10361" y="1621"/>
                  </a:cubicBezTo>
                  <a:cubicBezTo>
                    <a:pt x="10358" y="1736"/>
                    <a:pt x="10229" y="1639"/>
                    <a:pt x="10229" y="1745"/>
                  </a:cubicBezTo>
                  <a:cubicBezTo>
                    <a:pt x="10229" y="1852"/>
                    <a:pt x="10180" y="1905"/>
                    <a:pt x="10183" y="2012"/>
                  </a:cubicBezTo>
                  <a:cubicBezTo>
                    <a:pt x="10185" y="2047"/>
                    <a:pt x="10176" y="2052"/>
                    <a:pt x="10163" y="2052"/>
                  </a:cubicBezTo>
                  <a:cubicBezTo>
                    <a:pt x="10158" y="2052"/>
                    <a:pt x="10153" y="2051"/>
                    <a:pt x="10147" y="2051"/>
                  </a:cubicBezTo>
                  <a:cubicBezTo>
                    <a:pt x="10122" y="2051"/>
                    <a:pt x="10093" y="2064"/>
                    <a:pt x="10089" y="2198"/>
                  </a:cubicBezTo>
                  <a:cubicBezTo>
                    <a:pt x="10085" y="2438"/>
                    <a:pt x="9946" y="2579"/>
                    <a:pt x="10001" y="2660"/>
                  </a:cubicBezTo>
                  <a:lnTo>
                    <a:pt x="10001" y="2669"/>
                  </a:lnTo>
                  <a:cubicBezTo>
                    <a:pt x="10011" y="2683"/>
                    <a:pt x="10025" y="2689"/>
                    <a:pt x="10041" y="2689"/>
                  </a:cubicBezTo>
                  <a:cubicBezTo>
                    <a:pt x="10111" y="2689"/>
                    <a:pt x="10232" y="2579"/>
                    <a:pt x="10325" y="2579"/>
                  </a:cubicBezTo>
                  <a:cubicBezTo>
                    <a:pt x="10328" y="2579"/>
                    <a:pt x="10330" y="2579"/>
                    <a:pt x="10333" y="2579"/>
                  </a:cubicBezTo>
                  <a:cubicBezTo>
                    <a:pt x="10336" y="2580"/>
                    <a:pt x="10338" y="2580"/>
                    <a:pt x="10340" y="2580"/>
                  </a:cubicBezTo>
                  <a:cubicBezTo>
                    <a:pt x="10460" y="2580"/>
                    <a:pt x="10760" y="2355"/>
                    <a:pt x="10770" y="2198"/>
                  </a:cubicBezTo>
                  <a:cubicBezTo>
                    <a:pt x="10780" y="2038"/>
                    <a:pt x="10655" y="2047"/>
                    <a:pt x="10606" y="1914"/>
                  </a:cubicBezTo>
                  <a:cubicBezTo>
                    <a:pt x="10590" y="1869"/>
                    <a:pt x="10569" y="1851"/>
                    <a:pt x="10545" y="1851"/>
                  </a:cubicBezTo>
                  <a:cubicBezTo>
                    <a:pt x="10496" y="1851"/>
                    <a:pt x="10440" y="1933"/>
                    <a:pt x="10421" y="2012"/>
                  </a:cubicBezTo>
                  <a:cubicBezTo>
                    <a:pt x="10414" y="2045"/>
                    <a:pt x="10406" y="2059"/>
                    <a:pt x="10401" y="2059"/>
                  </a:cubicBezTo>
                  <a:cubicBezTo>
                    <a:pt x="10387" y="2059"/>
                    <a:pt x="10386" y="1967"/>
                    <a:pt x="10438" y="1834"/>
                  </a:cubicBezTo>
                  <a:cubicBezTo>
                    <a:pt x="10491" y="1694"/>
                    <a:pt x="10423" y="1580"/>
                    <a:pt x="10385" y="1580"/>
                  </a:cubicBezTo>
                  <a:close/>
                  <a:moveTo>
                    <a:pt x="15019" y="3897"/>
                  </a:moveTo>
                  <a:cubicBezTo>
                    <a:pt x="14928" y="3897"/>
                    <a:pt x="14706" y="4522"/>
                    <a:pt x="14822" y="4674"/>
                  </a:cubicBezTo>
                  <a:cubicBezTo>
                    <a:pt x="14861" y="4727"/>
                    <a:pt x="14896" y="4807"/>
                    <a:pt x="14924" y="4896"/>
                  </a:cubicBezTo>
                  <a:cubicBezTo>
                    <a:pt x="14930" y="4912"/>
                    <a:pt x="14941" y="4918"/>
                    <a:pt x="14954" y="4918"/>
                  </a:cubicBezTo>
                  <a:cubicBezTo>
                    <a:pt x="15000" y="4918"/>
                    <a:pt x="15076" y="4843"/>
                    <a:pt x="15109" y="4816"/>
                  </a:cubicBezTo>
                  <a:cubicBezTo>
                    <a:pt x="15113" y="4812"/>
                    <a:pt x="15117" y="4810"/>
                    <a:pt x="15120" y="4810"/>
                  </a:cubicBezTo>
                  <a:cubicBezTo>
                    <a:pt x="15147" y="4810"/>
                    <a:pt x="15158" y="4907"/>
                    <a:pt x="15191" y="4907"/>
                  </a:cubicBezTo>
                  <a:cubicBezTo>
                    <a:pt x="15202" y="4907"/>
                    <a:pt x="15215" y="4897"/>
                    <a:pt x="15231" y="4869"/>
                  </a:cubicBezTo>
                  <a:cubicBezTo>
                    <a:pt x="15265" y="4813"/>
                    <a:pt x="15298" y="4799"/>
                    <a:pt x="15334" y="4799"/>
                  </a:cubicBezTo>
                  <a:cubicBezTo>
                    <a:pt x="15371" y="4799"/>
                    <a:pt x="15411" y="4816"/>
                    <a:pt x="15455" y="4816"/>
                  </a:cubicBezTo>
                  <a:cubicBezTo>
                    <a:pt x="15539" y="4816"/>
                    <a:pt x="15441" y="4549"/>
                    <a:pt x="15444" y="4434"/>
                  </a:cubicBezTo>
                  <a:cubicBezTo>
                    <a:pt x="15445" y="4389"/>
                    <a:pt x="15458" y="4371"/>
                    <a:pt x="15473" y="4371"/>
                  </a:cubicBezTo>
                  <a:cubicBezTo>
                    <a:pt x="15498" y="4371"/>
                    <a:pt x="15528" y="4426"/>
                    <a:pt x="15510" y="4487"/>
                  </a:cubicBezTo>
                  <a:cubicBezTo>
                    <a:pt x="15481" y="4580"/>
                    <a:pt x="15545" y="4791"/>
                    <a:pt x="15655" y="4791"/>
                  </a:cubicBezTo>
                  <a:cubicBezTo>
                    <a:pt x="15662" y="4791"/>
                    <a:pt x="15668" y="4791"/>
                    <a:pt x="15675" y="4789"/>
                  </a:cubicBezTo>
                  <a:cubicBezTo>
                    <a:pt x="15797" y="4771"/>
                    <a:pt x="15706" y="4576"/>
                    <a:pt x="15762" y="4514"/>
                  </a:cubicBezTo>
                  <a:cubicBezTo>
                    <a:pt x="15821" y="4443"/>
                    <a:pt x="15814" y="4363"/>
                    <a:pt x="15727" y="4230"/>
                  </a:cubicBezTo>
                  <a:cubicBezTo>
                    <a:pt x="15643" y="4088"/>
                    <a:pt x="15532" y="4177"/>
                    <a:pt x="15455" y="4088"/>
                  </a:cubicBezTo>
                  <a:cubicBezTo>
                    <a:pt x="15425" y="4052"/>
                    <a:pt x="15390" y="4029"/>
                    <a:pt x="15360" y="4029"/>
                  </a:cubicBezTo>
                  <a:cubicBezTo>
                    <a:pt x="15315" y="4029"/>
                    <a:pt x="15279" y="4077"/>
                    <a:pt x="15276" y="4204"/>
                  </a:cubicBezTo>
                  <a:cubicBezTo>
                    <a:pt x="15276" y="4247"/>
                    <a:pt x="15269" y="4264"/>
                    <a:pt x="15259" y="4264"/>
                  </a:cubicBezTo>
                  <a:cubicBezTo>
                    <a:pt x="15215" y="4264"/>
                    <a:pt x="15100" y="3959"/>
                    <a:pt x="15032" y="3902"/>
                  </a:cubicBezTo>
                  <a:cubicBezTo>
                    <a:pt x="15028" y="3898"/>
                    <a:pt x="15024" y="3897"/>
                    <a:pt x="15019" y="3897"/>
                  </a:cubicBezTo>
                  <a:close/>
                  <a:moveTo>
                    <a:pt x="16022" y="4413"/>
                  </a:moveTo>
                  <a:cubicBezTo>
                    <a:pt x="15982" y="4413"/>
                    <a:pt x="15919" y="4659"/>
                    <a:pt x="15958" y="4674"/>
                  </a:cubicBezTo>
                  <a:cubicBezTo>
                    <a:pt x="16045" y="4692"/>
                    <a:pt x="16090" y="4913"/>
                    <a:pt x="16262" y="4949"/>
                  </a:cubicBezTo>
                  <a:cubicBezTo>
                    <a:pt x="16282" y="4952"/>
                    <a:pt x="16303" y="4954"/>
                    <a:pt x="16322" y="4954"/>
                  </a:cubicBezTo>
                  <a:cubicBezTo>
                    <a:pt x="16462" y="4954"/>
                    <a:pt x="16562" y="4875"/>
                    <a:pt x="16566" y="4789"/>
                  </a:cubicBezTo>
                  <a:cubicBezTo>
                    <a:pt x="16568" y="4711"/>
                    <a:pt x="16465" y="4598"/>
                    <a:pt x="16399" y="4598"/>
                  </a:cubicBezTo>
                  <a:cubicBezTo>
                    <a:pt x="16383" y="4598"/>
                    <a:pt x="16369" y="4605"/>
                    <a:pt x="16359" y="4621"/>
                  </a:cubicBezTo>
                  <a:cubicBezTo>
                    <a:pt x="16351" y="4634"/>
                    <a:pt x="16343" y="4639"/>
                    <a:pt x="16336" y="4639"/>
                  </a:cubicBezTo>
                  <a:cubicBezTo>
                    <a:pt x="16302" y="4639"/>
                    <a:pt x="16270" y="4534"/>
                    <a:pt x="16230" y="4534"/>
                  </a:cubicBezTo>
                  <a:cubicBezTo>
                    <a:pt x="16224" y="4534"/>
                    <a:pt x="16219" y="4536"/>
                    <a:pt x="16213" y="4541"/>
                  </a:cubicBezTo>
                  <a:cubicBezTo>
                    <a:pt x="16191" y="4560"/>
                    <a:pt x="16167" y="4571"/>
                    <a:pt x="16143" y="4571"/>
                  </a:cubicBezTo>
                  <a:cubicBezTo>
                    <a:pt x="16101" y="4571"/>
                    <a:pt x="16059" y="4534"/>
                    <a:pt x="16041" y="4443"/>
                  </a:cubicBezTo>
                  <a:cubicBezTo>
                    <a:pt x="16036" y="4422"/>
                    <a:pt x="16030" y="4413"/>
                    <a:pt x="16022" y="4413"/>
                  </a:cubicBezTo>
                  <a:close/>
                  <a:moveTo>
                    <a:pt x="11688" y="5049"/>
                  </a:moveTo>
                  <a:cubicBezTo>
                    <a:pt x="11654" y="5049"/>
                    <a:pt x="11622" y="5073"/>
                    <a:pt x="11615" y="5109"/>
                  </a:cubicBezTo>
                  <a:cubicBezTo>
                    <a:pt x="11601" y="5188"/>
                    <a:pt x="11518" y="5197"/>
                    <a:pt x="11542" y="5269"/>
                  </a:cubicBezTo>
                  <a:cubicBezTo>
                    <a:pt x="11555" y="5314"/>
                    <a:pt x="11588" y="5334"/>
                    <a:pt x="11625" y="5334"/>
                  </a:cubicBezTo>
                  <a:cubicBezTo>
                    <a:pt x="11690" y="5334"/>
                    <a:pt x="11767" y="5272"/>
                    <a:pt x="11769" y="5171"/>
                  </a:cubicBezTo>
                  <a:cubicBezTo>
                    <a:pt x="11771" y="5084"/>
                    <a:pt x="11729" y="5049"/>
                    <a:pt x="11688" y="5049"/>
                  </a:cubicBezTo>
                  <a:close/>
                  <a:moveTo>
                    <a:pt x="15272" y="5232"/>
                  </a:moveTo>
                  <a:cubicBezTo>
                    <a:pt x="15219" y="5232"/>
                    <a:pt x="15123" y="5358"/>
                    <a:pt x="15186" y="5410"/>
                  </a:cubicBezTo>
                  <a:cubicBezTo>
                    <a:pt x="15199" y="5424"/>
                    <a:pt x="15216" y="5432"/>
                    <a:pt x="15232" y="5432"/>
                  </a:cubicBezTo>
                  <a:cubicBezTo>
                    <a:pt x="15269" y="5432"/>
                    <a:pt x="15304" y="5391"/>
                    <a:pt x="15304" y="5286"/>
                  </a:cubicBezTo>
                  <a:cubicBezTo>
                    <a:pt x="15304" y="5247"/>
                    <a:pt x="15291" y="5232"/>
                    <a:pt x="15272" y="5232"/>
                  </a:cubicBezTo>
                  <a:close/>
                  <a:moveTo>
                    <a:pt x="15408" y="5510"/>
                  </a:moveTo>
                  <a:cubicBezTo>
                    <a:pt x="15303" y="5510"/>
                    <a:pt x="15218" y="5726"/>
                    <a:pt x="15231" y="5774"/>
                  </a:cubicBezTo>
                  <a:cubicBezTo>
                    <a:pt x="15257" y="5882"/>
                    <a:pt x="15444" y="5944"/>
                    <a:pt x="15549" y="5944"/>
                  </a:cubicBezTo>
                  <a:cubicBezTo>
                    <a:pt x="15573" y="5944"/>
                    <a:pt x="15592" y="5941"/>
                    <a:pt x="15605" y="5934"/>
                  </a:cubicBezTo>
                  <a:lnTo>
                    <a:pt x="15605" y="5925"/>
                  </a:lnTo>
                  <a:cubicBezTo>
                    <a:pt x="15671" y="5890"/>
                    <a:pt x="15556" y="5570"/>
                    <a:pt x="15441" y="5517"/>
                  </a:cubicBezTo>
                  <a:cubicBezTo>
                    <a:pt x="15430" y="5512"/>
                    <a:pt x="15419" y="5510"/>
                    <a:pt x="15408" y="5510"/>
                  </a:cubicBezTo>
                  <a:close/>
                  <a:moveTo>
                    <a:pt x="6515" y="5739"/>
                  </a:moveTo>
                  <a:cubicBezTo>
                    <a:pt x="6431" y="5739"/>
                    <a:pt x="6417" y="5996"/>
                    <a:pt x="6459" y="6005"/>
                  </a:cubicBezTo>
                  <a:cubicBezTo>
                    <a:pt x="6465" y="6007"/>
                    <a:pt x="6472" y="6008"/>
                    <a:pt x="6480" y="6008"/>
                  </a:cubicBezTo>
                  <a:cubicBezTo>
                    <a:pt x="6538" y="6008"/>
                    <a:pt x="6643" y="5952"/>
                    <a:pt x="6655" y="5890"/>
                  </a:cubicBezTo>
                  <a:cubicBezTo>
                    <a:pt x="6669" y="5818"/>
                    <a:pt x="6603" y="5739"/>
                    <a:pt x="6515" y="5739"/>
                  </a:cubicBezTo>
                  <a:close/>
                  <a:moveTo>
                    <a:pt x="7622" y="5982"/>
                  </a:moveTo>
                  <a:cubicBezTo>
                    <a:pt x="7581" y="5982"/>
                    <a:pt x="7517" y="6110"/>
                    <a:pt x="7553" y="6156"/>
                  </a:cubicBezTo>
                  <a:lnTo>
                    <a:pt x="7553" y="6147"/>
                  </a:lnTo>
                  <a:cubicBezTo>
                    <a:pt x="7574" y="6176"/>
                    <a:pt x="7594" y="6191"/>
                    <a:pt x="7609" y="6191"/>
                  </a:cubicBezTo>
                  <a:cubicBezTo>
                    <a:pt x="7638" y="6191"/>
                    <a:pt x="7655" y="6143"/>
                    <a:pt x="7650" y="6040"/>
                  </a:cubicBezTo>
                  <a:cubicBezTo>
                    <a:pt x="7648" y="5999"/>
                    <a:pt x="7636" y="5982"/>
                    <a:pt x="7622" y="5982"/>
                  </a:cubicBezTo>
                  <a:close/>
                  <a:moveTo>
                    <a:pt x="20390" y="7027"/>
                  </a:moveTo>
                  <a:cubicBezTo>
                    <a:pt x="20231" y="7027"/>
                    <a:pt x="20055" y="7318"/>
                    <a:pt x="20129" y="7407"/>
                  </a:cubicBezTo>
                  <a:cubicBezTo>
                    <a:pt x="20144" y="7427"/>
                    <a:pt x="20157" y="7434"/>
                    <a:pt x="20170" y="7434"/>
                  </a:cubicBezTo>
                  <a:cubicBezTo>
                    <a:pt x="20208" y="7434"/>
                    <a:pt x="20239" y="7371"/>
                    <a:pt x="20272" y="7371"/>
                  </a:cubicBezTo>
                  <a:cubicBezTo>
                    <a:pt x="20283" y="7371"/>
                    <a:pt x="20295" y="7378"/>
                    <a:pt x="20307" y="7398"/>
                  </a:cubicBezTo>
                  <a:cubicBezTo>
                    <a:pt x="20322" y="7425"/>
                    <a:pt x="20342" y="7436"/>
                    <a:pt x="20366" y="7436"/>
                  </a:cubicBezTo>
                  <a:cubicBezTo>
                    <a:pt x="20435" y="7436"/>
                    <a:pt x="20528" y="7345"/>
                    <a:pt x="20572" y="7318"/>
                  </a:cubicBezTo>
                  <a:cubicBezTo>
                    <a:pt x="20632" y="7292"/>
                    <a:pt x="20604" y="7096"/>
                    <a:pt x="20433" y="7035"/>
                  </a:cubicBezTo>
                  <a:cubicBezTo>
                    <a:pt x="20419" y="7029"/>
                    <a:pt x="20404" y="7027"/>
                    <a:pt x="20390" y="7027"/>
                  </a:cubicBezTo>
                  <a:close/>
                  <a:moveTo>
                    <a:pt x="6198" y="3400"/>
                  </a:moveTo>
                  <a:cubicBezTo>
                    <a:pt x="6090" y="3400"/>
                    <a:pt x="5941" y="3562"/>
                    <a:pt x="5893" y="3662"/>
                  </a:cubicBezTo>
                  <a:cubicBezTo>
                    <a:pt x="5834" y="3787"/>
                    <a:pt x="5750" y="3698"/>
                    <a:pt x="5691" y="3787"/>
                  </a:cubicBezTo>
                  <a:cubicBezTo>
                    <a:pt x="5650" y="3844"/>
                    <a:pt x="5584" y="3897"/>
                    <a:pt x="5525" y="3897"/>
                  </a:cubicBezTo>
                  <a:cubicBezTo>
                    <a:pt x="5492" y="3897"/>
                    <a:pt x="5462" y="3881"/>
                    <a:pt x="5439" y="3840"/>
                  </a:cubicBezTo>
                  <a:cubicBezTo>
                    <a:pt x="5428" y="3820"/>
                    <a:pt x="5416" y="3812"/>
                    <a:pt x="5404" y="3812"/>
                  </a:cubicBezTo>
                  <a:cubicBezTo>
                    <a:pt x="5350" y="3812"/>
                    <a:pt x="5293" y="3964"/>
                    <a:pt x="5253" y="3964"/>
                  </a:cubicBezTo>
                  <a:cubicBezTo>
                    <a:pt x="5252" y="3964"/>
                    <a:pt x="5251" y="3964"/>
                    <a:pt x="5251" y="3964"/>
                  </a:cubicBezTo>
                  <a:cubicBezTo>
                    <a:pt x="5249" y="3963"/>
                    <a:pt x="5247" y="3963"/>
                    <a:pt x="5246" y="3963"/>
                  </a:cubicBezTo>
                  <a:cubicBezTo>
                    <a:pt x="5200" y="3963"/>
                    <a:pt x="5148" y="4080"/>
                    <a:pt x="5098" y="4080"/>
                  </a:cubicBezTo>
                  <a:cubicBezTo>
                    <a:pt x="5097" y="4080"/>
                    <a:pt x="5095" y="4080"/>
                    <a:pt x="5093" y="4079"/>
                  </a:cubicBezTo>
                  <a:cubicBezTo>
                    <a:pt x="5092" y="4079"/>
                    <a:pt x="5089" y="4079"/>
                    <a:pt x="5087" y="4079"/>
                  </a:cubicBezTo>
                  <a:cubicBezTo>
                    <a:pt x="5033" y="4079"/>
                    <a:pt x="4936" y="4189"/>
                    <a:pt x="4929" y="4266"/>
                  </a:cubicBezTo>
                  <a:cubicBezTo>
                    <a:pt x="4922" y="4345"/>
                    <a:pt x="4835" y="4328"/>
                    <a:pt x="4835" y="4426"/>
                  </a:cubicBezTo>
                  <a:cubicBezTo>
                    <a:pt x="4825" y="4505"/>
                    <a:pt x="4796" y="4555"/>
                    <a:pt x="4764" y="4555"/>
                  </a:cubicBezTo>
                  <a:cubicBezTo>
                    <a:pt x="4750" y="4555"/>
                    <a:pt x="4736" y="4545"/>
                    <a:pt x="4723" y="4523"/>
                  </a:cubicBezTo>
                  <a:cubicBezTo>
                    <a:pt x="4717" y="4507"/>
                    <a:pt x="4710" y="4500"/>
                    <a:pt x="4704" y="4500"/>
                  </a:cubicBezTo>
                  <a:cubicBezTo>
                    <a:pt x="4675" y="4500"/>
                    <a:pt x="4652" y="4643"/>
                    <a:pt x="4695" y="4745"/>
                  </a:cubicBezTo>
                  <a:cubicBezTo>
                    <a:pt x="4748" y="4869"/>
                    <a:pt x="4597" y="4878"/>
                    <a:pt x="4625" y="4958"/>
                  </a:cubicBezTo>
                  <a:cubicBezTo>
                    <a:pt x="4650" y="5038"/>
                    <a:pt x="4569" y="5082"/>
                    <a:pt x="4587" y="5171"/>
                  </a:cubicBezTo>
                  <a:cubicBezTo>
                    <a:pt x="4604" y="5260"/>
                    <a:pt x="4534" y="5286"/>
                    <a:pt x="4479" y="5322"/>
                  </a:cubicBezTo>
                  <a:cubicBezTo>
                    <a:pt x="4423" y="5348"/>
                    <a:pt x="4391" y="5544"/>
                    <a:pt x="4465" y="5552"/>
                  </a:cubicBezTo>
                  <a:cubicBezTo>
                    <a:pt x="4534" y="5570"/>
                    <a:pt x="4423" y="5597"/>
                    <a:pt x="4430" y="5739"/>
                  </a:cubicBezTo>
                  <a:cubicBezTo>
                    <a:pt x="4437" y="5890"/>
                    <a:pt x="4311" y="5792"/>
                    <a:pt x="4314" y="5899"/>
                  </a:cubicBezTo>
                  <a:cubicBezTo>
                    <a:pt x="4318" y="5996"/>
                    <a:pt x="4297" y="6067"/>
                    <a:pt x="4227" y="6067"/>
                  </a:cubicBezTo>
                  <a:cubicBezTo>
                    <a:pt x="4157" y="6067"/>
                    <a:pt x="4262" y="6183"/>
                    <a:pt x="4269" y="6289"/>
                  </a:cubicBezTo>
                  <a:cubicBezTo>
                    <a:pt x="4276" y="6387"/>
                    <a:pt x="4196" y="6316"/>
                    <a:pt x="4192" y="6484"/>
                  </a:cubicBezTo>
                  <a:cubicBezTo>
                    <a:pt x="4189" y="6644"/>
                    <a:pt x="4056" y="6484"/>
                    <a:pt x="4035" y="6697"/>
                  </a:cubicBezTo>
                  <a:cubicBezTo>
                    <a:pt x="4017" y="6910"/>
                    <a:pt x="4101" y="6883"/>
                    <a:pt x="4164" y="6892"/>
                  </a:cubicBezTo>
                  <a:cubicBezTo>
                    <a:pt x="4224" y="6901"/>
                    <a:pt x="4140" y="7052"/>
                    <a:pt x="4185" y="7132"/>
                  </a:cubicBezTo>
                  <a:cubicBezTo>
                    <a:pt x="4202" y="7165"/>
                    <a:pt x="4217" y="7182"/>
                    <a:pt x="4227" y="7182"/>
                  </a:cubicBezTo>
                  <a:cubicBezTo>
                    <a:pt x="4246" y="7182"/>
                    <a:pt x="4252" y="7132"/>
                    <a:pt x="4234" y="7026"/>
                  </a:cubicBezTo>
                  <a:cubicBezTo>
                    <a:pt x="4227" y="6983"/>
                    <a:pt x="4233" y="6966"/>
                    <a:pt x="4246" y="6966"/>
                  </a:cubicBezTo>
                  <a:cubicBezTo>
                    <a:pt x="4284" y="6966"/>
                    <a:pt x="4377" y="7119"/>
                    <a:pt x="4335" y="7212"/>
                  </a:cubicBezTo>
                  <a:cubicBezTo>
                    <a:pt x="4279" y="7336"/>
                    <a:pt x="4423" y="7434"/>
                    <a:pt x="4496" y="7452"/>
                  </a:cubicBezTo>
                  <a:cubicBezTo>
                    <a:pt x="4544" y="7457"/>
                    <a:pt x="4668" y="7520"/>
                    <a:pt x="4749" y="7520"/>
                  </a:cubicBezTo>
                  <a:cubicBezTo>
                    <a:pt x="4791" y="7520"/>
                    <a:pt x="4822" y="7503"/>
                    <a:pt x="4824" y="7452"/>
                  </a:cubicBezTo>
                  <a:cubicBezTo>
                    <a:pt x="4828" y="7354"/>
                    <a:pt x="4730" y="7256"/>
                    <a:pt x="4653" y="7043"/>
                  </a:cubicBezTo>
                  <a:cubicBezTo>
                    <a:pt x="4573" y="6830"/>
                    <a:pt x="4517" y="6475"/>
                    <a:pt x="4608" y="6333"/>
                  </a:cubicBezTo>
                  <a:cubicBezTo>
                    <a:pt x="4699" y="6183"/>
                    <a:pt x="4622" y="6120"/>
                    <a:pt x="4709" y="5952"/>
                  </a:cubicBezTo>
                  <a:cubicBezTo>
                    <a:pt x="4800" y="5783"/>
                    <a:pt x="4748" y="5623"/>
                    <a:pt x="4821" y="5606"/>
                  </a:cubicBezTo>
                  <a:cubicBezTo>
                    <a:pt x="4898" y="5588"/>
                    <a:pt x="4814" y="5410"/>
                    <a:pt x="4891" y="5384"/>
                  </a:cubicBezTo>
                  <a:cubicBezTo>
                    <a:pt x="4947" y="5348"/>
                    <a:pt x="4982" y="5206"/>
                    <a:pt x="4968" y="5065"/>
                  </a:cubicBezTo>
                  <a:cubicBezTo>
                    <a:pt x="4957" y="4984"/>
                    <a:pt x="5048" y="5073"/>
                    <a:pt x="5086" y="4949"/>
                  </a:cubicBezTo>
                  <a:cubicBezTo>
                    <a:pt x="5128" y="4834"/>
                    <a:pt x="5226" y="4913"/>
                    <a:pt x="5254" y="4745"/>
                  </a:cubicBezTo>
                  <a:cubicBezTo>
                    <a:pt x="5286" y="4576"/>
                    <a:pt x="5715" y="4195"/>
                    <a:pt x="5960" y="4053"/>
                  </a:cubicBezTo>
                  <a:cubicBezTo>
                    <a:pt x="6201" y="3902"/>
                    <a:pt x="6368" y="3635"/>
                    <a:pt x="6285" y="3458"/>
                  </a:cubicBezTo>
                  <a:cubicBezTo>
                    <a:pt x="6263" y="3417"/>
                    <a:pt x="6233" y="3400"/>
                    <a:pt x="6198" y="3400"/>
                  </a:cubicBezTo>
                  <a:close/>
                  <a:moveTo>
                    <a:pt x="3750" y="8168"/>
                  </a:moveTo>
                  <a:cubicBezTo>
                    <a:pt x="3674" y="8168"/>
                    <a:pt x="3590" y="8360"/>
                    <a:pt x="3658" y="8517"/>
                  </a:cubicBezTo>
                  <a:cubicBezTo>
                    <a:pt x="3684" y="8581"/>
                    <a:pt x="3709" y="8604"/>
                    <a:pt x="3733" y="8604"/>
                  </a:cubicBezTo>
                  <a:cubicBezTo>
                    <a:pt x="3801" y="8604"/>
                    <a:pt x="3859" y="8405"/>
                    <a:pt x="3895" y="8392"/>
                  </a:cubicBezTo>
                  <a:cubicBezTo>
                    <a:pt x="3944" y="8374"/>
                    <a:pt x="3864" y="8232"/>
                    <a:pt x="3780" y="8179"/>
                  </a:cubicBezTo>
                  <a:cubicBezTo>
                    <a:pt x="3770" y="8172"/>
                    <a:pt x="3760" y="8168"/>
                    <a:pt x="3750" y="8168"/>
                  </a:cubicBezTo>
                  <a:close/>
                  <a:moveTo>
                    <a:pt x="223" y="15543"/>
                  </a:moveTo>
                  <a:cubicBezTo>
                    <a:pt x="210" y="15543"/>
                    <a:pt x="194" y="15549"/>
                    <a:pt x="178" y="15554"/>
                  </a:cubicBezTo>
                  <a:cubicBezTo>
                    <a:pt x="185" y="15562"/>
                    <a:pt x="192" y="15580"/>
                    <a:pt x="196" y="15607"/>
                  </a:cubicBezTo>
                  <a:cubicBezTo>
                    <a:pt x="213" y="15678"/>
                    <a:pt x="129" y="15696"/>
                    <a:pt x="154" y="15784"/>
                  </a:cubicBezTo>
                  <a:cubicBezTo>
                    <a:pt x="168" y="15830"/>
                    <a:pt x="152" y="15854"/>
                    <a:pt x="133" y="15854"/>
                  </a:cubicBezTo>
                  <a:cubicBezTo>
                    <a:pt x="115" y="15854"/>
                    <a:pt x="94" y="15832"/>
                    <a:pt x="94" y="15784"/>
                  </a:cubicBezTo>
                  <a:cubicBezTo>
                    <a:pt x="94" y="15744"/>
                    <a:pt x="80" y="15728"/>
                    <a:pt x="62" y="15728"/>
                  </a:cubicBezTo>
                  <a:cubicBezTo>
                    <a:pt x="37" y="15728"/>
                    <a:pt x="7" y="15760"/>
                    <a:pt x="7" y="15802"/>
                  </a:cubicBezTo>
                  <a:cubicBezTo>
                    <a:pt x="11" y="15828"/>
                    <a:pt x="7" y="15855"/>
                    <a:pt x="0" y="15873"/>
                  </a:cubicBezTo>
                  <a:lnTo>
                    <a:pt x="63" y="15935"/>
                  </a:lnTo>
                  <a:cubicBezTo>
                    <a:pt x="132" y="15969"/>
                    <a:pt x="203" y="15985"/>
                    <a:pt x="275" y="15985"/>
                  </a:cubicBezTo>
                  <a:cubicBezTo>
                    <a:pt x="315" y="15985"/>
                    <a:pt x="355" y="15980"/>
                    <a:pt x="395" y="15971"/>
                  </a:cubicBezTo>
                  <a:cubicBezTo>
                    <a:pt x="391" y="15900"/>
                    <a:pt x="395" y="15828"/>
                    <a:pt x="398" y="15749"/>
                  </a:cubicBezTo>
                  <a:cubicBezTo>
                    <a:pt x="398" y="15701"/>
                    <a:pt x="357" y="15639"/>
                    <a:pt x="335" y="15639"/>
                  </a:cubicBezTo>
                  <a:cubicBezTo>
                    <a:pt x="333" y="15639"/>
                    <a:pt x="330" y="15641"/>
                    <a:pt x="328" y="15642"/>
                  </a:cubicBezTo>
                  <a:cubicBezTo>
                    <a:pt x="323" y="15645"/>
                    <a:pt x="318" y="15647"/>
                    <a:pt x="314" y="15647"/>
                  </a:cubicBezTo>
                  <a:cubicBezTo>
                    <a:pt x="291" y="15647"/>
                    <a:pt x="269" y="15615"/>
                    <a:pt x="252" y="15571"/>
                  </a:cubicBezTo>
                  <a:cubicBezTo>
                    <a:pt x="246" y="15549"/>
                    <a:pt x="236" y="15543"/>
                    <a:pt x="223" y="15543"/>
                  </a:cubicBezTo>
                  <a:close/>
                  <a:moveTo>
                    <a:pt x="11275" y="15436"/>
                  </a:moveTo>
                  <a:cubicBezTo>
                    <a:pt x="11277" y="15436"/>
                    <a:pt x="11279" y="15437"/>
                    <a:pt x="11280" y="15438"/>
                  </a:cubicBezTo>
                  <a:cubicBezTo>
                    <a:pt x="11318" y="15465"/>
                    <a:pt x="11249" y="16361"/>
                    <a:pt x="11140" y="16610"/>
                  </a:cubicBezTo>
                  <a:cubicBezTo>
                    <a:pt x="11036" y="16858"/>
                    <a:pt x="10822" y="16920"/>
                    <a:pt x="10822" y="17124"/>
                  </a:cubicBezTo>
                  <a:cubicBezTo>
                    <a:pt x="10822" y="17280"/>
                    <a:pt x="10672" y="17374"/>
                    <a:pt x="10590" y="17374"/>
                  </a:cubicBezTo>
                  <a:cubicBezTo>
                    <a:pt x="10564" y="17374"/>
                    <a:pt x="10545" y="17365"/>
                    <a:pt x="10539" y="17346"/>
                  </a:cubicBezTo>
                  <a:cubicBezTo>
                    <a:pt x="10519" y="17257"/>
                    <a:pt x="10732" y="17240"/>
                    <a:pt x="10780" y="16947"/>
                  </a:cubicBezTo>
                  <a:cubicBezTo>
                    <a:pt x="10833" y="16654"/>
                    <a:pt x="11025" y="16503"/>
                    <a:pt x="11119" y="16113"/>
                  </a:cubicBezTo>
                  <a:cubicBezTo>
                    <a:pt x="11183" y="15840"/>
                    <a:pt x="11237" y="15436"/>
                    <a:pt x="11275" y="15436"/>
                  </a:cubicBezTo>
                  <a:close/>
                  <a:moveTo>
                    <a:pt x="15487" y="16133"/>
                  </a:moveTo>
                  <a:cubicBezTo>
                    <a:pt x="15485" y="16133"/>
                    <a:pt x="15482" y="16135"/>
                    <a:pt x="15479" y="16139"/>
                  </a:cubicBezTo>
                  <a:cubicBezTo>
                    <a:pt x="15441" y="16201"/>
                    <a:pt x="15479" y="16467"/>
                    <a:pt x="15420" y="16485"/>
                  </a:cubicBezTo>
                  <a:cubicBezTo>
                    <a:pt x="15360" y="16503"/>
                    <a:pt x="15416" y="16654"/>
                    <a:pt x="15392" y="16849"/>
                  </a:cubicBezTo>
                  <a:cubicBezTo>
                    <a:pt x="15371" y="17044"/>
                    <a:pt x="15402" y="17328"/>
                    <a:pt x="15434" y="17506"/>
                  </a:cubicBezTo>
                  <a:cubicBezTo>
                    <a:pt x="15465" y="17683"/>
                    <a:pt x="15392" y="18615"/>
                    <a:pt x="15423" y="18775"/>
                  </a:cubicBezTo>
                  <a:cubicBezTo>
                    <a:pt x="15451" y="18935"/>
                    <a:pt x="15374" y="19627"/>
                    <a:pt x="15399" y="19707"/>
                  </a:cubicBezTo>
                  <a:cubicBezTo>
                    <a:pt x="15407" y="19730"/>
                    <a:pt x="15412" y="19739"/>
                    <a:pt x="15416" y="19739"/>
                  </a:cubicBezTo>
                  <a:cubicBezTo>
                    <a:pt x="15437" y="19739"/>
                    <a:pt x="15428" y="19516"/>
                    <a:pt x="15483" y="19494"/>
                  </a:cubicBezTo>
                  <a:cubicBezTo>
                    <a:pt x="15487" y="19491"/>
                    <a:pt x="15492" y="19490"/>
                    <a:pt x="15496" y="19490"/>
                  </a:cubicBezTo>
                  <a:cubicBezTo>
                    <a:pt x="15549" y="19490"/>
                    <a:pt x="15552" y="19692"/>
                    <a:pt x="15591" y="19733"/>
                  </a:cubicBezTo>
                  <a:cubicBezTo>
                    <a:pt x="15594" y="19737"/>
                    <a:pt x="15596" y="19739"/>
                    <a:pt x="15598" y="19739"/>
                  </a:cubicBezTo>
                  <a:cubicBezTo>
                    <a:pt x="15628" y="19739"/>
                    <a:pt x="15604" y="19440"/>
                    <a:pt x="15572" y="19440"/>
                  </a:cubicBezTo>
                  <a:cubicBezTo>
                    <a:pt x="15572" y="19440"/>
                    <a:pt x="15571" y="19440"/>
                    <a:pt x="15570" y="19440"/>
                  </a:cubicBezTo>
                  <a:cubicBezTo>
                    <a:pt x="15569" y="19441"/>
                    <a:pt x="15567" y="19441"/>
                    <a:pt x="15566" y="19441"/>
                  </a:cubicBezTo>
                  <a:cubicBezTo>
                    <a:pt x="15529" y="19441"/>
                    <a:pt x="15499" y="19204"/>
                    <a:pt x="15483" y="19050"/>
                  </a:cubicBezTo>
                  <a:cubicBezTo>
                    <a:pt x="15462" y="18890"/>
                    <a:pt x="15517" y="18704"/>
                    <a:pt x="15517" y="18509"/>
                  </a:cubicBezTo>
                  <a:cubicBezTo>
                    <a:pt x="15517" y="18407"/>
                    <a:pt x="15543" y="18361"/>
                    <a:pt x="15575" y="18361"/>
                  </a:cubicBezTo>
                  <a:cubicBezTo>
                    <a:pt x="15605" y="18361"/>
                    <a:pt x="15641" y="18401"/>
                    <a:pt x="15668" y="18473"/>
                  </a:cubicBezTo>
                  <a:cubicBezTo>
                    <a:pt x="15688" y="18527"/>
                    <a:pt x="15701" y="18548"/>
                    <a:pt x="15710" y="18548"/>
                  </a:cubicBezTo>
                  <a:cubicBezTo>
                    <a:pt x="15725" y="18548"/>
                    <a:pt x="15723" y="18480"/>
                    <a:pt x="15710" y="18411"/>
                  </a:cubicBezTo>
                  <a:cubicBezTo>
                    <a:pt x="15689" y="18305"/>
                    <a:pt x="15615" y="17524"/>
                    <a:pt x="15573" y="17240"/>
                  </a:cubicBezTo>
                  <a:lnTo>
                    <a:pt x="15577" y="17240"/>
                  </a:lnTo>
                  <a:cubicBezTo>
                    <a:pt x="15535" y="16956"/>
                    <a:pt x="15636" y="16680"/>
                    <a:pt x="15559" y="16530"/>
                  </a:cubicBezTo>
                  <a:cubicBezTo>
                    <a:pt x="15492" y="16391"/>
                    <a:pt x="15513" y="16133"/>
                    <a:pt x="15487" y="16133"/>
                  </a:cubicBezTo>
                  <a:close/>
                  <a:moveTo>
                    <a:pt x="10564" y="2864"/>
                  </a:moveTo>
                  <a:cubicBezTo>
                    <a:pt x="10525" y="2864"/>
                    <a:pt x="10484" y="2917"/>
                    <a:pt x="10396" y="2961"/>
                  </a:cubicBezTo>
                  <a:cubicBezTo>
                    <a:pt x="10309" y="3005"/>
                    <a:pt x="10302" y="3183"/>
                    <a:pt x="10257" y="3236"/>
                  </a:cubicBezTo>
                  <a:cubicBezTo>
                    <a:pt x="10211" y="3290"/>
                    <a:pt x="10131" y="3503"/>
                    <a:pt x="10169" y="3520"/>
                  </a:cubicBezTo>
                  <a:cubicBezTo>
                    <a:pt x="10204" y="3538"/>
                    <a:pt x="10187" y="3600"/>
                    <a:pt x="10194" y="3662"/>
                  </a:cubicBezTo>
                  <a:cubicBezTo>
                    <a:pt x="10196" y="3709"/>
                    <a:pt x="10179" y="3731"/>
                    <a:pt x="10151" y="3731"/>
                  </a:cubicBezTo>
                  <a:cubicBezTo>
                    <a:pt x="10141" y="3731"/>
                    <a:pt x="10131" y="3729"/>
                    <a:pt x="10120" y="3724"/>
                  </a:cubicBezTo>
                  <a:cubicBezTo>
                    <a:pt x="10107" y="3719"/>
                    <a:pt x="10084" y="3715"/>
                    <a:pt x="10058" y="3715"/>
                  </a:cubicBezTo>
                  <a:cubicBezTo>
                    <a:pt x="10000" y="3715"/>
                    <a:pt x="9928" y="3734"/>
                    <a:pt x="9928" y="3795"/>
                  </a:cubicBezTo>
                  <a:cubicBezTo>
                    <a:pt x="9932" y="3875"/>
                    <a:pt x="10015" y="3911"/>
                    <a:pt x="10012" y="3955"/>
                  </a:cubicBezTo>
                  <a:cubicBezTo>
                    <a:pt x="10010" y="3968"/>
                    <a:pt x="10003" y="3974"/>
                    <a:pt x="9994" y="3974"/>
                  </a:cubicBezTo>
                  <a:cubicBezTo>
                    <a:pt x="9973" y="3974"/>
                    <a:pt x="9937" y="3942"/>
                    <a:pt x="9918" y="3911"/>
                  </a:cubicBezTo>
                  <a:cubicBezTo>
                    <a:pt x="9907" y="3893"/>
                    <a:pt x="9893" y="3885"/>
                    <a:pt x="9879" y="3885"/>
                  </a:cubicBezTo>
                  <a:cubicBezTo>
                    <a:pt x="9848" y="3885"/>
                    <a:pt x="9815" y="3919"/>
                    <a:pt x="9806" y="3973"/>
                  </a:cubicBezTo>
                  <a:cubicBezTo>
                    <a:pt x="9798" y="4019"/>
                    <a:pt x="9777" y="4032"/>
                    <a:pt x="9758" y="4032"/>
                  </a:cubicBezTo>
                  <a:cubicBezTo>
                    <a:pt x="9743" y="4032"/>
                    <a:pt x="9730" y="4025"/>
                    <a:pt x="9722" y="4017"/>
                  </a:cubicBezTo>
                  <a:cubicBezTo>
                    <a:pt x="9720" y="4015"/>
                    <a:pt x="9717" y="4014"/>
                    <a:pt x="9714" y="4014"/>
                  </a:cubicBezTo>
                  <a:cubicBezTo>
                    <a:pt x="9700" y="4014"/>
                    <a:pt x="9676" y="4038"/>
                    <a:pt x="9655" y="4038"/>
                  </a:cubicBezTo>
                  <a:cubicBezTo>
                    <a:pt x="9650" y="4038"/>
                    <a:pt x="9646" y="4038"/>
                    <a:pt x="9642" y="4035"/>
                  </a:cubicBezTo>
                  <a:cubicBezTo>
                    <a:pt x="9614" y="4008"/>
                    <a:pt x="9698" y="3902"/>
                    <a:pt x="9677" y="3848"/>
                  </a:cubicBezTo>
                  <a:cubicBezTo>
                    <a:pt x="9671" y="3834"/>
                    <a:pt x="9659" y="3827"/>
                    <a:pt x="9646" y="3827"/>
                  </a:cubicBezTo>
                  <a:cubicBezTo>
                    <a:pt x="9611" y="3827"/>
                    <a:pt x="9563" y="3871"/>
                    <a:pt x="9558" y="3928"/>
                  </a:cubicBezTo>
                  <a:cubicBezTo>
                    <a:pt x="9555" y="3946"/>
                    <a:pt x="9551" y="3953"/>
                    <a:pt x="9545" y="3953"/>
                  </a:cubicBezTo>
                  <a:cubicBezTo>
                    <a:pt x="9528" y="3953"/>
                    <a:pt x="9498" y="3889"/>
                    <a:pt x="9480" y="3889"/>
                  </a:cubicBezTo>
                  <a:cubicBezTo>
                    <a:pt x="9478" y="3889"/>
                    <a:pt x="9476" y="3891"/>
                    <a:pt x="9474" y="3893"/>
                  </a:cubicBezTo>
                  <a:cubicBezTo>
                    <a:pt x="9446" y="3937"/>
                    <a:pt x="9418" y="3973"/>
                    <a:pt x="9390" y="4008"/>
                  </a:cubicBezTo>
                  <a:cubicBezTo>
                    <a:pt x="9382" y="4017"/>
                    <a:pt x="9373" y="4021"/>
                    <a:pt x="9364" y="4021"/>
                  </a:cubicBezTo>
                  <a:cubicBezTo>
                    <a:pt x="9342" y="4021"/>
                    <a:pt x="9316" y="4002"/>
                    <a:pt x="9296" y="4002"/>
                  </a:cubicBezTo>
                  <a:cubicBezTo>
                    <a:pt x="9284" y="4002"/>
                    <a:pt x="9273" y="4010"/>
                    <a:pt x="9268" y="4035"/>
                  </a:cubicBezTo>
                  <a:cubicBezTo>
                    <a:pt x="9254" y="4115"/>
                    <a:pt x="9345" y="4141"/>
                    <a:pt x="9345" y="4177"/>
                  </a:cubicBezTo>
                  <a:cubicBezTo>
                    <a:pt x="9348" y="4204"/>
                    <a:pt x="9142" y="4204"/>
                    <a:pt x="9135" y="4257"/>
                  </a:cubicBezTo>
                  <a:cubicBezTo>
                    <a:pt x="9132" y="4310"/>
                    <a:pt x="9062" y="4310"/>
                    <a:pt x="8978" y="4319"/>
                  </a:cubicBezTo>
                  <a:cubicBezTo>
                    <a:pt x="8894" y="4319"/>
                    <a:pt x="8925" y="4426"/>
                    <a:pt x="8859" y="4461"/>
                  </a:cubicBezTo>
                  <a:cubicBezTo>
                    <a:pt x="8793" y="4496"/>
                    <a:pt x="8761" y="4496"/>
                    <a:pt x="8740" y="4585"/>
                  </a:cubicBezTo>
                  <a:cubicBezTo>
                    <a:pt x="8728" y="4637"/>
                    <a:pt x="8708" y="4664"/>
                    <a:pt x="8687" y="4664"/>
                  </a:cubicBezTo>
                  <a:cubicBezTo>
                    <a:pt x="8671" y="4664"/>
                    <a:pt x="8656" y="4650"/>
                    <a:pt x="8643" y="4621"/>
                  </a:cubicBezTo>
                  <a:cubicBezTo>
                    <a:pt x="8638" y="4606"/>
                    <a:pt x="8630" y="4600"/>
                    <a:pt x="8622" y="4600"/>
                  </a:cubicBezTo>
                  <a:cubicBezTo>
                    <a:pt x="8597" y="4600"/>
                    <a:pt x="8567" y="4658"/>
                    <a:pt x="8594" y="4665"/>
                  </a:cubicBezTo>
                  <a:cubicBezTo>
                    <a:pt x="8622" y="4673"/>
                    <a:pt x="8599" y="4747"/>
                    <a:pt x="8579" y="4747"/>
                  </a:cubicBezTo>
                  <a:cubicBezTo>
                    <a:pt x="8577" y="4747"/>
                    <a:pt x="8575" y="4747"/>
                    <a:pt x="8573" y="4745"/>
                  </a:cubicBezTo>
                  <a:cubicBezTo>
                    <a:pt x="8571" y="4743"/>
                    <a:pt x="8570" y="4743"/>
                    <a:pt x="8568" y="4743"/>
                  </a:cubicBezTo>
                  <a:cubicBezTo>
                    <a:pt x="8548" y="4743"/>
                    <a:pt x="8503" y="4826"/>
                    <a:pt x="8521" y="4826"/>
                  </a:cubicBezTo>
                  <a:cubicBezTo>
                    <a:pt x="8523" y="4826"/>
                    <a:pt x="8525" y="4826"/>
                    <a:pt x="8527" y="4825"/>
                  </a:cubicBezTo>
                  <a:cubicBezTo>
                    <a:pt x="8529" y="4824"/>
                    <a:pt x="8531" y="4824"/>
                    <a:pt x="8533" y="4824"/>
                  </a:cubicBezTo>
                  <a:cubicBezTo>
                    <a:pt x="8564" y="4824"/>
                    <a:pt x="8575" y="4898"/>
                    <a:pt x="8562" y="4949"/>
                  </a:cubicBezTo>
                  <a:cubicBezTo>
                    <a:pt x="8559" y="4959"/>
                    <a:pt x="8554" y="4962"/>
                    <a:pt x="8548" y="4962"/>
                  </a:cubicBezTo>
                  <a:cubicBezTo>
                    <a:pt x="8526" y="4962"/>
                    <a:pt x="8490" y="4918"/>
                    <a:pt x="8468" y="4918"/>
                  </a:cubicBezTo>
                  <a:cubicBezTo>
                    <a:pt x="8462" y="4918"/>
                    <a:pt x="8457" y="4922"/>
                    <a:pt x="8454" y="4931"/>
                  </a:cubicBezTo>
                  <a:cubicBezTo>
                    <a:pt x="8434" y="4981"/>
                    <a:pt x="8482" y="5039"/>
                    <a:pt x="8514" y="5039"/>
                  </a:cubicBezTo>
                  <a:cubicBezTo>
                    <a:pt x="8516" y="5039"/>
                    <a:pt x="8518" y="5038"/>
                    <a:pt x="8520" y="5038"/>
                  </a:cubicBezTo>
                  <a:cubicBezTo>
                    <a:pt x="8524" y="5035"/>
                    <a:pt x="8528" y="5034"/>
                    <a:pt x="8531" y="5034"/>
                  </a:cubicBezTo>
                  <a:cubicBezTo>
                    <a:pt x="8555" y="5034"/>
                    <a:pt x="8576" y="5083"/>
                    <a:pt x="8576" y="5144"/>
                  </a:cubicBezTo>
                  <a:cubicBezTo>
                    <a:pt x="8577" y="5160"/>
                    <a:pt x="8572" y="5166"/>
                    <a:pt x="8564" y="5166"/>
                  </a:cubicBezTo>
                  <a:cubicBezTo>
                    <a:pt x="8549" y="5166"/>
                    <a:pt x="8522" y="5145"/>
                    <a:pt x="8502" y="5145"/>
                  </a:cubicBezTo>
                  <a:cubicBezTo>
                    <a:pt x="8493" y="5145"/>
                    <a:pt x="8486" y="5150"/>
                    <a:pt x="8482" y="5162"/>
                  </a:cubicBezTo>
                  <a:cubicBezTo>
                    <a:pt x="8464" y="5215"/>
                    <a:pt x="8496" y="5242"/>
                    <a:pt x="8531" y="5251"/>
                  </a:cubicBezTo>
                  <a:cubicBezTo>
                    <a:pt x="8566" y="5260"/>
                    <a:pt x="8541" y="5295"/>
                    <a:pt x="8573" y="5366"/>
                  </a:cubicBezTo>
                  <a:cubicBezTo>
                    <a:pt x="8573" y="5366"/>
                    <a:pt x="8576" y="5375"/>
                    <a:pt x="8580" y="5384"/>
                  </a:cubicBezTo>
                  <a:cubicBezTo>
                    <a:pt x="8597" y="5437"/>
                    <a:pt x="8562" y="5464"/>
                    <a:pt x="8566" y="5517"/>
                  </a:cubicBezTo>
                  <a:cubicBezTo>
                    <a:pt x="8568" y="5556"/>
                    <a:pt x="8554" y="5581"/>
                    <a:pt x="8543" y="5581"/>
                  </a:cubicBezTo>
                  <a:cubicBezTo>
                    <a:pt x="8536" y="5581"/>
                    <a:pt x="8531" y="5572"/>
                    <a:pt x="8531" y="5552"/>
                  </a:cubicBezTo>
                  <a:cubicBezTo>
                    <a:pt x="8531" y="5517"/>
                    <a:pt x="8498" y="5496"/>
                    <a:pt x="8466" y="5496"/>
                  </a:cubicBezTo>
                  <a:cubicBezTo>
                    <a:pt x="8441" y="5496"/>
                    <a:pt x="8417" y="5508"/>
                    <a:pt x="8409" y="5535"/>
                  </a:cubicBezTo>
                  <a:cubicBezTo>
                    <a:pt x="8394" y="5577"/>
                    <a:pt x="8383" y="5616"/>
                    <a:pt x="8370" y="5616"/>
                  </a:cubicBezTo>
                  <a:cubicBezTo>
                    <a:pt x="8364" y="5616"/>
                    <a:pt x="8357" y="5608"/>
                    <a:pt x="8349" y="5588"/>
                  </a:cubicBezTo>
                  <a:cubicBezTo>
                    <a:pt x="8343" y="5574"/>
                    <a:pt x="8333" y="5568"/>
                    <a:pt x="8320" y="5568"/>
                  </a:cubicBezTo>
                  <a:cubicBezTo>
                    <a:pt x="8286" y="5568"/>
                    <a:pt x="8230" y="5608"/>
                    <a:pt x="8164" y="5614"/>
                  </a:cubicBezTo>
                  <a:cubicBezTo>
                    <a:pt x="8073" y="5623"/>
                    <a:pt x="7881" y="5641"/>
                    <a:pt x="7836" y="5686"/>
                  </a:cubicBezTo>
                  <a:cubicBezTo>
                    <a:pt x="7790" y="5730"/>
                    <a:pt x="7748" y="5899"/>
                    <a:pt x="7794" y="6023"/>
                  </a:cubicBezTo>
                  <a:cubicBezTo>
                    <a:pt x="7836" y="6138"/>
                    <a:pt x="7794" y="6183"/>
                    <a:pt x="7794" y="6253"/>
                  </a:cubicBezTo>
                  <a:cubicBezTo>
                    <a:pt x="7794" y="6324"/>
                    <a:pt x="7905" y="6475"/>
                    <a:pt x="7965" y="6493"/>
                  </a:cubicBezTo>
                  <a:cubicBezTo>
                    <a:pt x="8024" y="6511"/>
                    <a:pt x="8073" y="6697"/>
                    <a:pt x="8038" y="6822"/>
                  </a:cubicBezTo>
                  <a:cubicBezTo>
                    <a:pt x="8030" y="6850"/>
                    <a:pt x="8016" y="6862"/>
                    <a:pt x="8000" y="6862"/>
                  </a:cubicBezTo>
                  <a:cubicBezTo>
                    <a:pt x="7951" y="6862"/>
                    <a:pt x="7874" y="6749"/>
                    <a:pt x="7822" y="6635"/>
                  </a:cubicBezTo>
                  <a:cubicBezTo>
                    <a:pt x="7756" y="6502"/>
                    <a:pt x="7608" y="6439"/>
                    <a:pt x="7543" y="6439"/>
                  </a:cubicBezTo>
                  <a:cubicBezTo>
                    <a:pt x="7539" y="6439"/>
                    <a:pt x="7535" y="6439"/>
                    <a:pt x="7532" y="6440"/>
                  </a:cubicBezTo>
                  <a:cubicBezTo>
                    <a:pt x="7530" y="6440"/>
                    <a:pt x="7528" y="6440"/>
                    <a:pt x="7527" y="6440"/>
                  </a:cubicBezTo>
                  <a:cubicBezTo>
                    <a:pt x="7481" y="6440"/>
                    <a:pt x="7509" y="6316"/>
                    <a:pt x="7441" y="6316"/>
                  </a:cubicBezTo>
                  <a:cubicBezTo>
                    <a:pt x="7371" y="6324"/>
                    <a:pt x="7315" y="6484"/>
                    <a:pt x="7360" y="6484"/>
                  </a:cubicBezTo>
                  <a:cubicBezTo>
                    <a:pt x="7371" y="6484"/>
                    <a:pt x="7380" y="6484"/>
                    <a:pt x="7388" y="6484"/>
                  </a:cubicBezTo>
                  <a:cubicBezTo>
                    <a:pt x="7417" y="6484"/>
                    <a:pt x="7432" y="6489"/>
                    <a:pt x="7413" y="6537"/>
                  </a:cubicBezTo>
                  <a:cubicBezTo>
                    <a:pt x="7389" y="6591"/>
                    <a:pt x="7427" y="6582"/>
                    <a:pt x="7483" y="6644"/>
                  </a:cubicBezTo>
                  <a:cubicBezTo>
                    <a:pt x="7520" y="6691"/>
                    <a:pt x="7486" y="6743"/>
                    <a:pt x="7442" y="6743"/>
                  </a:cubicBezTo>
                  <a:cubicBezTo>
                    <a:pt x="7421" y="6743"/>
                    <a:pt x="7397" y="6730"/>
                    <a:pt x="7378" y="6697"/>
                  </a:cubicBezTo>
                  <a:cubicBezTo>
                    <a:pt x="7361" y="6668"/>
                    <a:pt x="7342" y="6654"/>
                    <a:pt x="7323" y="6654"/>
                  </a:cubicBezTo>
                  <a:cubicBezTo>
                    <a:pt x="7291" y="6654"/>
                    <a:pt x="7259" y="6695"/>
                    <a:pt x="7242" y="6768"/>
                  </a:cubicBezTo>
                  <a:cubicBezTo>
                    <a:pt x="7224" y="6848"/>
                    <a:pt x="7308" y="7070"/>
                    <a:pt x="7409" y="7105"/>
                  </a:cubicBezTo>
                  <a:cubicBezTo>
                    <a:pt x="7511" y="7150"/>
                    <a:pt x="7476" y="7230"/>
                    <a:pt x="7525" y="7274"/>
                  </a:cubicBezTo>
                  <a:cubicBezTo>
                    <a:pt x="7570" y="7318"/>
                    <a:pt x="7535" y="7371"/>
                    <a:pt x="7504" y="7371"/>
                  </a:cubicBezTo>
                  <a:cubicBezTo>
                    <a:pt x="7503" y="7372"/>
                    <a:pt x="7502" y="7372"/>
                    <a:pt x="7501" y="7372"/>
                  </a:cubicBezTo>
                  <a:cubicBezTo>
                    <a:pt x="7468" y="7372"/>
                    <a:pt x="7408" y="7245"/>
                    <a:pt x="7357" y="7176"/>
                  </a:cubicBezTo>
                  <a:cubicBezTo>
                    <a:pt x="7343" y="7156"/>
                    <a:pt x="7323" y="7150"/>
                    <a:pt x="7300" y="7150"/>
                  </a:cubicBezTo>
                  <a:cubicBezTo>
                    <a:pt x="7265" y="7150"/>
                    <a:pt x="7226" y="7163"/>
                    <a:pt x="7194" y="7163"/>
                  </a:cubicBezTo>
                  <a:cubicBezTo>
                    <a:pt x="7171" y="7163"/>
                    <a:pt x="7152" y="7156"/>
                    <a:pt x="7144" y="7132"/>
                  </a:cubicBezTo>
                  <a:cubicBezTo>
                    <a:pt x="7116" y="7052"/>
                    <a:pt x="7161" y="6972"/>
                    <a:pt x="7137" y="6910"/>
                  </a:cubicBezTo>
                  <a:cubicBezTo>
                    <a:pt x="7109" y="6857"/>
                    <a:pt x="7133" y="6724"/>
                    <a:pt x="7165" y="6582"/>
                  </a:cubicBezTo>
                  <a:cubicBezTo>
                    <a:pt x="7193" y="6431"/>
                    <a:pt x="7168" y="6253"/>
                    <a:pt x="7112" y="6174"/>
                  </a:cubicBezTo>
                  <a:cubicBezTo>
                    <a:pt x="7106" y="6168"/>
                    <a:pt x="7100" y="6165"/>
                    <a:pt x="7095" y="6165"/>
                  </a:cubicBezTo>
                  <a:cubicBezTo>
                    <a:pt x="7065" y="6165"/>
                    <a:pt x="7069" y="6268"/>
                    <a:pt x="7078" y="6307"/>
                  </a:cubicBezTo>
                  <a:cubicBezTo>
                    <a:pt x="7088" y="6422"/>
                    <a:pt x="7078" y="6555"/>
                    <a:pt x="7046" y="6653"/>
                  </a:cubicBezTo>
                  <a:cubicBezTo>
                    <a:pt x="7008" y="6768"/>
                    <a:pt x="6896" y="6768"/>
                    <a:pt x="6896" y="6857"/>
                  </a:cubicBezTo>
                  <a:cubicBezTo>
                    <a:pt x="6896" y="6937"/>
                    <a:pt x="6819" y="6999"/>
                    <a:pt x="6844" y="7061"/>
                  </a:cubicBezTo>
                  <a:cubicBezTo>
                    <a:pt x="6899" y="7203"/>
                    <a:pt x="6948" y="7354"/>
                    <a:pt x="6990" y="7514"/>
                  </a:cubicBezTo>
                  <a:cubicBezTo>
                    <a:pt x="7004" y="7611"/>
                    <a:pt x="6896" y="7904"/>
                    <a:pt x="6913" y="8073"/>
                  </a:cubicBezTo>
                  <a:cubicBezTo>
                    <a:pt x="6931" y="8241"/>
                    <a:pt x="6899" y="8321"/>
                    <a:pt x="6920" y="8401"/>
                  </a:cubicBezTo>
                  <a:cubicBezTo>
                    <a:pt x="6929" y="8436"/>
                    <a:pt x="6941" y="8445"/>
                    <a:pt x="6954" y="8445"/>
                  </a:cubicBezTo>
                  <a:cubicBezTo>
                    <a:pt x="6968" y="8445"/>
                    <a:pt x="6983" y="8436"/>
                    <a:pt x="6997" y="8436"/>
                  </a:cubicBezTo>
                  <a:cubicBezTo>
                    <a:pt x="7005" y="8436"/>
                    <a:pt x="7012" y="8438"/>
                    <a:pt x="7018" y="8445"/>
                  </a:cubicBezTo>
                  <a:cubicBezTo>
                    <a:pt x="7023" y="8452"/>
                    <a:pt x="7029" y="8454"/>
                    <a:pt x="7035" y="8454"/>
                  </a:cubicBezTo>
                  <a:cubicBezTo>
                    <a:pt x="7064" y="8454"/>
                    <a:pt x="7107" y="8395"/>
                    <a:pt x="7165" y="8366"/>
                  </a:cubicBezTo>
                  <a:cubicBezTo>
                    <a:pt x="7171" y="8363"/>
                    <a:pt x="7177" y="8361"/>
                    <a:pt x="7183" y="8361"/>
                  </a:cubicBezTo>
                  <a:cubicBezTo>
                    <a:pt x="7255" y="8361"/>
                    <a:pt x="7364" y="8530"/>
                    <a:pt x="7406" y="8579"/>
                  </a:cubicBezTo>
                  <a:cubicBezTo>
                    <a:pt x="7455" y="8640"/>
                    <a:pt x="7430" y="8738"/>
                    <a:pt x="7455" y="8836"/>
                  </a:cubicBezTo>
                  <a:cubicBezTo>
                    <a:pt x="7479" y="8934"/>
                    <a:pt x="7399" y="8934"/>
                    <a:pt x="7396" y="9075"/>
                  </a:cubicBezTo>
                  <a:cubicBezTo>
                    <a:pt x="7396" y="9226"/>
                    <a:pt x="7535" y="9288"/>
                    <a:pt x="7542" y="9333"/>
                  </a:cubicBezTo>
                  <a:cubicBezTo>
                    <a:pt x="7545" y="9348"/>
                    <a:pt x="7534" y="9354"/>
                    <a:pt x="7517" y="9354"/>
                  </a:cubicBezTo>
                  <a:cubicBezTo>
                    <a:pt x="7484" y="9354"/>
                    <a:pt x="7427" y="9330"/>
                    <a:pt x="7399" y="9306"/>
                  </a:cubicBezTo>
                  <a:cubicBezTo>
                    <a:pt x="7357" y="9262"/>
                    <a:pt x="7357" y="9120"/>
                    <a:pt x="7343" y="9093"/>
                  </a:cubicBezTo>
                  <a:cubicBezTo>
                    <a:pt x="7329" y="9066"/>
                    <a:pt x="7371" y="8951"/>
                    <a:pt x="7374" y="8853"/>
                  </a:cubicBezTo>
                  <a:cubicBezTo>
                    <a:pt x="7378" y="8765"/>
                    <a:pt x="7326" y="8712"/>
                    <a:pt x="7312" y="8640"/>
                  </a:cubicBezTo>
                  <a:cubicBezTo>
                    <a:pt x="7296" y="8584"/>
                    <a:pt x="7268" y="8505"/>
                    <a:pt x="7240" y="8505"/>
                  </a:cubicBezTo>
                  <a:cubicBezTo>
                    <a:pt x="7237" y="8505"/>
                    <a:pt x="7234" y="8506"/>
                    <a:pt x="7231" y="8508"/>
                  </a:cubicBezTo>
                  <a:cubicBezTo>
                    <a:pt x="7196" y="8525"/>
                    <a:pt x="7074" y="8552"/>
                    <a:pt x="7036" y="8640"/>
                  </a:cubicBezTo>
                  <a:cubicBezTo>
                    <a:pt x="6997" y="8729"/>
                    <a:pt x="7039" y="8978"/>
                    <a:pt x="7060" y="9102"/>
                  </a:cubicBezTo>
                  <a:cubicBezTo>
                    <a:pt x="7081" y="9226"/>
                    <a:pt x="6952" y="9395"/>
                    <a:pt x="6955" y="9492"/>
                  </a:cubicBezTo>
                  <a:cubicBezTo>
                    <a:pt x="6962" y="9590"/>
                    <a:pt x="6917" y="9635"/>
                    <a:pt x="6861" y="9714"/>
                  </a:cubicBezTo>
                  <a:cubicBezTo>
                    <a:pt x="6805" y="9794"/>
                    <a:pt x="6742" y="9857"/>
                    <a:pt x="6746" y="9980"/>
                  </a:cubicBezTo>
                  <a:cubicBezTo>
                    <a:pt x="6746" y="10033"/>
                    <a:pt x="6733" y="10052"/>
                    <a:pt x="6714" y="10052"/>
                  </a:cubicBezTo>
                  <a:cubicBezTo>
                    <a:pt x="6689" y="10052"/>
                    <a:pt x="6655" y="10016"/>
                    <a:pt x="6630" y="9980"/>
                  </a:cubicBezTo>
                  <a:cubicBezTo>
                    <a:pt x="6621" y="9965"/>
                    <a:pt x="6611" y="9960"/>
                    <a:pt x="6600" y="9960"/>
                  </a:cubicBezTo>
                  <a:cubicBezTo>
                    <a:pt x="6570" y="9960"/>
                    <a:pt x="6534" y="10008"/>
                    <a:pt x="6495" y="10008"/>
                  </a:cubicBezTo>
                  <a:cubicBezTo>
                    <a:pt x="6492" y="10008"/>
                    <a:pt x="6490" y="10008"/>
                    <a:pt x="6487" y="10007"/>
                  </a:cubicBezTo>
                  <a:cubicBezTo>
                    <a:pt x="6437" y="10007"/>
                    <a:pt x="6432" y="9918"/>
                    <a:pt x="6404" y="9918"/>
                  </a:cubicBezTo>
                  <a:cubicBezTo>
                    <a:pt x="6398" y="9918"/>
                    <a:pt x="6393" y="9920"/>
                    <a:pt x="6386" y="9927"/>
                  </a:cubicBezTo>
                  <a:cubicBezTo>
                    <a:pt x="6378" y="9938"/>
                    <a:pt x="6371" y="9942"/>
                    <a:pt x="6363" y="9942"/>
                  </a:cubicBezTo>
                  <a:cubicBezTo>
                    <a:pt x="6333" y="9942"/>
                    <a:pt x="6309" y="9864"/>
                    <a:pt x="6323" y="9785"/>
                  </a:cubicBezTo>
                  <a:cubicBezTo>
                    <a:pt x="6328" y="9755"/>
                    <a:pt x="6336" y="9744"/>
                    <a:pt x="6346" y="9744"/>
                  </a:cubicBezTo>
                  <a:cubicBezTo>
                    <a:pt x="6365" y="9744"/>
                    <a:pt x="6387" y="9788"/>
                    <a:pt x="6389" y="9830"/>
                  </a:cubicBezTo>
                  <a:cubicBezTo>
                    <a:pt x="6391" y="9855"/>
                    <a:pt x="6397" y="9866"/>
                    <a:pt x="6406" y="9866"/>
                  </a:cubicBezTo>
                  <a:cubicBezTo>
                    <a:pt x="6420" y="9866"/>
                    <a:pt x="6440" y="9844"/>
                    <a:pt x="6463" y="9812"/>
                  </a:cubicBezTo>
                  <a:cubicBezTo>
                    <a:pt x="6470" y="9802"/>
                    <a:pt x="6475" y="9798"/>
                    <a:pt x="6479" y="9798"/>
                  </a:cubicBezTo>
                  <a:cubicBezTo>
                    <a:pt x="6496" y="9798"/>
                    <a:pt x="6491" y="9878"/>
                    <a:pt x="6536" y="9892"/>
                  </a:cubicBezTo>
                  <a:cubicBezTo>
                    <a:pt x="6539" y="9892"/>
                    <a:pt x="6541" y="9893"/>
                    <a:pt x="6544" y="9893"/>
                  </a:cubicBezTo>
                  <a:cubicBezTo>
                    <a:pt x="6587" y="9893"/>
                    <a:pt x="6565" y="9820"/>
                    <a:pt x="6597" y="9820"/>
                  </a:cubicBezTo>
                  <a:cubicBezTo>
                    <a:pt x="6599" y="9820"/>
                    <a:pt x="6600" y="9820"/>
                    <a:pt x="6603" y="9821"/>
                  </a:cubicBezTo>
                  <a:cubicBezTo>
                    <a:pt x="6610" y="9824"/>
                    <a:pt x="6616" y="9825"/>
                    <a:pt x="6621" y="9825"/>
                  </a:cubicBezTo>
                  <a:cubicBezTo>
                    <a:pt x="6644" y="9825"/>
                    <a:pt x="6642" y="9794"/>
                    <a:pt x="6630" y="9750"/>
                  </a:cubicBezTo>
                  <a:cubicBezTo>
                    <a:pt x="6617" y="9688"/>
                    <a:pt x="6662" y="9652"/>
                    <a:pt x="6686" y="9626"/>
                  </a:cubicBezTo>
                  <a:cubicBezTo>
                    <a:pt x="6714" y="9599"/>
                    <a:pt x="6704" y="9484"/>
                    <a:pt x="6728" y="9448"/>
                  </a:cubicBezTo>
                  <a:cubicBezTo>
                    <a:pt x="6749" y="9413"/>
                    <a:pt x="6735" y="9342"/>
                    <a:pt x="6760" y="9333"/>
                  </a:cubicBezTo>
                  <a:cubicBezTo>
                    <a:pt x="6788" y="9333"/>
                    <a:pt x="6798" y="9226"/>
                    <a:pt x="6823" y="9226"/>
                  </a:cubicBezTo>
                  <a:cubicBezTo>
                    <a:pt x="6847" y="9226"/>
                    <a:pt x="6861" y="9120"/>
                    <a:pt x="6844" y="9066"/>
                  </a:cubicBezTo>
                  <a:cubicBezTo>
                    <a:pt x="6829" y="9013"/>
                    <a:pt x="6854" y="8871"/>
                    <a:pt x="6878" y="8845"/>
                  </a:cubicBezTo>
                  <a:cubicBezTo>
                    <a:pt x="6903" y="8827"/>
                    <a:pt x="6903" y="8765"/>
                    <a:pt x="6882" y="8721"/>
                  </a:cubicBezTo>
                  <a:cubicBezTo>
                    <a:pt x="6861" y="8685"/>
                    <a:pt x="6777" y="8534"/>
                    <a:pt x="6784" y="8436"/>
                  </a:cubicBezTo>
                  <a:cubicBezTo>
                    <a:pt x="6788" y="8348"/>
                    <a:pt x="6767" y="8179"/>
                    <a:pt x="6781" y="8099"/>
                  </a:cubicBezTo>
                  <a:cubicBezTo>
                    <a:pt x="6788" y="8001"/>
                    <a:pt x="6788" y="7895"/>
                    <a:pt x="6781" y="7789"/>
                  </a:cubicBezTo>
                  <a:cubicBezTo>
                    <a:pt x="6774" y="7700"/>
                    <a:pt x="6798" y="7602"/>
                    <a:pt x="6812" y="7443"/>
                  </a:cubicBezTo>
                  <a:cubicBezTo>
                    <a:pt x="6823" y="7283"/>
                    <a:pt x="6746" y="7105"/>
                    <a:pt x="6707" y="7061"/>
                  </a:cubicBezTo>
                  <a:cubicBezTo>
                    <a:pt x="6669" y="7017"/>
                    <a:pt x="6693" y="6937"/>
                    <a:pt x="6749" y="6813"/>
                  </a:cubicBezTo>
                  <a:cubicBezTo>
                    <a:pt x="6802" y="6697"/>
                    <a:pt x="6809" y="6333"/>
                    <a:pt x="6805" y="6253"/>
                  </a:cubicBezTo>
                  <a:cubicBezTo>
                    <a:pt x="6802" y="6178"/>
                    <a:pt x="6702" y="6111"/>
                    <a:pt x="6656" y="6111"/>
                  </a:cubicBezTo>
                  <a:cubicBezTo>
                    <a:pt x="6653" y="6111"/>
                    <a:pt x="6650" y="6111"/>
                    <a:pt x="6648" y="6112"/>
                  </a:cubicBezTo>
                  <a:cubicBezTo>
                    <a:pt x="6627" y="6114"/>
                    <a:pt x="6606" y="6115"/>
                    <a:pt x="6586" y="6115"/>
                  </a:cubicBezTo>
                  <a:cubicBezTo>
                    <a:pt x="6524" y="6115"/>
                    <a:pt x="6464" y="6105"/>
                    <a:pt x="6407" y="6085"/>
                  </a:cubicBezTo>
                  <a:cubicBezTo>
                    <a:pt x="6404" y="6084"/>
                    <a:pt x="6401" y="6083"/>
                    <a:pt x="6398" y="6083"/>
                  </a:cubicBezTo>
                  <a:cubicBezTo>
                    <a:pt x="6363" y="6083"/>
                    <a:pt x="6353" y="6181"/>
                    <a:pt x="6333" y="6271"/>
                  </a:cubicBezTo>
                  <a:cubicBezTo>
                    <a:pt x="6299" y="6422"/>
                    <a:pt x="6271" y="6582"/>
                    <a:pt x="6250" y="6742"/>
                  </a:cubicBezTo>
                  <a:cubicBezTo>
                    <a:pt x="6225" y="6963"/>
                    <a:pt x="6127" y="7035"/>
                    <a:pt x="6082" y="7079"/>
                  </a:cubicBezTo>
                  <a:cubicBezTo>
                    <a:pt x="6037" y="7123"/>
                    <a:pt x="6009" y="7283"/>
                    <a:pt x="6030" y="7363"/>
                  </a:cubicBezTo>
                  <a:cubicBezTo>
                    <a:pt x="6039" y="7397"/>
                    <a:pt x="6049" y="7405"/>
                    <a:pt x="6060" y="7405"/>
                  </a:cubicBezTo>
                  <a:cubicBezTo>
                    <a:pt x="6068" y="7405"/>
                    <a:pt x="6077" y="7400"/>
                    <a:pt x="6086" y="7400"/>
                  </a:cubicBezTo>
                  <a:cubicBezTo>
                    <a:pt x="6091" y="7400"/>
                    <a:pt x="6095" y="7402"/>
                    <a:pt x="6099" y="7407"/>
                  </a:cubicBezTo>
                  <a:cubicBezTo>
                    <a:pt x="6120" y="7434"/>
                    <a:pt x="6099" y="7647"/>
                    <a:pt x="6085" y="7674"/>
                  </a:cubicBezTo>
                  <a:cubicBezTo>
                    <a:pt x="6072" y="7700"/>
                    <a:pt x="6110" y="7771"/>
                    <a:pt x="6079" y="7833"/>
                  </a:cubicBezTo>
                  <a:cubicBezTo>
                    <a:pt x="6047" y="7886"/>
                    <a:pt x="6016" y="7993"/>
                    <a:pt x="6033" y="8055"/>
                  </a:cubicBezTo>
                  <a:cubicBezTo>
                    <a:pt x="6054" y="8108"/>
                    <a:pt x="6145" y="8135"/>
                    <a:pt x="6183" y="8197"/>
                  </a:cubicBezTo>
                  <a:cubicBezTo>
                    <a:pt x="6225" y="8259"/>
                    <a:pt x="6208" y="8366"/>
                    <a:pt x="6239" y="8463"/>
                  </a:cubicBezTo>
                  <a:cubicBezTo>
                    <a:pt x="6267" y="8570"/>
                    <a:pt x="6299" y="8508"/>
                    <a:pt x="6316" y="8570"/>
                  </a:cubicBezTo>
                  <a:cubicBezTo>
                    <a:pt x="6330" y="8632"/>
                    <a:pt x="6260" y="8889"/>
                    <a:pt x="6236" y="8898"/>
                  </a:cubicBezTo>
                  <a:cubicBezTo>
                    <a:pt x="6235" y="8898"/>
                    <a:pt x="6234" y="8899"/>
                    <a:pt x="6233" y="8899"/>
                  </a:cubicBezTo>
                  <a:cubicBezTo>
                    <a:pt x="6205" y="8899"/>
                    <a:pt x="6112" y="8639"/>
                    <a:pt x="6082" y="8587"/>
                  </a:cubicBezTo>
                  <a:cubicBezTo>
                    <a:pt x="6054" y="8525"/>
                    <a:pt x="5939" y="8427"/>
                    <a:pt x="5879" y="8357"/>
                  </a:cubicBezTo>
                  <a:cubicBezTo>
                    <a:pt x="5820" y="8277"/>
                    <a:pt x="5775" y="8286"/>
                    <a:pt x="5712" y="8170"/>
                  </a:cubicBezTo>
                  <a:cubicBezTo>
                    <a:pt x="5654" y="8061"/>
                    <a:pt x="5582" y="8007"/>
                    <a:pt x="5509" y="8007"/>
                  </a:cubicBezTo>
                  <a:cubicBezTo>
                    <a:pt x="5499" y="8007"/>
                    <a:pt x="5488" y="8008"/>
                    <a:pt x="5478" y="8010"/>
                  </a:cubicBezTo>
                  <a:cubicBezTo>
                    <a:pt x="5375" y="8010"/>
                    <a:pt x="5303" y="7955"/>
                    <a:pt x="5261" y="7955"/>
                  </a:cubicBezTo>
                  <a:cubicBezTo>
                    <a:pt x="5256" y="7955"/>
                    <a:pt x="5251" y="7955"/>
                    <a:pt x="5247" y="7957"/>
                  </a:cubicBezTo>
                  <a:cubicBezTo>
                    <a:pt x="5245" y="7959"/>
                    <a:pt x="5242" y="7959"/>
                    <a:pt x="5240" y="7959"/>
                  </a:cubicBezTo>
                  <a:cubicBezTo>
                    <a:pt x="5210" y="7959"/>
                    <a:pt x="5218" y="7846"/>
                    <a:pt x="5153" y="7780"/>
                  </a:cubicBezTo>
                  <a:cubicBezTo>
                    <a:pt x="5099" y="7715"/>
                    <a:pt x="5059" y="7632"/>
                    <a:pt x="5025" y="7632"/>
                  </a:cubicBezTo>
                  <a:cubicBezTo>
                    <a:pt x="5017" y="7632"/>
                    <a:pt x="5010" y="7637"/>
                    <a:pt x="5003" y="7647"/>
                  </a:cubicBezTo>
                  <a:cubicBezTo>
                    <a:pt x="4961" y="7700"/>
                    <a:pt x="4978" y="7895"/>
                    <a:pt x="5037" y="7922"/>
                  </a:cubicBezTo>
                  <a:cubicBezTo>
                    <a:pt x="5094" y="7939"/>
                    <a:pt x="5068" y="8020"/>
                    <a:pt x="5120" y="8020"/>
                  </a:cubicBezTo>
                  <a:cubicBezTo>
                    <a:pt x="5123" y="8020"/>
                    <a:pt x="5125" y="8020"/>
                    <a:pt x="5128" y="8019"/>
                  </a:cubicBezTo>
                  <a:cubicBezTo>
                    <a:pt x="5136" y="8017"/>
                    <a:pt x="5143" y="8016"/>
                    <a:pt x="5149" y="8016"/>
                  </a:cubicBezTo>
                  <a:cubicBezTo>
                    <a:pt x="5198" y="8016"/>
                    <a:pt x="5212" y="8076"/>
                    <a:pt x="5212" y="8170"/>
                  </a:cubicBezTo>
                  <a:cubicBezTo>
                    <a:pt x="5216" y="8277"/>
                    <a:pt x="5237" y="8374"/>
                    <a:pt x="5268" y="8445"/>
                  </a:cubicBezTo>
                  <a:cubicBezTo>
                    <a:pt x="5296" y="8508"/>
                    <a:pt x="5278" y="8623"/>
                    <a:pt x="5230" y="8623"/>
                  </a:cubicBezTo>
                  <a:cubicBezTo>
                    <a:pt x="5177" y="8623"/>
                    <a:pt x="5121" y="8640"/>
                    <a:pt x="5142" y="8729"/>
                  </a:cubicBezTo>
                  <a:cubicBezTo>
                    <a:pt x="5156" y="8794"/>
                    <a:pt x="5146" y="8827"/>
                    <a:pt x="5122" y="8827"/>
                  </a:cubicBezTo>
                  <a:cubicBezTo>
                    <a:pt x="5110" y="8827"/>
                    <a:pt x="5094" y="8818"/>
                    <a:pt x="5076" y="8800"/>
                  </a:cubicBezTo>
                  <a:cubicBezTo>
                    <a:pt x="5027" y="8756"/>
                    <a:pt x="5055" y="8658"/>
                    <a:pt x="5076" y="8605"/>
                  </a:cubicBezTo>
                  <a:cubicBezTo>
                    <a:pt x="5097" y="8552"/>
                    <a:pt x="5034" y="8481"/>
                    <a:pt x="4999" y="8454"/>
                  </a:cubicBezTo>
                  <a:cubicBezTo>
                    <a:pt x="4997" y="8453"/>
                    <a:pt x="4996" y="8452"/>
                    <a:pt x="4993" y="8452"/>
                  </a:cubicBezTo>
                  <a:cubicBezTo>
                    <a:pt x="4955" y="8452"/>
                    <a:pt x="4840" y="8678"/>
                    <a:pt x="4807" y="8712"/>
                  </a:cubicBezTo>
                  <a:cubicBezTo>
                    <a:pt x="4802" y="8715"/>
                    <a:pt x="4796" y="8717"/>
                    <a:pt x="4788" y="8717"/>
                  </a:cubicBezTo>
                  <a:cubicBezTo>
                    <a:pt x="4758" y="8717"/>
                    <a:pt x="4713" y="8689"/>
                    <a:pt x="4664" y="8689"/>
                  </a:cubicBezTo>
                  <a:cubicBezTo>
                    <a:pt x="4641" y="8689"/>
                    <a:pt x="4617" y="8695"/>
                    <a:pt x="4594" y="8712"/>
                  </a:cubicBezTo>
                  <a:cubicBezTo>
                    <a:pt x="4507" y="8762"/>
                    <a:pt x="4506" y="8934"/>
                    <a:pt x="4479" y="8934"/>
                  </a:cubicBezTo>
                  <a:cubicBezTo>
                    <a:pt x="4478" y="8934"/>
                    <a:pt x="4477" y="8934"/>
                    <a:pt x="4475" y="8934"/>
                  </a:cubicBezTo>
                  <a:cubicBezTo>
                    <a:pt x="4465" y="8926"/>
                    <a:pt x="4450" y="8924"/>
                    <a:pt x="4433" y="8924"/>
                  </a:cubicBezTo>
                  <a:cubicBezTo>
                    <a:pt x="4416" y="8924"/>
                    <a:pt x="4397" y="8926"/>
                    <a:pt x="4379" y="8926"/>
                  </a:cubicBezTo>
                  <a:cubicBezTo>
                    <a:pt x="4349" y="8926"/>
                    <a:pt x="4321" y="8922"/>
                    <a:pt x="4304" y="8898"/>
                  </a:cubicBezTo>
                  <a:cubicBezTo>
                    <a:pt x="4269" y="8842"/>
                    <a:pt x="4291" y="8808"/>
                    <a:pt x="4324" y="8808"/>
                  </a:cubicBezTo>
                  <a:cubicBezTo>
                    <a:pt x="4327" y="8808"/>
                    <a:pt x="4331" y="8808"/>
                    <a:pt x="4335" y="8809"/>
                  </a:cubicBezTo>
                  <a:cubicBezTo>
                    <a:pt x="4374" y="8809"/>
                    <a:pt x="4388" y="8783"/>
                    <a:pt x="4367" y="8712"/>
                  </a:cubicBezTo>
                  <a:cubicBezTo>
                    <a:pt x="4342" y="8640"/>
                    <a:pt x="4395" y="8534"/>
                    <a:pt x="4395" y="8490"/>
                  </a:cubicBezTo>
                  <a:cubicBezTo>
                    <a:pt x="4394" y="8483"/>
                    <a:pt x="4391" y="8481"/>
                    <a:pt x="4385" y="8481"/>
                  </a:cubicBezTo>
                  <a:cubicBezTo>
                    <a:pt x="4352" y="8481"/>
                    <a:pt x="4244" y="8577"/>
                    <a:pt x="4224" y="8623"/>
                  </a:cubicBezTo>
                  <a:cubicBezTo>
                    <a:pt x="4199" y="8676"/>
                    <a:pt x="4224" y="8774"/>
                    <a:pt x="4199" y="8809"/>
                  </a:cubicBezTo>
                  <a:cubicBezTo>
                    <a:pt x="4195" y="8815"/>
                    <a:pt x="4191" y="8817"/>
                    <a:pt x="4188" y="8817"/>
                  </a:cubicBezTo>
                  <a:cubicBezTo>
                    <a:pt x="4170" y="8817"/>
                    <a:pt x="4167" y="8743"/>
                    <a:pt x="4143" y="8721"/>
                  </a:cubicBezTo>
                  <a:cubicBezTo>
                    <a:pt x="4140" y="8718"/>
                    <a:pt x="4136" y="8717"/>
                    <a:pt x="4130" y="8717"/>
                  </a:cubicBezTo>
                  <a:cubicBezTo>
                    <a:pt x="4073" y="8717"/>
                    <a:pt x="3888" y="8830"/>
                    <a:pt x="3853" y="8942"/>
                  </a:cubicBezTo>
                  <a:cubicBezTo>
                    <a:pt x="3811" y="9058"/>
                    <a:pt x="3731" y="9066"/>
                    <a:pt x="3731" y="9138"/>
                  </a:cubicBezTo>
                  <a:cubicBezTo>
                    <a:pt x="3731" y="9209"/>
                    <a:pt x="3633" y="9200"/>
                    <a:pt x="3591" y="9244"/>
                  </a:cubicBezTo>
                  <a:cubicBezTo>
                    <a:pt x="3553" y="9297"/>
                    <a:pt x="3581" y="9492"/>
                    <a:pt x="3563" y="9590"/>
                  </a:cubicBezTo>
                  <a:cubicBezTo>
                    <a:pt x="3549" y="9688"/>
                    <a:pt x="3396" y="9661"/>
                    <a:pt x="3350" y="9670"/>
                  </a:cubicBezTo>
                  <a:cubicBezTo>
                    <a:pt x="3301" y="9670"/>
                    <a:pt x="3287" y="9431"/>
                    <a:pt x="3249" y="9422"/>
                  </a:cubicBezTo>
                  <a:cubicBezTo>
                    <a:pt x="3210" y="9404"/>
                    <a:pt x="3235" y="9262"/>
                    <a:pt x="3245" y="9209"/>
                  </a:cubicBezTo>
                  <a:cubicBezTo>
                    <a:pt x="3256" y="9146"/>
                    <a:pt x="3287" y="9200"/>
                    <a:pt x="3333" y="9120"/>
                  </a:cubicBezTo>
                  <a:cubicBezTo>
                    <a:pt x="3345" y="9098"/>
                    <a:pt x="3358" y="9091"/>
                    <a:pt x="3370" y="9091"/>
                  </a:cubicBezTo>
                  <a:cubicBezTo>
                    <a:pt x="3394" y="9091"/>
                    <a:pt x="3415" y="9117"/>
                    <a:pt x="3430" y="9117"/>
                  </a:cubicBezTo>
                  <a:cubicBezTo>
                    <a:pt x="3436" y="9117"/>
                    <a:pt x="3441" y="9113"/>
                    <a:pt x="3445" y="9102"/>
                  </a:cubicBezTo>
                  <a:cubicBezTo>
                    <a:pt x="3462" y="9049"/>
                    <a:pt x="3375" y="8907"/>
                    <a:pt x="3368" y="8783"/>
                  </a:cubicBezTo>
                  <a:cubicBezTo>
                    <a:pt x="3362" y="8696"/>
                    <a:pt x="3306" y="8654"/>
                    <a:pt x="3254" y="8654"/>
                  </a:cubicBezTo>
                  <a:cubicBezTo>
                    <a:pt x="3237" y="8654"/>
                    <a:pt x="3221" y="8658"/>
                    <a:pt x="3207" y="8667"/>
                  </a:cubicBezTo>
                  <a:cubicBezTo>
                    <a:pt x="3189" y="8679"/>
                    <a:pt x="3171" y="8685"/>
                    <a:pt x="3152" y="8685"/>
                  </a:cubicBezTo>
                  <a:cubicBezTo>
                    <a:pt x="3117" y="8685"/>
                    <a:pt x="3082" y="8664"/>
                    <a:pt x="3050" y="8623"/>
                  </a:cubicBezTo>
                  <a:cubicBezTo>
                    <a:pt x="3044" y="8617"/>
                    <a:pt x="3040" y="8614"/>
                    <a:pt x="3036" y="8614"/>
                  </a:cubicBezTo>
                  <a:cubicBezTo>
                    <a:pt x="3013" y="8614"/>
                    <a:pt x="3023" y="8718"/>
                    <a:pt x="3071" y="8756"/>
                  </a:cubicBezTo>
                  <a:cubicBezTo>
                    <a:pt x="3130" y="8792"/>
                    <a:pt x="3099" y="8907"/>
                    <a:pt x="3109" y="8978"/>
                  </a:cubicBezTo>
                  <a:cubicBezTo>
                    <a:pt x="3120" y="9058"/>
                    <a:pt x="3095" y="9226"/>
                    <a:pt x="3060" y="9351"/>
                  </a:cubicBezTo>
                  <a:cubicBezTo>
                    <a:pt x="3035" y="9449"/>
                    <a:pt x="3045" y="9469"/>
                    <a:pt x="3075" y="9469"/>
                  </a:cubicBezTo>
                  <a:cubicBezTo>
                    <a:pt x="3083" y="9469"/>
                    <a:pt x="3092" y="9468"/>
                    <a:pt x="3102" y="9466"/>
                  </a:cubicBezTo>
                  <a:cubicBezTo>
                    <a:pt x="3103" y="9466"/>
                    <a:pt x="3105" y="9466"/>
                    <a:pt x="3106" y="9466"/>
                  </a:cubicBezTo>
                  <a:cubicBezTo>
                    <a:pt x="3151" y="9466"/>
                    <a:pt x="3148" y="9637"/>
                    <a:pt x="3148" y="9759"/>
                  </a:cubicBezTo>
                  <a:cubicBezTo>
                    <a:pt x="3148" y="9892"/>
                    <a:pt x="3109" y="9918"/>
                    <a:pt x="3109" y="10016"/>
                  </a:cubicBezTo>
                  <a:cubicBezTo>
                    <a:pt x="3109" y="10039"/>
                    <a:pt x="3106" y="10047"/>
                    <a:pt x="3102" y="10047"/>
                  </a:cubicBezTo>
                  <a:cubicBezTo>
                    <a:pt x="3092" y="10047"/>
                    <a:pt x="3074" y="10007"/>
                    <a:pt x="3063" y="10007"/>
                  </a:cubicBezTo>
                  <a:cubicBezTo>
                    <a:pt x="3061" y="10007"/>
                    <a:pt x="3058" y="10010"/>
                    <a:pt x="3057" y="10016"/>
                  </a:cubicBezTo>
                  <a:cubicBezTo>
                    <a:pt x="3054" y="10026"/>
                    <a:pt x="3050" y="10031"/>
                    <a:pt x="3047" y="10031"/>
                  </a:cubicBezTo>
                  <a:cubicBezTo>
                    <a:pt x="3035" y="10031"/>
                    <a:pt x="3024" y="9980"/>
                    <a:pt x="3018" y="9918"/>
                  </a:cubicBezTo>
                  <a:cubicBezTo>
                    <a:pt x="3011" y="9839"/>
                    <a:pt x="2934" y="9883"/>
                    <a:pt x="2893" y="9857"/>
                  </a:cubicBezTo>
                  <a:cubicBezTo>
                    <a:pt x="2883" y="9849"/>
                    <a:pt x="2874" y="9845"/>
                    <a:pt x="2867" y="9845"/>
                  </a:cubicBezTo>
                  <a:cubicBezTo>
                    <a:pt x="2840" y="9845"/>
                    <a:pt x="2826" y="9891"/>
                    <a:pt x="2812" y="9954"/>
                  </a:cubicBezTo>
                  <a:cubicBezTo>
                    <a:pt x="2781" y="10034"/>
                    <a:pt x="2739" y="10078"/>
                    <a:pt x="2697" y="10087"/>
                  </a:cubicBezTo>
                  <a:cubicBezTo>
                    <a:pt x="2662" y="10096"/>
                    <a:pt x="2610" y="10256"/>
                    <a:pt x="2578" y="10309"/>
                  </a:cubicBezTo>
                  <a:cubicBezTo>
                    <a:pt x="2543" y="10371"/>
                    <a:pt x="2536" y="10487"/>
                    <a:pt x="2585" y="10602"/>
                  </a:cubicBezTo>
                  <a:cubicBezTo>
                    <a:pt x="2630" y="10717"/>
                    <a:pt x="2641" y="10797"/>
                    <a:pt x="2637" y="10859"/>
                  </a:cubicBezTo>
                  <a:cubicBezTo>
                    <a:pt x="2636" y="10885"/>
                    <a:pt x="2613" y="10897"/>
                    <a:pt x="2584" y="10897"/>
                  </a:cubicBezTo>
                  <a:cubicBezTo>
                    <a:pt x="2545" y="10897"/>
                    <a:pt x="2496" y="10874"/>
                    <a:pt x="2484" y="10832"/>
                  </a:cubicBezTo>
                  <a:cubicBezTo>
                    <a:pt x="2470" y="10783"/>
                    <a:pt x="2414" y="10756"/>
                    <a:pt x="2378" y="10756"/>
                  </a:cubicBezTo>
                  <a:cubicBezTo>
                    <a:pt x="2368" y="10756"/>
                    <a:pt x="2360" y="10758"/>
                    <a:pt x="2355" y="10762"/>
                  </a:cubicBezTo>
                  <a:cubicBezTo>
                    <a:pt x="2354" y="10762"/>
                    <a:pt x="2353" y="10762"/>
                    <a:pt x="2353" y="10762"/>
                  </a:cubicBezTo>
                  <a:cubicBezTo>
                    <a:pt x="2324" y="10762"/>
                    <a:pt x="2249" y="10540"/>
                    <a:pt x="2211" y="10540"/>
                  </a:cubicBezTo>
                  <a:cubicBezTo>
                    <a:pt x="2169" y="10540"/>
                    <a:pt x="2148" y="10655"/>
                    <a:pt x="2135" y="10726"/>
                  </a:cubicBezTo>
                  <a:cubicBezTo>
                    <a:pt x="2121" y="10788"/>
                    <a:pt x="2152" y="10806"/>
                    <a:pt x="2173" y="10913"/>
                  </a:cubicBezTo>
                  <a:cubicBezTo>
                    <a:pt x="2190" y="11019"/>
                    <a:pt x="2260" y="11028"/>
                    <a:pt x="2295" y="11028"/>
                  </a:cubicBezTo>
                  <a:cubicBezTo>
                    <a:pt x="2330" y="11028"/>
                    <a:pt x="2316" y="11170"/>
                    <a:pt x="2306" y="11223"/>
                  </a:cubicBezTo>
                  <a:cubicBezTo>
                    <a:pt x="2299" y="11264"/>
                    <a:pt x="2268" y="11297"/>
                    <a:pt x="2242" y="11297"/>
                  </a:cubicBezTo>
                  <a:cubicBezTo>
                    <a:pt x="2229" y="11297"/>
                    <a:pt x="2217" y="11288"/>
                    <a:pt x="2211" y="11267"/>
                  </a:cubicBezTo>
                  <a:cubicBezTo>
                    <a:pt x="2190" y="11196"/>
                    <a:pt x="2114" y="11267"/>
                    <a:pt x="2110" y="11188"/>
                  </a:cubicBezTo>
                  <a:cubicBezTo>
                    <a:pt x="2094" y="11076"/>
                    <a:pt x="2053" y="11007"/>
                    <a:pt x="2010" y="11007"/>
                  </a:cubicBezTo>
                  <a:cubicBezTo>
                    <a:pt x="2005" y="11007"/>
                    <a:pt x="2000" y="11008"/>
                    <a:pt x="1995" y="11010"/>
                  </a:cubicBezTo>
                  <a:cubicBezTo>
                    <a:pt x="1988" y="11013"/>
                    <a:pt x="1983" y="11015"/>
                    <a:pt x="1977" y="11015"/>
                  </a:cubicBezTo>
                  <a:cubicBezTo>
                    <a:pt x="1936" y="11015"/>
                    <a:pt x="1925" y="10926"/>
                    <a:pt x="1928" y="10823"/>
                  </a:cubicBezTo>
                  <a:cubicBezTo>
                    <a:pt x="1932" y="10708"/>
                    <a:pt x="1897" y="10637"/>
                    <a:pt x="1900" y="10584"/>
                  </a:cubicBezTo>
                  <a:cubicBezTo>
                    <a:pt x="1900" y="10531"/>
                    <a:pt x="1873" y="10424"/>
                    <a:pt x="1904" y="10362"/>
                  </a:cubicBezTo>
                  <a:cubicBezTo>
                    <a:pt x="1932" y="10300"/>
                    <a:pt x="1911" y="10229"/>
                    <a:pt x="1914" y="10149"/>
                  </a:cubicBezTo>
                  <a:cubicBezTo>
                    <a:pt x="1914" y="10078"/>
                    <a:pt x="1862" y="9963"/>
                    <a:pt x="1817" y="9963"/>
                  </a:cubicBezTo>
                  <a:cubicBezTo>
                    <a:pt x="1768" y="9963"/>
                    <a:pt x="1778" y="9848"/>
                    <a:pt x="1740" y="9821"/>
                  </a:cubicBezTo>
                  <a:cubicBezTo>
                    <a:pt x="1687" y="9768"/>
                    <a:pt x="1645" y="9670"/>
                    <a:pt x="1617" y="9546"/>
                  </a:cubicBezTo>
                  <a:cubicBezTo>
                    <a:pt x="1610" y="9475"/>
                    <a:pt x="1551" y="9466"/>
                    <a:pt x="1572" y="9439"/>
                  </a:cubicBezTo>
                  <a:cubicBezTo>
                    <a:pt x="1579" y="9436"/>
                    <a:pt x="1585" y="9435"/>
                    <a:pt x="1591" y="9435"/>
                  </a:cubicBezTo>
                  <a:cubicBezTo>
                    <a:pt x="1623" y="9435"/>
                    <a:pt x="1653" y="9471"/>
                    <a:pt x="1673" y="9537"/>
                  </a:cubicBezTo>
                  <a:cubicBezTo>
                    <a:pt x="1722" y="9652"/>
                    <a:pt x="1782" y="9723"/>
                    <a:pt x="1848" y="9732"/>
                  </a:cubicBezTo>
                  <a:cubicBezTo>
                    <a:pt x="1935" y="9759"/>
                    <a:pt x="1970" y="9865"/>
                    <a:pt x="2068" y="9910"/>
                  </a:cubicBezTo>
                  <a:cubicBezTo>
                    <a:pt x="2166" y="9954"/>
                    <a:pt x="2225" y="9989"/>
                    <a:pt x="2365" y="10043"/>
                  </a:cubicBezTo>
                  <a:cubicBezTo>
                    <a:pt x="2374" y="10046"/>
                    <a:pt x="2384" y="10048"/>
                    <a:pt x="2393" y="10048"/>
                  </a:cubicBezTo>
                  <a:cubicBezTo>
                    <a:pt x="2529" y="10048"/>
                    <a:pt x="2693" y="9716"/>
                    <a:pt x="2732" y="9617"/>
                  </a:cubicBezTo>
                  <a:cubicBezTo>
                    <a:pt x="2770" y="9519"/>
                    <a:pt x="2718" y="9306"/>
                    <a:pt x="2718" y="9226"/>
                  </a:cubicBezTo>
                  <a:cubicBezTo>
                    <a:pt x="2718" y="9146"/>
                    <a:pt x="2655" y="9138"/>
                    <a:pt x="2648" y="9084"/>
                  </a:cubicBezTo>
                  <a:cubicBezTo>
                    <a:pt x="2627" y="8987"/>
                    <a:pt x="2585" y="8916"/>
                    <a:pt x="2543" y="8916"/>
                  </a:cubicBezTo>
                  <a:cubicBezTo>
                    <a:pt x="2489" y="8916"/>
                    <a:pt x="2481" y="8764"/>
                    <a:pt x="2442" y="8764"/>
                  </a:cubicBezTo>
                  <a:cubicBezTo>
                    <a:pt x="2441" y="8764"/>
                    <a:pt x="2440" y="8765"/>
                    <a:pt x="2438" y="8765"/>
                  </a:cubicBezTo>
                  <a:cubicBezTo>
                    <a:pt x="2436" y="8765"/>
                    <a:pt x="2433" y="8766"/>
                    <a:pt x="2430" y="8766"/>
                  </a:cubicBezTo>
                  <a:cubicBezTo>
                    <a:pt x="2389" y="8766"/>
                    <a:pt x="2358" y="8700"/>
                    <a:pt x="2253" y="8517"/>
                  </a:cubicBezTo>
                  <a:cubicBezTo>
                    <a:pt x="2153" y="8341"/>
                    <a:pt x="2016" y="8209"/>
                    <a:pt x="1969" y="8209"/>
                  </a:cubicBezTo>
                  <a:cubicBezTo>
                    <a:pt x="1964" y="8209"/>
                    <a:pt x="1959" y="8211"/>
                    <a:pt x="1956" y="8214"/>
                  </a:cubicBezTo>
                  <a:cubicBezTo>
                    <a:pt x="1942" y="8232"/>
                    <a:pt x="1931" y="8246"/>
                    <a:pt x="1920" y="8246"/>
                  </a:cubicBezTo>
                  <a:cubicBezTo>
                    <a:pt x="1910" y="8246"/>
                    <a:pt x="1900" y="8232"/>
                    <a:pt x="1890" y="8197"/>
                  </a:cubicBezTo>
                  <a:cubicBezTo>
                    <a:pt x="1882" y="8159"/>
                    <a:pt x="1868" y="8144"/>
                    <a:pt x="1853" y="8144"/>
                  </a:cubicBezTo>
                  <a:cubicBezTo>
                    <a:pt x="1836" y="8144"/>
                    <a:pt x="1816" y="8164"/>
                    <a:pt x="1799" y="8197"/>
                  </a:cubicBezTo>
                  <a:cubicBezTo>
                    <a:pt x="1793" y="8210"/>
                    <a:pt x="1787" y="8216"/>
                    <a:pt x="1780" y="8216"/>
                  </a:cubicBezTo>
                  <a:cubicBezTo>
                    <a:pt x="1760" y="8216"/>
                    <a:pt x="1737" y="8172"/>
                    <a:pt x="1706" y="8172"/>
                  </a:cubicBezTo>
                  <a:cubicBezTo>
                    <a:pt x="1699" y="8172"/>
                    <a:pt x="1692" y="8174"/>
                    <a:pt x="1684" y="8179"/>
                  </a:cubicBezTo>
                  <a:cubicBezTo>
                    <a:pt x="1677" y="8182"/>
                    <a:pt x="1671" y="8184"/>
                    <a:pt x="1665" y="8184"/>
                  </a:cubicBezTo>
                  <a:cubicBezTo>
                    <a:pt x="1621" y="8184"/>
                    <a:pt x="1598" y="8103"/>
                    <a:pt x="1614" y="8064"/>
                  </a:cubicBezTo>
                  <a:cubicBezTo>
                    <a:pt x="1628" y="8019"/>
                    <a:pt x="1708" y="8064"/>
                    <a:pt x="1705" y="7984"/>
                  </a:cubicBezTo>
                  <a:cubicBezTo>
                    <a:pt x="1701" y="7913"/>
                    <a:pt x="1673" y="7984"/>
                    <a:pt x="1621" y="7895"/>
                  </a:cubicBezTo>
                  <a:cubicBezTo>
                    <a:pt x="1604" y="7864"/>
                    <a:pt x="1589" y="7851"/>
                    <a:pt x="1577" y="7851"/>
                  </a:cubicBezTo>
                  <a:cubicBezTo>
                    <a:pt x="1555" y="7851"/>
                    <a:pt x="1540" y="7894"/>
                    <a:pt x="1534" y="7940"/>
                  </a:cubicBezTo>
                  <a:cubicBezTo>
                    <a:pt x="1531" y="7975"/>
                    <a:pt x="1521" y="7989"/>
                    <a:pt x="1508" y="7989"/>
                  </a:cubicBezTo>
                  <a:cubicBezTo>
                    <a:pt x="1492" y="7989"/>
                    <a:pt x="1472" y="7965"/>
                    <a:pt x="1457" y="7931"/>
                  </a:cubicBezTo>
                  <a:cubicBezTo>
                    <a:pt x="1453" y="7931"/>
                    <a:pt x="1453" y="7922"/>
                    <a:pt x="1450" y="7913"/>
                  </a:cubicBezTo>
                  <a:cubicBezTo>
                    <a:pt x="1441" y="8012"/>
                    <a:pt x="1422" y="8043"/>
                    <a:pt x="1401" y="8043"/>
                  </a:cubicBezTo>
                  <a:cubicBezTo>
                    <a:pt x="1395" y="8043"/>
                    <a:pt x="1389" y="8041"/>
                    <a:pt x="1383" y="8037"/>
                  </a:cubicBezTo>
                  <a:cubicBezTo>
                    <a:pt x="1382" y="8036"/>
                    <a:pt x="1380" y="8036"/>
                    <a:pt x="1378" y="8036"/>
                  </a:cubicBezTo>
                  <a:cubicBezTo>
                    <a:pt x="1351" y="8036"/>
                    <a:pt x="1315" y="8161"/>
                    <a:pt x="1282" y="8161"/>
                  </a:cubicBezTo>
                  <a:cubicBezTo>
                    <a:pt x="1240" y="8179"/>
                    <a:pt x="1205" y="8259"/>
                    <a:pt x="1195" y="8357"/>
                  </a:cubicBezTo>
                  <a:cubicBezTo>
                    <a:pt x="1184" y="8445"/>
                    <a:pt x="1146" y="8401"/>
                    <a:pt x="1146" y="8454"/>
                  </a:cubicBezTo>
                  <a:cubicBezTo>
                    <a:pt x="1146" y="8517"/>
                    <a:pt x="1139" y="8579"/>
                    <a:pt x="1125" y="8632"/>
                  </a:cubicBezTo>
                  <a:cubicBezTo>
                    <a:pt x="1108" y="8694"/>
                    <a:pt x="1125" y="8721"/>
                    <a:pt x="1146" y="8818"/>
                  </a:cubicBezTo>
                  <a:cubicBezTo>
                    <a:pt x="1163" y="8916"/>
                    <a:pt x="1205" y="8907"/>
                    <a:pt x="1223" y="8934"/>
                  </a:cubicBezTo>
                  <a:cubicBezTo>
                    <a:pt x="1244" y="8969"/>
                    <a:pt x="1314" y="9120"/>
                    <a:pt x="1314" y="9182"/>
                  </a:cubicBezTo>
                  <a:cubicBezTo>
                    <a:pt x="1314" y="9235"/>
                    <a:pt x="1258" y="9386"/>
                    <a:pt x="1233" y="9422"/>
                  </a:cubicBezTo>
                  <a:cubicBezTo>
                    <a:pt x="1212" y="9466"/>
                    <a:pt x="1181" y="9563"/>
                    <a:pt x="1198" y="9617"/>
                  </a:cubicBezTo>
                  <a:cubicBezTo>
                    <a:pt x="1212" y="9679"/>
                    <a:pt x="1275" y="9927"/>
                    <a:pt x="1317" y="10123"/>
                  </a:cubicBezTo>
                  <a:cubicBezTo>
                    <a:pt x="1359" y="10318"/>
                    <a:pt x="1303" y="10229"/>
                    <a:pt x="1275" y="10318"/>
                  </a:cubicBezTo>
                  <a:cubicBezTo>
                    <a:pt x="1251" y="10397"/>
                    <a:pt x="1286" y="10513"/>
                    <a:pt x="1296" y="10566"/>
                  </a:cubicBezTo>
                  <a:cubicBezTo>
                    <a:pt x="1303" y="10628"/>
                    <a:pt x="1261" y="10619"/>
                    <a:pt x="1265" y="10664"/>
                  </a:cubicBezTo>
                  <a:cubicBezTo>
                    <a:pt x="1268" y="10717"/>
                    <a:pt x="1324" y="10735"/>
                    <a:pt x="1328" y="10779"/>
                  </a:cubicBezTo>
                  <a:cubicBezTo>
                    <a:pt x="1331" y="10823"/>
                    <a:pt x="1289" y="10868"/>
                    <a:pt x="1310" y="10948"/>
                  </a:cubicBezTo>
                  <a:cubicBezTo>
                    <a:pt x="1328" y="11028"/>
                    <a:pt x="1373" y="11019"/>
                    <a:pt x="1376" y="11117"/>
                  </a:cubicBezTo>
                  <a:cubicBezTo>
                    <a:pt x="1380" y="11214"/>
                    <a:pt x="1296" y="11232"/>
                    <a:pt x="1300" y="11303"/>
                  </a:cubicBezTo>
                  <a:cubicBezTo>
                    <a:pt x="1303" y="11383"/>
                    <a:pt x="1411" y="11480"/>
                    <a:pt x="1460" y="11631"/>
                  </a:cubicBezTo>
                  <a:cubicBezTo>
                    <a:pt x="1506" y="11773"/>
                    <a:pt x="1502" y="11818"/>
                    <a:pt x="1492" y="11897"/>
                  </a:cubicBezTo>
                  <a:cubicBezTo>
                    <a:pt x="1471" y="12048"/>
                    <a:pt x="1335" y="12190"/>
                    <a:pt x="1307" y="12368"/>
                  </a:cubicBezTo>
                  <a:cubicBezTo>
                    <a:pt x="1275" y="12536"/>
                    <a:pt x="1163" y="12634"/>
                    <a:pt x="1111" y="12776"/>
                  </a:cubicBezTo>
                  <a:cubicBezTo>
                    <a:pt x="1090" y="12838"/>
                    <a:pt x="1069" y="12909"/>
                    <a:pt x="1052" y="12980"/>
                  </a:cubicBezTo>
                  <a:cubicBezTo>
                    <a:pt x="1069" y="12962"/>
                    <a:pt x="1086" y="12945"/>
                    <a:pt x="1104" y="12927"/>
                  </a:cubicBezTo>
                  <a:cubicBezTo>
                    <a:pt x="1106" y="12924"/>
                    <a:pt x="1109" y="12922"/>
                    <a:pt x="1111" y="12922"/>
                  </a:cubicBezTo>
                  <a:cubicBezTo>
                    <a:pt x="1136" y="12922"/>
                    <a:pt x="1156" y="13083"/>
                    <a:pt x="1184" y="13140"/>
                  </a:cubicBezTo>
                  <a:cubicBezTo>
                    <a:pt x="1196" y="13170"/>
                    <a:pt x="1214" y="13175"/>
                    <a:pt x="1233" y="13175"/>
                  </a:cubicBezTo>
                  <a:cubicBezTo>
                    <a:pt x="1241" y="13175"/>
                    <a:pt x="1249" y="13174"/>
                    <a:pt x="1257" y="13174"/>
                  </a:cubicBezTo>
                  <a:cubicBezTo>
                    <a:pt x="1273" y="13174"/>
                    <a:pt x="1288" y="13177"/>
                    <a:pt x="1296" y="13202"/>
                  </a:cubicBezTo>
                  <a:cubicBezTo>
                    <a:pt x="1307" y="13246"/>
                    <a:pt x="1298" y="13263"/>
                    <a:pt x="1278" y="13263"/>
                  </a:cubicBezTo>
                  <a:cubicBezTo>
                    <a:pt x="1266" y="13263"/>
                    <a:pt x="1251" y="13256"/>
                    <a:pt x="1233" y="13246"/>
                  </a:cubicBezTo>
                  <a:cubicBezTo>
                    <a:pt x="1229" y="13245"/>
                    <a:pt x="1225" y="13243"/>
                    <a:pt x="1221" y="13243"/>
                  </a:cubicBezTo>
                  <a:cubicBezTo>
                    <a:pt x="1189" y="13243"/>
                    <a:pt x="1174" y="13306"/>
                    <a:pt x="1114" y="13362"/>
                  </a:cubicBezTo>
                  <a:cubicBezTo>
                    <a:pt x="1062" y="13406"/>
                    <a:pt x="1069" y="13450"/>
                    <a:pt x="1052" y="13486"/>
                  </a:cubicBezTo>
                  <a:cubicBezTo>
                    <a:pt x="1079" y="13601"/>
                    <a:pt x="1041" y="13619"/>
                    <a:pt x="1024" y="13708"/>
                  </a:cubicBezTo>
                  <a:cubicBezTo>
                    <a:pt x="1010" y="13805"/>
                    <a:pt x="985" y="13823"/>
                    <a:pt x="982" y="13876"/>
                  </a:cubicBezTo>
                  <a:cubicBezTo>
                    <a:pt x="982" y="13947"/>
                    <a:pt x="985" y="14010"/>
                    <a:pt x="989" y="14071"/>
                  </a:cubicBezTo>
                  <a:cubicBezTo>
                    <a:pt x="992" y="14134"/>
                    <a:pt x="999" y="14196"/>
                    <a:pt x="1017" y="14249"/>
                  </a:cubicBezTo>
                  <a:cubicBezTo>
                    <a:pt x="1038" y="14320"/>
                    <a:pt x="1003" y="14320"/>
                    <a:pt x="985" y="14356"/>
                  </a:cubicBezTo>
                  <a:cubicBezTo>
                    <a:pt x="968" y="14391"/>
                    <a:pt x="978" y="14471"/>
                    <a:pt x="1003" y="14533"/>
                  </a:cubicBezTo>
                  <a:cubicBezTo>
                    <a:pt x="1020" y="14586"/>
                    <a:pt x="1024" y="14657"/>
                    <a:pt x="1017" y="14719"/>
                  </a:cubicBezTo>
                  <a:cubicBezTo>
                    <a:pt x="1006" y="14773"/>
                    <a:pt x="1034" y="14853"/>
                    <a:pt x="1055" y="14906"/>
                  </a:cubicBezTo>
                  <a:cubicBezTo>
                    <a:pt x="1072" y="14959"/>
                    <a:pt x="1072" y="15101"/>
                    <a:pt x="1086" y="15136"/>
                  </a:cubicBezTo>
                  <a:cubicBezTo>
                    <a:pt x="1100" y="15171"/>
                    <a:pt x="1120" y="15195"/>
                    <a:pt x="1140" y="15195"/>
                  </a:cubicBezTo>
                  <a:cubicBezTo>
                    <a:pt x="1146" y="15195"/>
                    <a:pt x="1151" y="15194"/>
                    <a:pt x="1156" y="15190"/>
                  </a:cubicBezTo>
                  <a:cubicBezTo>
                    <a:pt x="1162" y="15184"/>
                    <a:pt x="1168" y="15181"/>
                    <a:pt x="1173" y="15181"/>
                  </a:cubicBezTo>
                  <a:cubicBezTo>
                    <a:pt x="1192" y="15181"/>
                    <a:pt x="1211" y="15215"/>
                    <a:pt x="1219" y="15270"/>
                  </a:cubicBezTo>
                  <a:cubicBezTo>
                    <a:pt x="1225" y="15297"/>
                    <a:pt x="1233" y="15307"/>
                    <a:pt x="1243" y="15307"/>
                  </a:cubicBezTo>
                  <a:cubicBezTo>
                    <a:pt x="1255" y="15307"/>
                    <a:pt x="1270" y="15290"/>
                    <a:pt x="1286" y="15270"/>
                  </a:cubicBezTo>
                  <a:cubicBezTo>
                    <a:pt x="1290" y="15264"/>
                    <a:pt x="1296" y="15262"/>
                    <a:pt x="1302" y="15262"/>
                  </a:cubicBezTo>
                  <a:cubicBezTo>
                    <a:pt x="1337" y="15262"/>
                    <a:pt x="1390" y="15336"/>
                    <a:pt x="1404" y="15358"/>
                  </a:cubicBezTo>
                  <a:cubicBezTo>
                    <a:pt x="1422" y="15376"/>
                    <a:pt x="1415" y="15500"/>
                    <a:pt x="1415" y="15580"/>
                  </a:cubicBezTo>
                  <a:cubicBezTo>
                    <a:pt x="1418" y="15660"/>
                    <a:pt x="1401" y="15767"/>
                    <a:pt x="1429" y="15820"/>
                  </a:cubicBezTo>
                  <a:cubicBezTo>
                    <a:pt x="1460" y="15873"/>
                    <a:pt x="1453" y="15988"/>
                    <a:pt x="1488" y="16024"/>
                  </a:cubicBezTo>
                  <a:cubicBezTo>
                    <a:pt x="1527" y="16059"/>
                    <a:pt x="1541" y="16193"/>
                    <a:pt x="1562" y="16210"/>
                  </a:cubicBezTo>
                  <a:cubicBezTo>
                    <a:pt x="1593" y="16237"/>
                    <a:pt x="1617" y="16299"/>
                    <a:pt x="1631" y="16379"/>
                  </a:cubicBezTo>
                  <a:cubicBezTo>
                    <a:pt x="1639" y="16441"/>
                    <a:pt x="1593" y="16503"/>
                    <a:pt x="1569" y="16530"/>
                  </a:cubicBezTo>
                  <a:cubicBezTo>
                    <a:pt x="1566" y="16533"/>
                    <a:pt x="1562" y="16534"/>
                    <a:pt x="1559" y="16534"/>
                  </a:cubicBezTo>
                  <a:cubicBezTo>
                    <a:pt x="1537" y="16534"/>
                    <a:pt x="1509" y="16480"/>
                    <a:pt x="1491" y="16480"/>
                  </a:cubicBezTo>
                  <a:cubicBezTo>
                    <a:pt x="1485" y="16480"/>
                    <a:pt x="1481" y="16484"/>
                    <a:pt x="1478" y="16494"/>
                  </a:cubicBezTo>
                  <a:cubicBezTo>
                    <a:pt x="1460" y="16548"/>
                    <a:pt x="1485" y="16636"/>
                    <a:pt x="1499" y="16805"/>
                  </a:cubicBezTo>
                  <a:cubicBezTo>
                    <a:pt x="1513" y="16965"/>
                    <a:pt x="1523" y="16982"/>
                    <a:pt x="1551" y="16982"/>
                  </a:cubicBezTo>
                  <a:cubicBezTo>
                    <a:pt x="1579" y="16982"/>
                    <a:pt x="1590" y="16929"/>
                    <a:pt x="1610" y="16893"/>
                  </a:cubicBezTo>
                  <a:cubicBezTo>
                    <a:pt x="1615" y="16887"/>
                    <a:pt x="1621" y="16885"/>
                    <a:pt x="1627" y="16885"/>
                  </a:cubicBezTo>
                  <a:cubicBezTo>
                    <a:pt x="1644" y="16885"/>
                    <a:pt x="1665" y="16898"/>
                    <a:pt x="1681" y="16898"/>
                  </a:cubicBezTo>
                  <a:cubicBezTo>
                    <a:pt x="1686" y="16898"/>
                    <a:pt x="1691" y="16897"/>
                    <a:pt x="1694" y="16893"/>
                  </a:cubicBezTo>
                  <a:cubicBezTo>
                    <a:pt x="1702" y="16882"/>
                    <a:pt x="1721" y="16873"/>
                    <a:pt x="1740" y="16873"/>
                  </a:cubicBezTo>
                  <a:cubicBezTo>
                    <a:pt x="1763" y="16873"/>
                    <a:pt x="1788" y="16886"/>
                    <a:pt x="1796" y="16920"/>
                  </a:cubicBezTo>
                  <a:cubicBezTo>
                    <a:pt x="1813" y="16991"/>
                    <a:pt x="1820" y="17080"/>
                    <a:pt x="1813" y="17169"/>
                  </a:cubicBezTo>
                  <a:cubicBezTo>
                    <a:pt x="1803" y="17222"/>
                    <a:pt x="1827" y="17284"/>
                    <a:pt x="1841" y="17355"/>
                  </a:cubicBezTo>
                  <a:cubicBezTo>
                    <a:pt x="1855" y="17426"/>
                    <a:pt x="1914" y="17391"/>
                    <a:pt x="1935" y="17408"/>
                  </a:cubicBezTo>
                  <a:cubicBezTo>
                    <a:pt x="1953" y="17435"/>
                    <a:pt x="1998" y="17595"/>
                    <a:pt x="1991" y="17666"/>
                  </a:cubicBezTo>
                  <a:cubicBezTo>
                    <a:pt x="1984" y="17724"/>
                    <a:pt x="2002" y="17744"/>
                    <a:pt x="2021" y="17744"/>
                  </a:cubicBezTo>
                  <a:cubicBezTo>
                    <a:pt x="2027" y="17744"/>
                    <a:pt x="2034" y="17741"/>
                    <a:pt x="2040" y="17737"/>
                  </a:cubicBezTo>
                  <a:cubicBezTo>
                    <a:pt x="2043" y="17732"/>
                    <a:pt x="2046" y="17730"/>
                    <a:pt x="2049" y="17730"/>
                  </a:cubicBezTo>
                  <a:cubicBezTo>
                    <a:pt x="2065" y="17730"/>
                    <a:pt x="2082" y="17778"/>
                    <a:pt x="2100" y="17808"/>
                  </a:cubicBezTo>
                  <a:cubicBezTo>
                    <a:pt x="2108" y="17822"/>
                    <a:pt x="2118" y="17830"/>
                    <a:pt x="2128" y="17830"/>
                  </a:cubicBezTo>
                  <a:cubicBezTo>
                    <a:pt x="2142" y="17830"/>
                    <a:pt x="2156" y="17816"/>
                    <a:pt x="2166" y="17790"/>
                  </a:cubicBezTo>
                  <a:cubicBezTo>
                    <a:pt x="2178" y="17769"/>
                    <a:pt x="2196" y="17751"/>
                    <a:pt x="2211" y="17751"/>
                  </a:cubicBezTo>
                  <a:cubicBezTo>
                    <a:pt x="2221" y="17751"/>
                    <a:pt x="2230" y="17759"/>
                    <a:pt x="2236" y="17781"/>
                  </a:cubicBezTo>
                  <a:cubicBezTo>
                    <a:pt x="2246" y="17825"/>
                    <a:pt x="2292" y="17923"/>
                    <a:pt x="2292" y="17958"/>
                  </a:cubicBezTo>
                  <a:cubicBezTo>
                    <a:pt x="2292" y="17985"/>
                    <a:pt x="2362" y="17958"/>
                    <a:pt x="2393" y="18003"/>
                  </a:cubicBezTo>
                  <a:cubicBezTo>
                    <a:pt x="2428" y="18047"/>
                    <a:pt x="2466" y="18020"/>
                    <a:pt x="2501" y="18074"/>
                  </a:cubicBezTo>
                  <a:cubicBezTo>
                    <a:pt x="2536" y="18127"/>
                    <a:pt x="2571" y="18127"/>
                    <a:pt x="2575" y="18189"/>
                  </a:cubicBezTo>
                  <a:cubicBezTo>
                    <a:pt x="2578" y="18251"/>
                    <a:pt x="2536" y="18305"/>
                    <a:pt x="2536" y="18331"/>
                  </a:cubicBezTo>
                  <a:cubicBezTo>
                    <a:pt x="2536" y="18358"/>
                    <a:pt x="2568" y="18384"/>
                    <a:pt x="2568" y="18420"/>
                  </a:cubicBezTo>
                  <a:cubicBezTo>
                    <a:pt x="2568" y="18464"/>
                    <a:pt x="2529" y="18464"/>
                    <a:pt x="2526" y="18509"/>
                  </a:cubicBezTo>
                  <a:cubicBezTo>
                    <a:pt x="2519" y="18544"/>
                    <a:pt x="2547" y="18597"/>
                    <a:pt x="2554" y="18633"/>
                  </a:cubicBezTo>
                  <a:cubicBezTo>
                    <a:pt x="2557" y="18668"/>
                    <a:pt x="2529" y="18793"/>
                    <a:pt x="2529" y="18828"/>
                  </a:cubicBezTo>
                  <a:cubicBezTo>
                    <a:pt x="2529" y="18838"/>
                    <a:pt x="2522" y="18842"/>
                    <a:pt x="2512" y="18842"/>
                  </a:cubicBezTo>
                  <a:cubicBezTo>
                    <a:pt x="2487" y="18842"/>
                    <a:pt x="2440" y="18819"/>
                    <a:pt x="2428" y="18819"/>
                  </a:cubicBezTo>
                  <a:cubicBezTo>
                    <a:pt x="2407" y="18819"/>
                    <a:pt x="2348" y="18988"/>
                    <a:pt x="2330" y="18997"/>
                  </a:cubicBezTo>
                  <a:cubicBezTo>
                    <a:pt x="2309" y="19006"/>
                    <a:pt x="2320" y="19085"/>
                    <a:pt x="2327" y="19157"/>
                  </a:cubicBezTo>
                  <a:cubicBezTo>
                    <a:pt x="2360" y="19136"/>
                    <a:pt x="2394" y="19125"/>
                    <a:pt x="2419" y="19125"/>
                  </a:cubicBezTo>
                  <a:cubicBezTo>
                    <a:pt x="2439" y="19125"/>
                    <a:pt x="2453" y="19132"/>
                    <a:pt x="2456" y="19148"/>
                  </a:cubicBezTo>
                  <a:cubicBezTo>
                    <a:pt x="2466" y="19201"/>
                    <a:pt x="2327" y="19370"/>
                    <a:pt x="2299" y="19387"/>
                  </a:cubicBezTo>
                  <a:cubicBezTo>
                    <a:pt x="2274" y="19405"/>
                    <a:pt x="2351" y="19511"/>
                    <a:pt x="2348" y="19574"/>
                  </a:cubicBezTo>
                  <a:cubicBezTo>
                    <a:pt x="2348" y="19627"/>
                    <a:pt x="2267" y="19645"/>
                    <a:pt x="2274" y="19760"/>
                  </a:cubicBezTo>
                  <a:cubicBezTo>
                    <a:pt x="2281" y="19884"/>
                    <a:pt x="2246" y="19902"/>
                    <a:pt x="2204" y="19902"/>
                  </a:cubicBezTo>
                  <a:cubicBezTo>
                    <a:pt x="2162" y="19902"/>
                    <a:pt x="2148" y="19973"/>
                    <a:pt x="2169" y="19982"/>
                  </a:cubicBezTo>
                  <a:cubicBezTo>
                    <a:pt x="2190" y="19991"/>
                    <a:pt x="2190" y="20141"/>
                    <a:pt x="2271" y="20195"/>
                  </a:cubicBezTo>
                  <a:cubicBezTo>
                    <a:pt x="2351" y="20248"/>
                    <a:pt x="2435" y="20443"/>
                    <a:pt x="2505" y="20638"/>
                  </a:cubicBezTo>
                  <a:cubicBezTo>
                    <a:pt x="2515" y="20665"/>
                    <a:pt x="2526" y="20683"/>
                    <a:pt x="2540" y="20701"/>
                  </a:cubicBezTo>
                  <a:cubicBezTo>
                    <a:pt x="2554" y="20683"/>
                    <a:pt x="2568" y="20656"/>
                    <a:pt x="2585" y="20647"/>
                  </a:cubicBezTo>
                  <a:cubicBezTo>
                    <a:pt x="2637" y="20647"/>
                    <a:pt x="2693" y="20683"/>
                    <a:pt x="2735" y="20763"/>
                  </a:cubicBezTo>
                  <a:cubicBezTo>
                    <a:pt x="2749" y="20786"/>
                    <a:pt x="2773" y="20792"/>
                    <a:pt x="2800" y="20792"/>
                  </a:cubicBezTo>
                  <a:cubicBezTo>
                    <a:pt x="2831" y="20792"/>
                    <a:pt x="2866" y="20784"/>
                    <a:pt x="2893" y="20784"/>
                  </a:cubicBezTo>
                  <a:cubicBezTo>
                    <a:pt x="2913" y="20784"/>
                    <a:pt x="2929" y="20789"/>
                    <a:pt x="2934" y="20807"/>
                  </a:cubicBezTo>
                  <a:cubicBezTo>
                    <a:pt x="2952" y="20878"/>
                    <a:pt x="2980" y="20923"/>
                    <a:pt x="3011" y="20940"/>
                  </a:cubicBezTo>
                  <a:cubicBezTo>
                    <a:pt x="3036" y="20940"/>
                    <a:pt x="3060" y="21055"/>
                    <a:pt x="3082" y="21055"/>
                  </a:cubicBezTo>
                  <a:cubicBezTo>
                    <a:pt x="3085" y="21055"/>
                    <a:pt x="3089" y="21053"/>
                    <a:pt x="3092" y="21047"/>
                  </a:cubicBezTo>
                  <a:cubicBezTo>
                    <a:pt x="3113" y="21002"/>
                    <a:pt x="3197" y="21002"/>
                    <a:pt x="3221" y="21002"/>
                  </a:cubicBezTo>
                  <a:cubicBezTo>
                    <a:pt x="3245" y="21002"/>
                    <a:pt x="3245" y="21047"/>
                    <a:pt x="3266" y="21047"/>
                  </a:cubicBezTo>
                  <a:cubicBezTo>
                    <a:pt x="3286" y="21047"/>
                    <a:pt x="3287" y="21252"/>
                    <a:pt x="3303" y="21252"/>
                  </a:cubicBezTo>
                  <a:cubicBezTo>
                    <a:pt x="3303" y="21252"/>
                    <a:pt x="3304" y="21251"/>
                    <a:pt x="3305" y="21251"/>
                  </a:cubicBezTo>
                  <a:cubicBezTo>
                    <a:pt x="3306" y="21250"/>
                    <a:pt x="3307" y="21249"/>
                    <a:pt x="3308" y="21249"/>
                  </a:cubicBezTo>
                  <a:cubicBezTo>
                    <a:pt x="3329" y="21249"/>
                    <a:pt x="3384" y="21384"/>
                    <a:pt x="3424" y="21393"/>
                  </a:cubicBezTo>
                  <a:cubicBezTo>
                    <a:pt x="3460" y="21410"/>
                    <a:pt x="3497" y="21572"/>
                    <a:pt x="3515" y="21572"/>
                  </a:cubicBezTo>
                  <a:cubicBezTo>
                    <a:pt x="3516" y="21572"/>
                    <a:pt x="3517" y="21571"/>
                    <a:pt x="3518" y="21570"/>
                  </a:cubicBezTo>
                  <a:cubicBezTo>
                    <a:pt x="3519" y="21570"/>
                    <a:pt x="3520" y="21570"/>
                    <a:pt x="3521" y="21570"/>
                  </a:cubicBezTo>
                  <a:cubicBezTo>
                    <a:pt x="3532" y="21570"/>
                    <a:pt x="3546" y="21600"/>
                    <a:pt x="3558" y="21600"/>
                  </a:cubicBezTo>
                  <a:cubicBezTo>
                    <a:pt x="3564" y="21600"/>
                    <a:pt x="3569" y="21592"/>
                    <a:pt x="3574" y="21570"/>
                  </a:cubicBezTo>
                  <a:cubicBezTo>
                    <a:pt x="3584" y="21499"/>
                    <a:pt x="3640" y="21535"/>
                    <a:pt x="3654" y="21419"/>
                  </a:cubicBezTo>
                  <a:cubicBezTo>
                    <a:pt x="3584" y="21189"/>
                    <a:pt x="3507" y="20931"/>
                    <a:pt x="3511" y="20834"/>
                  </a:cubicBezTo>
                  <a:cubicBezTo>
                    <a:pt x="3514" y="20674"/>
                    <a:pt x="3539" y="20567"/>
                    <a:pt x="3462" y="20390"/>
                  </a:cubicBezTo>
                  <a:cubicBezTo>
                    <a:pt x="3382" y="20212"/>
                    <a:pt x="3469" y="20097"/>
                    <a:pt x="3525" y="19911"/>
                  </a:cubicBezTo>
                  <a:cubicBezTo>
                    <a:pt x="3574" y="19742"/>
                    <a:pt x="3682" y="19671"/>
                    <a:pt x="3748" y="19547"/>
                  </a:cubicBezTo>
                  <a:cubicBezTo>
                    <a:pt x="3735" y="19529"/>
                    <a:pt x="3720" y="19502"/>
                    <a:pt x="3706" y="19485"/>
                  </a:cubicBezTo>
                  <a:cubicBezTo>
                    <a:pt x="3658" y="19432"/>
                    <a:pt x="3640" y="19370"/>
                    <a:pt x="3679" y="19343"/>
                  </a:cubicBezTo>
                  <a:cubicBezTo>
                    <a:pt x="3720" y="19307"/>
                    <a:pt x="3703" y="19254"/>
                    <a:pt x="3665" y="19130"/>
                  </a:cubicBezTo>
                  <a:cubicBezTo>
                    <a:pt x="3623" y="19014"/>
                    <a:pt x="3605" y="18899"/>
                    <a:pt x="3584" y="18899"/>
                  </a:cubicBezTo>
                  <a:cubicBezTo>
                    <a:pt x="3576" y="18897"/>
                    <a:pt x="3568" y="18895"/>
                    <a:pt x="3560" y="18895"/>
                  </a:cubicBezTo>
                  <a:cubicBezTo>
                    <a:pt x="3538" y="18895"/>
                    <a:pt x="3516" y="18904"/>
                    <a:pt x="3493" y="18917"/>
                  </a:cubicBezTo>
                  <a:cubicBezTo>
                    <a:pt x="3490" y="18920"/>
                    <a:pt x="3487" y="18921"/>
                    <a:pt x="3485" y="18921"/>
                  </a:cubicBezTo>
                  <a:cubicBezTo>
                    <a:pt x="3463" y="18921"/>
                    <a:pt x="3466" y="18827"/>
                    <a:pt x="3472" y="18740"/>
                  </a:cubicBezTo>
                  <a:cubicBezTo>
                    <a:pt x="3479" y="18633"/>
                    <a:pt x="3410" y="18650"/>
                    <a:pt x="3399" y="18606"/>
                  </a:cubicBezTo>
                  <a:cubicBezTo>
                    <a:pt x="3389" y="18562"/>
                    <a:pt x="3416" y="18411"/>
                    <a:pt x="3427" y="18402"/>
                  </a:cubicBezTo>
                  <a:cubicBezTo>
                    <a:pt x="3438" y="18384"/>
                    <a:pt x="3472" y="18340"/>
                    <a:pt x="3472" y="18296"/>
                  </a:cubicBezTo>
                  <a:cubicBezTo>
                    <a:pt x="3472" y="18251"/>
                    <a:pt x="3410" y="18242"/>
                    <a:pt x="3431" y="18136"/>
                  </a:cubicBezTo>
                  <a:cubicBezTo>
                    <a:pt x="3455" y="18029"/>
                    <a:pt x="3500" y="18029"/>
                    <a:pt x="3500" y="17932"/>
                  </a:cubicBezTo>
                  <a:cubicBezTo>
                    <a:pt x="3500" y="17854"/>
                    <a:pt x="3517" y="17786"/>
                    <a:pt x="3541" y="17786"/>
                  </a:cubicBezTo>
                  <a:cubicBezTo>
                    <a:pt x="3550" y="17786"/>
                    <a:pt x="3560" y="17795"/>
                    <a:pt x="3570" y="17816"/>
                  </a:cubicBezTo>
                  <a:cubicBezTo>
                    <a:pt x="3609" y="17881"/>
                    <a:pt x="3626" y="18043"/>
                    <a:pt x="3661" y="18043"/>
                  </a:cubicBezTo>
                  <a:cubicBezTo>
                    <a:pt x="3665" y="18043"/>
                    <a:pt x="3668" y="18041"/>
                    <a:pt x="3672" y="18038"/>
                  </a:cubicBezTo>
                  <a:cubicBezTo>
                    <a:pt x="3717" y="17994"/>
                    <a:pt x="3689" y="17888"/>
                    <a:pt x="3686" y="17825"/>
                  </a:cubicBezTo>
                  <a:cubicBezTo>
                    <a:pt x="3679" y="17772"/>
                    <a:pt x="3668" y="17683"/>
                    <a:pt x="3717" y="17657"/>
                  </a:cubicBezTo>
                  <a:cubicBezTo>
                    <a:pt x="3769" y="17621"/>
                    <a:pt x="3745" y="17488"/>
                    <a:pt x="3783" y="17488"/>
                  </a:cubicBezTo>
                  <a:cubicBezTo>
                    <a:pt x="3825" y="17488"/>
                    <a:pt x="3899" y="17355"/>
                    <a:pt x="3920" y="17328"/>
                  </a:cubicBezTo>
                  <a:cubicBezTo>
                    <a:pt x="3940" y="17306"/>
                    <a:pt x="3979" y="17251"/>
                    <a:pt x="4002" y="17251"/>
                  </a:cubicBezTo>
                  <a:cubicBezTo>
                    <a:pt x="4007" y="17251"/>
                    <a:pt x="4011" y="17253"/>
                    <a:pt x="4014" y="17257"/>
                  </a:cubicBezTo>
                  <a:cubicBezTo>
                    <a:pt x="4029" y="17274"/>
                    <a:pt x="4046" y="17307"/>
                    <a:pt x="4060" y="17307"/>
                  </a:cubicBezTo>
                  <a:cubicBezTo>
                    <a:pt x="4069" y="17307"/>
                    <a:pt x="4077" y="17295"/>
                    <a:pt x="4084" y="17257"/>
                  </a:cubicBezTo>
                  <a:cubicBezTo>
                    <a:pt x="4090" y="17211"/>
                    <a:pt x="4107" y="17193"/>
                    <a:pt x="4124" y="17193"/>
                  </a:cubicBezTo>
                  <a:cubicBezTo>
                    <a:pt x="4146" y="17193"/>
                    <a:pt x="4169" y="17222"/>
                    <a:pt x="4171" y="17257"/>
                  </a:cubicBezTo>
                  <a:cubicBezTo>
                    <a:pt x="4178" y="17311"/>
                    <a:pt x="4283" y="17311"/>
                    <a:pt x="4318" y="17373"/>
                  </a:cubicBezTo>
                  <a:cubicBezTo>
                    <a:pt x="4353" y="17435"/>
                    <a:pt x="4423" y="17550"/>
                    <a:pt x="4423" y="17612"/>
                  </a:cubicBezTo>
                  <a:cubicBezTo>
                    <a:pt x="4423" y="17648"/>
                    <a:pt x="4439" y="17700"/>
                    <a:pt x="4449" y="17700"/>
                  </a:cubicBezTo>
                  <a:cubicBezTo>
                    <a:pt x="4454" y="17700"/>
                    <a:pt x="4458" y="17688"/>
                    <a:pt x="4458" y="17657"/>
                  </a:cubicBezTo>
                  <a:cubicBezTo>
                    <a:pt x="4458" y="17607"/>
                    <a:pt x="4464" y="17587"/>
                    <a:pt x="4475" y="17587"/>
                  </a:cubicBezTo>
                  <a:cubicBezTo>
                    <a:pt x="4487" y="17587"/>
                    <a:pt x="4507" y="17614"/>
                    <a:pt x="4531" y="17657"/>
                  </a:cubicBezTo>
                  <a:cubicBezTo>
                    <a:pt x="4548" y="17684"/>
                    <a:pt x="4568" y="17696"/>
                    <a:pt x="4586" y="17696"/>
                  </a:cubicBezTo>
                  <a:cubicBezTo>
                    <a:pt x="4615" y="17696"/>
                    <a:pt x="4641" y="17665"/>
                    <a:pt x="4650" y="17621"/>
                  </a:cubicBezTo>
                  <a:cubicBezTo>
                    <a:pt x="4658" y="17567"/>
                    <a:pt x="4708" y="17502"/>
                    <a:pt x="4744" y="17502"/>
                  </a:cubicBezTo>
                  <a:cubicBezTo>
                    <a:pt x="4755" y="17502"/>
                    <a:pt x="4765" y="17509"/>
                    <a:pt x="4772" y="17524"/>
                  </a:cubicBezTo>
                  <a:cubicBezTo>
                    <a:pt x="4788" y="17555"/>
                    <a:pt x="4799" y="17583"/>
                    <a:pt x="4812" y="17583"/>
                  </a:cubicBezTo>
                  <a:cubicBezTo>
                    <a:pt x="4821" y="17583"/>
                    <a:pt x="4831" y="17569"/>
                    <a:pt x="4845" y="17532"/>
                  </a:cubicBezTo>
                  <a:cubicBezTo>
                    <a:pt x="4859" y="17492"/>
                    <a:pt x="4884" y="17474"/>
                    <a:pt x="4907" y="17474"/>
                  </a:cubicBezTo>
                  <a:cubicBezTo>
                    <a:pt x="4935" y="17474"/>
                    <a:pt x="4962" y="17502"/>
                    <a:pt x="4968" y="17550"/>
                  </a:cubicBezTo>
                  <a:cubicBezTo>
                    <a:pt x="4978" y="17639"/>
                    <a:pt x="5020" y="17657"/>
                    <a:pt x="5052" y="17657"/>
                  </a:cubicBezTo>
                  <a:cubicBezTo>
                    <a:pt x="5083" y="17657"/>
                    <a:pt x="5089" y="17758"/>
                    <a:pt x="5108" y="17758"/>
                  </a:cubicBezTo>
                  <a:cubicBezTo>
                    <a:pt x="5110" y="17758"/>
                    <a:pt x="5112" y="17757"/>
                    <a:pt x="5114" y="17754"/>
                  </a:cubicBezTo>
                  <a:cubicBezTo>
                    <a:pt x="5134" y="17729"/>
                    <a:pt x="5132" y="17593"/>
                    <a:pt x="5152" y="17593"/>
                  </a:cubicBezTo>
                  <a:cubicBezTo>
                    <a:pt x="5154" y="17593"/>
                    <a:pt x="5155" y="17594"/>
                    <a:pt x="5156" y="17595"/>
                  </a:cubicBezTo>
                  <a:cubicBezTo>
                    <a:pt x="5184" y="17612"/>
                    <a:pt x="5209" y="17692"/>
                    <a:pt x="5254" y="17692"/>
                  </a:cubicBezTo>
                  <a:cubicBezTo>
                    <a:pt x="5300" y="17692"/>
                    <a:pt x="5331" y="17666"/>
                    <a:pt x="5331" y="17577"/>
                  </a:cubicBezTo>
                  <a:cubicBezTo>
                    <a:pt x="5331" y="17488"/>
                    <a:pt x="5327" y="17346"/>
                    <a:pt x="5300" y="17346"/>
                  </a:cubicBezTo>
                  <a:cubicBezTo>
                    <a:pt x="5271" y="17346"/>
                    <a:pt x="5240" y="17266"/>
                    <a:pt x="5209" y="17266"/>
                  </a:cubicBezTo>
                  <a:cubicBezTo>
                    <a:pt x="5174" y="17266"/>
                    <a:pt x="5142" y="17124"/>
                    <a:pt x="5174" y="17098"/>
                  </a:cubicBezTo>
                  <a:cubicBezTo>
                    <a:pt x="5209" y="17062"/>
                    <a:pt x="5264" y="16991"/>
                    <a:pt x="5254" y="16920"/>
                  </a:cubicBezTo>
                  <a:cubicBezTo>
                    <a:pt x="5240" y="16849"/>
                    <a:pt x="5230" y="16698"/>
                    <a:pt x="5275" y="16680"/>
                  </a:cubicBezTo>
                  <a:cubicBezTo>
                    <a:pt x="5320" y="16672"/>
                    <a:pt x="5415" y="16672"/>
                    <a:pt x="5411" y="16627"/>
                  </a:cubicBezTo>
                  <a:cubicBezTo>
                    <a:pt x="5404" y="16583"/>
                    <a:pt x="5313" y="16548"/>
                    <a:pt x="5300" y="16476"/>
                  </a:cubicBezTo>
                  <a:cubicBezTo>
                    <a:pt x="5282" y="16406"/>
                    <a:pt x="5275" y="16228"/>
                    <a:pt x="5293" y="16201"/>
                  </a:cubicBezTo>
                  <a:cubicBezTo>
                    <a:pt x="5298" y="16190"/>
                    <a:pt x="5308" y="16187"/>
                    <a:pt x="5319" y="16187"/>
                  </a:cubicBezTo>
                  <a:cubicBezTo>
                    <a:pt x="5334" y="16187"/>
                    <a:pt x="5352" y="16193"/>
                    <a:pt x="5369" y="16193"/>
                  </a:cubicBezTo>
                  <a:cubicBezTo>
                    <a:pt x="5379" y="16193"/>
                    <a:pt x="5389" y="16190"/>
                    <a:pt x="5397" y="16184"/>
                  </a:cubicBezTo>
                  <a:cubicBezTo>
                    <a:pt x="5403" y="16179"/>
                    <a:pt x="5411" y="16177"/>
                    <a:pt x="5419" y="16177"/>
                  </a:cubicBezTo>
                  <a:cubicBezTo>
                    <a:pt x="5438" y="16177"/>
                    <a:pt x="5461" y="16186"/>
                    <a:pt x="5484" y="16186"/>
                  </a:cubicBezTo>
                  <a:cubicBezTo>
                    <a:pt x="5508" y="16186"/>
                    <a:pt x="5532" y="16176"/>
                    <a:pt x="5551" y="16139"/>
                  </a:cubicBezTo>
                  <a:cubicBezTo>
                    <a:pt x="5596" y="16050"/>
                    <a:pt x="5691" y="16041"/>
                    <a:pt x="5740" y="16041"/>
                  </a:cubicBezTo>
                  <a:cubicBezTo>
                    <a:pt x="5792" y="16041"/>
                    <a:pt x="5831" y="15953"/>
                    <a:pt x="5872" y="15935"/>
                  </a:cubicBezTo>
                  <a:cubicBezTo>
                    <a:pt x="5932" y="15918"/>
                    <a:pt x="5991" y="15882"/>
                    <a:pt x="6050" y="15846"/>
                  </a:cubicBezTo>
                  <a:cubicBezTo>
                    <a:pt x="6079" y="15820"/>
                    <a:pt x="6229" y="15758"/>
                    <a:pt x="6236" y="15687"/>
                  </a:cubicBezTo>
                  <a:cubicBezTo>
                    <a:pt x="6241" y="15630"/>
                    <a:pt x="6318" y="15579"/>
                    <a:pt x="6365" y="15579"/>
                  </a:cubicBezTo>
                  <a:cubicBezTo>
                    <a:pt x="6377" y="15579"/>
                    <a:pt x="6387" y="15582"/>
                    <a:pt x="6393" y="15589"/>
                  </a:cubicBezTo>
                  <a:cubicBezTo>
                    <a:pt x="6414" y="15619"/>
                    <a:pt x="6437" y="15637"/>
                    <a:pt x="6460" y="15637"/>
                  </a:cubicBezTo>
                  <a:cubicBezTo>
                    <a:pt x="6470" y="15637"/>
                    <a:pt x="6481" y="15633"/>
                    <a:pt x="6491" y="15624"/>
                  </a:cubicBezTo>
                  <a:cubicBezTo>
                    <a:pt x="6494" y="15621"/>
                    <a:pt x="6499" y="15620"/>
                    <a:pt x="6503" y="15620"/>
                  </a:cubicBezTo>
                  <a:cubicBezTo>
                    <a:pt x="6533" y="15620"/>
                    <a:pt x="6577" y="15688"/>
                    <a:pt x="6571" y="15758"/>
                  </a:cubicBezTo>
                  <a:cubicBezTo>
                    <a:pt x="6568" y="15837"/>
                    <a:pt x="6599" y="15926"/>
                    <a:pt x="6595" y="15997"/>
                  </a:cubicBezTo>
                  <a:cubicBezTo>
                    <a:pt x="6592" y="16059"/>
                    <a:pt x="6564" y="16077"/>
                    <a:pt x="6581" y="16131"/>
                  </a:cubicBezTo>
                  <a:cubicBezTo>
                    <a:pt x="6587" y="16148"/>
                    <a:pt x="6599" y="16156"/>
                    <a:pt x="6614" y="16156"/>
                  </a:cubicBezTo>
                  <a:cubicBezTo>
                    <a:pt x="6643" y="16156"/>
                    <a:pt x="6680" y="16124"/>
                    <a:pt x="6697" y="16077"/>
                  </a:cubicBezTo>
                  <a:cubicBezTo>
                    <a:pt x="6701" y="16063"/>
                    <a:pt x="6707" y="16057"/>
                    <a:pt x="6711" y="16057"/>
                  </a:cubicBezTo>
                  <a:cubicBezTo>
                    <a:pt x="6728" y="16057"/>
                    <a:pt x="6742" y="16125"/>
                    <a:pt x="6742" y="16166"/>
                  </a:cubicBezTo>
                  <a:cubicBezTo>
                    <a:pt x="6742" y="16193"/>
                    <a:pt x="6757" y="16221"/>
                    <a:pt x="6768" y="16221"/>
                  </a:cubicBezTo>
                  <a:cubicBezTo>
                    <a:pt x="6775" y="16221"/>
                    <a:pt x="6781" y="16211"/>
                    <a:pt x="6781" y="16184"/>
                  </a:cubicBezTo>
                  <a:cubicBezTo>
                    <a:pt x="6781" y="16162"/>
                    <a:pt x="6786" y="16153"/>
                    <a:pt x="6793" y="16153"/>
                  </a:cubicBezTo>
                  <a:cubicBezTo>
                    <a:pt x="6807" y="16153"/>
                    <a:pt x="6829" y="16182"/>
                    <a:pt x="6840" y="16210"/>
                  </a:cubicBezTo>
                  <a:cubicBezTo>
                    <a:pt x="6843" y="16219"/>
                    <a:pt x="6847" y="16222"/>
                    <a:pt x="6852" y="16222"/>
                  </a:cubicBezTo>
                  <a:cubicBezTo>
                    <a:pt x="6866" y="16222"/>
                    <a:pt x="6884" y="16201"/>
                    <a:pt x="6896" y="16201"/>
                  </a:cubicBezTo>
                  <a:cubicBezTo>
                    <a:pt x="6902" y="16201"/>
                    <a:pt x="6906" y="16208"/>
                    <a:pt x="6906" y="16228"/>
                  </a:cubicBezTo>
                  <a:cubicBezTo>
                    <a:pt x="6906" y="16299"/>
                    <a:pt x="6826" y="16361"/>
                    <a:pt x="6861" y="16441"/>
                  </a:cubicBezTo>
                  <a:cubicBezTo>
                    <a:pt x="6868" y="16456"/>
                    <a:pt x="6874" y="16462"/>
                    <a:pt x="6879" y="16462"/>
                  </a:cubicBezTo>
                  <a:cubicBezTo>
                    <a:pt x="6902" y="16462"/>
                    <a:pt x="6920" y="16374"/>
                    <a:pt x="6948" y="16374"/>
                  </a:cubicBezTo>
                  <a:cubicBezTo>
                    <a:pt x="6951" y="16374"/>
                    <a:pt x="6955" y="16376"/>
                    <a:pt x="6959" y="16379"/>
                  </a:cubicBezTo>
                  <a:cubicBezTo>
                    <a:pt x="6964" y="16384"/>
                    <a:pt x="6969" y="16386"/>
                    <a:pt x="6974" y="16386"/>
                  </a:cubicBezTo>
                  <a:cubicBezTo>
                    <a:pt x="7013" y="16386"/>
                    <a:pt x="7061" y="16252"/>
                    <a:pt x="7095" y="16237"/>
                  </a:cubicBezTo>
                  <a:cubicBezTo>
                    <a:pt x="7137" y="16193"/>
                    <a:pt x="7175" y="16139"/>
                    <a:pt x="7210" y="16068"/>
                  </a:cubicBezTo>
                  <a:cubicBezTo>
                    <a:pt x="7225" y="16046"/>
                    <a:pt x="7246" y="16036"/>
                    <a:pt x="7263" y="16036"/>
                  </a:cubicBezTo>
                  <a:cubicBezTo>
                    <a:pt x="7288" y="16036"/>
                    <a:pt x="7306" y="16055"/>
                    <a:pt x="7294" y="16086"/>
                  </a:cubicBezTo>
                  <a:cubicBezTo>
                    <a:pt x="7273" y="16148"/>
                    <a:pt x="7245" y="16254"/>
                    <a:pt x="7329" y="16335"/>
                  </a:cubicBezTo>
                  <a:cubicBezTo>
                    <a:pt x="7413" y="16423"/>
                    <a:pt x="7511" y="16849"/>
                    <a:pt x="7563" y="17062"/>
                  </a:cubicBezTo>
                  <a:cubicBezTo>
                    <a:pt x="7616" y="17275"/>
                    <a:pt x="7668" y="17657"/>
                    <a:pt x="7696" y="17657"/>
                  </a:cubicBezTo>
                  <a:cubicBezTo>
                    <a:pt x="7720" y="17657"/>
                    <a:pt x="7731" y="17462"/>
                    <a:pt x="7766" y="17444"/>
                  </a:cubicBezTo>
                  <a:cubicBezTo>
                    <a:pt x="7768" y="17442"/>
                    <a:pt x="7771" y="17441"/>
                    <a:pt x="7773" y="17441"/>
                  </a:cubicBezTo>
                  <a:cubicBezTo>
                    <a:pt x="7807" y="17441"/>
                    <a:pt x="7828" y="17605"/>
                    <a:pt x="7867" y="17621"/>
                  </a:cubicBezTo>
                  <a:cubicBezTo>
                    <a:pt x="7898" y="17643"/>
                    <a:pt x="7938" y="17682"/>
                    <a:pt x="7969" y="17682"/>
                  </a:cubicBezTo>
                  <a:cubicBezTo>
                    <a:pt x="7977" y="17682"/>
                    <a:pt x="7983" y="17679"/>
                    <a:pt x="7989" y="17675"/>
                  </a:cubicBezTo>
                  <a:cubicBezTo>
                    <a:pt x="8016" y="17651"/>
                    <a:pt x="8072" y="17570"/>
                    <a:pt x="8102" y="17570"/>
                  </a:cubicBezTo>
                  <a:cubicBezTo>
                    <a:pt x="8107" y="17570"/>
                    <a:pt x="8112" y="17572"/>
                    <a:pt x="8115" y="17577"/>
                  </a:cubicBezTo>
                  <a:cubicBezTo>
                    <a:pt x="8139" y="17612"/>
                    <a:pt x="8175" y="17612"/>
                    <a:pt x="8195" y="17754"/>
                  </a:cubicBezTo>
                  <a:cubicBezTo>
                    <a:pt x="8220" y="17896"/>
                    <a:pt x="8251" y="17923"/>
                    <a:pt x="8276" y="17923"/>
                  </a:cubicBezTo>
                  <a:cubicBezTo>
                    <a:pt x="8297" y="17923"/>
                    <a:pt x="8300" y="17994"/>
                    <a:pt x="8300" y="18047"/>
                  </a:cubicBezTo>
                  <a:cubicBezTo>
                    <a:pt x="8300" y="18109"/>
                    <a:pt x="8346" y="18189"/>
                    <a:pt x="8367" y="18189"/>
                  </a:cubicBezTo>
                  <a:cubicBezTo>
                    <a:pt x="8402" y="18189"/>
                    <a:pt x="8433" y="18171"/>
                    <a:pt x="8468" y="18136"/>
                  </a:cubicBezTo>
                  <a:cubicBezTo>
                    <a:pt x="8478" y="18121"/>
                    <a:pt x="8488" y="18107"/>
                    <a:pt x="8496" y="18107"/>
                  </a:cubicBezTo>
                  <a:cubicBezTo>
                    <a:pt x="8503" y="18107"/>
                    <a:pt x="8508" y="18117"/>
                    <a:pt x="8510" y="18145"/>
                  </a:cubicBezTo>
                  <a:cubicBezTo>
                    <a:pt x="8513" y="18216"/>
                    <a:pt x="8548" y="18322"/>
                    <a:pt x="8569" y="18322"/>
                  </a:cubicBezTo>
                  <a:cubicBezTo>
                    <a:pt x="8585" y="18322"/>
                    <a:pt x="8610" y="18346"/>
                    <a:pt x="8625" y="18346"/>
                  </a:cubicBezTo>
                  <a:cubicBezTo>
                    <a:pt x="8633" y="18346"/>
                    <a:pt x="8638" y="18340"/>
                    <a:pt x="8639" y="18322"/>
                  </a:cubicBezTo>
                  <a:cubicBezTo>
                    <a:pt x="8643" y="18278"/>
                    <a:pt x="8706" y="18242"/>
                    <a:pt x="8726" y="18233"/>
                  </a:cubicBezTo>
                  <a:cubicBezTo>
                    <a:pt x="8751" y="18225"/>
                    <a:pt x="8828" y="18189"/>
                    <a:pt x="8845" y="18101"/>
                  </a:cubicBezTo>
                  <a:cubicBezTo>
                    <a:pt x="8859" y="18012"/>
                    <a:pt x="8922" y="18012"/>
                    <a:pt x="8940" y="17950"/>
                  </a:cubicBezTo>
                  <a:cubicBezTo>
                    <a:pt x="8961" y="17896"/>
                    <a:pt x="9013" y="17861"/>
                    <a:pt x="9023" y="17808"/>
                  </a:cubicBezTo>
                  <a:cubicBezTo>
                    <a:pt x="9034" y="17745"/>
                    <a:pt x="9100" y="17754"/>
                    <a:pt x="9111" y="17710"/>
                  </a:cubicBezTo>
                  <a:cubicBezTo>
                    <a:pt x="9118" y="17673"/>
                    <a:pt x="9146" y="17657"/>
                    <a:pt x="9171" y="17657"/>
                  </a:cubicBezTo>
                  <a:cubicBezTo>
                    <a:pt x="9182" y="17657"/>
                    <a:pt x="9193" y="17660"/>
                    <a:pt x="9202" y="17666"/>
                  </a:cubicBezTo>
                  <a:cubicBezTo>
                    <a:pt x="9257" y="17710"/>
                    <a:pt x="9317" y="17737"/>
                    <a:pt x="9376" y="17745"/>
                  </a:cubicBezTo>
                  <a:cubicBezTo>
                    <a:pt x="9377" y="17745"/>
                    <a:pt x="9377" y="17745"/>
                    <a:pt x="9377" y="17745"/>
                  </a:cubicBezTo>
                  <a:cubicBezTo>
                    <a:pt x="9394" y="17745"/>
                    <a:pt x="9398" y="17923"/>
                    <a:pt x="9418" y="17932"/>
                  </a:cubicBezTo>
                  <a:cubicBezTo>
                    <a:pt x="9434" y="17940"/>
                    <a:pt x="9490" y="18044"/>
                    <a:pt x="9512" y="18044"/>
                  </a:cubicBezTo>
                  <a:cubicBezTo>
                    <a:pt x="9515" y="18044"/>
                    <a:pt x="9518" y="18043"/>
                    <a:pt x="9519" y="18038"/>
                  </a:cubicBezTo>
                  <a:cubicBezTo>
                    <a:pt x="9537" y="18008"/>
                    <a:pt x="9557" y="17992"/>
                    <a:pt x="9577" y="17992"/>
                  </a:cubicBezTo>
                  <a:cubicBezTo>
                    <a:pt x="9592" y="17992"/>
                    <a:pt x="9607" y="18001"/>
                    <a:pt x="9621" y="18020"/>
                  </a:cubicBezTo>
                  <a:cubicBezTo>
                    <a:pt x="9648" y="18065"/>
                    <a:pt x="9676" y="18120"/>
                    <a:pt x="9695" y="18120"/>
                  </a:cubicBezTo>
                  <a:cubicBezTo>
                    <a:pt x="9702" y="18120"/>
                    <a:pt x="9708" y="18111"/>
                    <a:pt x="9712" y="18092"/>
                  </a:cubicBezTo>
                  <a:cubicBezTo>
                    <a:pt x="9726" y="18020"/>
                    <a:pt x="9806" y="17994"/>
                    <a:pt x="9816" y="17958"/>
                  </a:cubicBezTo>
                  <a:cubicBezTo>
                    <a:pt x="9827" y="17914"/>
                    <a:pt x="9837" y="17799"/>
                    <a:pt x="9820" y="17754"/>
                  </a:cubicBezTo>
                  <a:cubicBezTo>
                    <a:pt x="9799" y="17675"/>
                    <a:pt x="9781" y="17586"/>
                    <a:pt x="9778" y="17488"/>
                  </a:cubicBezTo>
                  <a:cubicBezTo>
                    <a:pt x="9767" y="17408"/>
                    <a:pt x="9820" y="17391"/>
                    <a:pt x="9830" y="17319"/>
                  </a:cubicBezTo>
                  <a:cubicBezTo>
                    <a:pt x="9837" y="17249"/>
                    <a:pt x="9883" y="17240"/>
                    <a:pt x="9897" y="17204"/>
                  </a:cubicBezTo>
                  <a:cubicBezTo>
                    <a:pt x="9909" y="17164"/>
                    <a:pt x="9913" y="17087"/>
                    <a:pt x="9933" y="17087"/>
                  </a:cubicBezTo>
                  <a:cubicBezTo>
                    <a:pt x="9934" y="17087"/>
                    <a:pt x="9936" y="17087"/>
                    <a:pt x="9939" y="17089"/>
                  </a:cubicBezTo>
                  <a:cubicBezTo>
                    <a:pt x="9974" y="17115"/>
                    <a:pt x="10005" y="17142"/>
                    <a:pt x="10033" y="17186"/>
                  </a:cubicBezTo>
                  <a:cubicBezTo>
                    <a:pt x="10057" y="17222"/>
                    <a:pt x="10085" y="17240"/>
                    <a:pt x="10113" y="17240"/>
                  </a:cubicBezTo>
                  <a:cubicBezTo>
                    <a:pt x="10145" y="17257"/>
                    <a:pt x="10176" y="17284"/>
                    <a:pt x="10204" y="17337"/>
                  </a:cubicBezTo>
                  <a:cubicBezTo>
                    <a:pt x="10232" y="17373"/>
                    <a:pt x="10312" y="17373"/>
                    <a:pt x="10330" y="17435"/>
                  </a:cubicBezTo>
                  <a:cubicBezTo>
                    <a:pt x="10344" y="17488"/>
                    <a:pt x="10326" y="17657"/>
                    <a:pt x="10344" y="17719"/>
                  </a:cubicBezTo>
                  <a:cubicBezTo>
                    <a:pt x="10359" y="17773"/>
                    <a:pt x="10396" y="17876"/>
                    <a:pt x="10414" y="17876"/>
                  </a:cubicBezTo>
                  <a:cubicBezTo>
                    <a:pt x="10417" y="17876"/>
                    <a:pt x="10419" y="17874"/>
                    <a:pt x="10421" y="17870"/>
                  </a:cubicBezTo>
                  <a:cubicBezTo>
                    <a:pt x="10422" y="17867"/>
                    <a:pt x="10425" y="17866"/>
                    <a:pt x="10427" y="17866"/>
                  </a:cubicBezTo>
                  <a:cubicBezTo>
                    <a:pt x="10450" y="17866"/>
                    <a:pt x="10506" y="17959"/>
                    <a:pt x="10530" y="17959"/>
                  </a:cubicBezTo>
                  <a:cubicBezTo>
                    <a:pt x="10531" y="17959"/>
                    <a:pt x="10532" y="17959"/>
                    <a:pt x="10532" y="17958"/>
                  </a:cubicBezTo>
                  <a:cubicBezTo>
                    <a:pt x="10557" y="17950"/>
                    <a:pt x="10602" y="17843"/>
                    <a:pt x="10623" y="17843"/>
                  </a:cubicBezTo>
                  <a:cubicBezTo>
                    <a:pt x="10646" y="17843"/>
                    <a:pt x="10705" y="17807"/>
                    <a:pt x="10732" y="17807"/>
                  </a:cubicBezTo>
                  <a:cubicBezTo>
                    <a:pt x="10734" y="17807"/>
                    <a:pt x="10737" y="17807"/>
                    <a:pt x="10739" y="17808"/>
                  </a:cubicBezTo>
                  <a:cubicBezTo>
                    <a:pt x="10760" y="17815"/>
                    <a:pt x="10822" y="17875"/>
                    <a:pt x="10848" y="17875"/>
                  </a:cubicBezTo>
                  <a:cubicBezTo>
                    <a:pt x="10852" y="17875"/>
                    <a:pt x="10855" y="17873"/>
                    <a:pt x="10857" y="17870"/>
                  </a:cubicBezTo>
                  <a:cubicBezTo>
                    <a:pt x="10860" y="17866"/>
                    <a:pt x="10864" y="17864"/>
                    <a:pt x="10871" y="17864"/>
                  </a:cubicBezTo>
                  <a:cubicBezTo>
                    <a:pt x="10896" y="17864"/>
                    <a:pt x="10946" y="17891"/>
                    <a:pt x="10952" y="17941"/>
                  </a:cubicBezTo>
                  <a:cubicBezTo>
                    <a:pt x="10962" y="18003"/>
                    <a:pt x="11057" y="18003"/>
                    <a:pt x="11057" y="18065"/>
                  </a:cubicBezTo>
                  <a:cubicBezTo>
                    <a:pt x="11057" y="18136"/>
                    <a:pt x="11109" y="18180"/>
                    <a:pt x="11126" y="18251"/>
                  </a:cubicBezTo>
                  <a:cubicBezTo>
                    <a:pt x="11140" y="18331"/>
                    <a:pt x="11263" y="18287"/>
                    <a:pt x="11287" y="18331"/>
                  </a:cubicBezTo>
                  <a:cubicBezTo>
                    <a:pt x="11297" y="18356"/>
                    <a:pt x="11335" y="18368"/>
                    <a:pt x="11372" y="18368"/>
                  </a:cubicBezTo>
                  <a:cubicBezTo>
                    <a:pt x="11413" y="18368"/>
                    <a:pt x="11453" y="18354"/>
                    <a:pt x="11455" y="18331"/>
                  </a:cubicBezTo>
                  <a:cubicBezTo>
                    <a:pt x="11458" y="18296"/>
                    <a:pt x="11591" y="18278"/>
                    <a:pt x="11619" y="18225"/>
                  </a:cubicBezTo>
                  <a:cubicBezTo>
                    <a:pt x="11643" y="18171"/>
                    <a:pt x="11717" y="18189"/>
                    <a:pt x="11720" y="18127"/>
                  </a:cubicBezTo>
                  <a:cubicBezTo>
                    <a:pt x="11724" y="18056"/>
                    <a:pt x="11790" y="18003"/>
                    <a:pt x="11822" y="17950"/>
                  </a:cubicBezTo>
                  <a:cubicBezTo>
                    <a:pt x="11834" y="17922"/>
                    <a:pt x="11865" y="17908"/>
                    <a:pt x="11896" y="17908"/>
                  </a:cubicBezTo>
                  <a:cubicBezTo>
                    <a:pt x="11934" y="17908"/>
                    <a:pt x="11973" y="17928"/>
                    <a:pt x="11979" y="17967"/>
                  </a:cubicBezTo>
                  <a:cubicBezTo>
                    <a:pt x="11984" y="18018"/>
                    <a:pt x="12020" y="18041"/>
                    <a:pt x="12052" y="18041"/>
                  </a:cubicBezTo>
                  <a:cubicBezTo>
                    <a:pt x="12065" y="18041"/>
                    <a:pt x="12078" y="18037"/>
                    <a:pt x="12087" y="18029"/>
                  </a:cubicBezTo>
                  <a:cubicBezTo>
                    <a:pt x="12094" y="18021"/>
                    <a:pt x="12104" y="18017"/>
                    <a:pt x="12115" y="18017"/>
                  </a:cubicBezTo>
                  <a:cubicBezTo>
                    <a:pt x="12150" y="18017"/>
                    <a:pt x="12198" y="18054"/>
                    <a:pt x="12206" y="18101"/>
                  </a:cubicBezTo>
                  <a:cubicBezTo>
                    <a:pt x="12214" y="18157"/>
                    <a:pt x="12274" y="18197"/>
                    <a:pt x="12308" y="18197"/>
                  </a:cubicBezTo>
                  <a:cubicBezTo>
                    <a:pt x="12317" y="18197"/>
                    <a:pt x="12324" y="18195"/>
                    <a:pt x="12328" y="18189"/>
                  </a:cubicBezTo>
                  <a:cubicBezTo>
                    <a:pt x="12367" y="18136"/>
                    <a:pt x="12408" y="18074"/>
                    <a:pt x="12447" y="18029"/>
                  </a:cubicBezTo>
                  <a:cubicBezTo>
                    <a:pt x="12475" y="18012"/>
                    <a:pt x="12513" y="17950"/>
                    <a:pt x="12503" y="17879"/>
                  </a:cubicBezTo>
                  <a:cubicBezTo>
                    <a:pt x="12496" y="17808"/>
                    <a:pt x="12555" y="17612"/>
                    <a:pt x="12566" y="17532"/>
                  </a:cubicBezTo>
                  <a:cubicBezTo>
                    <a:pt x="12580" y="17417"/>
                    <a:pt x="12608" y="17311"/>
                    <a:pt x="12642" y="17222"/>
                  </a:cubicBezTo>
                  <a:cubicBezTo>
                    <a:pt x="12660" y="17204"/>
                    <a:pt x="12702" y="17115"/>
                    <a:pt x="12698" y="17053"/>
                  </a:cubicBezTo>
                  <a:cubicBezTo>
                    <a:pt x="12695" y="17000"/>
                    <a:pt x="12684" y="16823"/>
                    <a:pt x="12660" y="16823"/>
                  </a:cubicBezTo>
                  <a:cubicBezTo>
                    <a:pt x="12658" y="16823"/>
                    <a:pt x="12656" y="16823"/>
                    <a:pt x="12654" y="16823"/>
                  </a:cubicBezTo>
                  <a:cubicBezTo>
                    <a:pt x="12632" y="16823"/>
                    <a:pt x="12602" y="16815"/>
                    <a:pt x="12649" y="16645"/>
                  </a:cubicBezTo>
                  <a:cubicBezTo>
                    <a:pt x="12683" y="16527"/>
                    <a:pt x="12733" y="16505"/>
                    <a:pt x="12769" y="16505"/>
                  </a:cubicBezTo>
                  <a:cubicBezTo>
                    <a:pt x="12789" y="16505"/>
                    <a:pt x="12805" y="16512"/>
                    <a:pt x="12810" y="16512"/>
                  </a:cubicBezTo>
                  <a:cubicBezTo>
                    <a:pt x="12822" y="16512"/>
                    <a:pt x="12905" y="16459"/>
                    <a:pt x="12964" y="16459"/>
                  </a:cubicBezTo>
                  <a:cubicBezTo>
                    <a:pt x="12977" y="16459"/>
                    <a:pt x="12989" y="16461"/>
                    <a:pt x="12999" y="16467"/>
                  </a:cubicBezTo>
                  <a:cubicBezTo>
                    <a:pt x="13018" y="16483"/>
                    <a:pt x="13034" y="16486"/>
                    <a:pt x="13050" y="16486"/>
                  </a:cubicBezTo>
                  <a:cubicBezTo>
                    <a:pt x="13056" y="16486"/>
                    <a:pt x="13062" y="16485"/>
                    <a:pt x="13069" y="16485"/>
                  </a:cubicBezTo>
                  <a:cubicBezTo>
                    <a:pt x="13091" y="16485"/>
                    <a:pt x="13112" y="16490"/>
                    <a:pt x="13139" y="16530"/>
                  </a:cubicBezTo>
                  <a:cubicBezTo>
                    <a:pt x="13194" y="16610"/>
                    <a:pt x="13275" y="16574"/>
                    <a:pt x="13292" y="16645"/>
                  </a:cubicBezTo>
                  <a:cubicBezTo>
                    <a:pt x="13313" y="16716"/>
                    <a:pt x="13387" y="16769"/>
                    <a:pt x="13376" y="16893"/>
                  </a:cubicBezTo>
                  <a:cubicBezTo>
                    <a:pt x="13366" y="17009"/>
                    <a:pt x="13418" y="16938"/>
                    <a:pt x="13436" y="17195"/>
                  </a:cubicBezTo>
                  <a:cubicBezTo>
                    <a:pt x="13453" y="17444"/>
                    <a:pt x="13498" y="17470"/>
                    <a:pt x="13509" y="17586"/>
                  </a:cubicBezTo>
                  <a:cubicBezTo>
                    <a:pt x="13523" y="17701"/>
                    <a:pt x="13582" y="17914"/>
                    <a:pt x="13575" y="17985"/>
                  </a:cubicBezTo>
                  <a:cubicBezTo>
                    <a:pt x="13565" y="18056"/>
                    <a:pt x="13558" y="18163"/>
                    <a:pt x="13621" y="18171"/>
                  </a:cubicBezTo>
                  <a:cubicBezTo>
                    <a:pt x="13681" y="18180"/>
                    <a:pt x="13721" y="18290"/>
                    <a:pt x="13741" y="18290"/>
                  </a:cubicBezTo>
                  <a:cubicBezTo>
                    <a:pt x="13743" y="18290"/>
                    <a:pt x="13745" y="18289"/>
                    <a:pt x="13746" y="18287"/>
                  </a:cubicBezTo>
                  <a:cubicBezTo>
                    <a:pt x="13748" y="18285"/>
                    <a:pt x="13750" y="18284"/>
                    <a:pt x="13753" y="18284"/>
                  </a:cubicBezTo>
                  <a:cubicBezTo>
                    <a:pt x="13775" y="18284"/>
                    <a:pt x="13838" y="18350"/>
                    <a:pt x="13872" y="18437"/>
                  </a:cubicBezTo>
                  <a:cubicBezTo>
                    <a:pt x="13911" y="18535"/>
                    <a:pt x="13966" y="18482"/>
                    <a:pt x="13959" y="18597"/>
                  </a:cubicBezTo>
                  <a:cubicBezTo>
                    <a:pt x="13952" y="18704"/>
                    <a:pt x="13991" y="18793"/>
                    <a:pt x="13987" y="18881"/>
                  </a:cubicBezTo>
                  <a:cubicBezTo>
                    <a:pt x="13984" y="18952"/>
                    <a:pt x="14041" y="19009"/>
                    <a:pt x="14091" y="19009"/>
                  </a:cubicBezTo>
                  <a:cubicBezTo>
                    <a:pt x="14097" y="19009"/>
                    <a:pt x="14104" y="19008"/>
                    <a:pt x="14110" y="19006"/>
                  </a:cubicBezTo>
                  <a:cubicBezTo>
                    <a:pt x="14117" y="19003"/>
                    <a:pt x="14125" y="19002"/>
                    <a:pt x="14132" y="19002"/>
                  </a:cubicBezTo>
                  <a:cubicBezTo>
                    <a:pt x="14148" y="19002"/>
                    <a:pt x="14162" y="19007"/>
                    <a:pt x="14175" y="19007"/>
                  </a:cubicBezTo>
                  <a:cubicBezTo>
                    <a:pt x="14195" y="19007"/>
                    <a:pt x="14211" y="18995"/>
                    <a:pt x="14222" y="18935"/>
                  </a:cubicBezTo>
                  <a:cubicBezTo>
                    <a:pt x="14242" y="18819"/>
                    <a:pt x="14319" y="18863"/>
                    <a:pt x="14344" y="18819"/>
                  </a:cubicBezTo>
                  <a:cubicBezTo>
                    <a:pt x="14357" y="18793"/>
                    <a:pt x="14383" y="18765"/>
                    <a:pt x="14405" y="18765"/>
                  </a:cubicBezTo>
                  <a:cubicBezTo>
                    <a:pt x="14428" y="18765"/>
                    <a:pt x="14447" y="18795"/>
                    <a:pt x="14445" y="18890"/>
                  </a:cubicBezTo>
                  <a:cubicBezTo>
                    <a:pt x="14441" y="19068"/>
                    <a:pt x="14487" y="19103"/>
                    <a:pt x="14449" y="19166"/>
                  </a:cubicBezTo>
                  <a:cubicBezTo>
                    <a:pt x="14414" y="19219"/>
                    <a:pt x="14393" y="19476"/>
                    <a:pt x="14382" y="19583"/>
                  </a:cubicBezTo>
                  <a:cubicBezTo>
                    <a:pt x="14372" y="19689"/>
                    <a:pt x="14316" y="19715"/>
                    <a:pt x="14309" y="19840"/>
                  </a:cubicBezTo>
                  <a:cubicBezTo>
                    <a:pt x="14302" y="19955"/>
                    <a:pt x="14249" y="19964"/>
                    <a:pt x="14249" y="20053"/>
                  </a:cubicBezTo>
                  <a:cubicBezTo>
                    <a:pt x="14249" y="20095"/>
                    <a:pt x="14232" y="20113"/>
                    <a:pt x="14210" y="20113"/>
                  </a:cubicBezTo>
                  <a:cubicBezTo>
                    <a:pt x="14185" y="20113"/>
                    <a:pt x="14154" y="20090"/>
                    <a:pt x="14134" y="20053"/>
                  </a:cubicBezTo>
                  <a:cubicBezTo>
                    <a:pt x="14129" y="20042"/>
                    <a:pt x="14123" y="20037"/>
                    <a:pt x="14118" y="20037"/>
                  </a:cubicBezTo>
                  <a:cubicBezTo>
                    <a:pt x="14088" y="20037"/>
                    <a:pt x="14056" y="20177"/>
                    <a:pt x="14033" y="20177"/>
                  </a:cubicBezTo>
                  <a:cubicBezTo>
                    <a:pt x="14001" y="20177"/>
                    <a:pt x="14005" y="20346"/>
                    <a:pt x="14012" y="20417"/>
                  </a:cubicBezTo>
                  <a:cubicBezTo>
                    <a:pt x="14019" y="20488"/>
                    <a:pt x="14001" y="20567"/>
                    <a:pt x="14019" y="20692"/>
                  </a:cubicBezTo>
                  <a:cubicBezTo>
                    <a:pt x="14026" y="20789"/>
                    <a:pt x="14029" y="20896"/>
                    <a:pt x="14029" y="21002"/>
                  </a:cubicBezTo>
                  <a:cubicBezTo>
                    <a:pt x="14057" y="20940"/>
                    <a:pt x="14096" y="20887"/>
                    <a:pt x="14134" y="20851"/>
                  </a:cubicBezTo>
                  <a:cubicBezTo>
                    <a:pt x="14180" y="20851"/>
                    <a:pt x="14228" y="21064"/>
                    <a:pt x="14281" y="21073"/>
                  </a:cubicBezTo>
                  <a:cubicBezTo>
                    <a:pt x="14333" y="21073"/>
                    <a:pt x="14571" y="20656"/>
                    <a:pt x="14571" y="20594"/>
                  </a:cubicBezTo>
                  <a:cubicBezTo>
                    <a:pt x="14574" y="20523"/>
                    <a:pt x="14711" y="20177"/>
                    <a:pt x="14777" y="19991"/>
                  </a:cubicBezTo>
                  <a:cubicBezTo>
                    <a:pt x="14850" y="19804"/>
                    <a:pt x="14913" y="19583"/>
                    <a:pt x="14962" y="19343"/>
                  </a:cubicBezTo>
                  <a:cubicBezTo>
                    <a:pt x="14983" y="19219"/>
                    <a:pt x="15074" y="18970"/>
                    <a:pt x="15098" y="18872"/>
                  </a:cubicBezTo>
                  <a:cubicBezTo>
                    <a:pt x="15126" y="18766"/>
                    <a:pt x="15154" y="18650"/>
                    <a:pt x="15175" y="18535"/>
                  </a:cubicBezTo>
                  <a:cubicBezTo>
                    <a:pt x="15217" y="18305"/>
                    <a:pt x="15217" y="17701"/>
                    <a:pt x="15228" y="17666"/>
                  </a:cubicBezTo>
                  <a:cubicBezTo>
                    <a:pt x="15242" y="17621"/>
                    <a:pt x="15235" y="17524"/>
                    <a:pt x="15252" y="17462"/>
                  </a:cubicBezTo>
                  <a:cubicBezTo>
                    <a:pt x="15273" y="17399"/>
                    <a:pt x="15262" y="17311"/>
                    <a:pt x="15301" y="17222"/>
                  </a:cubicBezTo>
                  <a:cubicBezTo>
                    <a:pt x="15329" y="17178"/>
                    <a:pt x="15336" y="17080"/>
                    <a:pt x="15322" y="17000"/>
                  </a:cubicBezTo>
                  <a:cubicBezTo>
                    <a:pt x="15311" y="16938"/>
                    <a:pt x="15322" y="16796"/>
                    <a:pt x="15315" y="16752"/>
                  </a:cubicBezTo>
                  <a:cubicBezTo>
                    <a:pt x="15304" y="16707"/>
                    <a:pt x="15304" y="16689"/>
                    <a:pt x="15329" y="16654"/>
                  </a:cubicBezTo>
                  <a:cubicBezTo>
                    <a:pt x="15350" y="16618"/>
                    <a:pt x="15315" y="16530"/>
                    <a:pt x="15280" y="16494"/>
                  </a:cubicBezTo>
                  <a:cubicBezTo>
                    <a:pt x="15249" y="16450"/>
                    <a:pt x="15210" y="16423"/>
                    <a:pt x="15207" y="16326"/>
                  </a:cubicBezTo>
                  <a:cubicBezTo>
                    <a:pt x="15193" y="16210"/>
                    <a:pt x="15151" y="16139"/>
                    <a:pt x="15105" y="16131"/>
                  </a:cubicBezTo>
                  <a:cubicBezTo>
                    <a:pt x="15103" y="16131"/>
                    <a:pt x="15100" y="16131"/>
                    <a:pt x="15097" y="16131"/>
                  </a:cubicBezTo>
                  <a:cubicBezTo>
                    <a:pt x="15070" y="16131"/>
                    <a:pt x="15033" y="16107"/>
                    <a:pt x="15012" y="16107"/>
                  </a:cubicBezTo>
                  <a:cubicBezTo>
                    <a:pt x="15000" y="16107"/>
                    <a:pt x="14993" y="16115"/>
                    <a:pt x="14997" y="16139"/>
                  </a:cubicBezTo>
                  <a:cubicBezTo>
                    <a:pt x="15007" y="16205"/>
                    <a:pt x="14995" y="16256"/>
                    <a:pt x="14977" y="16256"/>
                  </a:cubicBezTo>
                  <a:cubicBezTo>
                    <a:pt x="14976" y="16256"/>
                    <a:pt x="14974" y="16255"/>
                    <a:pt x="14972" y="16254"/>
                  </a:cubicBezTo>
                  <a:cubicBezTo>
                    <a:pt x="14969" y="16252"/>
                    <a:pt x="14967" y="16251"/>
                    <a:pt x="14964" y="16251"/>
                  </a:cubicBezTo>
                  <a:cubicBezTo>
                    <a:pt x="14949" y="16251"/>
                    <a:pt x="14941" y="16295"/>
                    <a:pt x="14920" y="16379"/>
                  </a:cubicBezTo>
                  <a:cubicBezTo>
                    <a:pt x="14907" y="16432"/>
                    <a:pt x="14875" y="16461"/>
                    <a:pt x="14855" y="16461"/>
                  </a:cubicBezTo>
                  <a:cubicBezTo>
                    <a:pt x="14838" y="16461"/>
                    <a:pt x="14829" y="16441"/>
                    <a:pt x="14847" y="16397"/>
                  </a:cubicBezTo>
                  <a:cubicBezTo>
                    <a:pt x="14889" y="16299"/>
                    <a:pt x="14836" y="16299"/>
                    <a:pt x="14843" y="16201"/>
                  </a:cubicBezTo>
                  <a:cubicBezTo>
                    <a:pt x="14849" y="16125"/>
                    <a:pt x="14869" y="16049"/>
                    <a:pt x="14858" y="16049"/>
                  </a:cubicBezTo>
                  <a:cubicBezTo>
                    <a:pt x="14855" y="16049"/>
                    <a:pt x="14849" y="16055"/>
                    <a:pt x="14840" y="16068"/>
                  </a:cubicBezTo>
                  <a:cubicBezTo>
                    <a:pt x="14794" y="16131"/>
                    <a:pt x="14794" y="16281"/>
                    <a:pt x="14759" y="16299"/>
                  </a:cubicBezTo>
                  <a:cubicBezTo>
                    <a:pt x="14758" y="16299"/>
                    <a:pt x="14757" y="16300"/>
                    <a:pt x="14756" y="16300"/>
                  </a:cubicBezTo>
                  <a:cubicBezTo>
                    <a:pt x="14725" y="16300"/>
                    <a:pt x="14735" y="16031"/>
                    <a:pt x="14745" y="15971"/>
                  </a:cubicBezTo>
                  <a:cubicBezTo>
                    <a:pt x="14749" y="15946"/>
                    <a:pt x="14742" y="15939"/>
                    <a:pt x="14729" y="15939"/>
                  </a:cubicBezTo>
                  <a:cubicBezTo>
                    <a:pt x="14706" y="15939"/>
                    <a:pt x="14662" y="15963"/>
                    <a:pt x="14616" y="15963"/>
                  </a:cubicBezTo>
                  <a:cubicBezTo>
                    <a:pt x="14612" y="15963"/>
                    <a:pt x="14607" y="15963"/>
                    <a:pt x="14602" y="15962"/>
                  </a:cubicBezTo>
                  <a:cubicBezTo>
                    <a:pt x="14522" y="15944"/>
                    <a:pt x="14543" y="15802"/>
                    <a:pt x="14606" y="15713"/>
                  </a:cubicBezTo>
                  <a:cubicBezTo>
                    <a:pt x="14669" y="15624"/>
                    <a:pt x="14658" y="15545"/>
                    <a:pt x="14690" y="15509"/>
                  </a:cubicBezTo>
                  <a:cubicBezTo>
                    <a:pt x="14724" y="15474"/>
                    <a:pt x="14805" y="15332"/>
                    <a:pt x="14854" y="15261"/>
                  </a:cubicBezTo>
                  <a:cubicBezTo>
                    <a:pt x="14889" y="15207"/>
                    <a:pt x="14913" y="15119"/>
                    <a:pt x="14924" y="15021"/>
                  </a:cubicBezTo>
                  <a:cubicBezTo>
                    <a:pt x="14934" y="14932"/>
                    <a:pt x="15025" y="14835"/>
                    <a:pt x="15105" y="14657"/>
                  </a:cubicBezTo>
                  <a:cubicBezTo>
                    <a:pt x="15186" y="14489"/>
                    <a:pt x="15224" y="14391"/>
                    <a:pt x="15242" y="14293"/>
                  </a:cubicBezTo>
                  <a:cubicBezTo>
                    <a:pt x="15262" y="14187"/>
                    <a:pt x="15381" y="14063"/>
                    <a:pt x="15381" y="13983"/>
                  </a:cubicBezTo>
                  <a:cubicBezTo>
                    <a:pt x="15385" y="13903"/>
                    <a:pt x="15524" y="13708"/>
                    <a:pt x="15619" y="13654"/>
                  </a:cubicBezTo>
                  <a:cubicBezTo>
                    <a:pt x="15642" y="13644"/>
                    <a:pt x="15667" y="13639"/>
                    <a:pt x="15694" y="13639"/>
                  </a:cubicBezTo>
                  <a:cubicBezTo>
                    <a:pt x="15780" y="13639"/>
                    <a:pt x="15873" y="13689"/>
                    <a:pt x="15895" y="13743"/>
                  </a:cubicBezTo>
                  <a:cubicBezTo>
                    <a:pt x="15902" y="13774"/>
                    <a:pt x="15915" y="13790"/>
                    <a:pt x="15928" y="13790"/>
                  </a:cubicBezTo>
                  <a:cubicBezTo>
                    <a:pt x="15941" y="13790"/>
                    <a:pt x="15954" y="13774"/>
                    <a:pt x="15961" y="13743"/>
                  </a:cubicBezTo>
                  <a:cubicBezTo>
                    <a:pt x="15969" y="13721"/>
                    <a:pt x="15979" y="13713"/>
                    <a:pt x="15993" y="13713"/>
                  </a:cubicBezTo>
                  <a:cubicBezTo>
                    <a:pt x="16013" y="13713"/>
                    <a:pt x="16040" y="13728"/>
                    <a:pt x="16076" y="13743"/>
                  </a:cubicBezTo>
                  <a:cubicBezTo>
                    <a:pt x="16082" y="13745"/>
                    <a:pt x="16087" y="13745"/>
                    <a:pt x="16092" y="13745"/>
                  </a:cubicBezTo>
                  <a:cubicBezTo>
                    <a:pt x="16136" y="13745"/>
                    <a:pt x="16154" y="13691"/>
                    <a:pt x="16181" y="13691"/>
                  </a:cubicBezTo>
                  <a:cubicBezTo>
                    <a:pt x="16186" y="13691"/>
                    <a:pt x="16192" y="13693"/>
                    <a:pt x="16199" y="13699"/>
                  </a:cubicBezTo>
                  <a:cubicBezTo>
                    <a:pt x="16216" y="13713"/>
                    <a:pt x="16232" y="13724"/>
                    <a:pt x="16247" y="13724"/>
                  </a:cubicBezTo>
                  <a:cubicBezTo>
                    <a:pt x="16269" y="13724"/>
                    <a:pt x="16289" y="13699"/>
                    <a:pt x="16303" y="13619"/>
                  </a:cubicBezTo>
                  <a:cubicBezTo>
                    <a:pt x="16319" y="13546"/>
                    <a:pt x="16362" y="13519"/>
                    <a:pt x="16403" y="13519"/>
                  </a:cubicBezTo>
                  <a:cubicBezTo>
                    <a:pt x="16437" y="13519"/>
                    <a:pt x="16469" y="13538"/>
                    <a:pt x="16482" y="13566"/>
                  </a:cubicBezTo>
                  <a:cubicBezTo>
                    <a:pt x="16501" y="13602"/>
                    <a:pt x="16516" y="13646"/>
                    <a:pt x="16539" y="13646"/>
                  </a:cubicBezTo>
                  <a:cubicBezTo>
                    <a:pt x="16549" y="13646"/>
                    <a:pt x="16561" y="13636"/>
                    <a:pt x="16576" y="13610"/>
                  </a:cubicBezTo>
                  <a:cubicBezTo>
                    <a:pt x="16584" y="13596"/>
                    <a:pt x="16590" y="13590"/>
                    <a:pt x="16596" y="13590"/>
                  </a:cubicBezTo>
                  <a:cubicBezTo>
                    <a:pt x="16623" y="13590"/>
                    <a:pt x="16629" y="13720"/>
                    <a:pt x="16663" y="13735"/>
                  </a:cubicBezTo>
                  <a:cubicBezTo>
                    <a:pt x="16707" y="13743"/>
                    <a:pt x="16683" y="13833"/>
                    <a:pt x="16647" y="13833"/>
                  </a:cubicBezTo>
                  <a:cubicBezTo>
                    <a:pt x="16646" y="13833"/>
                    <a:pt x="16644" y="13833"/>
                    <a:pt x="16642" y="13832"/>
                  </a:cubicBezTo>
                  <a:cubicBezTo>
                    <a:pt x="16640" y="13831"/>
                    <a:pt x="16637" y="13831"/>
                    <a:pt x="16635" y="13831"/>
                  </a:cubicBezTo>
                  <a:cubicBezTo>
                    <a:pt x="16598" y="13831"/>
                    <a:pt x="16561" y="13889"/>
                    <a:pt x="16597" y="13947"/>
                  </a:cubicBezTo>
                  <a:cubicBezTo>
                    <a:pt x="16605" y="13960"/>
                    <a:pt x="16614" y="13965"/>
                    <a:pt x="16623" y="13965"/>
                  </a:cubicBezTo>
                  <a:cubicBezTo>
                    <a:pt x="16658" y="13965"/>
                    <a:pt x="16695" y="13894"/>
                    <a:pt x="16722" y="13894"/>
                  </a:cubicBezTo>
                  <a:cubicBezTo>
                    <a:pt x="16724" y="13894"/>
                    <a:pt x="16725" y="13894"/>
                    <a:pt x="16726" y="13894"/>
                  </a:cubicBezTo>
                  <a:cubicBezTo>
                    <a:pt x="16738" y="13901"/>
                    <a:pt x="16750" y="13905"/>
                    <a:pt x="16763" y="13905"/>
                  </a:cubicBezTo>
                  <a:cubicBezTo>
                    <a:pt x="16795" y="13905"/>
                    <a:pt x="16827" y="13880"/>
                    <a:pt x="16855" y="13841"/>
                  </a:cubicBezTo>
                  <a:cubicBezTo>
                    <a:pt x="16867" y="13822"/>
                    <a:pt x="16876" y="13816"/>
                    <a:pt x="16884" y="13816"/>
                  </a:cubicBezTo>
                  <a:cubicBezTo>
                    <a:pt x="16905" y="13816"/>
                    <a:pt x="16917" y="13857"/>
                    <a:pt x="16932" y="13857"/>
                  </a:cubicBezTo>
                  <a:cubicBezTo>
                    <a:pt x="16936" y="13857"/>
                    <a:pt x="16941" y="13853"/>
                    <a:pt x="16946" y="13841"/>
                  </a:cubicBezTo>
                  <a:cubicBezTo>
                    <a:pt x="16981" y="13785"/>
                    <a:pt x="17021" y="13751"/>
                    <a:pt x="17064" y="13751"/>
                  </a:cubicBezTo>
                  <a:cubicBezTo>
                    <a:pt x="17069" y="13751"/>
                    <a:pt x="17074" y="13751"/>
                    <a:pt x="17079" y="13752"/>
                  </a:cubicBezTo>
                  <a:cubicBezTo>
                    <a:pt x="17110" y="13752"/>
                    <a:pt x="17082" y="13654"/>
                    <a:pt x="17027" y="13654"/>
                  </a:cubicBezTo>
                  <a:cubicBezTo>
                    <a:pt x="16971" y="13654"/>
                    <a:pt x="16974" y="13575"/>
                    <a:pt x="17020" y="13371"/>
                  </a:cubicBezTo>
                  <a:cubicBezTo>
                    <a:pt x="17061" y="13175"/>
                    <a:pt x="17149" y="13060"/>
                    <a:pt x="17201" y="12945"/>
                  </a:cubicBezTo>
                  <a:cubicBezTo>
                    <a:pt x="17257" y="12820"/>
                    <a:pt x="17296" y="12874"/>
                    <a:pt x="17296" y="12802"/>
                  </a:cubicBezTo>
                  <a:cubicBezTo>
                    <a:pt x="17296" y="12723"/>
                    <a:pt x="17324" y="12501"/>
                    <a:pt x="17365" y="12492"/>
                  </a:cubicBezTo>
                  <a:cubicBezTo>
                    <a:pt x="17385" y="12492"/>
                    <a:pt x="17420" y="12503"/>
                    <a:pt x="17459" y="12503"/>
                  </a:cubicBezTo>
                  <a:cubicBezTo>
                    <a:pt x="17498" y="12503"/>
                    <a:pt x="17540" y="12492"/>
                    <a:pt x="17572" y="12448"/>
                  </a:cubicBezTo>
                  <a:cubicBezTo>
                    <a:pt x="17586" y="12426"/>
                    <a:pt x="17596" y="12417"/>
                    <a:pt x="17604" y="12417"/>
                  </a:cubicBezTo>
                  <a:cubicBezTo>
                    <a:pt x="17633" y="12417"/>
                    <a:pt x="17634" y="12523"/>
                    <a:pt x="17655" y="12536"/>
                  </a:cubicBezTo>
                  <a:cubicBezTo>
                    <a:pt x="17657" y="12538"/>
                    <a:pt x="17659" y="12539"/>
                    <a:pt x="17661" y="12539"/>
                  </a:cubicBezTo>
                  <a:cubicBezTo>
                    <a:pt x="17682" y="12539"/>
                    <a:pt x="17710" y="12437"/>
                    <a:pt x="17734" y="12437"/>
                  </a:cubicBezTo>
                  <a:cubicBezTo>
                    <a:pt x="17738" y="12437"/>
                    <a:pt x="17742" y="12440"/>
                    <a:pt x="17746" y="12448"/>
                  </a:cubicBezTo>
                  <a:cubicBezTo>
                    <a:pt x="17778" y="12492"/>
                    <a:pt x="17704" y="12616"/>
                    <a:pt x="17687" y="12758"/>
                  </a:cubicBezTo>
                  <a:cubicBezTo>
                    <a:pt x="17666" y="12900"/>
                    <a:pt x="17725" y="12847"/>
                    <a:pt x="17757" y="12883"/>
                  </a:cubicBezTo>
                  <a:cubicBezTo>
                    <a:pt x="17788" y="12927"/>
                    <a:pt x="17715" y="12980"/>
                    <a:pt x="17722" y="13015"/>
                  </a:cubicBezTo>
                  <a:cubicBezTo>
                    <a:pt x="17724" y="13030"/>
                    <a:pt x="17732" y="13039"/>
                    <a:pt x="17745" y="13039"/>
                  </a:cubicBezTo>
                  <a:cubicBezTo>
                    <a:pt x="17772" y="13039"/>
                    <a:pt x="17820" y="12993"/>
                    <a:pt x="17876" y="12847"/>
                  </a:cubicBezTo>
                  <a:cubicBezTo>
                    <a:pt x="17954" y="12640"/>
                    <a:pt x="18023" y="12580"/>
                    <a:pt x="18074" y="12580"/>
                  </a:cubicBezTo>
                  <a:cubicBezTo>
                    <a:pt x="18078" y="12580"/>
                    <a:pt x="18081" y="12580"/>
                    <a:pt x="18085" y="12581"/>
                  </a:cubicBezTo>
                  <a:cubicBezTo>
                    <a:pt x="18088" y="12582"/>
                    <a:pt x="18091" y="12582"/>
                    <a:pt x="18094" y="12582"/>
                  </a:cubicBezTo>
                  <a:cubicBezTo>
                    <a:pt x="18134" y="12582"/>
                    <a:pt x="18107" y="12453"/>
                    <a:pt x="18113" y="12261"/>
                  </a:cubicBezTo>
                  <a:cubicBezTo>
                    <a:pt x="18116" y="12106"/>
                    <a:pt x="18210" y="12038"/>
                    <a:pt x="18277" y="12038"/>
                  </a:cubicBezTo>
                  <a:cubicBezTo>
                    <a:pt x="18298" y="12038"/>
                    <a:pt x="18317" y="12044"/>
                    <a:pt x="18330" y="12057"/>
                  </a:cubicBezTo>
                  <a:cubicBezTo>
                    <a:pt x="18373" y="12106"/>
                    <a:pt x="18378" y="12148"/>
                    <a:pt x="18356" y="12148"/>
                  </a:cubicBezTo>
                  <a:cubicBezTo>
                    <a:pt x="18349" y="12148"/>
                    <a:pt x="18341" y="12145"/>
                    <a:pt x="18330" y="12137"/>
                  </a:cubicBezTo>
                  <a:cubicBezTo>
                    <a:pt x="18325" y="12134"/>
                    <a:pt x="18320" y="12133"/>
                    <a:pt x="18315" y="12133"/>
                  </a:cubicBezTo>
                  <a:cubicBezTo>
                    <a:pt x="18272" y="12133"/>
                    <a:pt x="18232" y="12241"/>
                    <a:pt x="18235" y="12385"/>
                  </a:cubicBezTo>
                  <a:cubicBezTo>
                    <a:pt x="18235" y="12554"/>
                    <a:pt x="18190" y="12607"/>
                    <a:pt x="18214" y="12670"/>
                  </a:cubicBezTo>
                  <a:cubicBezTo>
                    <a:pt x="18239" y="12732"/>
                    <a:pt x="18179" y="12749"/>
                    <a:pt x="18176" y="12820"/>
                  </a:cubicBezTo>
                  <a:cubicBezTo>
                    <a:pt x="18176" y="12891"/>
                    <a:pt x="18176" y="12945"/>
                    <a:pt x="18137" y="12971"/>
                  </a:cubicBezTo>
                  <a:cubicBezTo>
                    <a:pt x="18103" y="12998"/>
                    <a:pt x="17977" y="13033"/>
                    <a:pt x="17973" y="13158"/>
                  </a:cubicBezTo>
                  <a:cubicBezTo>
                    <a:pt x="17970" y="13291"/>
                    <a:pt x="17903" y="13300"/>
                    <a:pt x="17869" y="13459"/>
                  </a:cubicBezTo>
                  <a:cubicBezTo>
                    <a:pt x="17837" y="13619"/>
                    <a:pt x="17718" y="13708"/>
                    <a:pt x="17638" y="14027"/>
                  </a:cubicBezTo>
                  <a:cubicBezTo>
                    <a:pt x="17558" y="14338"/>
                    <a:pt x="17428" y="14338"/>
                    <a:pt x="17428" y="14391"/>
                  </a:cubicBezTo>
                  <a:cubicBezTo>
                    <a:pt x="17428" y="14453"/>
                    <a:pt x="17341" y="14444"/>
                    <a:pt x="17309" y="14462"/>
                  </a:cubicBezTo>
                  <a:cubicBezTo>
                    <a:pt x="17282" y="14471"/>
                    <a:pt x="17338" y="14657"/>
                    <a:pt x="17268" y="14861"/>
                  </a:cubicBezTo>
                  <a:cubicBezTo>
                    <a:pt x="17194" y="15066"/>
                    <a:pt x="17152" y="15341"/>
                    <a:pt x="17152" y="15616"/>
                  </a:cubicBezTo>
                  <a:cubicBezTo>
                    <a:pt x="17152" y="15900"/>
                    <a:pt x="17187" y="16698"/>
                    <a:pt x="17222" y="16840"/>
                  </a:cubicBezTo>
                  <a:cubicBezTo>
                    <a:pt x="17254" y="16974"/>
                    <a:pt x="17233" y="17328"/>
                    <a:pt x="17261" y="17399"/>
                  </a:cubicBezTo>
                  <a:cubicBezTo>
                    <a:pt x="17285" y="17470"/>
                    <a:pt x="17278" y="17595"/>
                    <a:pt x="17292" y="17639"/>
                  </a:cubicBezTo>
                  <a:cubicBezTo>
                    <a:pt x="17294" y="17643"/>
                    <a:pt x="17295" y="17645"/>
                    <a:pt x="17298" y="17645"/>
                  </a:cubicBezTo>
                  <a:cubicBezTo>
                    <a:pt x="17321" y="17645"/>
                    <a:pt x="17383" y="17436"/>
                    <a:pt x="17425" y="17346"/>
                  </a:cubicBezTo>
                  <a:cubicBezTo>
                    <a:pt x="17467" y="17240"/>
                    <a:pt x="17456" y="17204"/>
                    <a:pt x="17488" y="17151"/>
                  </a:cubicBezTo>
                  <a:cubicBezTo>
                    <a:pt x="17519" y="17098"/>
                    <a:pt x="17509" y="16876"/>
                    <a:pt x="17516" y="16823"/>
                  </a:cubicBezTo>
                  <a:cubicBezTo>
                    <a:pt x="17526" y="16761"/>
                    <a:pt x="17582" y="16734"/>
                    <a:pt x="17603" y="16663"/>
                  </a:cubicBezTo>
                  <a:cubicBezTo>
                    <a:pt x="17613" y="16632"/>
                    <a:pt x="17630" y="16627"/>
                    <a:pt x="17648" y="16627"/>
                  </a:cubicBezTo>
                  <a:cubicBezTo>
                    <a:pt x="17655" y="16627"/>
                    <a:pt x="17662" y="16628"/>
                    <a:pt x="17669" y="16628"/>
                  </a:cubicBezTo>
                  <a:cubicBezTo>
                    <a:pt x="17679" y="16628"/>
                    <a:pt x="17689" y="16627"/>
                    <a:pt x="17697" y="16618"/>
                  </a:cubicBezTo>
                  <a:cubicBezTo>
                    <a:pt x="17722" y="16592"/>
                    <a:pt x="17697" y="16432"/>
                    <a:pt x="17687" y="16335"/>
                  </a:cubicBezTo>
                  <a:cubicBezTo>
                    <a:pt x="17676" y="16246"/>
                    <a:pt x="17764" y="16113"/>
                    <a:pt x="17809" y="16033"/>
                  </a:cubicBezTo>
                  <a:cubicBezTo>
                    <a:pt x="17820" y="16012"/>
                    <a:pt x="17832" y="16005"/>
                    <a:pt x="17845" y="16005"/>
                  </a:cubicBezTo>
                  <a:cubicBezTo>
                    <a:pt x="17864" y="16005"/>
                    <a:pt x="17884" y="16020"/>
                    <a:pt x="17906" y="16020"/>
                  </a:cubicBezTo>
                  <a:cubicBezTo>
                    <a:pt x="17923" y="16020"/>
                    <a:pt x="17942" y="16010"/>
                    <a:pt x="17959" y="15971"/>
                  </a:cubicBezTo>
                  <a:cubicBezTo>
                    <a:pt x="18008" y="15846"/>
                    <a:pt x="17956" y="15705"/>
                    <a:pt x="17935" y="15642"/>
                  </a:cubicBezTo>
                  <a:cubicBezTo>
                    <a:pt x="17917" y="15580"/>
                    <a:pt x="17987" y="15270"/>
                    <a:pt x="18022" y="15234"/>
                  </a:cubicBezTo>
                  <a:cubicBezTo>
                    <a:pt x="18027" y="15231"/>
                    <a:pt x="18031" y="15230"/>
                    <a:pt x="18035" y="15230"/>
                  </a:cubicBezTo>
                  <a:cubicBezTo>
                    <a:pt x="18056" y="15230"/>
                    <a:pt x="18072" y="15261"/>
                    <a:pt x="18090" y="15261"/>
                  </a:cubicBezTo>
                  <a:cubicBezTo>
                    <a:pt x="18100" y="15261"/>
                    <a:pt x="18109" y="15252"/>
                    <a:pt x="18120" y="15225"/>
                  </a:cubicBezTo>
                  <a:cubicBezTo>
                    <a:pt x="18157" y="15139"/>
                    <a:pt x="18093" y="15003"/>
                    <a:pt x="18063" y="15003"/>
                  </a:cubicBezTo>
                  <a:cubicBezTo>
                    <a:pt x="18062" y="15003"/>
                    <a:pt x="18061" y="15003"/>
                    <a:pt x="18061" y="15003"/>
                  </a:cubicBezTo>
                  <a:cubicBezTo>
                    <a:pt x="18060" y="15004"/>
                    <a:pt x="18060" y="15004"/>
                    <a:pt x="18059" y="15004"/>
                  </a:cubicBezTo>
                  <a:cubicBezTo>
                    <a:pt x="18036" y="15004"/>
                    <a:pt x="18027" y="14753"/>
                    <a:pt x="18088" y="14631"/>
                  </a:cubicBezTo>
                  <a:cubicBezTo>
                    <a:pt x="18148" y="14506"/>
                    <a:pt x="18124" y="14480"/>
                    <a:pt x="18085" y="14453"/>
                  </a:cubicBezTo>
                  <a:cubicBezTo>
                    <a:pt x="18074" y="14446"/>
                    <a:pt x="18065" y="14444"/>
                    <a:pt x="18058" y="14444"/>
                  </a:cubicBezTo>
                  <a:cubicBezTo>
                    <a:pt x="18038" y="14444"/>
                    <a:pt x="18028" y="14464"/>
                    <a:pt x="18005" y="14471"/>
                  </a:cubicBezTo>
                  <a:cubicBezTo>
                    <a:pt x="17973" y="14471"/>
                    <a:pt x="17938" y="14293"/>
                    <a:pt x="17987" y="14125"/>
                  </a:cubicBezTo>
                  <a:cubicBezTo>
                    <a:pt x="18036" y="13956"/>
                    <a:pt x="18085" y="13974"/>
                    <a:pt x="18096" y="13832"/>
                  </a:cubicBezTo>
                  <a:cubicBezTo>
                    <a:pt x="18106" y="13690"/>
                    <a:pt x="18172" y="13486"/>
                    <a:pt x="18190" y="13415"/>
                  </a:cubicBezTo>
                  <a:cubicBezTo>
                    <a:pt x="18196" y="13390"/>
                    <a:pt x="18208" y="13383"/>
                    <a:pt x="18222" y="13383"/>
                  </a:cubicBezTo>
                  <a:cubicBezTo>
                    <a:pt x="18244" y="13383"/>
                    <a:pt x="18271" y="13400"/>
                    <a:pt x="18290" y="13400"/>
                  </a:cubicBezTo>
                  <a:cubicBezTo>
                    <a:pt x="18295" y="13400"/>
                    <a:pt x="18298" y="13399"/>
                    <a:pt x="18302" y="13397"/>
                  </a:cubicBezTo>
                  <a:cubicBezTo>
                    <a:pt x="18302" y="13397"/>
                    <a:pt x="18303" y="13397"/>
                    <a:pt x="18304" y="13397"/>
                  </a:cubicBezTo>
                  <a:cubicBezTo>
                    <a:pt x="18321" y="13397"/>
                    <a:pt x="18321" y="13479"/>
                    <a:pt x="18336" y="13479"/>
                  </a:cubicBezTo>
                  <a:cubicBezTo>
                    <a:pt x="18339" y="13479"/>
                    <a:pt x="18344" y="13473"/>
                    <a:pt x="18351" y="13459"/>
                  </a:cubicBezTo>
                  <a:cubicBezTo>
                    <a:pt x="18382" y="13388"/>
                    <a:pt x="18434" y="13140"/>
                    <a:pt x="18476" y="13140"/>
                  </a:cubicBezTo>
                  <a:cubicBezTo>
                    <a:pt x="18518" y="13140"/>
                    <a:pt x="18490" y="13326"/>
                    <a:pt x="18501" y="13432"/>
                  </a:cubicBezTo>
                  <a:cubicBezTo>
                    <a:pt x="18504" y="13459"/>
                    <a:pt x="18508" y="13470"/>
                    <a:pt x="18514" y="13470"/>
                  </a:cubicBezTo>
                  <a:cubicBezTo>
                    <a:pt x="18530" y="13470"/>
                    <a:pt x="18559" y="13362"/>
                    <a:pt x="18620" y="13255"/>
                  </a:cubicBezTo>
                  <a:cubicBezTo>
                    <a:pt x="18666" y="13172"/>
                    <a:pt x="18741" y="13140"/>
                    <a:pt x="18808" y="13140"/>
                  </a:cubicBezTo>
                  <a:cubicBezTo>
                    <a:pt x="18863" y="13140"/>
                    <a:pt x="18912" y="13161"/>
                    <a:pt x="18937" y="13193"/>
                  </a:cubicBezTo>
                  <a:cubicBezTo>
                    <a:pt x="18986" y="13251"/>
                    <a:pt x="18999" y="13400"/>
                    <a:pt x="19022" y="13400"/>
                  </a:cubicBezTo>
                  <a:cubicBezTo>
                    <a:pt x="19024" y="13400"/>
                    <a:pt x="19026" y="13399"/>
                    <a:pt x="19028" y="13397"/>
                  </a:cubicBezTo>
                  <a:cubicBezTo>
                    <a:pt x="19074" y="13371"/>
                    <a:pt x="19039" y="13237"/>
                    <a:pt x="19081" y="13202"/>
                  </a:cubicBezTo>
                  <a:cubicBezTo>
                    <a:pt x="19147" y="13140"/>
                    <a:pt x="19210" y="13042"/>
                    <a:pt x="19266" y="12936"/>
                  </a:cubicBezTo>
                  <a:cubicBezTo>
                    <a:pt x="19325" y="12820"/>
                    <a:pt x="19308" y="12909"/>
                    <a:pt x="19339" y="12802"/>
                  </a:cubicBezTo>
                  <a:cubicBezTo>
                    <a:pt x="19371" y="12696"/>
                    <a:pt x="19402" y="12740"/>
                    <a:pt x="19413" y="12678"/>
                  </a:cubicBezTo>
                  <a:cubicBezTo>
                    <a:pt x="19423" y="12607"/>
                    <a:pt x="19507" y="12492"/>
                    <a:pt x="19626" y="12430"/>
                  </a:cubicBezTo>
                  <a:cubicBezTo>
                    <a:pt x="19744" y="12359"/>
                    <a:pt x="19898" y="12155"/>
                    <a:pt x="19888" y="12093"/>
                  </a:cubicBezTo>
                  <a:cubicBezTo>
                    <a:pt x="19881" y="12055"/>
                    <a:pt x="19899" y="12031"/>
                    <a:pt x="19915" y="12031"/>
                  </a:cubicBezTo>
                  <a:cubicBezTo>
                    <a:pt x="19925" y="12031"/>
                    <a:pt x="19935" y="12042"/>
                    <a:pt x="19937" y="12066"/>
                  </a:cubicBezTo>
                  <a:cubicBezTo>
                    <a:pt x="19943" y="12128"/>
                    <a:pt x="19989" y="12101"/>
                    <a:pt x="20052" y="12137"/>
                  </a:cubicBezTo>
                  <a:cubicBezTo>
                    <a:pt x="20085" y="12157"/>
                    <a:pt x="20108" y="12184"/>
                    <a:pt x="20130" y="12184"/>
                  </a:cubicBezTo>
                  <a:cubicBezTo>
                    <a:pt x="20148" y="12184"/>
                    <a:pt x="20166" y="12166"/>
                    <a:pt x="20188" y="12110"/>
                  </a:cubicBezTo>
                  <a:cubicBezTo>
                    <a:pt x="20237" y="11977"/>
                    <a:pt x="20184" y="11933"/>
                    <a:pt x="20184" y="11835"/>
                  </a:cubicBezTo>
                  <a:cubicBezTo>
                    <a:pt x="20188" y="11738"/>
                    <a:pt x="20101" y="11640"/>
                    <a:pt x="20111" y="11534"/>
                  </a:cubicBezTo>
                  <a:cubicBezTo>
                    <a:pt x="20121" y="11444"/>
                    <a:pt x="20060" y="11207"/>
                    <a:pt x="20031" y="11207"/>
                  </a:cubicBezTo>
                  <a:cubicBezTo>
                    <a:pt x="20028" y="11207"/>
                    <a:pt x="20026" y="11209"/>
                    <a:pt x="20024" y="11214"/>
                  </a:cubicBezTo>
                  <a:cubicBezTo>
                    <a:pt x="20019" y="11225"/>
                    <a:pt x="20013" y="11229"/>
                    <a:pt x="20007" y="11229"/>
                  </a:cubicBezTo>
                  <a:cubicBezTo>
                    <a:pt x="19982" y="11229"/>
                    <a:pt x="19950" y="11154"/>
                    <a:pt x="19950" y="11090"/>
                  </a:cubicBezTo>
                  <a:cubicBezTo>
                    <a:pt x="19950" y="11027"/>
                    <a:pt x="19948" y="10958"/>
                    <a:pt x="19930" y="10958"/>
                  </a:cubicBezTo>
                  <a:cubicBezTo>
                    <a:pt x="19925" y="10958"/>
                    <a:pt x="19919" y="10963"/>
                    <a:pt x="19912" y="10975"/>
                  </a:cubicBezTo>
                  <a:cubicBezTo>
                    <a:pt x="19898" y="10998"/>
                    <a:pt x="19881" y="11009"/>
                    <a:pt x="19864" y="11009"/>
                  </a:cubicBezTo>
                  <a:cubicBezTo>
                    <a:pt x="19836" y="11009"/>
                    <a:pt x="19810" y="10977"/>
                    <a:pt x="19804" y="10921"/>
                  </a:cubicBezTo>
                  <a:cubicBezTo>
                    <a:pt x="19796" y="10855"/>
                    <a:pt x="19838" y="10804"/>
                    <a:pt x="19884" y="10804"/>
                  </a:cubicBezTo>
                  <a:cubicBezTo>
                    <a:pt x="19899" y="10804"/>
                    <a:pt x="19915" y="10810"/>
                    <a:pt x="19930" y="10823"/>
                  </a:cubicBezTo>
                  <a:cubicBezTo>
                    <a:pt x="19985" y="10886"/>
                    <a:pt x="19968" y="10948"/>
                    <a:pt x="19996" y="10992"/>
                  </a:cubicBezTo>
                  <a:cubicBezTo>
                    <a:pt x="20016" y="11007"/>
                    <a:pt x="20035" y="11013"/>
                    <a:pt x="20054" y="11013"/>
                  </a:cubicBezTo>
                  <a:cubicBezTo>
                    <a:pt x="20083" y="11013"/>
                    <a:pt x="20112" y="10998"/>
                    <a:pt x="20139" y="10966"/>
                  </a:cubicBezTo>
                  <a:cubicBezTo>
                    <a:pt x="20181" y="10913"/>
                    <a:pt x="20289" y="10823"/>
                    <a:pt x="20310" y="10744"/>
                  </a:cubicBezTo>
                  <a:cubicBezTo>
                    <a:pt x="20328" y="10664"/>
                    <a:pt x="20310" y="10619"/>
                    <a:pt x="20345" y="10566"/>
                  </a:cubicBezTo>
                  <a:cubicBezTo>
                    <a:pt x="20380" y="10522"/>
                    <a:pt x="20352" y="10415"/>
                    <a:pt x="20321" y="10371"/>
                  </a:cubicBezTo>
                  <a:cubicBezTo>
                    <a:pt x="20289" y="10327"/>
                    <a:pt x="20296" y="10211"/>
                    <a:pt x="20331" y="10211"/>
                  </a:cubicBezTo>
                  <a:cubicBezTo>
                    <a:pt x="20366" y="10211"/>
                    <a:pt x="20356" y="10114"/>
                    <a:pt x="20377" y="10105"/>
                  </a:cubicBezTo>
                  <a:cubicBezTo>
                    <a:pt x="20379" y="10104"/>
                    <a:pt x="20381" y="10104"/>
                    <a:pt x="20382" y="10104"/>
                  </a:cubicBezTo>
                  <a:cubicBezTo>
                    <a:pt x="20395" y="10104"/>
                    <a:pt x="20402" y="10120"/>
                    <a:pt x="20415" y="10120"/>
                  </a:cubicBezTo>
                  <a:cubicBezTo>
                    <a:pt x="20422" y="10120"/>
                    <a:pt x="20432" y="10114"/>
                    <a:pt x="20447" y="10096"/>
                  </a:cubicBezTo>
                  <a:cubicBezTo>
                    <a:pt x="20454" y="10085"/>
                    <a:pt x="20459" y="10081"/>
                    <a:pt x="20461" y="10081"/>
                  </a:cubicBezTo>
                  <a:cubicBezTo>
                    <a:pt x="20475" y="10081"/>
                    <a:pt x="20444" y="10191"/>
                    <a:pt x="20429" y="10265"/>
                  </a:cubicBezTo>
                  <a:cubicBezTo>
                    <a:pt x="20412" y="10362"/>
                    <a:pt x="20468" y="10442"/>
                    <a:pt x="20471" y="10487"/>
                  </a:cubicBezTo>
                  <a:cubicBezTo>
                    <a:pt x="20473" y="10518"/>
                    <a:pt x="20503" y="10540"/>
                    <a:pt x="20537" y="10540"/>
                  </a:cubicBezTo>
                  <a:cubicBezTo>
                    <a:pt x="20560" y="10540"/>
                    <a:pt x="20585" y="10530"/>
                    <a:pt x="20604" y="10504"/>
                  </a:cubicBezTo>
                  <a:cubicBezTo>
                    <a:pt x="20612" y="10491"/>
                    <a:pt x="20623" y="10485"/>
                    <a:pt x="20637" y="10485"/>
                  </a:cubicBezTo>
                  <a:cubicBezTo>
                    <a:pt x="20696" y="10485"/>
                    <a:pt x="20794" y="10593"/>
                    <a:pt x="20799" y="10673"/>
                  </a:cubicBezTo>
                  <a:cubicBezTo>
                    <a:pt x="20813" y="10797"/>
                    <a:pt x="20845" y="10904"/>
                    <a:pt x="20890" y="10957"/>
                  </a:cubicBezTo>
                  <a:cubicBezTo>
                    <a:pt x="20950" y="11036"/>
                    <a:pt x="21006" y="11001"/>
                    <a:pt x="21016" y="11072"/>
                  </a:cubicBezTo>
                  <a:cubicBezTo>
                    <a:pt x="21022" y="11132"/>
                    <a:pt x="21046" y="11174"/>
                    <a:pt x="21070" y="11174"/>
                  </a:cubicBezTo>
                  <a:cubicBezTo>
                    <a:pt x="21074" y="11174"/>
                    <a:pt x="21078" y="11173"/>
                    <a:pt x="21082" y="11170"/>
                  </a:cubicBezTo>
                  <a:cubicBezTo>
                    <a:pt x="21087" y="11166"/>
                    <a:pt x="21091" y="11165"/>
                    <a:pt x="21095" y="11165"/>
                  </a:cubicBezTo>
                  <a:cubicBezTo>
                    <a:pt x="21115" y="11165"/>
                    <a:pt x="21129" y="11204"/>
                    <a:pt x="21144" y="11204"/>
                  </a:cubicBezTo>
                  <a:cubicBezTo>
                    <a:pt x="21149" y="11204"/>
                    <a:pt x="21154" y="11199"/>
                    <a:pt x="21159" y="11188"/>
                  </a:cubicBezTo>
                  <a:cubicBezTo>
                    <a:pt x="21166" y="11171"/>
                    <a:pt x="21172" y="11166"/>
                    <a:pt x="21177" y="11166"/>
                  </a:cubicBezTo>
                  <a:cubicBezTo>
                    <a:pt x="21186" y="11166"/>
                    <a:pt x="21194" y="11176"/>
                    <a:pt x="21203" y="11176"/>
                  </a:cubicBezTo>
                  <a:cubicBezTo>
                    <a:pt x="21210" y="11176"/>
                    <a:pt x="21219" y="11169"/>
                    <a:pt x="21229" y="11143"/>
                  </a:cubicBezTo>
                  <a:cubicBezTo>
                    <a:pt x="21260" y="11072"/>
                    <a:pt x="21159" y="11028"/>
                    <a:pt x="21173" y="10966"/>
                  </a:cubicBezTo>
                  <a:cubicBezTo>
                    <a:pt x="21176" y="10951"/>
                    <a:pt x="21180" y="10946"/>
                    <a:pt x="21184" y="10946"/>
                  </a:cubicBezTo>
                  <a:cubicBezTo>
                    <a:pt x="21196" y="10946"/>
                    <a:pt x="21213" y="11002"/>
                    <a:pt x="21233" y="11002"/>
                  </a:cubicBezTo>
                  <a:cubicBezTo>
                    <a:pt x="21234" y="11002"/>
                    <a:pt x="21235" y="11002"/>
                    <a:pt x="21236" y="11001"/>
                  </a:cubicBezTo>
                  <a:cubicBezTo>
                    <a:pt x="21264" y="11001"/>
                    <a:pt x="21226" y="10859"/>
                    <a:pt x="21247" y="10841"/>
                  </a:cubicBezTo>
                  <a:cubicBezTo>
                    <a:pt x="21267" y="10832"/>
                    <a:pt x="21250" y="10531"/>
                    <a:pt x="21229" y="10513"/>
                  </a:cubicBezTo>
                  <a:cubicBezTo>
                    <a:pt x="21212" y="10494"/>
                    <a:pt x="21217" y="10438"/>
                    <a:pt x="21238" y="10438"/>
                  </a:cubicBezTo>
                  <a:cubicBezTo>
                    <a:pt x="21246" y="10438"/>
                    <a:pt x="21256" y="10446"/>
                    <a:pt x="21267" y="10469"/>
                  </a:cubicBezTo>
                  <a:cubicBezTo>
                    <a:pt x="21307" y="10523"/>
                    <a:pt x="21350" y="10550"/>
                    <a:pt x="21392" y="10550"/>
                  </a:cubicBezTo>
                  <a:cubicBezTo>
                    <a:pt x="21399" y="10550"/>
                    <a:pt x="21405" y="10550"/>
                    <a:pt x="21411" y="10549"/>
                  </a:cubicBezTo>
                  <a:cubicBezTo>
                    <a:pt x="21442" y="10549"/>
                    <a:pt x="21411" y="10469"/>
                    <a:pt x="21379" y="10460"/>
                  </a:cubicBezTo>
                  <a:cubicBezTo>
                    <a:pt x="21359" y="10447"/>
                    <a:pt x="21372" y="10405"/>
                    <a:pt x="21389" y="10405"/>
                  </a:cubicBezTo>
                  <a:cubicBezTo>
                    <a:pt x="21395" y="10405"/>
                    <a:pt x="21402" y="10410"/>
                    <a:pt x="21407" y="10424"/>
                  </a:cubicBezTo>
                  <a:cubicBezTo>
                    <a:pt x="21422" y="10457"/>
                    <a:pt x="21444" y="10480"/>
                    <a:pt x="21459" y="10480"/>
                  </a:cubicBezTo>
                  <a:cubicBezTo>
                    <a:pt x="21469" y="10480"/>
                    <a:pt x="21476" y="10471"/>
                    <a:pt x="21477" y="10451"/>
                  </a:cubicBezTo>
                  <a:cubicBezTo>
                    <a:pt x="21481" y="10389"/>
                    <a:pt x="21505" y="10265"/>
                    <a:pt x="21543" y="10265"/>
                  </a:cubicBezTo>
                  <a:cubicBezTo>
                    <a:pt x="21546" y="10265"/>
                    <a:pt x="21549" y="10265"/>
                    <a:pt x="21552" y="10265"/>
                  </a:cubicBezTo>
                  <a:cubicBezTo>
                    <a:pt x="21585" y="10265"/>
                    <a:pt x="21600" y="10218"/>
                    <a:pt x="21564" y="10185"/>
                  </a:cubicBezTo>
                  <a:lnTo>
                    <a:pt x="21568" y="10185"/>
                  </a:lnTo>
                  <a:cubicBezTo>
                    <a:pt x="21495" y="10105"/>
                    <a:pt x="21432" y="9980"/>
                    <a:pt x="21379" y="9839"/>
                  </a:cubicBezTo>
                  <a:cubicBezTo>
                    <a:pt x="21359" y="9761"/>
                    <a:pt x="21276" y="9707"/>
                    <a:pt x="21232" y="9707"/>
                  </a:cubicBezTo>
                  <a:cubicBezTo>
                    <a:pt x="21216" y="9707"/>
                    <a:pt x="21205" y="9715"/>
                    <a:pt x="21205" y="9732"/>
                  </a:cubicBezTo>
                  <a:cubicBezTo>
                    <a:pt x="21205" y="9745"/>
                    <a:pt x="21202" y="9751"/>
                    <a:pt x="21198" y="9751"/>
                  </a:cubicBezTo>
                  <a:cubicBezTo>
                    <a:pt x="21184" y="9751"/>
                    <a:pt x="21157" y="9699"/>
                    <a:pt x="21149" y="9652"/>
                  </a:cubicBezTo>
                  <a:cubicBezTo>
                    <a:pt x="21142" y="9616"/>
                    <a:pt x="21098" y="9596"/>
                    <a:pt x="21058" y="9596"/>
                  </a:cubicBezTo>
                  <a:cubicBezTo>
                    <a:pt x="21019" y="9596"/>
                    <a:pt x="20983" y="9614"/>
                    <a:pt x="20981" y="9652"/>
                  </a:cubicBezTo>
                  <a:cubicBezTo>
                    <a:pt x="20981" y="9723"/>
                    <a:pt x="21019" y="9723"/>
                    <a:pt x="21040" y="9803"/>
                  </a:cubicBezTo>
                  <a:cubicBezTo>
                    <a:pt x="21061" y="9883"/>
                    <a:pt x="21009" y="9927"/>
                    <a:pt x="21023" y="10007"/>
                  </a:cubicBezTo>
                  <a:cubicBezTo>
                    <a:pt x="21026" y="10029"/>
                    <a:pt x="21023" y="10038"/>
                    <a:pt x="21018" y="10038"/>
                  </a:cubicBezTo>
                  <a:cubicBezTo>
                    <a:pt x="21003" y="10038"/>
                    <a:pt x="20961" y="9959"/>
                    <a:pt x="20943" y="9918"/>
                  </a:cubicBezTo>
                  <a:cubicBezTo>
                    <a:pt x="20918" y="9865"/>
                    <a:pt x="20929" y="9679"/>
                    <a:pt x="20936" y="9581"/>
                  </a:cubicBezTo>
                  <a:cubicBezTo>
                    <a:pt x="20943" y="9492"/>
                    <a:pt x="20894" y="9510"/>
                    <a:pt x="20887" y="9413"/>
                  </a:cubicBezTo>
                  <a:cubicBezTo>
                    <a:pt x="20883" y="9315"/>
                    <a:pt x="20712" y="9111"/>
                    <a:pt x="20642" y="9031"/>
                  </a:cubicBezTo>
                  <a:cubicBezTo>
                    <a:pt x="20572" y="8951"/>
                    <a:pt x="20481" y="8889"/>
                    <a:pt x="20457" y="8792"/>
                  </a:cubicBezTo>
                  <a:cubicBezTo>
                    <a:pt x="20433" y="8694"/>
                    <a:pt x="20303" y="8676"/>
                    <a:pt x="20254" y="8552"/>
                  </a:cubicBezTo>
                  <a:cubicBezTo>
                    <a:pt x="20206" y="8419"/>
                    <a:pt x="19992" y="8179"/>
                    <a:pt x="19902" y="8161"/>
                  </a:cubicBezTo>
                  <a:cubicBezTo>
                    <a:pt x="19816" y="8153"/>
                    <a:pt x="19830" y="8036"/>
                    <a:pt x="19794" y="8036"/>
                  </a:cubicBezTo>
                  <a:cubicBezTo>
                    <a:pt x="19792" y="8036"/>
                    <a:pt x="19789" y="8036"/>
                    <a:pt x="19786" y="8037"/>
                  </a:cubicBezTo>
                  <a:cubicBezTo>
                    <a:pt x="19762" y="8040"/>
                    <a:pt x="19737" y="8040"/>
                    <a:pt x="19713" y="8040"/>
                  </a:cubicBezTo>
                  <a:cubicBezTo>
                    <a:pt x="19638" y="8040"/>
                    <a:pt x="19563" y="8031"/>
                    <a:pt x="19489" y="8010"/>
                  </a:cubicBezTo>
                  <a:cubicBezTo>
                    <a:pt x="19483" y="8008"/>
                    <a:pt x="19477" y="8006"/>
                    <a:pt x="19472" y="8006"/>
                  </a:cubicBezTo>
                  <a:cubicBezTo>
                    <a:pt x="19435" y="8006"/>
                    <a:pt x="19418" y="8065"/>
                    <a:pt x="19393" y="8065"/>
                  </a:cubicBezTo>
                  <a:cubicBezTo>
                    <a:pt x="19387" y="8065"/>
                    <a:pt x="19381" y="8062"/>
                    <a:pt x="19374" y="8055"/>
                  </a:cubicBezTo>
                  <a:cubicBezTo>
                    <a:pt x="19339" y="8018"/>
                    <a:pt x="19176" y="7868"/>
                    <a:pt x="19108" y="7868"/>
                  </a:cubicBezTo>
                  <a:cubicBezTo>
                    <a:pt x="19095" y="7868"/>
                    <a:pt x="19085" y="7874"/>
                    <a:pt x="19081" y="7886"/>
                  </a:cubicBezTo>
                  <a:cubicBezTo>
                    <a:pt x="19056" y="7957"/>
                    <a:pt x="19067" y="8073"/>
                    <a:pt x="19042" y="8091"/>
                  </a:cubicBezTo>
                  <a:cubicBezTo>
                    <a:pt x="19014" y="8108"/>
                    <a:pt x="19042" y="8206"/>
                    <a:pt x="19102" y="8357"/>
                  </a:cubicBezTo>
                  <a:cubicBezTo>
                    <a:pt x="19164" y="8508"/>
                    <a:pt x="19126" y="8614"/>
                    <a:pt x="19070" y="8676"/>
                  </a:cubicBezTo>
                  <a:cubicBezTo>
                    <a:pt x="19059" y="8691"/>
                    <a:pt x="19046" y="8697"/>
                    <a:pt x="19033" y="8697"/>
                  </a:cubicBezTo>
                  <a:cubicBezTo>
                    <a:pt x="18980" y="8697"/>
                    <a:pt x="18918" y="8600"/>
                    <a:pt x="18896" y="8508"/>
                  </a:cubicBezTo>
                  <a:cubicBezTo>
                    <a:pt x="18868" y="8392"/>
                    <a:pt x="18791" y="8445"/>
                    <a:pt x="18773" y="8295"/>
                  </a:cubicBezTo>
                  <a:cubicBezTo>
                    <a:pt x="18760" y="8205"/>
                    <a:pt x="18772" y="8161"/>
                    <a:pt x="18792" y="8161"/>
                  </a:cubicBezTo>
                  <a:cubicBezTo>
                    <a:pt x="18804" y="8161"/>
                    <a:pt x="18818" y="8176"/>
                    <a:pt x="18833" y="8206"/>
                  </a:cubicBezTo>
                  <a:cubicBezTo>
                    <a:pt x="18844" y="8232"/>
                    <a:pt x="18857" y="8244"/>
                    <a:pt x="18871" y="8244"/>
                  </a:cubicBezTo>
                  <a:cubicBezTo>
                    <a:pt x="18897" y="8244"/>
                    <a:pt x="18922" y="8195"/>
                    <a:pt x="18927" y="8117"/>
                  </a:cubicBezTo>
                  <a:cubicBezTo>
                    <a:pt x="18930" y="8009"/>
                    <a:pt x="18838" y="7948"/>
                    <a:pt x="18778" y="7948"/>
                  </a:cubicBezTo>
                  <a:cubicBezTo>
                    <a:pt x="18774" y="7948"/>
                    <a:pt x="18770" y="7948"/>
                    <a:pt x="18766" y="7948"/>
                  </a:cubicBezTo>
                  <a:cubicBezTo>
                    <a:pt x="18710" y="7957"/>
                    <a:pt x="18675" y="8170"/>
                    <a:pt x="18616" y="8250"/>
                  </a:cubicBezTo>
                  <a:cubicBezTo>
                    <a:pt x="18601" y="8273"/>
                    <a:pt x="18574" y="8283"/>
                    <a:pt x="18542" y="8283"/>
                  </a:cubicBezTo>
                  <a:cubicBezTo>
                    <a:pt x="18451" y="8283"/>
                    <a:pt x="18320" y="8207"/>
                    <a:pt x="18302" y="8161"/>
                  </a:cubicBezTo>
                  <a:cubicBezTo>
                    <a:pt x="18294" y="8143"/>
                    <a:pt x="18262" y="8136"/>
                    <a:pt x="18218" y="8136"/>
                  </a:cubicBezTo>
                  <a:cubicBezTo>
                    <a:pt x="18112" y="8136"/>
                    <a:pt x="17943" y="8180"/>
                    <a:pt x="17921" y="8223"/>
                  </a:cubicBezTo>
                  <a:cubicBezTo>
                    <a:pt x="17886" y="8277"/>
                    <a:pt x="17910" y="8508"/>
                    <a:pt x="17893" y="8525"/>
                  </a:cubicBezTo>
                  <a:cubicBezTo>
                    <a:pt x="17892" y="8526"/>
                    <a:pt x="17891" y="8527"/>
                    <a:pt x="17891" y="8527"/>
                  </a:cubicBezTo>
                  <a:cubicBezTo>
                    <a:pt x="17874" y="8527"/>
                    <a:pt x="17862" y="8265"/>
                    <a:pt x="17862" y="8206"/>
                  </a:cubicBezTo>
                  <a:cubicBezTo>
                    <a:pt x="17862" y="8153"/>
                    <a:pt x="17820" y="8117"/>
                    <a:pt x="17764" y="8117"/>
                  </a:cubicBezTo>
                  <a:cubicBezTo>
                    <a:pt x="17704" y="8117"/>
                    <a:pt x="17669" y="8117"/>
                    <a:pt x="17694" y="8046"/>
                  </a:cubicBezTo>
                  <a:cubicBezTo>
                    <a:pt x="17718" y="7984"/>
                    <a:pt x="17673" y="7922"/>
                    <a:pt x="17718" y="7833"/>
                  </a:cubicBezTo>
                  <a:cubicBezTo>
                    <a:pt x="17764" y="7753"/>
                    <a:pt x="17635" y="7496"/>
                    <a:pt x="17512" y="7363"/>
                  </a:cubicBezTo>
                  <a:cubicBezTo>
                    <a:pt x="17463" y="7313"/>
                    <a:pt x="17387" y="7294"/>
                    <a:pt x="17310" y="7294"/>
                  </a:cubicBezTo>
                  <a:cubicBezTo>
                    <a:pt x="17195" y="7294"/>
                    <a:pt x="17076" y="7335"/>
                    <a:pt x="17030" y="7371"/>
                  </a:cubicBezTo>
                  <a:cubicBezTo>
                    <a:pt x="16983" y="7410"/>
                    <a:pt x="16910" y="7414"/>
                    <a:pt x="16844" y="7414"/>
                  </a:cubicBezTo>
                  <a:cubicBezTo>
                    <a:pt x="16822" y="7414"/>
                    <a:pt x="16801" y="7414"/>
                    <a:pt x="16782" y="7414"/>
                  </a:cubicBezTo>
                  <a:cubicBezTo>
                    <a:pt x="16765" y="7414"/>
                    <a:pt x="16750" y="7414"/>
                    <a:pt x="16737" y="7416"/>
                  </a:cubicBezTo>
                  <a:cubicBezTo>
                    <a:pt x="16667" y="7416"/>
                    <a:pt x="16723" y="7345"/>
                    <a:pt x="16702" y="7256"/>
                  </a:cubicBezTo>
                  <a:cubicBezTo>
                    <a:pt x="16686" y="7188"/>
                    <a:pt x="16611" y="7109"/>
                    <a:pt x="16570" y="7109"/>
                  </a:cubicBezTo>
                  <a:cubicBezTo>
                    <a:pt x="16558" y="7109"/>
                    <a:pt x="16548" y="7116"/>
                    <a:pt x="16545" y="7132"/>
                  </a:cubicBezTo>
                  <a:cubicBezTo>
                    <a:pt x="16539" y="7156"/>
                    <a:pt x="16533" y="7166"/>
                    <a:pt x="16526" y="7166"/>
                  </a:cubicBezTo>
                  <a:cubicBezTo>
                    <a:pt x="16511" y="7166"/>
                    <a:pt x="16496" y="7116"/>
                    <a:pt x="16496" y="7079"/>
                  </a:cubicBezTo>
                  <a:cubicBezTo>
                    <a:pt x="16496" y="7031"/>
                    <a:pt x="16404" y="6941"/>
                    <a:pt x="16352" y="6941"/>
                  </a:cubicBezTo>
                  <a:cubicBezTo>
                    <a:pt x="16346" y="6941"/>
                    <a:pt x="16340" y="6943"/>
                    <a:pt x="16335" y="6946"/>
                  </a:cubicBezTo>
                  <a:cubicBezTo>
                    <a:pt x="16331" y="6948"/>
                    <a:pt x="16328" y="6949"/>
                    <a:pt x="16325" y="6949"/>
                  </a:cubicBezTo>
                  <a:cubicBezTo>
                    <a:pt x="16290" y="6949"/>
                    <a:pt x="16277" y="6830"/>
                    <a:pt x="16324" y="6830"/>
                  </a:cubicBezTo>
                  <a:cubicBezTo>
                    <a:pt x="16341" y="6830"/>
                    <a:pt x="16360" y="6834"/>
                    <a:pt x="16378" y="6834"/>
                  </a:cubicBezTo>
                  <a:cubicBezTo>
                    <a:pt x="16419" y="6834"/>
                    <a:pt x="16452" y="6817"/>
                    <a:pt x="16426" y="6706"/>
                  </a:cubicBezTo>
                  <a:cubicBezTo>
                    <a:pt x="16394" y="6575"/>
                    <a:pt x="16162" y="6521"/>
                    <a:pt x="16063" y="6521"/>
                  </a:cubicBezTo>
                  <a:cubicBezTo>
                    <a:pt x="16041" y="6521"/>
                    <a:pt x="16026" y="6524"/>
                    <a:pt x="16021" y="6529"/>
                  </a:cubicBezTo>
                  <a:cubicBezTo>
                    <a:pt x="15989" y="6555"/>
                    <a:pt x="16021" y="6670"/>
                    <a:pt x="15944" y="6848"/>
                  </a:cubicBezTo>
                  <a:cubicBezTo>
                    <a:pt x="15916" y="6919"/>
                    <a:pt x="15888" y="6945"/>
                    <a:pt x="15866" y="6945"/>
                  </a:cubicBezTo>
                  <a:cubicBezTo>
                    <a:pt x="15829" y="6945"/>
                    <a:pt x="15804" y="6876"/>
                    <a:pt x="15811" y="6822"/>
                  </a:cubicBezTo>
                  <a:cubicBezTo>
                    <a:pt x="15818" y="6733"/>
                    <a:pt x="15909" y="6750"/>
                    <a:pt x="15909" y="6662"/>
                  </a:cubicBezTo>
                  <a:cubicBezTo>
                    <a:pt x="15909" y="6573"/>
                    <a:pt x="15786" y="6626"/>
                    <a:pt x="15766" y="6546"/>
                  </a:cubicBezTo>
                  <a:cubicBezTo>
                    <a:pt x="15752" y="6491"/>
                    <a:pt x="15777" y="6446"/>
                    <a:pt x="15810" y="6446"/>
                  </a:cubicBezTo>
                  <a:cubicBezTo>
                    <a:pt x="15819" y="6446"/>
                    <a:pt x="15829" y="6450"/>
                    <a:pt x="15839" y="6457"/>
                  </a:cubicBezTo>
                  <a:cubicBezTo>
                    <a:pt x="15862" y="6477"/>
                    <a:pt x="15896" y="6491"/>
                    <a:pt x="15923" y="6491"/>
                  </a:cubicBezTo>
                  <a:cubicBezTo>
                    <a:pt x="15946" y="6491"/>
                    <a:pt x="15963" y="6482"/>
                    <a:pt x="15965" y="6457"/>
                  </a:cubicBezTo>
                  <a:cubicBezTo>
                    <a:pt x="15968" y="6404"/>
                    <a:pt x="15916" y="6396"/>
                    <a:pt x="15842" y="6360"/>
                  </a:cubicBezTo>
                  <a:cubicBezTo>
                    <a:pt x="15777" y="6328"/>
                    <a:pt x="15626" y="6240"/>
                    <a:pt x="15527" y="6240"/>
                  </a:cubicBezTo>
                  <a:cubicBezTo>
                    <a:pt x="15515" y="6240"/>
                    <a:pt x="15503" y="6242"/>
                    <a:pt x="15493" y="6244"/>
                  </a:cubicBezTo>
                  <a:cubicBezTo>
                    <a:pt x="15484" y="6247"/>
                    <a:pt x="15475" y="6248"/>
                    <a:pt x="15466" y="6248"/>
                  </a:cubicBezTo>
                  <a:cubicBezTo>
                    <a:pt x="15387" y="6248"/>
                    <a:pt x="15348" y="6146"/>
                    <a:pt x="15301" y="6138"/>
                  </a:cubicBezTo>
                  <a:cubicBezTo>
                    <a:pt x="15298" y="6138"/>
                    <a:pt x="15296" y="6138"/>
                    <a:pt x="15293" y="6138"/>
                  </a:cubicBezTo>
                  <a:cubicBezTo>
                    <a:pt x="15249" y="6138"/>
                    <a:pt x="15250" y="6213"/>
                    <a:pt x="15273" y="6289"/>
                  </a:cubicBezTo>
                  <a:cubicBezTo>
                    <a:pt x="15294" y="6357"/>
                    <a:pt x="15244" y="6399"/>
                    <a:pt x="15189" y="6399"/>
                  </a:cubicBezTo>
                  <a:cubicBezTo>
                    <a:pt x="15180" y="6399"/>
                    <a:pt x="15170" y="6398"/>
                    <a:pt x="15161" y="6396"/>
                  </a:cubicBezTo>
                  <a:cubicBezTo>
                    <a:pt x="15155" y="6393"/>
                    <a:pt x="15148" y="6391"/>
                    <a:pt x="15142" y="6391"/>
                  </a:cubicBezTo>
                  <a:cubicBezTo>
                    <a:pt x="15082" y="6391"/>
                    <a:pt x="15014" y="6496"/>
                    <a:pt x="15046" y="6600"/>
                  </a:cubicBezTo>
                  <a:cubicBezTo>
                    <a:pt x="15056" y="6632"/>
                    <a:pt x="15066" y="6644"/>
                    <a:pt x="15076" y="6644"/>
                  </a:cubicBezTo>
                  <a:cubicBezTo>
                    <a:pt x="15097" y="6644"/>
                    <a:pt x="15117" y="6594"/>
                    <a:pt x="15137" y="6594"/>
                  </a:cubicBezTo>
                  <a:cubicBezTo>
                    <a:pt x="15140" y="6594"/>
                    <a:pt x="15144" y="6596"/>
                    <a:pt x="15147" y="6600"/>
                  </a:cubicBezTo>
                  <a:cubicBezTo>
                    <a:pt x="15175" y="6635"/>
                    <a:pt x="15067" y="6724"/>
                    <a:pt x="15112" y="6777"/>
                  </a:cubicBezTo>
                  <a:cubicBezTo>
                    <a:pt x="15158" y="6830"/>
                    <a:pt x="15151" y="6946"/>
                    <a:pt x="15151" y="6999"/>
                  </a:cubicBezTo>
                  <a:cubicBezTo>
                    <a:pt x="15153" y="7029"/>
                    <a:pt x="15129" y="7053"/>
                    <a:pt x="15104" y="7053"/>
                  </a:cubicBezTo>
                  <a:cubicBezTo>
                    <a:pt x="15083" y="7053"/>
                    <a:pt x="15062" y="7038"/>
                    <a:pt x="15049" y="6999"/>
                  </a:cubicBezTo>
                  <a:cubicBezTo>
                    <a:pt x="15039" y="6966"/>
                    <a:pt x="15027" y="6956"/>
                    <a:pt x="15013" y="6956"/>
                  </a:cubicBezTo>
                  <a:cubicBezTo>
                    <a:pt x="14994" y="6956"/>
                    <a:pt x="14972" y="6975"/>
                    <a:pt x="14944" y="6975"/>
                  </a:cubicBezTo>
                  <a:cubicBezTo>
                    <a:pt x="14939" y="6975"/>
                    <a:pt x="14933" y="6974"/>
                    <a:pt x="14927" y="6972"/>
                  </a:cubicBezTo>
                  <a:cubicBezTo>
                    <a:pt x="14924" y="6972"/>
                    <a:pt x="14921" y="6971"/>
                    <a:pt x="14918" y="6971"/>
                  </a:cubicBezTo>
                  <a:cubicBezTo>
                    <a:pt x="14871" y="6971"/>
                    <a:pt x="14840" y="7035"/>
                    <a:pt x="14892" y="7052"/>
                  </a:cubicBezTo>
                  <a:cubicBezTo>
                    <a:pt x="14952" y="7070"/>
                    <a:pt x="14969" y="7159"/>
                    <a:pt x="14892" y="7185"/>
                  </a:cubicBezTo>
                  <a:cubicBezTo>
                    <a:pt x="14889" y="7186"/>
                    <a:pt x="14886" y="7186"/>
                    <a:pt x="14883" y="7186"/>
                  </a:cubicBezTo>
                  <a:cubicBezTo>
                    <a:pt x="14824" y="7186"/>
                    <a:pt x="14833" y="7023"/>
                    <a:pt x="14799" y="7023"/>
                  </a:cubicBezTo>
                  <a:cubicBezTo>
                    <a:pt x="14796" y="7023"/>
                    <a:pt x="14794" y="7024"/>
                    <a:pt x="14791" y="7026"/>
                  </a:cubicBezTo>
                  <a:cubicBezTo>
                    <a:pt x="14786" y="7028"/>
                    <a:pt x="14781" y="7030"/>
                    <a:pt x="14775" y="7030"/>
                  </a:cubicBezTo>
                  <a:cubicBezTo>
                    <a:pt x="14726" y="7030"/>
                    <a:pt x="14646" y="6937"/>
                    <a:pt x="14599" y="6937"/>
                  </a:cubicBezTo>
                  <a:cubicBezTo>
                    <a:pt x="14546" y="6946"/>
                    <a:pt x="14522" y="7052"/>
                    <a:pt x="14452" y="7070"/>
                  </a:cubicBezTo>
                  <a:cubicBezTo>
                    <a:pt x="14382" y="7070"/>
                    <a:pt x="14312" y="6999"/>
                    <a:pt x="14260" y="6875"/>
                  </a:cubicBezTo>
                  <a:cubicBezTo>
                    <a:pt x="14244" y="6821"/>
                    <a:pt x="14235" y="6788"/>
                    <a:pt x="14224" y="6788"/>
                  </a:cubicBezTo>
                  <a:cubicBezTo>
                    <a:pt x="14216" y="6788"/>
                    <a:pt x="14206" y="6809"/>
                    <a:pt x="14190" y="6857"/>
                  </a:cubicBezTo>
                  <a:cubicBezTo>
                    <a:pt x="14155" y="6972"/>
                    <a:pt x="14155" y="7194"/>
                    <a:pt x="14120" y="7203"/>
                  </a:cubicBezTo>
                  <a:cubicBezTo>
                    <a:pt x="14089" y="7212"/>
                    <a:pt x="14075" y="7407"/>
                    <a:pt x="14040" y="7461"/>
                  </a:cubicBezTo>
                  <a:cubicBezTo>
                    <a:pt x="14035" y="7467"/>
                    <a:pt x="14031" y="7470"/>
                    <a:pt x="14027" y="7470"/>
                  </a:cubicBezTo>
                  <a:cubicBezTo>
                    <a:pt x="14007" y="7470"/>
                    <a:pt x="13999" y="7389"/>
                    <a:pt x="13967" y="7389"/>
                  </a:cubicBezTo>
                  <a:cubicBezTo>
                    <a:pt x="13966" y="7389"/>
                    <a:pt x="13964" y="7389"/>
                    <a:pt x="13963" y="7389"/>
                  </a:cubicBezTo>
                  <a:cubicBezTo>
                    <a:pt x="13962" y="7390"/>
                    <a:pt x="13961" y="7390"/>
                    <a:pt x="13960" y="7390"/>
                  </a:cubicBezTo>
                  <a:cubicBezTo>
                    <a:pt x="13914" y="7390"/>
                    <a:pt x="13781" y="7049"/>
                    <a:pt x="13774" y="6946"/>
                  </a:cubicBezTo>
                  <a:cubicBezTo>
                    <a:pt x="13764" y="6848"/>
                    <a:pt x="13680" y="6653"/>
                    <a:pt x="13659" y="6609"/>
                  </a:cubicBezTo>
                  <a:cubicBezTo>
                    <a:pt x="13646" y="6590"/>
                    <a:pt x="13653" y="6576"/>
                    <a:pt x="13666" y="6576"/>
                  </a:cubicBezTo>
                  <a:cubicBezTo>
                    <a:pt x="13677" y="6576"/>
                    <a:pt x="13695" y="6587"/>
                    <a:pt x="13708" y="6617"/>
                  </a:cubicBezTo>
                  <a:cubicBezTo>
                    <a:pt x="13723" y="6649"/>
                    <a:pt x="13742" y="6665"/>
                    <a:pt x="13762" y="6665"/>
                  </a:cubicBezTo>
                  <a:cubicBezTo>
                    <a:pt x="13775" y="6665"/>
                    <a:pt x="13788" y="6658"/>
                    <a:pt x="13799" y="6644"/>
                  </a:cubicBezTo>
                  <a:cubicBezTo>
                    <a:pt x="13827" y="6600"/>
                    <a:pt x="13823" y="6422"/>
                    <a:pt x="13774" y="6422"/>
                  </a:cubicBezTo>
                  <a:cubicBezTo>
                    <a:pt x="13725" y="6422"/>
                    <a:pt x="13746" y="6307"/>
                    <a:pt x="13771" y="6289"/>
                  </a:cubicBezTo>
                  <a:cubicBezTo>
                    <a:pt x="13795" y="6262"/>
                    <a:pt x="13715" y="6076"/>
                    <a:pt x="13743" y="6058"/>
                  </a:cubicBezTo>
                  <a:cubicBezTo>
                    <a:pt x="13774" y="6040"/>
                    <a:pt x="13760" y="5952"/>
                    <a:pt x="13718" y="5943"/>
                  </a:cubicBezTo>
                  <a:cubicBezTo>
                    <a:pt x="13677" y="5925"/>
                    <a:pt x="13635" y="5836"/>
                    <a:pt x="13631" y="5783"/>
                  </a:cubicBezTo>
                  <a:cubicBezTo>
                    <a:pt x="13629" y="5756"/>
                    <a:pt x="13583" y="5738"/>
                    <a:pt x="13539" y="5738"/>
                  </a:cubicBezTo>
                  <a:cubicBezTo>
                    <a:pt x="13498" y="5738"/>
                    <a:pt x="13460" y="5753"/>
                    <a:pt x="13463" y="5792"/>
                  </a:cubicBezTo>
                  <a:cubicBezTo>
                    <a:pt x="13466" y="5823"/>
                    <a:pt x="13456" y="5837"/>
                    <a:pt x="13444" y="5837"/>
                  </a:cubicBezTo>
                  <a:cubicBezTo>
                    <a:pt x="13429" y="5837"/>
                    <a:pt x="13412" y="5814"/>
                    <a:pt x="13418" y="5774"/>
                  </a:cubicBezTo>
                  <a:cubicBezTo>
                    <a:pt x="13425" y="5712"/>
                    <a:pt x="13355" y="5730"/>
                    <a:pt x="13271" y="5677"/>
                  </a:cubicBezTo>
                  <a:cubicBezTo>
                    <a:pt x="13191" y="5614"/>
                    <a:pt x="13187" y="5464"/>
                    <a:pt x="13159" y="5455"/>
                  </a:cubicBezTo>
                  <a:cubicBezTo>
                    <a:pt x="13159" y="5454"/>
                    <a:pt x="13158" y="5454"/>
                    <a:pt x="13158" y="5454"/>
                  </a:cubicBezTo>
                  <a:cubicBezTo>
                    <a:pt x="13134" y="5454"/>
                    <a:pt x="13140" y="5620"/>
                    <a:pt x="13111" y="5620"/>
                  </a:cubicBezTo>
                  <a:cubicBezTo>
                    <a:pt x="13108" y="5620"/>
                    <a:pt x="13104" y="5619"/>
                    <a:pt x="13100" y="5614"/>
                  </a:cubicBezTo>
                  <a:cubicBezTo>
                    <a:pt x="13093" y="5605"/>
                    <a:pt x="13085" y="5601"/>
                    <a:pt x="13078" y="5601"/>
                  </a:cubicBezTo>
                  <a:cubicBezTo>
                    <a:pt x="13044" y="5601"/>
                    <a:pt x="13017" y="5695"/>
                    <a:pt x="13037" y="5783"/>
                  </a:cubicBezTo>
                  <a:cubicBezTo>
                    <a:pt x="13062" y="5907"/>
                    <a:pt x="13037" y="5934"/>
                    <a:pt x="13037" y="6031"/>
                  </a:cubicBezTo>
                  <a:cubicBezTo>
                    <a:pt x="13037" y="6080"/>
                    <a:pt x="13032" y="6097"/>
                    <a:pt x="13022" y="6097"/>
                  </a:cubicBezTo>
                  <a:cubicBezTo>
                    <a:pt x="13010" y="6097"/>
                    <a:pt x="12990" y="6074"/>
                    <a:pt x="12964" y="6049"/>
                  </a:cubicBezTo>
                  <a:cubicBezTo>
                    <a:pt x="12958" y="6044"/>
                    <a:pt x="12952" y="6042"/>
                    <a:pt x="12947" y="6042"/>
                  </a:cubicBezTo>
                  <a:cubicBezTo>
                    <a:pt x="12921" y="6042"/>
                    <a:pt x="12908" y="6108"/>
                    <a:pt x="12863" y="6108"/>
                  </a:cubicBezTo>
                  <a:cubicBezTo>
                    <a:pt x="12849" y="6108"/>
                    <a:pt x="12832" y="6101"/>
                    <a:pt x="12810" y="6085"/>
                  </a:cubicBezTo>
                  <a:cubicBezTo>
                    <a:pt x="12764" y="6053"/>
                    <a:pt x="12728" y="6052"/>
                    <a:pt x="12701" y="6052"/>
                  </a:cubicBezTo>
                  <a:cubicBezTo>
                    <a:pt x="12698" y="6052"/>
                    <a:pt x="12695" y="6052"/>
                    <a:pt x="12692" y="6052"/>
                  </a:cubicBezTo>
                  <a:cubicBezTo>
                    <a:pt x="12664" y="6052"/>
                    <a:pt x="12648" y="6049"/>
                    <a:pt x="12639" y="6005"/>
                  </a:cubicBezTo>
                  <a:cubicBezTo>
                    <a:pt x="12629" y="5956"/>
                    <a:pt x="12615" y="5931"/>
                    <a:pt x="12604" y="5931"/>
                  </a:cubicBezTo>
                  <a:cubicBezTo>
                    <a:pt x="12595" y="5931"/>
                    <a:pt x="12588" y="5947"/>
                    <a:pt x="12587" y="5978"/>
                  </a:cubicBezTo>
                  <a:cubicBezTo>
                    <a:pt x="12584" y="6008"/>
                    <a:pt x="12560" y="6022"/>
                    <a:pt x="12530" y="6022"/>
                  </a:cubicBezTo>
                  <a:cubicBezTo>
                    <a:pt x="12481" y="6022"/>
                    <a:pt x="12415" y="5983"/>
                    <a:pt x="12408" y="5916"/>
                  </a:cubicBezTo>
                  <a:cubicBezTo>
                    <a:pt x="12394" y="5810"/>
                    <a:pt x="12436" y="5792"/>
                    <a:pt x="12461" y="5765"/>
                  </a:cubicBezTo>
                  <a:cubicBezTo>
                    <a:pt x="12481" y="5735"/>
                    <a:pt x="12447" y="5699"/>
                    <a:pt x="12384" y="5699"/>
                  </a:cubicBezTo>
                  <a:cubicBezTo>
                    <a:pt x="12372" y="5699"/>
                    <a:pt x="12359" y="5701"/>
                    <a:pt x="12345" y="5703"/>
                  </a:cubicBezTo>
                  <a:cubicBezTo>
                    <a:pt x="12340" y="5704"/>
                    <a:pt x="12335" y="5705"/>
                    <a:pt x="12329" y="5705"/>
                  </a:cubicBezTo>
                  <a:cubicBezTo>
                    <a:pt x="12256" y="5705"/>
                    <a:pt x="12204" y="5604"/>
                    <a:pt x="12128" y="5604"/>
                  </a:cubicBezTo>
                  <a:cubicBezTo>
                    <a:pt x="12123" y="5604"/>
                    <a:pt x="12117" y="5605"/>
                    <a:pt x="12111" y="5606"/>
                  </a:cubicBezTo>
                  <a:cubicBezTo>
                    <a:pt x="12007" y="5632"/>
                    <a:pt x="11898" y="5668"/>
                    <a:pt x="11794" y="5721"/>
                  </a:cubicBezTo>
                  <a:cubicBezTo>
                    <a:pt x="11766" y="5757"/>
                    <a:pt x="11822" y="5890"/>
                    <a:pt x="11776" y="5899"/>
                  </a:cubicBezTo>
                  <a:cubicBezTo>
                    <a:pt x="11775" y="5899"/>
                    <a:pt x="11775" y="5899"/>
                    <a:pt x="11774" y="5899"/>
                  </a:cubicBezTo>
                  <a:cubicBezTo>
                    <a:pt x="11735" y="5899"/>
                    <a:pt x="11765" y="5683"/>
                    <a:pt x="11759" y="5570"/>
                  </a:cubicBezTo>
                  <a:cubicBezTo>
                    <a:pt x="11753" y="5511"/>
                    <a:pt x="11731" y="5482"/>
                    <a:pt x="11713" y="5482"/>
                  </a:cubicBezTo>
                  <a:cubicBezTo>
                    <a:pt x="11700" y="5482"/>
                    <a:pt x="11689" y="5499"/>
                    <a:pt x="11692" y="5535"/>
                  </a:cubicBezTo>
                  <a:cubicBezTo>
                    <a:pt x="11699" y="5584"/>
                    <a:pt x="11658" y="5613"/>
                    <a:pt x="11620" y="5613"/>
                  </a:cubicBezTo>
                  <a:cubicBezTo>
                    <a:pt x="11596" y="5613"/>
                    <a:pt x="11574" y="5603"/>
                    <a:pt x="11563" y="5579"/>
                  </a:cubicBezTo>
                  <a:cubicBezTo>
                    <a:pt x="11521" y="5490"/>
                    <a:pt x="11472" y="5419"/>
                    <a:pt x="11416" y="5384"/>
                  </a:cubicBezTo>
                  <a:cubicBezTo>
                    <a:pt x="11409" y="5380"/>
                    <a:pt x="11402" y="5378"/>
                    <a:pt x="11395" y="5378"/>
                  </a:cubicBezTo>
                  <a:cubicBezTo>
                    <a:pt x="11326" y="5378"/>
                    <a:pt x="11254" y="5550"/>
                    <a:pt x="11273" y="5606"/>
                  </a:cubicBezTo>
                  <a:cubicBezTo>
                    <a:pt x="11294" y="5659"/>
                    <a:pt x="11350" y="5614"/>
                    <a:pt x="11350" y="5659"/>
                  </a:cubicBezTo>
                  <a:cubicBezTo>
                    <a:pt x="11353" y="5739"/>
                    <a:pt x="11196" y="5703"/>
                    <a:pt x="11196" y="5774"/>
                  </a:cubicBezTo>
                  <a:cubicBezTo>
                    <a:pt x="11196" y="5845"/>
                    <a:pt x="11050" y="5934"/>
                    <a:pt x="11004" y="5952"/>
                  </a:cubicBezTo>
                  <a:cubicBezTo>
                    <a:pt x="10882" y="5987"/>
                    <a:pt x="10854" y="5987"/>
                    <a:pt x="10795" y="6120"/>
                  </a:cubicBezTo>
                  <a:cubicBezTo>
                    <a:pt x="10784" y="6145"/>
                    <a:pt x="10776" y="6155"/>
                    <a:pt x="10773" y="6155"/>
                  </a:cubicBezTo>
                  <a:cubicBezTo>
                    <a:pt x="10756" y="6155"/>
                    <a:pt x="10792" y="5982"/>
                    <a:pt x="10826" y="5890"/>
                  </a:cubicBezTo>
                  <a:cubicBezTo>
                    <a:pt x="10871" y="5765"/>
                    <a:pt x="10920" y="5818"/>
                    <a:pt x="10945" y="5721"/>
                  </a:cubicBezTo>
                  <a:cubicBezTo>
                    <a:pt x="10973" y="5632"/>
                    <a:pt x="11011" y="5641"/>
                    <a:pt x="11084" y="5614"/>
                  </a:cubicBezTo>
                  <a:cubicBezTo>
                    <a:pt x="11154" y="5588"/>
                    <a:pt x="11151" y="5473"/>
                    <a:pt x="11186" y="5437"/>
                  </a:cubicBezTo>
                  <a:cubicBezTo>
                    <a:pt x="11217" y="5401"/>
                    <a:pt x="11301" y="5313"/>
                    <a:pt x="11315" y="5224"/>
                  </a:cubicBezTo>
                  <a:cubicBezTo>
                    <a:pt x="11332" y="5135"/>
                    <a:pt x="11500" y="4993"/>
                    <a:pt x="11535" y="4993"/>
                  </a:cubicBezTo>
                  <a:cubicBezTo>
                    <a:pt x="11536" y="4994"/>
                    <a:pt x="11537" y="4994"/>
                    <a:pt x="11537" y="4994"/>
                  </a:cubicBezTo>
                  <a:cubicBezTo>
                    <a:pt x="11570" y="4994"/>
                    <a:pt x="11574" y="4816"/>
                    <a:pt x="11594" y="4816"/>
                  </a:cubicBezTo>
                  <a:cubicBezTo>
                    <a:pt x="11647" y="4780"/>
                    <a:pt x="11699" y="4727"/>
                    <a:pt x="11748" y="4665"/>
                  </a:cubicBezTo>
                  <a:cubicBezTo>
                    <a:pt x="11780" y="4630"/>
                    <a:pt x="11804" y="4549"/>
                    <a:pt x="11808" y="4452"/>
                  </a:cubicBezTo>
                  <a:cubicBezTo>
                    <a:pt x="11808" y="4390"/>
                    <a:pt x="11759" y="4399"/>
                    <a:pt x="11752" y="4345"/>
                  </a:cubicBezTo>
                  <a:cubicBezTo>
                    <a:pt x="11745" y="4292"/>
                    <a:pt x="11776" y="4328"/>
                    <a:pt x="11815" y="4283"/>
                  </a:cubicBezTo>
                  <a:cubicBezTo>
                    <a:pt x="11850" y="4251"/>
                    <a:pt x="11821" y="4129"/>
                    <a:pt x="11791" y="4129"/>
                  </a:cubicBezTo>
                  <a:cubicBezTo>
                    <a:pt x="11789" y="4129"/>
                    <a:pt x="11786" y="4130"/>
                    <a:pt x="11783" y="4132"/>
                  </a:cubicBezTo>
                  <a:cubicBezTo>
                    <a:pt x="11779" y="4136"/>
                    <a:pt x="11777" y="4137"/>
                    <a:pt x="11775" y="4137"/>
                  </a:cubicBezTo>
                  <a:cubicBezTo>
                    <a:pt x="11762" y="4137"/>
                    <a:pt x="11797" y="4051"/>
                    <a:pt x="11773" y="3973"/>
                  </a:cubicBezTo>
                  <a:cubicBezTo>
                    <a:pt x="11765" y="3950"/>
                    <a:pt x="11756" y="3942"/>
                    <a:pt x="11747" y="3942"/>
                  </a:cubicBezTo>
                  <a:cubicBezTo>
                    <a:pt x="11729" y="3942"/>
                    <a:pt x="11710" y="3968"/>
                    <a:pt x="11699" y="3968"/>
                  </a:cubicBezTo>
                  <a:cubicBezTo>
                    <a:pt x="11693" y="3968"/>
                    <a:pt x="11689" y="3960"/>
                    <a:pt x="11689" y="3937"/>
                  </a:cubicBezTo>
                  <a:cubicBezTo>
                    <a:pt x="11696" y="3840"/>
                    <a:pt x="11685" y="3742"/>
                    <a:pt x="11664" y="3662"/>
                  </a:cubicBezTo>
                  <a:cubicBezTo>
                    <a:pt x="11661" y="3654"/>
                    <a:pt x="11657" y="3651"/>
                    <a:pt x="11652" y="3651"/>
                  </a:cubicBezTo>
                  <a:cubicBezTo>
                    <a:pt x="11635" y="3651"/>
                    <a:pt x="11613" y="3704"/>
                    <a:pt x="11586" y="3704"/>
                  </a:cubicBezTo>
                  <a:cubicBezTo>
                    <a:pt x="11576" y="3704"/>
                    <a:pt x="11564" y="3695"/>
                    <a:pt x="11552" y="3671"/>
                  </a:cubicBezTo>
                  <a:cubicBezTo>
                    <a:pt x="11517" y="3603"/>
                    <a:pt x="11428" y="3550"/>
                    <a:pt x="11389" y="3550"/>
                  </a:cubicBezTo>
                  <a:cubicBezTo>
                    <a:pt x="11378" y="3550"/>
                    <a:pt x="11371" y="3555"/>
                    <a:pt x="11371" y="3565"/>
                  </a:cubicBezTo>
                  <a:cubicBezTo>
                    <a:pt x="11371" y="3570"/>
                    <a:pt x="11369" y="3573"/>
                    <a:pt x="11366" y="3573"/>
                  </a:cubicBezTo>
                  <a:cubicBezTo>
                    <a:pt x="11354" y="3573"/>
                    <a:pt x="11323" y="3535"/>
                    <a:pt x="11303" y="3535"/>
                  </a:cubicBezTo>
                  <a:cubicBezTo>
                    <a:pt x="11298" y="3535"/>
                    <a:pt x="11293" y="3538"/>
                    <a:pt x="11291" y="3547"/>
                  </a:cubicBezTo>
                  <a:cubicBezTo>
                    <a:pt x="11285" y="3565"/>
                    <a:pt x="11256" y="3571"/>
                    <a:pt x="11223" y="3571"/>
                  </a:cubicBezTo>
                  <a:cubicBezTo>
                    <a:pt x="11190" y="3571"/>
                    <a:pt x="11154" y="3565"/>
                    <a:pt x="11137" y="3556"/>
                  </a:cubicBezTo>
                  <a:cubicBezTo>
                    <a:pt x="11131" y="3551"/>
                    <a:pt x="11125" y="3550"/>
                    <a:pt x="11119" y="3550"/>
                  </a:cubicBezTo>
                  <a:cubicBezTo>
                    <a:pt x="11088" y="3550"/>
                    <a:pt x="11056" y="3604"/>
                    <a:pt x="11053" y="3671"/>
                  </a:cubicBezTo>
                  <a:cubicBezTo>
                    <a:pt x="11053" y="3719"/>
                    <a:pt x="11014" y="3733"/>
                    <a:pt x="10974" y="3733"/>
                  </a:cubicBezTo>
                  <a:cubicBezTo>
                    <a:pt x="10941" y="3733"/>
                    <a:pt x="10907" y="3723"/>
                    <a:pt x="10896" y="3715"/>
                  </a:cubicBezTo>
                  <a:cubicBezTo>
                    <a:pt x="10871" y="3698"/>
                    <a:pt x="10987" y="3449"/>
                    <a:pt x="10987" y="3405"/>
                  </a:cubicBezTo>
                  <a:cubicBezTo>
                    <a:pt x="10987" y="3389"/>
                    <a:pt x="10963" y="3386"/>
                    <a:pt x="10931" y="3386"/>
                  </a:cubicBezTo>
                  <a:cubicBezTo>
                    <a:pt x="10904" y="3386"/>
                    <a:pt x="10871" y="3388"/>
                    <a:pt x="10843" y="3388"/>
                  </a:cubicBezTo>
                  <a:cubicBezTo>
                    <a:pt x="10810" y="3388"/>
                    <a:pt x="10784" y="3385"/>
                    <a:pt x="10780" y="3369"/>
                  </a:cubicBezTo>
                  <a:cubicBezTo>
                    <a:pt x="10767" y="3316"/>
                    <a:pt x="10672" y="3307"/>
                    <a:pt x="10630" y="3307"/>
                  </a:cubicBezTo>
                  <a:cubicBezTo>
                    <a:pt x="10626" y="3308"/>
                    <a:pt x="10622" y="3309"/>
                    <a:pt x="10619" y="3309"/>
                  </a:cubicBezTo>
                  <a:cubicBezTo>
                    <a:pt x="10597" y="3309"/>
                    <a:pt x="10634" y="3280"/>
                    <a:pt x="10669" y="3272"/>
                  </a:cubicBezTo>
                  <a:cubicBezTo>
                    <a:pt x="10704" y="3263"/>
                    <a:pt x="10742" y="3174"/>
                    <a:pt x="10784" y="3148"/>
                  </a:cubicBezTo>
                  <a:cubicBezTo>
                    <a:pt x="10829" y="3130"/>
                    <a:pt x="10819" y="3094"/>
                    <a:pt x="10802" y="3023"/>
                  </a:cubicBezTo>
                  <a:cubicBezTo>
                    <a:pt x="10780" y="2952"/>
                    <a:pt x="10735" y="2988"/>
                    <a:pt x="10693" y="2952"/>
                  </a:cubicBezTo>
                  <a:cubicBezTo>
                    <a:pt x="10651" y="2917"/>
                    <a:pt x="10606" y="2881"/>
                    <a:pt x="10564" y="286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69" name="Google Shape;1969;p134"/>
            <p:cNvSpPr/>
            <p:nvPr/>
          </p:nvSpPr>
          <p:spPr>
            <a:xfrm>
              <a:off x="3645015" y="2265728"/>
              <a:ext cx="369021" cy="392530"/>
            </a:xfrm>
            <a:custGeom>
              <a:avLst/>
              <a:gdLst/>
              <a:ahLst/>
              <a:cxnLst/>
              <a:rect l="l" t="t" r="r" b="b"/>
              <a:pathLst>
                <a:path w="21600" h="21600" extrusionOk="0">
                  <a:moveTo>
                    <a:pt x="15327" y="0"/>
                  </a:moveTo>
                  <a:cubicBezTo>
                    <a:pt x="15180" y="0"/>
                    <a:pt x="15058" y="43"/>
                    <a:pt x="14997" y="158"/>
                  </a:cubicBezTo>
                  <a:cubicBezTo>
                    <a:pt x="14896" y="345"/>
                    <a:pt x="14797" y="398"/>
                    <a:pt x="14677" y="398"/>
                  </a:cubicBezTo>
                  <a:cubicBezTo>
                    <a:pt x="14519" y="398"/>
                    <a:pt x="14328" y="311"/>
                    <a:pt x="14053" y="311"/>
                  </a:cubicBezTo>
                  <a:cubicBezTo>
                    <a:pt x="13630" y="342"/>
                    <a:pt x="13207" y="463"/>
                    <a:pt x="12817" y="678"/>
                  </a:cubicBezTo>
                  <a:cubicBezTo>
                    <a:pt x="12760" y="702"/>
                    <a:pt x="12699" y="710"/>
                    <a:pt x="12636" y="710"/>
                  </a:cubicBezTo>
                  <a:cubicBezTo>
                    <a:pt x="12444" y="710"/>
                    <a:pt x="12230" y="631"/>
                    <a:pt x="12057" y="631"/>
                  </a:cubicBezTo>
                  <a:cubicBezTo>
                    <a:pt x="11988" y="631"/>
                    <a:pt x="11926" y="643"/>
                    <a:pt x="11874" y="678"/>
                  </a:cubicBezTo>
                  <a:cubicBezTo>
                    <a:pt x="11645" y="800"/>
                    <a:pt x="11516" y="1443"/>
                    <a:pt x="11516" y="1443"/>
                  </a:cubicBezTo>
                  <a:lnTo>
                    <a:pt x="9272" y="1015"/>
                  </a:lnTo>
                  <a:cubicBezTo>
                    <a:pt x="9272" y="1015"/>
                    <a:pt x="8816" y="373"/>
                    <a:pt x="8328" y="373"/>
                  </a:cubicBezTo>
                  <a:cubicBezTo>
                    <a:pt x="7807" y="373"/>
                    <a:pt x="7091" y="1289"/>
                    <a:pt x="7091" y="1289"/>
                  </a:cubicBezTo>
                  <a:lnTo>
                    <a:pt x="7091" y="2054"/>
                  </a:lnTo>
                  <a:cubicBezTo>
                    <a:pt x="7189" y="2452"/>
                    <a:pt x="7124" y="2880"/>
                    <a:pt x="6929" y="3247"/>
                  </a:cubicBezTo>
                  <a:cubicBezTo>
                    <a:pt x="6635" y="3584"/>
                    <a:pt x="6474" y="3981"/>
                    <a:pt x="6474" y="4439"/>
                  </a:cubicBezTo>
                  <a:cubicBezTo>
                    <a:pt x="6474" y="5143"/>
                    <a:pt x="5627" y="6274"/>
                    <a:pt x="5627" y="6826"/>
                  </a:cubicBezTo>
                  <a:cubicBezTo>
                    <a:pt x="5627" y="7406"/>
                    <a:pt x="4587" y="7742"/>
                    <a:pt x="4587" y="8109"/>
                  </a:cubicBezTo>
                  <a:cubicBezTo>
                    <a:pt x="4587" y="8446"/>
                    <a:pt x="4522" y="9241"/>
                    <a:pt x="4522" y="10006"/>
                  </a:cubicBezTo>
                  <a:cubicBezTo>
                    <a:pt x="4522" y="10801"/>
                    <a:pt x="4099" y="10158"/>
                    <a:pt x="4099" y="10861"/>
                  </a:cubicBezTo>
                  <a:cubicBezTo>
                    <a:pt x="4099" y="11565"/>
                    <a:pt x="3708" y="11138"/>
                    <a:pt x="3350" y="11505"/>
                  </a:cubicBezTo>
                  <a:cubicBezTo>
                    <a:pt x="3156" y="11688"/>
                    <a:pt x="3028" y="11789"/>
                    <a:pt x="2953" y="11789"/>
                  </a:cubicBezTo>
                  <a:cubicBezTo>
                    <a:pt x="2889" y="11789"/>
                    <a:pt x="2862" y="11718"/>
                    <a:pt x="2862" y="11565"/>
                  </a:cubicBezTo>
                  <a:cubicBezTo>
                    <a:pt x="2862" y="11367"/>
                    <a:pt x="2709" y="11258"/>
                    <a:pt x="2503" y="11258"/>
                  </a:cubicBezTo>
                  <a:cubicBezTo>
                    <a:pt x="2328" y="11258"/>
                    <a:pt x="2112" y="11336"/>
                    <a:pt x="1919" y="11505"/>
                  </a:cubicBezTo>
                  <a:cubicBezTo>
                    <a:pt x="1774" y="11612"/>
                    <a:pt x="1661" y="11651"/>
                    <a:pt x="1568" y="11651"/>
                  </a:cubicBezTo>
                  <a:cubicBezTo>
                    <a:pt x="1370" y="11651"/>
                    <a:pt x="1260" y="11475"/>
                    <a:pt x="1106" y="11413"/>
                  </a:cubicBezTo>
                  <a:cubicBezTo>
                    <a:pt x="1098" y="11411"/>
                    <a:pt x="1091" y="11410"/>
                    <a:pt x="1082" y="11410"/>
                  </a:cubicBezTo>
                  <a:cubicBezTo>
                    <a:pt x="923" y="11410"/>
                    <a:pt x="432" y="11675"/>
                    <a:pt x="0" y="11993"/>
                  </a:cubicBezTo>
                  <a:cubicBezTo>
                    <a:pt x="162" y="12391"/>
                    <a:pt x="325" y="12819"/>
                    <a:pt x="390" y="13248"/>
                  </a:cubicBezTo>
                  <a:cubicBezTo>
                    <a:pt x="390" y="13278"/>
                    <a:pt x="390" y="13309"/>
                    <a:pt x="423" y="13369"/>
                  </a:cubicBezTo>
                  <a:cubicBezTo>
                    <a:pt x="618" y="13217"/>
                    <a:pt x="846" y="13094"/>
                    <a:pt x="1106" y="13002"/>
                  </a:cubicBezTo>
                  <a:cubicBezTo>
                    <a:pt x="1225" y="12992"/>
                    <a:pt x="1688" y="12990"/>
                    <a:pt x="2252" y="12990"/>
                  </a:cubicBezTo>
                  <a:cubicBezTo>
                    <a:pt x="3379" y="12990"/>
                    <a:pt x="4912" y="13002"/>
                    <a:pt x="4912" y="13002"/>
                  </a:cubicBezTo>
                  <a:cubicBezTo>
                    <a:pt x="5074" y="13309"/>
                    <a:pt x="5139" y="13645"/>
                    <a:pt x="5106" y="13982"/>
                  </a:cubicBezTo>
                  <a:cubicBezTo>
                    <a:pt x="5010" y="14440"/>
                    <a:pt x="5335" y="14226"/>
                    <a:pt x="5595" y="14837"/>
                  </a:cubicBezTo>
                  <a:cubicBezTo>
                    <a:pt x="5804" y="15331"/>
                    <a:pt x="5972" y="15585"/>
                    <a:pt x="6303" y="15585"/>
                  </a:cubicBezTo>
                  <a:cubicBezTo>
                    <a:pt x="6382" y="15585"/>
                    <a:pt x="6471" y="15571"/>
                    <a:pt x="6572" y="15541"/>
                  </a:cubicBezTo>
                  <a:cubicBezTo>
                    <a:pt x="7026" y="15388"/>
                    <a:pt x="7482" y="15327"/>
                    <a:pt x="7937" y="15327"/>
                  </a:cubicBezTo>
                  <a:cubicBezTo>
                    <a:pt x="7943" y="15328"/>
                    <a:pt x="7949" y="15330"/>
                    <a:pt x="7955" y="15330"/>
                  </a:cubicBezTo>
                  <a:cubicBezTo>
                    <a:pt x="8130" y="15330"/>
                    <a:pt x="8109" y="14466"/>
                    <a:pt x="8393" y="14318"/>
                  </a:cubicBezTo>
                  <a:cubicBezTo>
                    <a:pt x="8555" y="14287"/>
                    <a:pt x="8718" y="14272"/>
                    <a:pt x="8877" y="14272"/>
                  </a:cubicBezTo>
                  <a:cubicBezTo>
                    <a:pt x="9036" y="14272"/>
                    <a:pt x="9190" y="14287"/>
                    <a:pt x="9336" y="14318"/>
                  </a:cubicBezTo>
                  <a:cubicBezTo>
                    <a:pt x="9336" y="14318"/>
                    <a:pt x="9401" y="14593"/>
                    <a:pt x="9922" y="14593"/>
                  </a:cubicBezTo>
                  <a:cubicBezTo>
                    <a:pt x="10203" y="14593"/>
                    <a:pt x="10407" y="14532"/>
                    <a:pt x="10537" y="14532"/>
                  </a:cubicBezTo>
                  <a:cubicBezTo>
                    <a:pt x="10646" y="14532"/>
                    <a:pt x="10703" y="14576"/>
                    <a:pt x="10703" y="14747"/>
                  </a:cubicBezTo>
                  <a:cubicBezTo>
                    <a:pt x="10670" y="15052"/>
                    <a:pt x="10735" y="15358"/>
                    <a:pt x="10897" y="15633"/>
                  </a:cubicBezTo>
                  <a:cubicBezTo>
                    <a:pt x="11061" y="15786"/>
                    <a:pt x="10507" y="17070"/>
                    <a:pt x="10735" y="17254"/>
                  </a:cubicBezTo>
                  <a:cubicBezTo>
                    <a:pt x="10995" y="17468"/>
                    <a:pt x="11386" y="17927"/>
                    <a:pt x="11320" y="18171"/>
                  </a:cubicBezTo>
                  <a:cubicBezTo>
                    <a:pt x="11255" y="18415"/>
                    <a:pt x="11126" y="19028"/>
                    <a:pt x="11320" y="19089"/>
                  </a:cubicBezTo>
                  <a:cubicBezTo>
                    <a:pt x="11335" y="19094"/>
                    <a:pt x="11350" y="19096"/>
                    <a:pt x="11363" y="19096"/>
                  </a:cubicBezTo>
                  <a:cubicBezTo>
                    <a:pt x="11528" y="19096"/>
                    <a:pt x="11608" y="18782"/>
                    <a:pt x="11939" y="18782"/>
                  </a:cubicBezTo>
                  <a:cubicBezTo>
                    <a:pt x="12028" y="18791"/>
                    <a:pt x="12117" y="18795"/>
                    <a:pt x="12207" y="18795"/>
                  </a:cubicBezTo>
                  <a:cubicBezTo>
                    <a:pt x="12474" y="18795"/>
                    <a:pt x="12735" y="18760"/>
                    <a:pt x="12980" y="18692"/>
                  </a:cubicBezTo>
                  <a:cubicBezTo>
                    <a:pt x="13045" y="18661"/>
                    <a:pt x="13102" y="18646"/>
                    <a:pt x="13155" y="18646"/>
                  </a:cubicBezTo>
                  <a:cubicBezTo>
                    <a:pt x="13207" y="18646"/>
                    <a:pt x="13256" y="18661"/>
                    <a:pt x="13305" y="18692"/>
                  </a:cubicBezTo>
                  <a:cubicBezTo>
                    <a:pt x="13436" y="18753"/>
                    <a:pt x="13565" y="18844"/>
                    <a:pt x="13630" y="18967"/>
                  </a:cubicBezTo>
                  <a:cubicBezTo>
                    <a:pt x="13630" y="18967"/>
                    <a:pt x="13701" y="19236"/>
                    <a:pt x="13845" y="19236"/>
                  </a:cubicBezTo>
                  <a:cubicBezTo>
                    <a:pt x="13869" y="19236"/>
                    <a:pt x="13896" y="19229"/>
                    <a:pt x="13923" y="19211"/>
                  </a:cubicBezTo>
                  <a:cubicBezTo>
                    <a:pt x="14066" y="19154"/>
                    <a:pt x="14337" y="19073"/>
                    <a:pt x="14510" y="19073"/>
                  </a:cubicBezTo>
                  <a:cubicBezTo>
                    <a:pt x="14614" y="19073"/>
                    <a:pt x="14684" y="19101"/>
                    <a:pt x="14671" y="19180"/>
                  </a:cubicBezTo>
                  <a:cubicBezTo>
                    <a:pt x="14611" y="19348"/>
                    <a:pt x="14795" y="19743"/>
                    <a:pt x="14976" y="19743"/>
                  </a:cubicBezTo>
                  <a:cubicBezTo>
                    <a:pt x="14994" y="19743"/>
                    <a:pt x="15012" y="19740"/>
                    <a:pt x="15028" y="19731"/>
                  </a:cubicBezTo>
                  <a:cubicBezTo>
                    <a:pt x="15049" y="19722"/>
                    <a:pt x="15073" y="19717"/>
                    <a:pt x="15101" y="19717"/>
                  </a:cubicBezTo>
                  <a:cubicBezTo>
                    <a:pt x="15336" y="19717"/>
                    <a:pt x="15805" y="20037"/>
                    <a:pt x="16038" y="20037"/>
                  </a:cubicBezTo>
                  <a:cubicBezTo>
                    <a:pt x="16298" y="20037"/>
                    <a:pt x="16557" y="20037"/>
                    <a:pt x="16557" y="19883"/>
                  </a:cubicBezTo>
                  <a:cubicBezTo>
                    <a:pt x="16557" y="19770"/>
                    <a:pt x="16721" y="19604"/>
                    <a:pt x="16845" y="19604"/>
                  </a:cubicBezTo>
                  <a:cubicBezTo>
                    <a:pt x="16887" y="19604"/>
                    <a:pt x="16924" y="19624"/>
                    <a:pt x="16948" y="19670"/>
                  </a:cubicBezTo>
                  <a:cubicBezTo>
                    <a:pt x="17046" y="19883"/>
                    <a:pt x="17307" y="20343"/>
                    <a:pt x="17567" y="20343"/>
                  </a:cubicBezTo>
                  <a:cubicBezTo>
                    <a:pt x="17827" y="20343"/>
                    <a:pt x="18477" y="20343"/>
                    <a:pt x="18477" y="20556"/>
                  </a:cubicBezTo>
                  <a:cubicBezTo>
                    <a:pt x="18509" y="20894"/>
                    <a:pt x="18673" y="21230"/>
                    <a:pt x="18932" y="21505"/>
                  </a:cubicBezTo>
                  <a:cubicBezTo>
                    <a:pt x="19020" y="21576"/>
                    <a:pt x="19143" y="21600"/>
                    <a:pt x="19268" y="21600"/>
                  </a:cubicBezTo>
                  <a:cubicBezTo>
                    <a:pt x="19519" y="21600"/>
                    <a:pt x="19779" y="21505"/>
                    <a:pt x="19779" y="21505"/>
                  </a:cubicBezTo>
                  <a:cubicBezTo>
                    <a:pt x="19909" y="21382"/>
                    <a:pt x="20006" y="21199"/>
                    <a:pt x="19975" y="20985"/>
                  </a:cubicBezTo>
                  <a:cubicBezTo>
                    <a:pt x="19975" y="20648"/>
                    <a:pt x="19975" y="20191"/>
                    <a:pt x="19844" y="20191"/>
                  </a:cubicBezTo>
                  <a:cubicBezTo>
                    <a:pt x="19704" y="20191"/>
                    <a:pt x="19494" y="20460"/>
                    <a:pt x="19189" y="20460"/>
                  </a:cubicBezTo>
                  <a:cubicBezTo>
                    <a:pt x="19139" y="20460"/>
                    <a:pt x="19087" y="20451"/>
                    <a:pt x="19030" y="20435"/>
                  </a:cubicBezTo>
                  <a:cubicBezTo>
                    <a:pt x="18673" y="20343"/>
                    <a:pt x="18413" y="19639"/>
                    <a:pt x="18250" y="19516"/>
                  </a:cubicBezTo>
                  <a:cubicBezTo>
                    <a:pt x="18086" y="19426"/>
                    <a:pt x="18509" y="18753"/>
                    <a:pt x="18509" y="18477"/>
                  </a:cubicBezTo>
                  <a:cubicBezTo>
                    <a:pt x="18509" y="18171"/>
                    <a:pt x="18771" y="17316"/>
                    <a:pt x="18575" y="17193"/>
                  </a:cubicBezTo>
                  <a:cubicBezTo>
                    <a:pt x="18348" y="17070"/>
                    <a:pt x="18477" y="16795"/>
                    <a:pt x="18738" y="16582"/>
                  </a:cubicBezTo>
                  <a:cubicBezTo>
                    <a:pt x="18998" y="16397"/>
                    <a:pt x="18640" y="15817"/>
                    <a:pt x="19030" y="15817"/>
                  </a:cubicBezTo>
                  <a:cubicBezTo>
                    <a:pt x="19171" y="15817"/>
                    <a:pt x="19353" y="15824"/>
                    <a:pt x="19540" y="15824"/>
                  </a:cubicBezTo>
                  <a:cubicBezTo>
                    <a:pt x="19912" y="15824"/>
                    <a:pt x="20310" y="15796"/>
                    <a:pt x="20461" y="15633"/>
                  </a:cubicBezTo>
                  <a:cubicBezTo>
                    <a:pt x="20494" y="15602"/>
                    <a:pt x="20494" y="15602"/>
                    <a:pt x="20494" y="15571"/>
                  </a:cubicBezTo>
                  <a:cubicBezTo>
                    <a:pt x="20527" y="15511"/>
                    <a:pt x="20559" y="15450"/>
                    <a:pt x="20592" y="15388"/>
                  </a:cubicBezTo>
                  <a:cubicBezTo>
                    <a:pt x="20365" y="14991"/>
                    <a:pt x="20104" y="14410"/>
                    <a:pt x="19779" y="14257"/>
                  </a:cubicBezTo>
                  <a:cubicBezTo>
                    <a:pt x="19226" y="13951"/>
                    <a:pt x="18965" y="10127"/>
                    <a:pt x="19258" y="10037"/>
                  </a:cubicBezTo>
                  <a:cubicBezTo>
                    <a:pt x="19290" y="10037"/>
                    <a:pt x="19323" y="10067"/>
                    <a:pt x="19356" y="10127"/>
                  </a:cubicBezTo>
                  <a:lnTo>
                    <a:pt x="19323" y="9272"/>
                  </a:lnTo>
                  <a:lnTo>
                    <a:pt x="19226" y="9241"/>
                  </a:lnTo>
                  <a:cubicBezTo>
                    <a:pt x="19096" y="9180"/>
                    <a:pt x="18998" y="9057"/>
                    <a:pt x="18998" y="8905"/>
                  </a:cubicBezTo>
                  <a:cubicBezTo>
                    <a:pt x="18965" y="8751"/>
                    <a:pt x="19096" y="8599"/>
                    <a:pt x="19258" y="8569"/>
                  </a:cubicBezTo>
                  <a:cubicBezTo>
                    <a:pt x="19258" y="8569"/>
                    <a:pt x="19194" y="7957"/>
                    <a:pt x="19486" y="7835"/>
                  </a:cubicBezTo>
                  <a:cubicBezTo>
                    <a:pt x="19551" y="7835"/>
                    <a:pt x="19615" y="7773"/>
                    <a:pt x="19648" y="7742"/>
                  </a:cubicBezTo>
                  <a:cubicBezTo>
                    <a:pt x="19779" y="7498"/>
                    <a:pt x="19844" y="7193"/>
                    <a:pt x="19844" y="6916"/>
                  </a:cubicBezTo>
                  <a:cubicBezTo>
                    <a:pt x="19844" y="6580"/>
                    <a:pt x="19909" y="6244"/>
                    <a:pt x="20038" y="5938"/>
                  </a:cubicBezTo>
                  <a:cubicBezTo>
                    <a:pt x="20169" y="5663"/>
                    <a:pt x="20136" y="5265"/>
                    <a:pt x="20332" y="5112"/>
                  </a:cubicBezTo>
                  <a:cubicBezTo>
                    <a:pt x="20559" y="4960"/>
                    <a:pt x="20527" y="4562"/>
                    <a:pt x="20787" y="4470"/>
                  </a:cubicBezTo>
                  <a:cubicBezTo>
                    <a:pt x="21048" y="4408"/>
                    <a:pt x="21242" y="4318"/>
                    <a:pt x="21275" y="4164"/>
                  </a:cubicBezTo>
                  <a:cubicBezTo>
                    <a:pt x="21308" y="4011"/>
                    <a:pt x="21600" y="3797"/>
                    <a:pt x="21600" y="3584"/>
                  </a:cubicBezTo>
                  <a:cubicBezTo>
                    <a:pt x="21600" y="3338"/>
                    <a:pt x="21210" y="3278"/>
                    <a:pt x="21210" y="3002"/>
                  </a:cubicBezTo>
                  <a:cubicBezTo>
                    <a:pt x="21210" y="2727"/>
                    <a:pt x="21308" y="2024"/>
                    <a:pt x="21308" y="2024"/>
                  </a:cubicBezTo>
                  <a:cubicBezTo>
                    <a:pt x="20755" y="1534"/>
                    <a:pt x="20104" y="1015"/>
                    <a:pt x="19942" y="922"/>
                  </a:cubicBezTo>
                  <a:cubicBezTo>
                    <a:pt x="19899" y="889"/>
                    <a:pt x="19847" y="876"/>
                    <a:pt x="19792" y="876"/>
                  </a:cubicBezTo>
                  <a:cubicBezTo>
                    <a:pt x="19595" y="876"/>
                    <a:pt x="19356" y="1045"/>
                    <a:pt x="19356" y="1045"/>
                  </a:cubicBezTo>
                  <a:cubicBezTo>
                    <a:pt x="19356" y="1045"/>
                    <a:pt x="19176" y="875"/>
                    <a:pt x="18967" y="875"/>
                  </a:cubicBezTo>
                  <a:cubicBezTo>
                    <a:pt x="18881" y="875"/>
                    <a:pt x="18790" y="904"/>
                    <a:pt x="18705" y="984"/>
                  </a:cubicBezTo>
                  <a:cubicBezTo>
                    <a:pt x="18607" y="1076"/>
                    <a:pt x="18496" y="1107"/>
                    <a:pt x="18389" y="1107"/>
                  </a:cubicBezTo>
                  <a:cubicBezTo>
                    <a:pt x="18177" y="1107"/>
                    <a:pt x="17990" y="984"/>
                    <a:pt x="17990" y="984"/>
                  </a:cubicBezTo>
                  <a:cubicBezTo>
                    <a:pt x="17761" y="830"/>
                    <a:pt x="17567" y="648"/>
                    <a:pt x="17469" y="433"/>
                  </a:cubicBezTo>
                  <a:cubicBezTo>
                    <a:pt x="17404" y="281"/>
                    <a:pt x="17307" y="188"/>
                    <a:pt x="17176" y="127"/>
                  </a:cubicBezTo>
                  <a:lnTo>
                    <a:pt x="17176" y="158"/>
                  </a:lnTo>
                  <a:lnTo>
                    <a:pt x="16298" y="311"/>
                  </a:lnTo>
                  <a:cubicBezTo>
                    <a:pt x="16298" y="311"/>
                    <a:pt x="15725" y="0"/>
                    <a:pt x="1532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0" name="Google Shape;1970;p134"/>
            <p:cNvSpPr/>
            <p:nvPr/>
          </p:nvSpPr>
          <p:spPr>
            <a:xfrm>
              <a:off x="3973483" y="2427553"/>
              <a:ext cx="32792" cy="43900"/>
            </a:xfrm>
            <a:custGeom>
              <a:avLst/>
              <a:gdLst/>
              <a:ahLst/>
              <a:cxnLst/>
              <a:rect l="l" t="t" r="r" b="b"/>
              <a:pathLst>
                <a:path w="21600" h="21600" extrusionOk="0">
                  <a:moveTo>
                    <a:pt x="0" y="3007"/>
                  </a:moveTo>
                  <a:cubicBezTo>
                    <a:pt x="234" y="3007"/>
                    <a:pt x="484" y="3007"/>
                    <a:pt x="718" y="3007"/>
                  </a:cubicBezTo>
                  <a:close/>
                  <a:moveTo>
                    <a:pt x="17557" y="0"/>
                  </a:moveTo>
                  <a:cubicBezTo>
                    <a:pt x="16471" y="137"/>
                    <a:pt x="15369" y="200"/>
                    <a:pt x="14316" y="200"/>
                  </a:cubicBezTo>
                  <a:cubicBezTo>
                    <a:pt x="13264" y="200"/>
                    <a:pt x="12262" y="137"/>
                    <a:pt x="11343" y="0"/>
                  </a:cubicBezTo>
                  <a:cubicBezTo>
                    <a:pt x="11343" y="0"/>
                    <a:pt x="11944" y="3394"/>
                    <a:pt x="6281" y="3394"/>
                  </a:cubicBezTo>
                  <a:cubicBezTo>
                    <a:pt x="5713" y="3394"/>
                    <a:pt x="5078" y="3357"/>
                    <a:pt x="4377" y="3282"/>
                  </a:cubicBezTo>
                  <a:cubicBezTo>
                    <a:pt x="3157" y="3057"/>
                    <a:pt x="1938" y="3020"/>
                    <a:pt x="718" y="3007"/>
                  </a:cubicBezTo>
                  <a:lnTo>
                    <a:pt x="1453" y="10931"/>
                  </a:lnTo>
                  <a:cubicBezTo>
                    <a:pt x="2923" y="14487"/>
                    <a:pt x="4026" y="18044"/>
                    <a:pt x="4744" y="21600"/>
                  </a:cubicBezTo>
                  <a:cubicBezTo>
                    <a:pt x="6582" y="20514"/>
                    <a:pt x="8770" y="19691"/>
                    <a:pt x="10608" y="18867"/>
                  </a:cubicBezTo>
                  <a:cubicBezTo>
                    <a:pt x="13899" y="18044"/>
                    <a:pt x="21600" y="7113"/>
                    <a:pt x="21600" y="7113"/>
                  </a:cubicBezTo>
                  <a:lnTo>
                    <a:pt x="17925" y="5466"/>
                  </a:lnTo>
                  <a:cubicBezTo>
                    <a:pt x="18292" y="3556"/>
                    <a:pt x="17925" y="1909"/>
                    <a:pt x="175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1" name="Google Shape;1971;p134"/>
            <p:cNvSpPr/>
            <p:nvPr/>
          </p:nvSpPr>
          <p:spPr>
            <a:xfrm>
              <a:off x="3994583" y="2598736"/>
              <a:ext cx="212413" cy="355124"/>
            </a:xfrm>
            <a:custGeom>
              <a:avLst/>
              <a:gdLst/>
              <a:ahLst/>
              <a:cxnLst/>
              <a:rect l="l" t="t" r="r" b="b"/>
              <a:pathLst>
                <a:path w="21441" h="21600" extrusionOk="0">
                  <a:moveTo>
                    <a:pt x="20701" y="0"/>
                  </a:moveTo>
                  <a:cubicBezTo>
                    <a:pt x="19972" y="202"/>
                    <a:pt x="19242" y="440"/>
                    <a:pt x="18569" y="743"/>
                  </a:cubicBezTo>
                  <a:cubicBezTo>
                    <a:pt x="18505" y="821"/>
                    <a:pt x="18349" y="835"/>
                    <a:pt x="18157" y="835"/>
                  </a:cubicBezTo>
                  <a:cubicBezTo>
                    <a:pt x="18060" y="835"/>
                    <a:pt x="17952" y="831"/>
                    <a:pt x="17842" y="831"/>
                  </a:cubicBezTo>
                  <a:cubicBezTo>
                    <a:pt x="17604" y="831"/>
                    <a:pt x="17356" y="847"/>
                    <a:pt x="17166" y="946"/>
                  </a:cubicBezTo>
                  <a:cubicBezTo>
                    <a:pt x="17010" y="1040"/>
                    <a:pt x="16869" y="1072"/>
                    <a:pt x="16731" y="1072"/>
                  </a:cubicBezTo>
                  <a:cubicBezTo>
                    <a:pt x="16470" y="1072"/>
                    <a:pt x="16227" y="956"/>
                    <a:pt x="15932" y="912"/>
                  </a:cubicBezTo>
                  <a:cubicBezTo>
                    <a:pt x="15899" y="907"/>
                    <a:pt x="15866" y="904"/>
                    <a:pt x="15833" y="904"/>
                  </a:cubicBezTo>
                  <a:cubicBezTo>
                    <a:pt x="15510" y="904"/>
                    <a:pt x="15367" y="1200"/>
                    <a:pt x="15316" y="1385"/>
                  </a:cubicBezTo>
                  <a:cubicBezTo>
                    <a:pt x="15287" y="1504"/>
                    <a:pt x="15049" y="1538"/>
                    <a:pt x="14783" y="1538"/>
                  </a:cubicBezTo>
                  <a:cubicBezTo>
                    <a:pt x="14517" y="1538"/>
                    <a:pt x="14223" y="1504"/>
                    <a:pt x="14082" y="1487"/>
                  </a:cubicBezTo>
                  <a:cubicBezTo>
                    <a:pt x="14056" y="1484"/>
                    <a:pt x="14025" y="1482"/>
                    <a:pt x="13990" y="1482"/>
                  </a:cubicBezTo>
                  <a:cubicBezTo>
                    <a:pt x="13631" y="1482"/>
                    <a:pt x="12802" y="1623"/>
                    <a:pt x="12344" y="1623"/>
                  </a:cubicBezTo>
                  <a:cubicBezTo>
                    <a:pt x="11893" y="1623"/>
                    <a:pt x="12231" y="1351"/>
                    <a:pt x="11670" y="1251"/>
                  </a:cubicBezTo>
                  <a:cubicBezTo>
                    <a:pt x="11581" y="1232"/>
                    <a:pt x="11494" y="1225"/>
                    <a:pt x="11412" y="1225"/>
                  </a:cubicBezTo>
                  <a:cubicBezTo>
                    <a:pt x="11030" y="1225"/>
                    <a:pt x="10723" y="1385"/>
                    <a:pt x="10490" y="1385"/>
                  </a:cubicBezTo>
                  <a:cubicBezTo>
                    <a:pt x="10324" y="1385"/>
                    <a:pt x="9763" y="1351"/>
                    <a:pt x="9313" y="1317"/>
                  </a:cubicBezTo>
                  <a:cubicBezTo>
                    <a:pt x="9313" y="1453"/>
                    <a:pt x="9313" y="1623"/>
                    <a:pt x="9200" y="1757"/>
                  </a:cubicBezTo>
                  <a:cubicBezTo>
                    <a:pt x="8808" y="2400"/>
                    <a:pt x="10042" y="3819"/>
                    <a:pt x="10099" y="4429"/>
                  </a:cubicBezTo>
                  <a:cubicBezTo>
                    <a:pt x="10547" y="4631"/>
                    <a:pt x="10941" y="4901"/>
                    <a:pt x="11332" y="5138"/>
                  </a:cubicBezTo>
                  <a:cubicBezTo>
                    <a:pt x="11893" y="5578"/>
                    <a:pt x="11332" y="5544"/>
                    <a:pt x="11389" y="6423"/>
                  </a:cubicBezTo>
                  <a:cubicBezTo>
                    <a:pt x="11445" y="7301"/>
                    <a:pt x="10772" y="6929"/>
                    <a:pt x="10268" y="7234"/>
                  </a:cubicBezTo>
                  <a:cubicBezTo>
                    <a:pt x="9707" y="7538"/>
                    <a:pt x="10211" y="8214"/>
                    <a:pt x="10042" y="8384"/>
                  </a:cubicBezTo>
                  <a:cubicBezTo>
                    <a:pt x="10035" y="8396"/>
                    <a:pt x="10022" y="8402"/>
                    <a:pt x="10004" y="8402"/>
                  </a:cubicBezTo>
                  <a:cubicBezTo>
                    <a:pt x="9730" y="8402"/>
                    <a:pt x="8296" y="7083"/>
                    <a:pt x="8192" y="6861"/>
                  </a:cubicBezTo>
                  <a:cubicBezTo>
                    <a:pt x="8079" y="6659"/>
                    <a:pt x="8808" y="5746"/>
                    <a:pt x="8639" y="5240"/>
                  </a:cubicBezTo>
                  <a:cubicBezTo>
                    <a:pt x="8542" y="5004"/>
                    <a:pt x="8286" y="4935"/>
                    <a:pt x="8000" y="4935"/>
                  </a:cubicBezTo>
                  <a:cubicBezTo>
                    <a:pt x="7626" y="4935"/>
                    <a:pt x="7203" y="5052"/>
                    <a:pt x="7014" y="5070"/>
                  </a:cubicBezTo>
                  <a:cubicBezTo>
                    <a:pt x="7004" y="5072"/>
                    <a:pt x="6991" y="5072"/>
                    <a:pt x="6981" y="5072"/>
                  </a:cubicBezTo>
                  <a:cubicBezTo>
                    <a:pt x="6576" y="5072"/>
                    <a:pt x="5775" y="4495"/>
                    <a:pt x="5611" y="4495"/>
                  </a:cubicBezTo>
                  <a:cubicBezTo>
                    <a:pt x="5386" y="4495"/>
                    <a:pt x="0" y="5746"/>
                    <a:pt x="0" y="5746"/>
                  </a:cubicBezTo>
                  <a:lnTo>
                    <a:pt x="394" y="6693"/>
                  </a:lnTo>
                  <a:lnTo>
                    <a:pt x="282" y="6693"/>
                  </a:lnTo>
                  <a:lnTo>
                    <a:pt x="561" y="7099"/>
                  </a:lnTo>
                  <a:cubicBezTo>
                    <a:pt x="1515" y="7133"/>
                    <a:pt x="2358" y="7267"/>
                    <a:pt x="3197" y="7504"/>
                  </a:cubicBezTo>
                  <a:cubicBezTo>
                    <a:pt x="3983" y="7842"/>
                    <a:pt x="5330" y="7876"/>
                    <a:pt x="5555" y="8012"/>
                  </a:cubicBezTo>
                  <a:cubicBezTo>
                    <a:pt x="5780" y="8112"/>
                    <a:pt x="5555" y="9329"/>
                    <a:pt x="5611" y="9972"/>
                  </a:cubicBezTo>
                  <a:cubicBezTo>
                    <a:pt x="5724" y="10580"/>
                    <a:pt x="4544" y="10750"/>
                    <a:pt x="5107" y="11088"/>
                  </a:cubicBezTo>
                  <a:cubicBezTo>
                    <a:pt x="5611" y="11425"/>
                    <a:pt x="5386" y="11967"/>
                    <a:pt x="5724" y="12033"/>
                  </a:cubicBezTo>
                  <a:cubicBezTo>
                    <a:pt x="6059" y="12067"/>
                    <a:pt x="5107" y="12811"/>
                    <a:pt x="4656" y="12980"/>
                  </a:cubicBezTo>
                  <a:cubicBezTo>
                    <a:pt x="4208" y="13150"/>
                    <a:pt x="4656" y="13758"/>
                    <a:pt x="4096" y="14197"/>
                  </a:cubicBezTo>
                  <a:cubicBezTo>
                    <a:pt x="3479" y="14637"/>
                    <a:pt x="2749" y="15077"/>
                    <a:pt x="2020" y="15482"/>
                  </a:cubicBezTo>
                  <a:cubicBezTo>
                    <a:pt x="2076" y="15482"/>
                    <a:pt x="2076" y="15482"/>
                    <a:pt x="2132" y="15516"/>
                  </a:cubicBezTo>
                  <a:cubicBezTo>
                    <a:pt x="2301" y="15718"/>
                    <a:pt x="2806" y="17679"/>
                    <a:pt x="3366" y="17883"/>
                  </a:cubicBezTo>
                  <a:cubicBezTo>
                    <a:pt x="3927" y="18051"/>
                    <a:pt x="3591" y="19977"/>
                    <a:pt x="3591" y="20147"/>
                  </a:cubicBezTo>
                  <a:cubicBezTo>
                    <a:pt x="3535" y="20351"/>
                    <a:pt x="3817" y="21600"/>
                    <a:pt x="3817" y="21600"/>
                  </a:cubicBezTo>
                  <a:cubicBezTo>
                    <a:pt x="4265" y="21566"/>
                    <a:pt x="4769" y="21534"/>
                    <a:pt x="5330" y="21534"/>
                  </a:cubicBezTo>
                  <a:cubicBezTo>
                    <a:pt x="5330" y="21296"/>
                    <a:pt x="5386" y="21060"/>
                    <a:pt x="5386" y="20924"/>
                  </a:cubicBezTo>
                  <a:cubicBezTo>
                    <a:pt x="5442" y="20317"/>
                    <a:pt x="4769" y="20789"/>
                    <a:pt x="4600" y="20417"/>
                  </a:cubicBezTo>
                  <a:cubicBezTo>
                    <a:pt x="4377" y="20045"/>
                    <a:pt x="6059" y="19370"/>
                    <a:pt x="7744" y="18964"/>
                  </a:cubicBezTo>
                  <a:cubicBezTo>
                    <a:pt x="9482" y="18592"/>
                    <a:pt x="10155" y="18356"/>
                    <a:pt x="10324" y="17983"/>
                  </a:cubicBezTo>
                  <a:cubicBezTo>
                    <a:pt x="10490" y="17611"/>
                    <a:pt x="10324" y="16564"/>
                    <a:pt x="10547" y="16158"/>
                  </a:cubicBezTo>
                  <a:cubicBezTo>
                    <a:pt x="10716" y="15752"/>
                    <a:pt x="10380" y="15516"/>
                    <a:pt x="10155" y="14569"/>
                  </a:cubicBezTo>
                  <a:cubicBezTo>
                    <a:pt x="9986" y="13622"/>
                    <a:pt x="9425" y="13488"/>
                    <a:pt x="9200" y="12980"/>
                  </a:cubicBezTo>
                  <a:cubicBezTo>
                    <a:pt x="8921" y="12439"/>
                    <a:pt x="8977" y="12033"/>
                    <a:pt x="9482" y="12033"/>
                  </a:cubicBezTo>
                  <a:cubicBezTo>
                    <a:pt x="9986" y="12001"/>
                    <a:pt x="10042" y="11865"/>
                    <a:pt x="10434" y="11358"/>
                  </a:cubicBezTo>
                  <a:cubicBezTo>
                    <a:pt x="10884" y="10850"/>
                    <a:pt x="11332" y="11054"/>
                    <a:pt x="12175" y="10682"/>
                  </a:cubicBezTo>
                  <a:cubicBezTo>
                    <a:pt x="12961" y="10310"/>
                    <a:pt x="13017" y="9837"/>
                    <a:pt x="14251" y="9229"/>
                  </a:cubicBezTo>
                  <a:cubicBezTo>
                    <a:pt x="15541" y="8620"/>
                    <a:pt x="16944" y="8620"/>
                    <a:pt x="18234" y="8146"/>
                  </a:cubicBezTo>
                  <a:cubicBezTo>
                    <a:pt x="19468" y="7706"/>
                    <a:pt x="21600" y="5882"/>
                    <a:pt x="21431" y="5544"/>
                  </a:cubicBezTo>
                  <a:cubicBezTo>
                    <a:pt x="21037" y="4732"/>
                    <a:pt x="20870" y="3921"/>
                    <a:pt x="20870" y="3076"/>
                  </a:cubicBezTo>
                  <a:cubicBezTo>
                    <a:pt x="20983" y="2467"/>
                    <a:pt x="20701" y="845"/>
                    <a:pt x="20701" y="68"/>
                  </a:cubicBezTo>
                  <a:lnTo>
                    <a:pt x="20701" y="0"/>
                  </a:ln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2" name="Google Shape;1972;p134"/>
            <p:cNvSpPr/>
            <p:nvPr/>
          </p:nvSpPr>
          <p:spPr>
            <a:xfrm>
              <a:off x="3981244" y="2396994"/>
              <a:ext cx="218430" cy="228423"/>
            </a:xfrm>
            <a:custGeom>
              <a:avLst/>
              <a:gdLst/>
              <a:ahLst/>
              <a:cxnLst/>
              <a:rect l="l" t="t" r="r" b="b"/>
              <a:pathLst>
                <a:path w="21600" h="21600" extrusionOk="0">
                  <a:moveTo>
                    <a:pt x="4617" y="0"/>
                  </a:moveTo>
                  <a:lnTo>
                    <a:pt x="2969" y="156"/>
                  </a:lnTo>
                  <a:lnTo>
                    <a:pt x="2034" y="367"/>
                  </a:lnTo>
                  <a:lnTo>
                    <a:pt x="2365" y="1261"/>
                  </a:lnTo>
                  <a:cubicBezTo>
                    <a:pt x="2583" y="1628"/>
                    <a:pt x="2693" y="2101"/>
                    <a:pt x="2638" y="2573"/>
                  </a:cubicBezTo>
                  <a:cubicBezTo>
                    <a:pt x="2638" y="2784"/>
                    <a:pt x="2255" y="2890"/>
                    <a:pt x="1868" y="2943"/>
                  </a:cubicBezTo>
                  <a:cubicBezTo>
                    <a:pt x="1924" y="3257"/>
                    <a:pt x="1979" y="3626"/>
                    <a:pt x="1924" y="3940"/>
                  </a:cubicBezTo>
                  <a:lnTo>
                    <a:pt x="2475" y="4257"/>
                  </a:lnTo>
                  <a:cubicBezTo>
                    <a:pt x="2475" y="4257"/>
                    <a:pt x="1319" y="6357"/>
                    <a:pt x="825" y="6568"/>
                  </a:cubicBezTo>
                  <a:cubicBezTo>
                    <a:pt x="549" y="6727"/>
                    <a:pt x="221" y="6883"/>
                    <a:pt x="0" y="7041"/>
                  </a:cubicBezTo>
                  <a:cubicBezTo>
                    <a:pt x="276" y="8566"/>
                    <a:pt x="660" y="10300"/>
                    <a:pt x="1209" y="10772"/>
                  </a:cubicBezTo>
                  <a:cubicBezTo>
                    <a:pt x="2199" y="11720"/>
                    <a:pt x="2034" y="12770"/>
                    <a:pt x="2255" y="13348"/>
                  </a:cubicBezTo>
                  <a:cubicBezTo>
                    <a:pt x="2475" y="13979"/>
                    <a:pt x="3353" y="14662"/>
                    <a:pt x="2749" y="14924"/>
                  </a:cubicBezTo>
                  <a:cubicBezTo>
                    <a:pt x="2693" y="14948"/>
                    <a:pt x="2638" y="14957"/>
                    <a:pt x="2583" y="14957"/>
                  </a:cubicBezTo>
                  <a:cubicBezTo>
                    <a:pt x="2255" y="14957"/>
                    <a:pt x="1931" y="14578"/>
                    <a:pt x="1650" y="14084"/>
                  </a:cubicBezTo>
                  <a:cubicBezTo>
                    <a:pt x="1595" y="14190"/>
                    <a:pt x="1540" y="14293"/>
                    <a:pt x="1485" y="14398"/>
                  </a:cubicBezTo>
                  <a:cubicBezTo>
                    <a:pt x="1485" y="14451"/>
                    <a:pt x="1429" y="14451"/>
                    <a:pt x="1429" y="14504"/>
                  </a:cubicBezTo>
                  <a:cubicBezTo>
                    <a:pt x="1868" y="14820"/>
                    <a:pt x="2310" y="15135"/>
                    <a:pt x="2859" y="15293"/>
                  </a:cubicBezTo>
                  <a:cubicBezTo>
                    <a:pt x="3353" y="15293"/>
                    <a:pt x="4178" y="15924"/>
                    <a:pt x="4672" y="15976"/>
                  </a:cubicBezTo>
                  <a:cubicBezTo>
                    <a:pt x="5608" y="16238"/>
                    <a:pt x="6485" y="16607"/>
                    <a:pt x="7255" y="17080"/>
                  </a:cubicBezTo>
                  <a:cubicBezTo>
                    <a:pt x="7310" y="17132"/>
                    <a:pt x="7310" y="17238"/>
                    <a:pt x="7366" y="17291"/>
                  </a:cubicBezTo>
                  <a:cubicBezTo>
                    <a:pt x="7586" y="17264"/>
                    <a:pt x="7819" y="17250"/>
                    <a:pt x="8053" y="17250"/>
                  </a:cubicBezTo>
                  <a:cubicBezTo>
                    <a:pt x="8286" y="17250"/>
                    <a:pt x="8519" y="17264"/>
                    <a:pt x="8740" y="17291"/>
                  </a:cubicBezTo>
                  <a:cubicBezTo>
                    <a:pt x="8795" y="17238"/>
                    <a:pt x="8905" y="17185"/>
                    <a:pt x="9013" y="17185"/>
                  </a:cubicBezTo>
                  <a:cubicBezTo>
                    <a:pt x="9728" y="17185"/>
                    <a:pt x="10498" y="19708"/>
                    <a:pt x="10443" y="21125"/>
                  </a:cubicBezTo>
                  <a:cubicBezTo>
                    <a:pt x="10884" y="21178"/>
                    <a:pt x="11433" y="21231"/>
                    <a:pt x="11596" y="21231"/>
                  </a:cubicBezTo>
                  <a:cubicBezTo>
                    <a:pt x="11817" y="21231"/>
                    <a:pt x="12108" y="20962"/>
                    <a:pt x="12469" y="20962"/>
                  </a:cubicBezTo>
                  <a:cubicBezTo>
                    <a:pt x="12557" y="20962"/>
                    <a:pt x="12652" y="20979"/>
                    <a:pt x="12752" y="21022"/>
                  </a:cubicBezTo>
                  <a:cubicBezTo>
                    <a:pt x="13302" y="21178"/>
                    <a:pt x="12971" y="21600"/>
                    <a:pt x="13412" y="21600"/>
                  </a:cubicBezTo>
                  <a:cubicBezTo>
                    <a:pt x="13868" y="21600"/>
                    <a:pt x="14698" y="21331"/>
                    <a:pt x="15039" y="21331"/>
                  </a:cubicBezTo>
                  <a:cubicBezTo>
                    <a:pt x="15070" y="21331"/>
                    <a:pt x="15095" y="21331"/>
                    <a:pt x="15115" y="21336"/>
                  </a:cubicBezTo>
                  <a:cubicBezTo>
                    <a:pt x="15268" y="21365"/>
                    <a:pt x="15609" y="21444"/>
                    <a:pt x="15890" y="21444"/>
                  </a:cubicBezTo>
                  <a:cubicBezTo>
                    <a:pt x="16113" y="21444"/>
                    <a:pt x="16298" y="21394"/>
                    <a:pt x="16324" y="21231"/>
                  </a:cubicBezTo>
                  <a:cubicBezTo>
                    <a:pt x="16374" y="20900"/>
                    <a:pt x="16512" y="20480"/>
                    <a:pt x="16823" y="20480"/>
                  </a:cubicBezTo>
                  <a:cubicBezTo>
                    <a:pt x="16855" y="20480"/>
                    <a:pt x="16890" y="20485"/>
                    <a:pt x="16928" y="20494"/>
                  </a:cubicBezTo>
                  <a:cubicBezTo>
                    <a:pt x="17216" y="20564"/>
                    <a:pt x="17432" y="20744"/>
                    <a:pt x="17685" y="20744"/>
                  </a:cubicBezTo>
                  <a:cubicBezTo>
                    <a:pt x="17821" y="20744"/>
                    <a:pt x="17966" y="20694"/>
                    <a:pt x="18137" y="20547"/>
                  </a:cubicBezTo>
                  <a:cubicBezTo>
                    <a:pt x="18347" y="20370"/>
                    <a:pt x="18598" y="20343"/>
                    <a:pt x="18829" y="20343"/>
                  </a:cubicBezTo>
                  <a:cubicBezTo>
                    <a:pt x="18927" y="20343"/>
                    <a:pt x="19022" y="20348"/>
                    <a:pt x="19110" y="20348"/>
                  </a:cubicBezTo>
                  <a:cubicBezTo>
                    <a:pt x="19298" y="20348"/>
                    <a:pt x="19446" y="20324"/>
                    <a:pt x="19511" y="20180"/>
                  </a:cubicBezTo>
                  <a:cubicBezTo>
                    <a:pt x="20171" y="19708"/>
                    <a:pt x="20885" y="19339"/>
                    <a:pt x="21600" y="19077"/>
                  </a:cubicBezTo>
                  <a:cubicBezTo>
                    <a:pt x="21545" y="17972"/>
                    <a:pt x="20281" y="18499"/>
                    <a:pt x="20226" y="17291"/>
                  </a:cubicBezTo>
                  <a:cubicBezTo>
                    <a:pt x="20115" y="16132"/>
                    <a:pt x="19456" y="16132"/>
                    <a:pt x="19456" y="15346"/>
                  </a:cubicBezTo>
                  <a:cubicBezTo>
                    <a:pt x="19511" y="14557"/>
                    <a:pt x="19566" y="13820"/>
                    <a:pt x="19238" y="13715"/>
                  </a:cubicBezTo>
                  <a:cubicBezTo>
                    <a:pt x="18962" y="13612"/>
                    <a:pt x="19127" y="12928"/>
                    <a:pt x="19621" y="12245"/>
                  </a:cubicBezTo>
                  <a:cubicBezTo>
                    <a:pt x="20060" y="11561"/>
                    <a:pt x="18741" y="11456"/>
                    <a:pt x="18578" y="10561"/>
                  </a:cubicBezTo>
                  <a:cubicBezTo>
                    <a:pt x="18468" y="10194"/>
                    <a:pt x="18907" y="8986"/>
                    <a:pt x="19456" y="7619"/>
                  </a:cubicBezTo>
                  <a:cubicBezTo>
                    <a:pt x="17808" y="6463"/>
                    <a:pt x="16103" y="5254"/>
                    <a:pt x="16103" y="5254"/>
                  </a:cubicBezTo>
                  <a:lnTo>
                    <a:pt x="16213" y="4046"/>
                  </a:lnTo>
                  <a:lnTo>
                    <a:pt x="8685" y="103"/>
                  </a:lnTo>
                  <a:cubicBezTo>
                    <a:pt x="8740" y="839"/>
                    <a:pt x="8354" y="1523"/>
                    <a:pt x="7694" y="1942"/>
                  </a:cubicBezTo>
                  <a:cubicBezTo>
                    <a:pt x="7145" y="2206"/>
                    <a:pt x="8519" y="3048"/>
                    <a:pt x="7860" y="3151"/>
                  </a:cubicBezTo>
                  <a:cubicBezTo>
                    <a:pt x="7794" y="3168"/>
                    <a:pt x="7722" y="3175"/>
                    <a:pt x="7639" y="3175"/>
                  </a:cubicBezTo>
                  <a:cubicBezTo>
                    <a:pt x="7095" y="3175"/>
                    <a:pt x="6229" y="2863"/>
                    <a:pt x="5414" y="2863"/>
                  </a:cubicBezTo>
                  <a:cubicBezTo>
                    <a:pt x="5139" y="2863"/>
                    <a:pt x="4868" y="2899"/>
                    <a:pt x="4617" y="2995"/>
                  </a:cubicBezTo>
                  <a:cubicBezTo>
                    <a:pt x="4567" y="3019"/>
                    <a:pt x="4519" y="3031"/>
                    <a:pt x="4476" y="3031"/>
                  </a:cubicBezTo>
                  <a:cubicBezTo>
                    <a:pt x="3977" y="3031"/>
                    <a:pt x="4110" y="1403"/>
                    <a:pt x="46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3" name="Google Shape;1973;p134"/>
            <p:cNvSpPr/>
            <p:nvPr/>
          </p:nvSpPr>
          <p:spPr>
            <a:xfrm>
              <a:off x="4045542" y="2579412"/>
              <a:ext cx="63245" cy="157920"/>
            </a:xfrm>
            <a:custGeom>
              <a:avLst/>
              <a:gdLst/>
              <a:ahLst/>
              <a:cxnLst/>
              <a:rect l="l" t="t" r="r" b="b"/>
              <a:pathLst>
                <a:path w="20152" h="21600" extrusionOk="0">
                  <a:moveTo>
                    <a:pt x="5346" y="0"/>
                  </a:moveTo>
                  <a:cubicBezTo>
                    <a:pt x="4619" y="0"/>
                    <a:pt x="3867" y="21"/>
                    <a:pt x="3067" y="59"/>
                  </a:cubicBezTo>
                  <a:cubicBezTo>
                    <a:pt x="4304" y="895"/>
                    <a:pt x="5193" y="1807"/>
                    <a:pt x="5726" y="2796"/>
                  </a:cubicBezTo>
                  <a:cubicBezTo>
                    <a:pt x="5726" y="3011"/>
                    <a:pt x="5500" y="3053"/>
                    <a:pt x="5185" y="3053"/>
                  </a:cubicBezTo>
                  <a:cubicBezTo>
                    <a:pt x="4983" y="3053"/>
                    <a:pt x="4732" y="3035"/>
                    <a:pt x="4490" y="3035"/>
                  </a:cubicBezTo>
                  <a:cubicBezTo>
                    <a:pt x="4061" y="3035"/>
                    <a:pt x="3641" y="3091"/>
                    <a:pt x="3423" y="3403"/>
                  </a:cubicBezTo>
                  <a:cubicBezTo>
                    <a:pt x="2890" y="4086"/>
                    <a:pt x="2534" y="7430"/>
                    <a:pt x="3779" y="8041"/>
                  </a:cubicBezTo>
                  <a:cubicBezTo>
                    <a:pt x="5015" y="8571"/>
                    <a:pt x="1120" y="8190"/>
                    <a:pt x="1120" y="8724"/>
                  </a:cubicBezTo>
                  <a:cubicBezTo>
                    <a:pt x="1120" y="9331"/>
                    <a:pt x="764" y="11384"/>
                    <a:pt x="231" y="11537"/>
                  </a:cubicBezTo>
                  <a:cubicBezTo>
                    <a:pt x="-472" y="11613"/>
                    <a:pt x="587" y="12068"/>
                    <a:pt x="1298" y="12751"/>
                  </a:cubicBezTo>
                  <a:cubicBezTo>
                    <a:pt x="1815" y="12751"/>
                    <a:pt x="4352" y="14125"/>
                    <a:pt x="5629" y="14125"/>
                  </a:cubicBezTo>
                  <a:cubicBezTo>
                    <a:pt x="5661" y="14125"/>
                    <a:pt x="5694" y="14121"/>
                    <a:pt x="5726" y="14121"/>
                  </a:cubicBezTo>
                  <a:cubicBezTo>
                    <a:pt x="6445" y="14076"/>
                    <a:pt x="7875" y="13802"/>
                    <a:pt x="9055" y="13802"/>
                  </a:cubicBezTo>
                  <a:cubicBezTo>
                    <a:pt x="9912" y="13802"/>
                    <a:pt x="10639" y="13948"/>
                    <a:pt x="10857" y="14427"/>
                  </a:cubicBezTo>
                  <a:cubicBezTo>
                    <a:pt x="11391" y="15564"/>
                    <a:pt x="9088" y="17618"/>
                    <a:pt x="9443" y="18149"/>
                  </a:cubicBezTo>
                  <a:cubicBezTo>
                    <a:pt x="9944" y="18582"/>
                    <a:pt x="14574" y="21600"/>
                    <a:pt x="15366" y="21600"/>
                  </a:cubicBezTo>
                  <a:cubicBezTo>
                    <a:pt x="15415" y="21600"/>
                    <a:pt x="15447" y="21590"/>
                    <a:pt x="15463" y="21572"/>
                  </a:cubicBezTo>
                  <a:cubicBezTo>
                    <a:pt x="15819" y="21114"/>
                    <a:pt x="14227" y="19671"/>
                    <a:pt x="15997" y="18985"/>
                  </a:cubicBezTo>
                  <a:cubicBezTo>
                    <a:pt x="17589" y="18301"/>
                    <a:pt x="19714" y="19137"/>
                    <a:pt x="19536" y="17087"/>
                  </a:cubicBezTo>
                  <a:cubicBezTo>
                    <a:pt x="19358" y="15110"/>
                    <a:pt x="21128" y="15186"/>
                    <a:pt x="19358" y="14274"/>
                  </a:cubicBezTo>
                  <a:cubicBezTo>
                    <a:pt x="18122" y="13663"/>
                    <a:pt x="16877" y="13133"/>
                    <a:pt x="15463" y="12602"/>
                  </a:cubicBezTo>
                  <a:cubicBezTo>
                    <a:pt x="15641" y="12751"/>
                    <a:pt x="15463" y="12904"/>
                    <a:pt x="15286" y="13056"/>
                  </a:cubicBezTo>
                  <a:cubicBezTo>
                    <a:pt x="15075" y="13199"/>
                    <a:pt x="14801" y="13265"/>
                    <a:pt x="14494" y="13265"/>
                  </a:cubicBezTo>
                  <a:cubicBezTo>
                    <a:pt x="12490" y="13265"/>
                    <a:pt x="8837" y="10566"/>
                    <a:pt x="8376" y="8724"/>
                  </a:cubicBezTo>
                  <a:cubicBezTo>
                    <a:pt x="7851" y="6670"/>
                    <a:pt x="11035" y="5682"/>
                    <a:pt x="9088" y="3708"/>
                  </a:cubicBezTo>
                  <a:cubicBezTo>
                    <a:pt x="7496" y="2109"/>
                    <a:pt x="6429" y="513"/>
                    <a:pt x="7496" y="59"/>
                  </a:cubicBezTo>
                  <a:cubicBezTo>
                    <a:pt x="6785" y="21"/>
                    <a:pt x="6082" y="0"/>
                    <a:pt x="534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4" name="Google Shape;1974;p134"/>
            <p:cNvSpPr/>
            <p:nvPr/>
          </p:nvSpPr>
          <p:spPr>
            <a:xfrm>
              <a:off x="4760384" y="1475370"/>
              <a:ext cx="154024" cy="104486"/>
            </a:xfrm>
            <a:custGeom>
              <a:avLst/>
              <a:gdLst/>
              <a:ahLst/>
              <a:cxnLst/>
              <a:rect l="l" t="t" r="r" b="b"/>
              <a:pathLst>
                <a:path w="21453" h="21600" extrusionOk="0">
                  <a:moveTo>
                    <a:pt x="8571" y="0"/>
                  </a:moveTo>
                  <a:cubicBezTo>
                    <a:pt x="8150" y="0"/>
                    <a:pt x="7529" y="362"/>
                    <a:pt x="7052" y="834"/>
                  </a:cubicBezTo>
                  <a:cubicBezTo>
                    <a:pt x="6836" y="1085"/>
                    <a:pt x="6568" y="1143"/>
                    <a:pt x="6292" y="1143"/>
                  </a:cubicBezTo>
                  <a:cubicBezTo>
                    <a:pt x="6031" y="1143"/>
                    <a:pt x="5763" y="1090"/>
                    <a:pt x="5529" y="1090"/>
                  </a:cubicBezTo>
                  <a:cubicBezTo>
                    <a:pt x="5222" y="1090"/>
                    <a:pt x="4978" y="1185"/>
                    <a:pt x="4887" y="1636"/>
                  </a:cubicBezTo>
                  <a:cubicBezTo>
                    <a:pt x="4653" y="2784"/>
                    <a:pt x="4268" y="3937"/>
                    <a:pt x="3569" y="3937"/>
                  </a:cubicBezTo>
                  <a:cubicBezTo>
                    <a:pt x="2795" y="3937"/>
                    <a:pt x="3414" y="5772"/>
                    <a:pt x="2640" y="6234"/>
                  </a:cubicBezTo>
                  <a:cubicBezTo>
                    <a:pt x="1866" y="6805"/>
                    <a:pt x="164" y="6695"/>
                    <a:pt x="8" y="7843"/>
                  </a:cubicBezTo>
                  <a:cubicBezTo>
                    <a:pt x="-147" y="8991"/>
                    <a:pt x="1944" y="9678"/>
                    <a:pt x="1711" y="11057"/>
                  </a:cubicBezTo>
                  <a:cubicBezTo>
                    <a:pt x="1556" y="12551"/>
                    <a:pt x="2795" y="13930"/>
                    <a:pt x="2022" y="14847"/>
                  </a:cubicBezTo>
                  <a:cubicBezTo>
                    <a:pt x="1171" y="16001"/>
                    <a:pt x="782" y="17720"/>
                    <a:pt x="860" y="19330"/>
                  </a:cubicBezTo>
                  <a:cubicBezTo>
                    <a:pt x="1192" y="19681"/>
                    <a:pt x="1527" y="19996"/>
                    <a:pt x="1789" y="19996"/>
                  </a:cubicBezTo>
                  <a:cubicBezTo>
                    <a:pt x="1951" y="19996"/>
                    <a:pt x="2085" y="19870"/>
                    <a:pt x="2177" y="19561"/>
                  </a:cubicBezTo>
                  <a:cubicBezTo>
                    <a:pt x="2368" y="18989"/>
                    <a:pt x="2908" y="18890"/>
                    <a:pt x="3474" y="18890"/>
                  </a:cubicBezTo>
                  <a:cubicBezTo>
                    <a:pt x="3763" y="18890"/>
                    <a:pt x="4060" y="18916"/>
                    <a:pt x="4321" y="18916"/>
                  </a:cubicBezTo>
                  <a:cubicBezTo>
                    <a:pt x="4777" y="18916"/>
                    <a:pt x="5120" y="18837"/>
                    <a:pt x="5120" y="18412"/>
                  </a:cubicBezTo>
                  <a:cubicBezTo>
                    <a:pt x="5120" y="17264"/>
                    <a:pt x="7751" y="17605"/>
                    <a:pt x="7751" y="16342"/>
                  </a:cubicBezTo>
                  <a:cubicBezTo>
                    <a:pt x="7751" y="15241"/>
                    <a:pt x="9178" y="12656"/>
                    <a:pt x="10181" y="12656"/>
                  </a:cubicBezTo>
                  <a:cubicBezTo>
                    <a:pt x="10224" y="12656"/>
                    <a:pt x="10266" y="12656"/>
                    <a:pt x="10305" y="12666"/>
                  </a:cubicBezTo>
                  <a:cubicBezTo>
                    <a:pt x="11312" y="12782"/>
                    <a:pt x="10227" y="15309"/>
                    <a:pt x="11389" y="16226"/>
                  </a:cubicBezTo>
                  <a:cubicBezTo>
                    <a:pt x="12626" y="17034"/>
                    <a:pt x="10846" y="20137"/>
                    <a:pt x="11545" y="21285"/>
                  </a:cubicBezTo>
                  <a:cubicBezTo>
                    <a:pt x="11658" y="21516"/>
                    <a:pt x="11835" y="21600"/>
                    <a:pt x="12057" y="21600"/>
                  </a:cubicBezTo>
                  <a:cubicBezTo>
                    <a:pt x="12280" y="21600"/>
                    <a:pt x="12548" y="21516"/>
                    <a:pt x="12859" y="21401"/>
                  </a:cubicBezTo>
                  <a:cubicBezTo>
                    <a:pt x="13477" y="21170"/>
                    <a:pt x="13788" y="20824"/>
                    <a:pt x="14328" y="20593"/>
                  </a:cubicBezTo>
                  <a:cubicBezTo>
                    <a:pt x="15377" y="19351"/>
                    <a:pt x="16681" y="17542"/>
                    <a:pt x="17264" y="17542"/>
                  </a:cubicBezTo>
                  <a:cubicBezTo>
                    <a:pt x="17327" y="17542"/>
                    <a:pt x="17380" y="17563"/>
                    <a:pt x="17426" y="17605"/>
                  </a:cubicBezTo>
                  <a:cubicBezTo>
                    <a:pt x="17998" y="18140"/>
                    <a:pt x="17977" y="18769"/>
                    <a:pt x="18398" y="18769"/>
                  </a:cubicBezTo>
                  <a:cubicBezTo>
                    <a:pt x="18433" y="18769"/>
                    <a:pt x="18468" y="18764"/>
                    <a:pt x="18511" y="18758"/>
                  </a:cubicBezTo>
                  <a:cubicBezTo>
                    <a:pt x="19206" y="18758"/>
                    <a:pt x="19902" y="19099"/>
                    <a:pt x="20446" y="19676"/>
                  </a:cubicBezTo>
                  <a:cubicBezTo>
                    <a:pt x="20754" y="19561"/>
                    <a:pt x="21064" y="19561"/>
                    <a:pt x="21453" y="19445"/>
                  </a:cubicBezTo>
                  <a:cubicBezTo>
                    <a:pt x="21453" y="19445"/>
                    <a:pt x="20987" y="15078"/>
                    <a:pt x="20831" y="13699"/>
                  </a:cubicBezTo>
                  <a:cubicBezTo>
                    <a:pt x="20754" y="12320"/>
                    <a:pt x="18122" y="11057"/>
                    <a:pt x="18122" y="11057"/>
                  </a:cubicBezTo>
                  <a:lnTo>
                    <a:pt x="17659" y="7266"/>
                  </a:lnTo>
                  <a:cubicBezTo>
                    <a:pt x="16730" y="7523"/>
                    <a:pt x="15844" y="7654"/>
                    <a:pt x="14936" y="7654"/>
                  </a:cubicBezTo>
                  <a:cubicBezTo>
                    <a:pt x="14636" y="7654"/>
                    <a:pt x="14328" y="7639"/>
                    <a:pt x="14021" y="7612"/>
                  </a:cubicBezTo>
                  <a:cubicBezTo>
                    <a:pt x="13922" y="7550"/>
                    <a:pt x="13802" y="7529"/>
                    <a:pt x="13664" y="7529"/>
                  </a:cubicBezTo>
                  <a:cubicBezTo>
                    <a:pt x="13389" y="7529"/>
                    <a:pt x="13050" y="7618"/>
                    <a:pt x="12721" y="7618"/>
                  </a:cubicBezTo>
                  <a:cubicBezTo>
                    <a:pt x="12322" y="7618"/>
                    <a:pt x="11941" y="7487"/>
                    <a:pt x="11697" y="6920"/>
                  </a:cubicBezTo>
                  <a:cubicBezTo>
                    <a:pt x="11573" y="6658"/>
                    <a:pt x="11421" y="6564"/>
                    <a:pt x="11255" y="6564"/>
                  </a:cubicBezTo>
                  <a:cubicBezTo>
                    <a:pt x="10846" y="6564"/>
                    <a:pt x="10330" y="7109"/>
                    <a:pt x="9782" y="7109"/>
                  </a:cubicBezTo>
                  <a:cubicBezTo>
                    <a:pt x="9570" y="7109"/>
                    <a:pt x="9358" y="7025"/>
                    <a:pt x="9143" y="6805"/>
                  </a:cubicBezTo>
                  <a:cubicBezTo>
                    <a:pt x="8836" y="6490"/>
                    <a:pt x="8355" y="6401"/>
                    <a:pt x="7832" y="6401"/>
                  </a:cubicBezTo>
                  <a:cubicBezTo>
                    <a:pt x="7122" y="6401"/>
                    <a:pt x="6335" y="6569"/>
                    <a:pt x="5787" y="6569"/>
                  </a:cubicBezTo>
                  <a:cubicBezTo>
                    <a:pt x="5420" y="6569"/>
                    <a:pt x="5162" y="6490"/>
                    <a:pt x="5120" y="6234"/>
                  </a:cubicBezTo>
                  <a:cubicBezTo>
                    <a:pt x="5042" y="5452"/>
                    <a:pt x="6278" y="3701"/>
                    <a:pt x="7059" y="3701"/>
                  </a:cubicBezTo>
                  <a:cubicBezTo>
                    <a:pt x="7084" y="3701"/>
                    <a:pt x="7108" y="3701"/>
                    <a:pt x="7130" y="3707"/>
                  </a:cubicBezTo>
                  <a:cubicBezTo>
                    <a:pt x="7285" y="3764"/>
                    <a:pt x="7440" y="3790"/>
                    <a:pt x="7585" y="3790"/>
                  </a:cubicBezTo>
                  <a:cubicBezTo>
                    <a:pt x="7730" y="3790"/>
                    <a:pt x="7868" y="3764"/>
                    <a:pt x="7981" y="3707"/>
                  </a:cubicBezTo>
                  <a:cubicBezTo>
                    <a:pt x="8369" y="2784"/>
                    <a:pt x="9221" y="718"/>
                    <a:pt x="8988" y="257"/>
                  </a:cubicBezTo>
                  <a:cubicBezTo>
                    <a:pt x="8917" y="79"/>
                    <a:pt x="8765" y="0"/>
                    <a:pt x="857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5" name="Google Shape;1975;p134"/>
            <p:cNvSpPr/>
            <p:nvPr/>
          </p:nvSpPr>
          <p:spPr>
            <a:xfrm>
              <a:off x="2146917" y="2153965"/>
              <a:ext cx="19470" cy="16079"/>
            </a:xfrm>
            <a:custGeom>
              <a:avLst/>
              <a:gdLst/>
              <a:ahLst/>
              <a:cxnLst/>
              <a:rect l="l" t="t" r="r" b="b"/>
              <a:pathLst>
                <a:path w="17946" h="21600" extrusionOk="0">
                  <a:moveTo>
                    <a:pt x="10314" y="0"/>
                  </a:moveTo>
                  <a:cubicBezTo>
                    <a:pt x="4750" y="0"/>
                    <a:pt x="-2380" y="5349"/>
                    <a:pt x="776" y="7666"/>
                  </a:cubicBezTo>
                  <a:cubicBezTo>
                    <a:pt x="4867" y="10630"/>
                    <a:pt x="-1281" y="17375"/>
                    <a:pt x="1290" y="20339"/>
                  </a:cubicBezTo>
                  <a:cubicBezTo>
                    <a:pt x="1898" y="21259"/>
                    <a:pt x="3067" y="21600"/>
                    <a:pt x="4516" y="21600"/>
                  </a:cubicBezTo>
                  <a:cubicBezTo>
                    <a:pt x="7836" y="21600"/>
                    <a:pt x="12604" y="19692"/>
                    <a:pt x="15106" y="18125"/>
                  </a:cubicBezTo>
                  <a:cubicBezTo>
                    <a:pt x="19220" y="15876"/>
                    <a:pt x="18706" y="6916"/>
                    <a:pt x="14591" y="1703"/>
                  </a:cubicBezTo>
                  <a:cubicBezTo>
                    <a:pt x="13539" y="477"/>
                    <a:pt x="11997" y="0"/>
                    <a:pt x="10314"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6" name="Google Shape;1976;p134"/>
            <p:cNvSpPr/>
            <p:nvPr/>
          </p:nvSpPr>
          <p:spPr>
            <a:xfrm>
              <a:off x="4264698" y="1463070"/>
              <a:ext cx="67256" cy="59116"/>
            </a:xfrm>
            <a:custGeom>
              <a:avLst/>
              <a:gdLst/>
              <a:ahLst/>
              <a:cxnLst/>
              <a:rect l="l" t="t" r="r" b="b"/>
              <a:pathLst>
                <a:path w="21600" h="21600" extrusionOk="0">
                  <a:moveTo>
                    <a:pt x="7892" y="0"/>
                  </a:moveTo>
                  <a:cubicBezTo>
                    <a:pt x="7404" y="0"/>
                    <a:pt x="6915" y="28"/>
                    <a:pt x="6426" y="74"/>
                  </a:cubicBezTo>
                  <a:cubicBezTo>
                    <a:pt x="4105" y="278"/>
                    <a:pt x="2321" y="1093"/>
                    <a:pt x="0" y="1501"/>
                  </a:cubicBezTo>
                  <a:cubicBezTo>
                    <a:pt x="1246" y="3734"/>
                    <a:pt x="358" y="4346"/>
                    <a:pt x="1425" y="7589"/>
                  </a:cubicBezTo>
                  <a:cubicBezTo>
                    <a:pt x="2500" y="10638"/>
                    <a:pt x="5351" y="9211"/>
                    <a:pt x="6426" y="10026"/>
                  </a:cubicBezTo>
                  <a:cubicBezTo>
                    <a:pt x="6964" y="10842"/>
                    <a:pt x="7322" y="11852"/>
                    <a:pt x="7493" y="12871"/>
                  </a:cubicBezTo>
                  <a:lnTo>
                    <a:pt x="8210" y="12871"/>
                  </a:lnTo>
                  <a:cubicBezTo>
                    <a:pt x="8927" y="13075"/>
                    <a:pt x="9635" y="13686"/>
                    <a:pt x="9814" y="14493"/>
                  </a:cubicBezTo>
                  <a:cubicBezTo>
                    <a:pt x="10890" y="14900"/>
                    <a:pt x="11957" y="15512"/>
                    <a:pt x="13032" y="16327"/>
                  </a:cubicBezTo>
                  <a:cubicBezTo>
                    <a:pt x="13146" y="16392"/>
                    <a:pt x="13268" y="16411"/>
                    <a:pt x="13390" y="16411"/>
                  </a:cubicBezTo>
                  <a:cubicBezTo>
                    <a:pt x="13634" y="16411"/>
                    <a:pt x="13903" y="16327"/>
                    <a:pt x="14213" y="16327"/>
                  </a:cubicBezTo>
                  <a:cubicBezTo>
                    <a:pt x="14677" y="16327"/>
                    <a:pt x="15263" y="16522"/>
                    <a:pt x="16062" y="17541"/>
                  </a:cubicBezTo>
                  <a:cubicBezTo>
                    <a:pt x="17674" y="19775"/>
                    <a:pt x="17674" y="19978"/>
                    <a:pt x="17495" y="21600"/>
                  </a:cubicBezTo>
                  <a:cubicBezTo>
                    <a:pt x="18920" y="21600"/>
                    <a:pt x="20346" y="21192"/>
                    <a:pt x="21600" y="20590"/>
                  </a:cubicBezTo>
                  <a:cubicBezTo>
                    <a:pt x="20883" y="19367"/>
                    <a:pt x="20346" y="18153"/>
                    <a:pt x="20167" y="16726"/>
                  </a:cubicBezTo>
                  <a:cubicBezTo>
                    <a:pt x="20167" y="14900"/>
                    <a:pt x="16241" y="13279"/>
                    <a:pt x="16241" y="11046"/>
                  </a:cubicBezTo>
                  <a:cubicBezTo>
                    <a:pt x="16241" y="8812"/>
                    <a:pt x="13569" y="6783"/>
                    <a:pt x="13919" y="5152"/>
                  </a:cubicBezTo>
                  <a:cubicBezTo>
                    <a:pt x="14278" y="3938"/>
                    <a:pt x="12852" y="2103"/>
                    <a:pt x="12136" y="686"/>
                  </a:cubicBezTo>
                  <a:cubicBezTo>
                    <a:pt x="10800" y="232"/>
                    <a:pt x="9358" y="0"/>
                    <a:pt x="789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7" name="Google Shape;1977;p134"/>
            <p:cNvSpPr/>
            <p:nvPr/>
          </p:nvSpPr>
          <p:spPr>
            <a:xfrm>
              <a:off x="4295257" y="1449375"/>
              <a:ext cx="96345" cy="83944"/>
            </a:xfrm>
            <a:custGeom>
              <a:avLst/>
              <a:gdLst/>
              <a:ahLst/>
              <a:cxnLst/>
              <a:rect l="l" t="t" r="r" b="b"/>
              <a:pathLst>
                <a:path w="20800" h="21600" extrusionOk="0">
                  <a:moveTo>
                    <a:pt x="0" y="13730"/>
                  </a:moveTo>
                  <a:cubicBezTo>
                    <a:pt x="241" y="14735"/>
                    <a:pt x="241" y="15877"/>
                    <a:pt x="1440" y="16595"/>
                  </a:cubicBezTo>
                  <a:cubicBezTo>
                    <a:pt x="3241" y="17593"/>
                    <a:pt x="602" y="18024"/>
                    <a:pt x="4320" y="18735"/>
                  </a:cubicBezTo>
                  <a:lnTo>
                    <a:pt x="5043" y="18735"/>
                  </a:lnTo>
                  <a:cubicBezTo>
                    <a:pt x="5163" y="17450"/>
                    <a:pt x="5043" y="17163"/>
                    <a:pt x="4079" y="15877"/>
                  </a:cubicBezTo>
                  <a:cubicBezTo>
                    <a:pt x="3625" y="15179"/>
                    <a:pt x="3241" y="15068"/>
                    <a:pt x="2891" y="15068"/>
                  </a:cubicBezTo>
                  <a:cubicBezTo>
                    <a:pt x="2727" y="15068"/>
                    <a:pt x="2573" y="15094"/>
                    <a:pt x="2415" y="15094"/>
                  </a:cubicBezTo>
                  <a:cubicBezTo>
                    <a:pt x="2289" y="15094"/>
                    <a:pt x="2168" y="15081"/>
                    <a:pt x="2042" y="15022"/>
                  </a:cubicBezTo>
                  <a:cubicBezTo>
                    <a:pt x="1440" y="14448"/>
                    <a:pt x="723" y="14017"/>
                    <a:pt x="0" y="13730"/>
                  </a:cubicBezTo>
                  <a:close/>
                  <a:moveTo>
                    <a:pt x="7080" y="0"/>
                  </a:moveTo>
                  <a:cubicBezTo>
                    <a:pt x="6603" y="718"/>
                    <a:pt x="6001" y="1579"/>
                    <a:pt x="6242" y="2003"/>
                  </a:cubicBezTo>
                  <a:cubicBezTo>
                    <a:pt x="6603" y="2721"/>
                    <a:pt x="8279" y="3576"/>
                    <a:pt x="7682" y="4294"/>
                  </a:cubicBezTo>
                  <a:cubicBezTo>
                    <a:pt x="7216" y="4601"/>
                    <a:pt x="6702" y="4751"/>
                    <a:pt x="6193" y="4751"/>
                  </a:cubicBezTo>
                  <a:cubicBezTo>
                    <a:pt x="5530" y="4751"/>
                    <a:pt x="4868" y="4496"/>
                    <a:pt x="4320" y="4007"/>
                  </a:cubicBezTo>
                  <a:cubicBezTo>
                    <a:pt x="3871" y="3361"/>
                    <a:pt x="2612" y="2558"/>
                    <a:pt x="1856" y="2558"/>
                  </a:cubicBezTo>
                  <a:cubicBezTo>
                    <a:pt x="1604" y="2558"/>
                    <a:pt x="1413" y="2649"/>
                    <a:pt x="1320" y="2865"/>
                  </a:cubicBezTo>
                  <a:cubicBezTo>
                    <a:pt x="843" y="3863"/>
                    <a:pt x="3000" y="5867"/>
                    <a:pt x="2760" y="7152"/>
                  </a:cubicBezTo>
                  <a:cubicBezTo>
                    <a:pt x="2639" y="8438"/>
                    <a:pt x="4320" y="9873"/>
                    <a:pt x="4320" y="11446"/>
                  </a:cubicBezTo>
                  <a:cubicBezTo>
                    <a:pt x="4320" y="13019"/>
                    <a:pt x="6959" y="14161"/>
                    <a:pt x="6959" y="15303"/>
                  </a:cubicBezTo>
                  <a:cubicBezTo>
                    <a:pt x="7080" y="16308"/>
                    <a:pt x="7441" y="17163"/>
                    <a:pt x="7923" y="18024"/>
                  </a:cubicBezTo>
                  <a:cubicBezTo>
                    <a:pt x="9604" y="16875"/>
                    <a:pt x="11400" y="15446"/>
                    <a:pt x="13080" y="14017"/>
                  </a:cubicBezTo>
                  <a:cubicBezTo>
                    <a:pt x="13299" y="13880"/>
                    <a:pt x="13486" y="13815"/>
                    <a:pt x="13644" y="13815"/>
                  </a:cubicBezTo>
                  <a:cubicBezTo>
                    <a:pt x="14948" y="13815"/>
                    <a:pt x="14241" y="18115"/>
                    <a:pt x="13918" y="18879"/>
                  </a:cubicBezTo>
                  <a:cubicBezTo>
                    <a:pt x="13562" y="19740"/>
                    <a:pt x="15358" y="20882"/>
                    <a:pt x="17039" y="21600"/>
                  </a:cubicBezTo>
                  <a:cubicBezTo>
                    <a:pt x="16919" y="20595"/>
                    <a:pt x="17160" y="19453"/>
                    <a:pt x="17762" y="18448"/>
                  </a:cubicBezTo>
                  <a:cubicBezTo>
                    <a:pt x="19919" y="15303"/>
                    <a:pt x="21600" y="9873"/>
                    <a:pt x="20401" y="7152"/>
                  </a:cubicBezTo>
                  <a:cubicBezTo>
                    <a:pt x="19202" y="5005"/>
                    <a:pt x="17882" y="3008"/>
                    <a:pt x="16442" y="1005"/>
                  </a:cubicBezTo>
                  <a:cubicBezTo>
                    <a:pt x="15960" y="3008"/>
                    <a:pt x="14039" y="2434"/>
                    <a:pt x="13683" y="3576"/>
                  </a:cubicBezTo>
                  <a:cubicBezTo>
                    <a:pt x="13573" y="3915"/>
                    <a:pt x="13414" y="4026"/>
                    <a:pt x="13234" y="4026"/>
                  </a:cubicBezTo>
                  <a:cubicBezTo>
                    <a:pt x="12845" y="4026"/>
                    <a:pt x="12341" y="3537"/>
                    <a:pt x="11942" y="3537"/>
                  </a:cubicBezTo>
                  <a:cubicBezTo>
                    <a:pt x="11876" y="3537"/>
                    <a:pt x="11816" y="3550"/>
                    <a:pt x="11761" y="3576"/>
                  </a:cubicBezTo>
                  <a:cubicBezTo>
                    <a:pt x="11744" y="3583"/>
                    <a:pt x="11734" y="3583"/>
                    <a:pt x="11717" y="3583"/>
                  </a:cubicBezTo>
                  <a:cubicBezTo>
                    <a:pt x="11098" y="3583"/>
                    <a:pt x="9806" y="855"/>
                    <a:pt x="8520" y="718"/>
                  </a:cubicBezTo>
                  <a:cubicBezTo>
                    <a:pt x="8043" y="574"/>
                    <a:pt x="7561" y="287"/>
                    <a:pt x="708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8" name="Google Shape;1978;p134"/>
            <p:cNvSpPr/>
            <p:nvPr/>
          </p:nvSpPr>
          <p:spPr>
            <a:xfrm>
              <a:off x="4616990" y="1537122"/>
              <a:ext cx="286843" cy="210468"/>
            </a:xfrm>
            <a:custGeom>
              <a:avLst/>
              <a:gdLst/>
              <a:ahLst/>
              <a:cxnLst/>
              <a:rect l="l" t="t" r="r" b="b"/>
              <a:pathLst>
                <a:path w="21399" h="21600" extrusionOk="0">
                  <a:moveTo>
                    <a:pt x="16157" y="0"/>
                  </a:moveTo>
                  <a:cubicBezTo>
                    <a:pt x="15655" y="0"/>
                    <a:pt x="14891" y="1286"/>
                    <a:pt x="14891" y="1832"/>
                  </a:cubicBezTo>
                  <a:cubicBezTo>
                    <a:pt x="14891" y="2460"/>
                    <a:pt x="13440" y="2290"/>
                    <a:pt x="13440" y="2860"/>
                  </a:cubicBezTo>
                  <a:cubicBezTo>
                    <a:pt x="13440" y="3071"/>
                    <a:pt x="13262" y="3110"/>
                    <a:pt x="13025" y="3110"/>
                  </a:cubicBezTo>
                  <a:cubicBezTo>
                    <a:pt x="12889" y="3110"/>
                    <a:pt x="12736" y="3097"/>
                    <a:pt x="12585" y="3097"/>
                  </a:cubicBezTo>
                  <a:cubicBezTo>
                    <a:pt x="12289" y="3097"/>
                    <a:pt x="12008" y="3147"/>
                    <a:pt x="11905" y="3430"/>
                  </a:cubicBezTo>
                  <a:cubicBezTo>
                    <a:pt x="11851" y="3581"/>
                    <a:pt x="11773" y="3641"/>
                    <a:pt x="11684" y="3641"/>
                  </a:cubicBezTo>
                  <a:cubicBezTo>
                    <a:pt x="11374" y="3641"/>
                    <a:pt x="10901" y="2918"/>
                    <a:pt x="10577" y="2918"/>
                  </a:cubicBezTo>
                  <a:cubicBezTo>
                    <a:pt x="10216" y="2918"/>
                    <a:pt x="9947" y="2306"/>
                    <a:pt x="9525" y="2306"/>
                  </a:cubicBezTo>
                  <a:cubicBezTo>
                    <a:pt x="9465" y="2306"/>
                    <a:pt x="9402" y="2319"/>
                    <a:pt x="9334" y="2348"/>
                  </a:cubicBezTo>
                  <a:cubicBezTo>
                    <a:pt x="9238" y="2392"/>
                    <a:pt x="9147" y="2410"/>
                    <a:pt x="9060" y="2410"/>
                  </a:cubicBezTo>
                  <a:cubicBezTo>
                    <a:pt x="8704" y="2410"/>
                    <a:pt x="8424" y="2095"/>
                    <a:pt x="8091" y="2004"/>
                  </a:cubicBezTo>
                  <a:cubicBezTo>
                    <a:pt x="8082" y="2004"/>
                    <a:pt x="8072" y="2001"/>
                    <a:pt x="8065" y="2001"/>
                  </a:cubicBezTo>
                  <a:cubicBezTo>
                    <a:pt x="7696" y="2001"/>
                    <a:pt x="7423" y="3058"/>
                    <a:pt x="7036" y="3058"/>
                  </a:cubicBezTo>
                  <a:cubicBezTo>
                    <a:pt x="7002" y="3058"/>
                    <a:pt x="6966" y="3050"/>
                    <a:pt x="6930" y="3032"/>
                  </a:cubicBezTo>
                  <a:cubicBezTo>
                    <a:pt x="6896" y="3014"/>
                    <a:pt x="6862" y="3006"/>
                    <a:pt x="6829" y="3006"/>
                  </a:cubicBezTo>
                  <a:cubicBezTo>
                    <a:pt x="6404" y="3006"/>
                    <a:pt x="6211" y="4347"/>
                    <a:pt x="6018" y="5140"/>
                  </a:cubicBezTo>
                  <a:cubicBezTo>
                    <a:pt x="5851" y="5939"/>
                    <a:pt x="3819" y="5939"/>
                    <a:pt x="3903" y="6910"/>
                  </a:cubicBezTo>
                  <a:cubicBezTo>
                    <a:pt x="3929" y="7504"/>
                    <a:pt x="3411" y="7858"/>
                    <a:pt x="3011" y="7858"/>
                  </a:cubicBezTo>
                  <a:cubicBezTo>
                    <a:pt x="2800" y="7858"/>
                    <a:pt x="2620" y="7756"/>
                    <a:pt x="2576" y="7537"/>
                  </a:cubicBezTo>
                  <a:cubicBezTo>
                    <a:pt x="2531" y="7228"/>
                    <a:pt x="2279" y="7186"/>
                    <a:pt x="2031" y="7186"/>
                  </a:cubicBezTo>
                  <a:cubicBezTo>
                    <a:pt x="1943" y="7186"/>
                    <a:pt x="1852" y="7191"/>
                    <a:pt x="1774" y="7191"/>
                  </a:cubicBezTo>
                  <a:cubicBezTo>
                    <a:pt x="1668" y="7191"/>
                    <a:pt x="1583" y="7184"/>
                    <a:pt x="1540" y="7137"/>
                  </a:cubicBezTo>
                  <a:cubicBezTo>
                    <a:pt x="1506" y="7108"/>
                    <a:pt x="1462" y="7095"/>
                    <a:pt x="1415" y="7095"/>
                  </a:cubicBezTo>
                  <a:cubicBezTo>
                    <a:pt x="1182" y="7095"/>
                    <a:pt x="841" y="7452"/>
                    <a:pt x="875" y="8165"/>
                  </a:cubicBezTo>
                  <a:cubicBezTo>
                    <a:pt x="959" y="9021"/>
                    <a:pt x="378" y="9477"/>
                    <a:pt x="297" y="9817"/>
                  </a:cubicBezTo>
                  <a:cubicBezTo>
                    <a:pt x="213" y="10161"/>
                    <a:pt x="-120" y="11187"/>
                    <a:pt x="88" y="11702"/>
                  </a:cubicBezTo>
                  <a:cubicBezTo>
                    <a:pt x="336" y="12157"/>
                    <a:pt x="-201" y="13014"/>
                    <a:pt x="88" y="13925"/>
                  </a:cubicBezTo>
                  <a:cubicBezTo>
                    <a:pt x="420" y="14895"/>
                    <a:pt x="213" y="16035"/>
                    <a:pt x="336" y="16379"/>
                  </a:cubicBezTo>
                  <a:cubicBezTo>
                    <a:pt x="461" y="16720"/>
                    <a:pt x="1581" y="16548"/>
                    <a:pt x="1829" y="17462"/>
                  </a:cubicBezTo>
                  <a:cubicBezTo>
                    <a:pt x="2079" y="18375"/>
                    <a:pt x="336" y="19971"/>
                    <a:pt x="255" y="20486"/>
                  </a:cubicBezTo>
                  <a:cubicBezTo>
                    <a:pt x="255" y="20712"/>
                    <a:pt x="378" y="20942"/>
                    <a:pt x="586" y="21225"/>
                  </a:cubicBezTo>
                  <a:cubicBezTo>
                    <a:pt x="1331" y="21225"/>
                    <a:pt x="2120" y="21397"/>
                    <a:pt x="2866" y="21569"/>
                  </a:cubicBezTo>
                  <a:cubicBezTo>
                    <a:pt x="2964" y="21592"/>
                    <a:pt x="3100" y="21600"/>
                    <a:pt x="3269" y="21600"/>
                  </a:cubicBezTo>
                  <a:cubicBezTo>
                    <a:pt x="4796" y="21600"/>
                    <a:pt x="8844" y="20741"/>
                    <a:pt x="8920" y="20486"/>
                  </a:cubicBezTo>
                  <a:cubicBezTo>
                    <a:pt x="9003" y="20257"/>
                    <a:pt x="8753" y="18659"/>
                    <a:pt x="8795" y="18375"/>
                  </a:cubicBezTo>
                  <a:cubicBezTo>
                    <a:pt x="9045" y="17748"/>
                    <a:pt x="9501" y="17347"/>
                    <a:pt x="9998" y="17347"/>
                  </a:cubicBezTo>
                  <a:cubicBezTo>
                    <a:pt x="10180" y="17368"/>
                    <a:pt x="10365" y="17397"/>
                    <a:pt x="10530" y="17397"/>
                  </a:cubicBezTo>
                  <a:cubicBezTo>
                    <a:pt x="10818" y="17397"/>
                    <a:pt x="11035" y="17311"/>
                    <a:pt x="11035" y="16949"/>
                  </a:cubicBezTo>
                  <a:cubicBezTo>
                    <a:pt x="11035" y="16556"/>
                    <a:pt x="11877" y="16033"/>
                    <a:pt x="12333" y="16033"/>
                  </a:cubicBezTo>
                  <a:cubicBezTo>
                    <a:pt x="12475" y="16033"/>
                    <a:pt x="12581" y="16085"/>
                    <a:pt x="12609" y="16207"/>
                  </a:cubicBezTo>
                  <a:cubicBezTo>
                    <a:pt x="12653" y="16382"/>
                    <a:pt x="12743" y="16478"/>
                    <a:pt x="12846" y="16478"/>
                  </a:cubicBezTo>
                  <a:cubicBezTo>
                    <a:pt x="13044" y="16478"/>
                    <a:pt x="13286" y="16121"/>
                    <a:pt x="13315" y="15294"/>
                  </a:cubicBezTo>
                  <a:cubicBezTo>
                    <a:pt x="13356" y="14039"/>
                    <a:pt x="13273" y="13071"/>
                    <a:pt x="13812" y="13014"/>
                  </a:cubicBezTo>
                  <a:cubicBezTo>
                    <a:pt x="14352" y="12956"/>
                    <a:pt x="14891" y="12498"/>
                    <a:pt x="14849" y="12157"/>
                  </a:cubicBezTo>
                  <a:cubicBezTo>
                    <a:pt x="14808" y="11759"/>
                    <a:pt x="14185" y="11017"/>
                    <a:pt x="14352" y="10731"/>
                  </a:cubicBezTo>
                  <a:cubicBezTo>
                    <a:pt x="14384" y="10676"/>
                    <a:pt x="14444" y="10656"/>
                    <a:pt x="14524" y="10656"/>
                  </a:cubicBezTo>
                  <a:cubicBezTo>
                    <a:pt x="14828" y="10656"/>
                    <a:pt x="15411" y="10973"/>
                    <a:pt x="15767" y="10973"/>
                  </a:cubicBezTo>
                  <a:cubicBezTo>
                    <a:pt x="15907" y="10973"/>
                    <a:pt x="16011" y="10924"/>
                    <a:pt x="16051" y="10788"/>
                  </a:cubicBezTo>
                  <a:cubicBezTo>
                    <a:pt x="16217" y="10218"/>
                    <a:pt x="15967" y="9591"/>
                    <a:pt x="16175" y="9078"/>
                  </a:cubicBezTo>
                  <a:cubicBezTo>
                    <a:pt x="16423" y="8563"/>
                    <a:pt x="16921" y="8050"/>
                    <a:pt x="16881" y="7537"/>
                  </a:cubicBezTo>
                  <a:cubicBezTo>
                    <a:pt x="16839" y="7079"/>
                    <a:pt x="16921" y="6738"/>
                    <a:pt x="16631" y="6283"/>
                  </a:cubicBezTo>
                  <a:cubicBezTo>
                    <a:pt x="16342" y="5882"/>
                    <a:pt x="16465" y="5312"/>
                    <a:pt x="16839" y="5255"/>
                  </a:cubicBezTo>
                  <a:cubicBezTo>
                    <a:pt x="16921" y="5198"/>
                    <a:pt x="17004" y="5140"/>
                    <a:pt x="17087" y="5083"/>
                  </a:cubicBezTo>
                  <a:cubicBezTo>
                    <a:pt x="17337" y="5028"/>
                    <a:pt x="17627" y="4914"/>
                    <a:pt x="17835" y="4685"/>
                  </a:cubicBezTo>
                  <a:cubicBezTo>
                    <a:pt x="18330" y="4198"/>
                    <a:pt x="19159" y="3792"/>
                    <a:pt x="19649" y="3792"/>
                  </a:cubicBezTo>
                  <a:cubicBezTo>
                    <a:pt x="19732" y="3792"/>
                    <a:pt x="19806" y="3805"/>
                    <a:pt x="19865" y="3829"/>
                  </a:cubicBezTo>
                  <a:cubicBezTo>
                    <a:pt x="19991" y="3868"/>
                    <a:pt x="20118" y="3886"/>
                    <a:pt x="20243" y="3886"/>
                  </a:cubicBezTo>
                  <a:cubicBezTo>
                    <a:pt x="20690" y="3886"/>
                    <a:pt x="21108" y="3649"/>
                    <a:pt x="21399" y="3201"/>
                  </a:cubicBezTo>
                  <a:cubicBezTo>
                    <a:pt x="21151" y="3032"/>
                    <a:pt x="20901" y="2975"/>
                    <a:pt x="20612" y="2975"/>
                  </a:cubicBezTo>
                  <a:cubicBezTo>
                    <a:pt x="20589" y="2978"/>
                    <a:pt x="20570" y="2980"/>
                    <a:pt x="20551" y="2980"/>
                  </a:cubicBezTo>
                  <a:cubicBezTo>
                    <a:pt x="20326" y="2980"/>
                    <a:pt x="20338" y="2668"/>
                    <a:pt x="20031" y="2402"/>
                  </a:cubicBezTo>
                  <a:cubicBezTo>
                    <a:pt x="19993" y="2371"/>
                    <a:pt x="19952" y="2358"/>
                    <a:pt x="19906" y="2358"/>
                  </a:cubicBezTo>
                  <a:cubicBezTo>
                    <a:pt x="19543" y="2358"/>
                    <a:pt x="18930" y="3285"/>
                    <a:pt x="18414" y="3943"/>
                  </a:cubicBezTo>
                  <a:cubicBezTo>
                    <a:pt x="18124" y="4058"/>
                    <a:pt x="17874" y="4172"/>
                    <a:pt x="17627" y="4287"/>
                  </a:cubicBezTo>
                  <a:cubicBezTo>
                    <a:pt x="17445" y="4349"/>
                    <a:pt x="17288" y="4393"/>
                    <a:pt x="17155" y="4393"/>
                  </a:cubicBezTo>
                  <a:cubicBezTo>
                    <a:pt x="17048" y="4393"/>
                    <a:pt x="16955" y="4362"/>
                    <a:pt x="16881" y="4287"/>
                  </a:cubicBezTo>
                  <a:cubicBezTo>
                    <a:pt x="16548" y="3714"/>
                    <a:pt x="17502" y="2176"/>
                    <a:pt x="16839" y="1775"/>
                  </a:cubicBezTo>
                  <a:cubicBezTo>
                    <a:pt x="16175" y="1377"/>
                    <a:pt x="16756" y="65"/>
                    <a:pt x="16217" y="8"/>
                  </a:cubicBezTo>
                  <a:cubicBezTo>
                    <a:pt x="16196" y="3"/>
                    <a:pt x="16177" y="0"/>
                    <a:pt x="161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79" name="Google Shape;1979;p134"/>
            <p:cNvSpPr/>
            <p:nvPr/>
          </p:nvSpPr>
          <p:spPr>
            <a:xfrm>
              <a:off x="4624841" y="1568316"/>
              <a:ext cx="332908" cy="309576"/>
            </a:xfrm>
            <a:custGeom>
              <a:avLst/>
              <a:gdLst/>
              <a:ahLst/>
              <a:cxnLst/>
              <a:rect l="l" t="t" r="r" b="b"/>
              <a:pathLst>
                <a:path w="21600" h="21600" extrusionOk="0">
                  <a:moveTo>
                    <a:pt x="18102" y="0"/>
                  </a:moveTo>
                  <a:cubicBezTo>
                    <a:pt x="17802" y="324"/>
                    <a:pt x="17401" y="485"/>
                    <a:pt x="17004" y="485"/>
                  </a:cubicBezTo>
                  <a:cubicBezTo>
                    <a:pt x="16925" y="485"/>
                    <a:pt x="16846" y="480"/>
                    <a:pt x="16767" y="465"/>
                  </a:cubicBezTo>
                  <a:cubicBezTo>
                    <a:pt x="16703" y="439"/>
                    <a:pt x="16622" y="425"/>
                    <a:pt x="16529" y="425"/>
                  </a:cubicBezTo>
                  <a:cubicBezTo>
                    <a:pt x="16098" y="425"/>
                    <a:pt x="15416" y="697"/>
                    <a:pt x="15002" y="1048"/>
                  </a:cubicBezTo>
                  <a:cubicBezTo>
                    <a:pt x="14784" y="1164"/>
                    <a:pt x="14569" y="1242"/>
                    <a:pt x="14316" y="1279"/>
                  </a:cubicBezTo>
                  <a:cubicBezTo>
                    <a:pt x="14279" y="1318"/>
                    <a:pt x="14207" y="1357"/>
                    <a:pt x="14136" y="1396"/>
                  </a:cubicBezTo>
                  <a:cubicBezTo>
                    <a:pt x="13774" y="1435"/>
                    <a:pt x="13703" y="1823"/>
                    <a:pt x="13955" y="2095"/>
                  </a:cubicBezTo>
                  <a:cubicBezTo>
                    <a:pt x="14207" y="2405"/>
                    <a:pt x="14136" y="2637"/>
                    <a:pt x="14172" y="2948"/>
                  </a:cubicBezTo>
                  <a:cubicBezTo>
                    <a:pt x="14207" y="3297"/>
                    <a:pt x="13740" y="3645"/>
                    <a:pt x="13559" y="3995"/>
                  </a:cubicBezTo>
                  <a:cubicBezTo>
                    <a:pt x="13378" y="4344"/>
                    <a:pt x="13595" y="4771"/>
                    <a:pt x="13450" y="5158"/>
                  </a:cubicBezTo>
                  <a:cubicBezTo>
                    <a:pt x="13415" y="5254"/>
                    <a:pt x="13315" y="5289"/>
                    <a:pt x="13182" y="5289"/>
                  </a:cubicBezTo>
                  <a:cubicBezTo>
                    <a:pt x="12856" y="5289"/>
                    <a:pt x="12333" y="5080"/>
                    <a:pt x="12089" y="5080"/>
                  </a:cubicBezTo>
                  <a:cubicBezTo>
                    <a:pt x="12033" y="5080"/>
                    <a:pt x="11992" y="5093"/>
                    <a:pt x="11972" y="5119"/>
                  </a:cubicBezTo>
                  <a:cubicBezTo>
                    <a:pt x="11828" y="5275"/>
                    <a:pt x="12369" y="5779"/>
                    <a:pt x="12405" y="6089"/>
                  </a:cubicBezTo>
                  <a:cubicBezTo>
                    <a:pt x="12441" y="6359"/>
                    <a:pt x="11972" y="6632"/>
                    <a:pt x="11503" y="6671"/>
                  </a:cubicBezTo>
                  <a:cubicBezTo>
                    <a:pt x="11034" y="6710"/>
                    <a:pt x="11107" y="7368"/>
                    <a:pt x="11071" y="8221"/>
                  </a:cubicBezTo>
                  <a:cubicBezTo>
                    <a:pt x="11046" y="8784"/>
                    <a:pt x="10835" y="9026"/>
                    <a:pt x="10663" y="9026"/>
                  </a:cubicBezTo>
                  <a:cubicBezTo>
                    <a:pt x="10574" y="9026"/>
                    <a:pt x="10495" y="8961"/>
                    <a:pt x="10457" y="8842"/>
                  </a:cubicBezTo>
                  <a:cubicBezTo>
                    <a:pt x="10432" y="8770"/>
                    <a:pt x="10347" y="8739"/>
                    <a:pt x="10228" y="8739"/>
                  </a:cubicBezTo>
                  <a:cubicBezTo>
                    <a:pt x="9835" y="8739"/>
                    <a:pt x="9088" y="9077"/>
                    <a:pt x="9088" y="9346"/>
                  </a:cubicBezTo>
                  <a:cubicBezTo>
                    <a:pt x="9088" y="9592"/>
                    <a:pt x="8899" y="9651"/>
                    <a:pt x="8649" y="9651"/>
                  </a:cubicBezTo>
                  <a:cubicBezTo>
                    <a:pt x="8505" y="9651"/>
                    <a:pt x="8344" y="9631"/>
                    <a:pt x="8186" y="9617"/>
                  </a:cubicBezTo>
                  <a:cubicBezTo>
                    <a:pt x="7717" y="9617"/>
                    <a:pt x="7321" y="9890"/>
                    <a:pt x="7140" y="10316"/>
                  </a:cubicBezTo>
                  <a:cubicBezTo>
                    <a:pt x="7103" y="10509"/>
                    <a:pt x="7321" y="11595"/>
                    <a:pt x="7248" y="11751"/>
                  </a:cubicBezTo>
                  <a:cubicBezTo>
                    <a:pt x="7182" y="11925"/>
                    <a:pt x="3661" y="12508"/>
                    <a:pt x="2333" y="12508"/>
                  </a:cubicBezTo>
                  <a:cubicBezTo>
                    <a:pt x="2187" y="12508"/>
                    <a:pt x="2068" y="12503"/>
                    <a:pt x="1983" y="12487"/>
                  </a:cubicBezTo>
                  <a:cubicBezTo>
                    <a:pt x="1334" y="12370"/>
                    <a:pt x="648" y="12254"/>
                    <a:pt x="0" y="12254"/>
                  </a:cubicBezTo>
                  <a:cubicBezTo>
                    <a:pt x="216" y="12448"/>
                    <a:pt x="433" y="12719"/>
                    <a:pt x="612" y="13030"/>
                  </a:cubicBezTo>
                  <a:cubicBezTo>
                    <a:pt x="902" y="13611"/>
                    <a:pt x="1371" y="14037"/>
                    <a:pt x="1947" y="14271"/>
                  </a:cubicBezTo>
                  <a:cubicBezTo>
                    <a:pt x="2560" y="14542"/>
                    <a:pt x="2272" y="15745"/>
                    <a:pt x="2560" y="15862"/>
                  </a:cubicBezTo>
                  <a:cubicBezTo>
                    <a:pt x="2884" y="15977"/>
                    <a:pt x="3281" y="16907"/>
                    <a:pt x="2884" y="16946"/>
                  </a:cubicBezTo>
                  <a:cubicBezTo>
                    <a:pt x="2452" y="17024"/>
                    <a:pt x="2055" y="17141"/>
                    <a:pt x="1695" y="17373"/>
                  </a:cubicBezTo>
                  <a:cubicBezTo>
                    <a:pt x="1190" y="17645"/>
                    <a:pt x="866" y="18226"/>
                    <a:pt x="866" y="18847"/>
                  </a:cubicBezTo>
                  <a:cubicBezTo>
                    <a:pt x="866" y="18925"/>
                    <a:pt x="866" y="19041"/>
                    <a:pt x="902" y="19195"/>
                  </a:cubicBezTo>
                  <a:cubicBezTo>
                    <a:pt x="1081" y="19202"/>
                    <a:pt x="1267" y="19206"/>
                    <a:pt x="1451" y="19206"/>
                  </a:cubicBezTo>
                  <a:cubicBezTo>
                    <a:pt x="2348" y="19206"/>
                    <a:pt x="3233" y="19130"/>
                    <a:pt x="3353" y="19002"/>
                  </a:cubicBezTo>
                  <a:cubicBezTo>
                    <a:pt x="3511" y="18833"/>
                    <a:pt x="3724" y="18739"/>
                    <a:pt x="3941" y="18739"/>
                  </a:cubicBezTo>
                  <a:cubicBezTo>
                    <a:pt x="4073" y="18739"/>
                    <a:pt x="4204" y="18774"/>
                    <a:pt x="4328" y="18847"/>
                  </a:cubicBezTo>
                  <a:cubicBezTo>
                    <a:pt x="4657" y="18958"/>
                    <a:pt x="5002" y="19017"/>
                    <a:pt x="5349" y="19017"/>
                  </a:cubicBezTo>
                  <a:cubicBezTo>
                    <a:pt x="5723" y="19017"/>
                    <a:pt x="6100" y="18949"/>
                    <a:pt x="6455" y="18808"/>
                  </a:cubicBezTo>
                  <a:cubicBezTo>
                    <a:pt x="6636" y="18693"/>
                    <a:pt x="6799" y="18647"/>
                    <a:pt x="6939" y="18647"/>
                  </a:cubicBezTo>
                  <a:cubicBezTo>
                    <a:pt x="7271" y="18647"/>
                    <a:pt x="7475" y="18910"/>
                    <a:pt x="7500" y="19156"/>
                  </a:cubicBezTo>
                  <a:cubicBezTo>
                    <a:pt x="7500" y="19507"/>
                    <a:pt x="7790" y="19661"/>
                    <a:pt x="8078" y="19933"/>
                  </a:cubicBezTo>
                  <a:cubicBezTo>
                    <a:pt x="8366" y="20243"/>
                    <a:pt x="8150" y="20591"/>
                    <a:pt x="8366" y="20901"/>
                  </a:cubicBezTo>
                  <a:cubicBezTo>
                    <a:pt x="8547" y="21251"/>
                    <a:pt x="8943" y="21212"/>
                    <a:pt x="9484" y="21483"/>
                  </a:cubicBezTo>
                  <a:cubicBezTo>
                    <a:pt x="9555" y="21522"/>
                    <a:pt x="9628" y="21561"/>
                    <a:pt x="9700" y="21600"/>
                  </a:cubicBezTo>
                  <a:lnTo>
                    <a:pt x="9772" y="21522"/>
                  </a:lnTo>
                  <a:cubicBezTo>
                    <a:pt x="10064" y="21140"/>
                    <a:pt x="10123" y="20568"/>
                    <a:pt x="10732" y="20568"/>
                  </a:cubicBezTo>
                  <a:cubicBezTo>
                    <a:pt x="10801" y="20568"/>
                    <a:pt x="10878" y="20575"/>
                    <a:pt x="10962" y="20591"/>
                  </a:cubicBezTo>
                  <a:cubicBezTo>
                    <a:pt x="11150" y="20636"/>
                    <a:pt x="11293" y="20652"/>
                    <a:pt x="11408" y="20652"/>
                  </a:cubicBezTo>
                  <a:cubicBezTo>
                    <a:pt x="11726" y="20652"/>
                    <a:pt x="11826" y="20528"/>
                    <a:pt x="12043" y="20528"/>
                  </a:cubicBezTo>
                  <a:cubicBezTo>
                    <a:pt x="12096" y="20528"/>
                    <a:pt x="12155" y="20535"/>
                    <a:pt x="12224" y="20552"/>
                  </a:cubicBezTo>
                  <a:cubicBezTo>
                    <a:pt x="12348" y="20586"/>
                    <a:pt x="12461" y="20604"/>
                    <a:pt x="12566" y="20604"/>
                  </a:cubicBezTo>
                  <a:cubicBezTo>
                    <a:pt x="12833" y="20604"/>
                    <a:pt x="13044" y="20492"/>
                    <a:pt x="13198" y="20243"/>
                  </a:cubicBezTo>
                  <a:cubicBezTo>
                    <a:pt x="13378" y="19894"/>
                    <a:pt x="12981" y="19234"/>
                    <a:pt x="12729" y="18925"/>
                  </a:cubicBezTo>
                  <a:cubicBezTo>
                    <a:pt x="12369" y="18537"/>
                    <a:pt x="12152" y="17994"/>
                    <a:pt x="12152" y="17451"/>
                  </a:cubicBezTo>
                  <a:cubicBezTo>
                    <a:pt x="12224" y="16868"/>
                    <a:pt x="11359" y="16868"/>
                    <a:pt x="11359" y="16442"/>
                  </a:cubicBezTo>
                  <a:cubicBezTo>
                    <a:pt x="11359" y="15977"/>
                    <a:pt x="12152" y="15241"/>
                    <a:pt x="12333" y="15046"/>
                  </a:cubicBezTo>
                  <a:cubicBezTo>
                    <a:pt x="12349" y="15028"/>
                    <a:pt x="12372" y="15021"/>
                    <a:pt x="12402" y="15021"/>
                  </a:cubicBezTo>
                  <a:cubicBezTo>
                    <a:pt x="12570" y="15021"/>
                    <a:pt x="12919" y="15271"/>
                    <a:pt x="13137" y="15271"/>
                  </a:cubicBezTo>
                  <a:cubicBezTo>
                    <a:pt x="13213" y="15271"/>
                    <a:pt x="13274" y="15242"/>
                    <a:pt x="13307" y="15163"/>
                  </a:cubicBezTo>
                  <a:cubicBezTo>
                    <a:pt x="13366" y="15035"/>
                    <a:pt x="13480" y="14993"/>
                    <a:pt x="13613" y="14993"/>
                  </a:cubicBezTo>
                  <a:cubicBezTo>
                    <a:pt x="13801" y="14993"/>
                    <a:pt x="14023" y="15078"/>
                    <a:pt x="14172" y="15124"/>
                  </a:cubicBezTo>
                  <a:cubicBezTo>
                    <a:pt x="14179" y="15125"/>
                    <a:pt x="14187" y="15125"/>
                    <a:pt x="14195" y="15125"/>
                  </a:cubicBezTo>
                  <a:cubicBezTo>
                    <a:pt x="14449" y="15125"/>
                    <a:pt x="14859" y="14527"/>
                    <a:pt x="14893" y="14037"/>
                  </a:cubicBezTo>
                  <a:cubicBezTo>
                    <a:pt x="14965" y="13535"/>
                    <a:pt x="15831" y="13457"/>
                    <a:pt x="15974" y="13301"/>
                  </a:cubicBezTo>
                  <a:cubicBezTo>
                    <a:pt x="16191" y="12797"/>
                    <a:pt x="16371" y="12254"/>
                    <a:pt x="16516" y="11751"/>
                  </a:cubicBezTo>
                  <a:cubicBezTo>
                    <a:pt x="16588" y="11518"/>
                    <a:pt x="17272" y="11673"/>
                    <a:pt x="17272" y="11052"/>
                  </a:cubicBezTo>
                  <a:cubicBezTo>
                    <a:pt x="17200" y="10626"/>
                    <a:pt x="17490" y="10277"/>
                    <a:pt x="17886" y="10277"/>
                  </a:cubicBezTo>
                  <a:cubicBezTo>
                    <a:pt x="18210" y="10199"/>
                    <a:pt x="18102" y="9617"/>
                    <a:pt x="18138" y="9191"/>
                  </a:cubicBezTo>
                  <a:cubicBezTo>
                    <a:pt x="18138" y="8686"/>
                    <a:pt x="18428" y="8260"/>
                    <a:pt x="18824" y="8104"/>
                  </a:cubicBezTo>
                  <a:cubicBezTo>
                    <a:pt x="19188" y="7998"/>
                    <a:pt x="18760" y="7432"/>
                    <a:pt x="18324" y="7432"/>
                  </a:cubicBezTo>
                  <a:cubicBezTo>
                    <a:pt x="18286" y="7432"/>
                    <a:pt x="18248" y="7437"/>
                    <a:pt x="18210" y="7446"/>
                  </a:cubicBezTo>
                  <a:cubicBezTo>
                    <a:pt x="18192" y="7449"/>
                    <a:pt x="18174" y="7453"/>
                    <a:pt x="18158" y="7453"/>
                  </a:cubicBezTo>
                  <a:cubicBezTo>
                    <a:pt x="17717" y="7453"/>
                    <a:pt x="17417" y="6089"/>
                    <a:pt x="17417" y="6089"/>
                  </a:cubicBezTo>
                  <a:cubicBezTo>
                    <a:pt x="17417" y="6089"/>
                    <a:pt x="17490" y="4887"/>
                    <a:pt x="17236" y="4732"/>
                  </a:cubicBezTo>
                  <a:cubicBezTo>
                    <a:pt x="16948" y="4537"/>
                    <a:pt x="17309" y="3918"/>
                    <a:pt x="17886" y="3918"/>
                  </a:cubicBezTo>
                  <a:cubicBezTo>
                    <a:pt x="18358" y="3918"/>
                    <a:pt x="19120" y="4385"/>
                    <a:pt x="19578" y="4385"/>
                  </a:cubicBezTo>
                  <a:cubicBezTo>
                    <a:pt x="19680" y="4385"/>
                    <a:pt x="19767" y="4362"/>
                    <a:pt x="19833" y="4305"/>
                  </a:cubicBezTo>
                  <a:cubicBezTo>
                    <a:pt x="20266" y="4072"/>
                    <a:pt x="20698" y="3879"/>
                    <a:pt x="21131" y="3762"/>
                  </a:cubicBezTo>
                  <a:cubicBezTo>
                    <a:pt x="21276" y="3645"/>
                    <a:pt x="21491" y="3102"/>
                    <a:pt x="21600" y="2870"/>
                  </a:cubicBezTo>
                  <a:cubicBezTo>
                    <a:pt x="21276" y="2637"/>
                    <a:pt x="20915" y="2444"/>
                    <a:pt x="20590" y="2249"/>
                  </a:cubicBezTo>
                  <a:cubicBezTo>
                    <a:pt x="20193" y="2056"/>
                    <a:pt x="19905" y="1630"/>
                    <a:pt x="19905" y="1164"/>
                  </a:cubicBezTo>
                  <a:cubicBezTo>
                    <a:pt x="19905" y="1009"/>
                    <a:pt x="19221" y="543"/>
                    <a:pt x="18716" y="78"/>
                  </a:cubicBezTo>
                  <a:cubicBezTo>
                    <a:pt x="18679" y="78"/>
                    <a:pt x="18498" y="117"/>
                    <a:pt x="18319" y="195"/>
                  </a:cubicBezTo>
                  <a:cubicBezTo>
                    <a:pt x="18247" y="117"/>
                    <a:pt x="18174" y="39"/>
                    <a:pt x="1810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0" name="Google Shape;1980;p134"/>
            <p:cNvSpPr/>
            <p:nvPr/>
          </p:nvSpPr>
          <p:spPr>
            <a:xfrm>
              <a:off x="5294515" y="2264105"/>
              <a:ext cx="922609" cy="336534"/>
            </a:xfrm>
            <a:custGeom>
              <a:avLst/>
              <a:gdLst/>
              <a:ahLst/>
              <a:cxnLst/>
              <a:rect l="l" t="t" r="r" b="b"/>
              <a:pathLst>
                <a:path w="21510" h="21600" extrusionOk="0">
                  <a:moveTo>
                    <a:pt x="870" y="5619"/>
                  </a:moveTo>
                  <a:cubicBezTo>
                    <a:pt x="849" y="5619"/>
                    <a:pt x="834" y="5647"/>
                    <a:pt x="830" y="5710"/>
                  </a:cubicBezTo>
                  <a:cubicBezTo>
                    <a:pt x="797" y="6039"/>
                    <a:pt x="901" y="6890"/>
                    <a:pt x="1034" y="6890"/>
                  </a:cubicBezTo>
                  <a:cubicBezTo>
                    <a:pt x="1060" y="6890"/>
                    <a:pt x="1087" y="6858"/>
                    <a:pt x="1115" y="6781"/>
                  </a:cubicBezTo>
                  <a:cubicBezTo>
                    <a:pt x="1256" y="6363"/>
                    <a:pt x="979" y="5619"/>
                    <a:pt x="870" y="5619"/>
                  </a:cubicBezTo>
                  <a:close/>
                  <a:moveTo>
                    <a:pt x="15269" y="4999"/>
                  </a:moveTo>
                  <a:cubicBezTo>
                    <a:pt x="15225" y="4999"/>
                    <a:pt x="15172" y="5087"/>
                    <a:pt x="15109" y="5318"/>
                  </a:cubicBezTo>
                  <a:cubicBezTo>
                    <a:pt x="14894" y="6153"/>
                    <a:pt x="15173" y="8212"/>
                    <a:pt x="15343" y="8212"/>
                  </a:cubicBezTo>
                  <a:cubicBezTo>
                    <a:pt x="15347" y="8212"/>
                    <a:pt x="15351" y="8210"/>
                    <a:pt x="15356" y="8207"/>
                  </a:cubicBezTo>
                  <a:cubicBezTo>
                    <a:pt x="15531" y="8139"/>
                    <a:pt x="15258" y="7170"/>
                    <a:pt x="15521" y="7170"/>
                  </a:cubicBezTo>
                  <a:cubicBezTo>
                    <a:pt x="15530" y="7170"/>
                    <a:pt x="15539" y="7170"/>
                    <a:pt x="15550" y="7173"/>
                  </a:cubicBezTo>
                  <a:cubicBezTo>
                    <a:pt x="15568" y="7177"/>
                    <a:pt x="15586" y="7180"/>
                    <a:pt x="15602" y="7180"/>
                  </a:cubicBezTo>
                  <a:cubicBezTo>
                    <a:pt x="15844" y="7180"/>
                    <a:pt x="15718" y="6677"/>
                    <a:pt x="15718" y="6174"/>
                  </a:cubicBezTo>
                  <a:cubicBezTo>
                    <a:pt x="15718" y="5944"/>
                    <a:pt x="15666" y="5899"/>
                    <a:pt x="15606" y="5899"/>
                  </a:cubicBezTo>
                  <a:cubicBezTo>
                    <a:pt x="15566" y="5899"/>
                    <a:pt x="15523" y="5920"/>
                    <a:pt x="15490" y="5920"/>
                  </a:cubicBezTo>
                  <a:cubicBezTo>
                    <a:pt x="15457" y="5920"/>
                    <a:pt x="15433" y="5899"/>
                    <a:pt x="15433" y="5818"/>
                  </a:cubicBezTo>
                  <a:cubicBezTo>
                    <a:pt x="15433" y="5635"/>
                    <a:pt x="15385" y="4999"/>
                    <a:pt x="15269" y="4999"/>
                  </a:cubicBezTo>
                  <a:close/>
                  <a:moveTo>
                    <a:pt x="1576" y="8920"/>
                  </a:moveTo>
                  <a:cubicBezTo>
                    <a:pt x="1548" y="8920"/>
                    <a:pt x="1523" y="8972"/>
                    <a:pt x="1504" y="9099"/>
                  </a:cubicBezTo>
                  <a:cubicBezTo>
                    <a:pt x="1482" y="9285"/>
                    <a:pt x="1595" y="9897"/>
                    <a:pt x="1684" y="9897"/>
                  </a:cubicBezTo>
                  <a:cubicBezTo>
                    <a:pt x="1699" y="9897"/>
                    <a:pt x="1712" y="9882"/>
                    <a:pt x="1724" y="9848"/>
                  </a:cubicBezTo>
                  <a:cubicBezTo>
                    <a:pt x="1806" y="9651"/>
                    <a:pt x="1678" y="8920"/>
                    <a:pt x="1576" y="8920"/>
                  </a:cubicBezTo>
                  <a:close/>
                  <a:moveTo>
                    <a:pt x="5937" y="11301"/>
                  </a:moveTo>
                  <a:cubicBezTo>
                    <a:pt x="5840" y="11301"/>
                    <a:pt x="5718" y="11490"/>
                    <a:pt x="5793" y="11811"/>
                  </a:cubicBezTo>
                  <a:cubicBezTo>
                    <a:pt x="5826" y="11967"/>
                    <a:pt x="5862" y="12029"/>
                    <a:pt x="5897" y="12029"/>
                  </a:cubicBezTo>
                  <a:cubicBezTo>
                    <a:pt x="5972" y="12029"/>
                    <a:pt x="6039" y="11734"/>
                    <a:pt x="6039" y="11489"/>
                  </a:cubicBezTo>
                  <a:cubicBezTo>
                    <a:pt x="6039" y="11362"/>
                    <a:pt x="5992" y="11301"/>
                    <a:pt x="5937" y="11301"/>
                  </a:cubicBezTo>
                  <a:close/>
                  <a:moveTo>
                    <a:pt x="14548" y="11755"/>
                  </a:moveTo>
                  <a:cubicBezTo>
                    <a:pt x="14454" y="11755"/>
                    <a:pt x="14388" y="11852"/>
                    <a:pt x="14410" y="12096"/>
                  </a:cubicBezTo>
                  <a:lnTo>
                    <a:pt x="14423" y="12060"/>
                  </a:lnTo>
                  <a:cubicBezTo>
                    <a:pt x="14457" y="12485"/>
                    <a:pt x="14644" y="12784"/>
                    <a:pt x="14797" y="12784"/>
                  </a:cubicBezTo>
                  <a:cubicBezTo>
                    <a:pt x="14875" y="12784"/>
                    <a:pt x="14945" y="12706"/>
                    <a:pt x="14980" y="12524"/>
                  </a:cubicBezTo>
                  <a:cubicBezTo>
                    <a:pt x="15058" y="12164"/>
                    <a:pt x="14743" y="11755"/>
                    <a:pt x="14548" y="11755"/>
                  </a:cubicBezTo>
                  <a:close/>
                  <a:moveTo>
                    <a:pt x="15914" y="11383"/>
                  </a:moveTo>
                  <a:cubicBezTo>
                    <a:pt x="15616" y="11383"/>
                    <a:pt x="15332" y="11617"/>
                    <a:pt x="15369" y="11988"/>
                  </a:cubicBezTo>
                  <a:cubicBezTo>
                    <a:pt x="15403" y="12258"/>
                    <a:pt x="15502" y="12320"/>
                    <a:pt x="15632" y="12320"/>
                  </a:cubicBezTo>
                  <a:cubicBezTo>
                    <a:pt x="15744" y="12320"/>
                    <a:pt x="15879" y="12275"/>
                    <a:pt x="16016" y="12275"/>
                  </a:cubicBezTo>
                  <a:cubicBezTo>
                    <a:pt x="16302" y="12275"/>
                    <a:pt x="16457" y="12844"/>
                    <a:pt x="16613" y="12844"/>
                  </a:cubicBezTo>
                  <a:cubicBezTo>
                    <a:pt x="16768" y="12844"/>
                    <a:pt x="16651" y="11847"/>
                    <a:pt x="16289" y="11524"/>
                  </a:cubicBezTo>
                  <a:cubicBezTo>
                    <a:pt x="16178" y="11427"/>
                    <a:pt x="16045" y="11383"/>
                    <a:pt x="15914" y="11383"/>
                  </a:cubicBezTo>
                  <a:close/>
                  <a:moveTo>
                    <a:pt x="10080" y="1779"/>
                  </a:moveTo>
                  <a:cubicBezTo>
                    <a:pt x="9834" y="1779"/>
                    <a:pt x="9517" y="1865"/>
                    <a:pt x="9538" y="2643"/>
                  </a:cubicBezTo>
                  <a:cubicBezTo>
                    <a:pt x="9564" y="3677"/>
                    <a:pt x="9240" y="3285"/>
                    <a:pt x="9266" y="3820"/>
                  </a:cubicBezTo>
                  <a:cubicBezTo>
                    <a:pt x="9292" y="4390"/>
                    <a:pt x="9097" y="4390"/>
                    <a:pt x="9123" y="5105"/>
                  </a:cubicBezTo>
                  <a:cubicBezTo>
                    <a:pt x="9149" y="5782"/>
                    <a:pt x="8981" y="5497"/>
                    <a:pt x="8708" y="5889"/>
                  </a:cubicBezTo>
                  <a:cubicBezTo>
                    <a:pt x="8642" y="5980"/>
                    <a:pt x="8597" y="6016"/>
                    <a:pt x="8564" y="6016"/>
                  </a:cubicBezTo>
                  <a:cubicBezTo>
                    <a:pt x="8457" y="6016"/>
                    <a:pt x="8476" y="5638"/>
                    <a:pt x="8267" y="5638"/>
                  </a:cubicBezTo>
                  <a:cubicBezTo>
                    <a:pt x="7983" y="5638"/>
                    <a:pt x="7956" y="6032"/>
                    <a:pt x="7788" y="6174"/>
                  </a:cubicBezTo>
                  <a:cubicBezTo>
                    <a:pt x="7735" y="6231"/>
                    <a:pt x="7666" y="6244"/>
                    <a:pt x="7592" y="6244"/>
                  </a:cubicBezTo>
                  <a:cubicBezTo>
                    <a:pt x="7526" y="6244"/>
                    <a:pt x="7456" y="6233"/>
                    <a:pt x="7392" y="6233"/>
                  </a:cubicBezTo>
                  <a:cubicBezTo>
                    <a:pt x="7304" y="6233"/>
                    <a:pt x="7225" y="6254"/>
                    <a:pt x="7179" y="6353"/>
                  </a:cubicBezTo>
                  <a:cubicBezTo>
                    <a:pt x="7165" y="6379"/>
                    <a:pt x="7151" y="6389"/>
                    <a:pt x="7136" y="6389"/>
                  </a:cubicBezTo>
                  <a:cubicBezTo>
                    <a:pt x="7026" y="6389"/>
                    <a:pt x="6893" y="5782"/>
                    <a:pt x="6791" y="5782"/>
                  </a:cubicBezTo>
                  <a:cubicBezTo>
                    <a:pt x="6738" y="5782"/>
                    <a:pt x="6687" y="5354"/>
                    <a:pt x="6648" y="4961"/>
                  </a:cubicBezTo>
                  <a:cubicBezTo>
                    <a:pt x="6642" y="4943"/>
                    <a:pt x="6635" y="4935"/>
                    <a:pt x="6627" y="4935"/>
                  </a:cubicBezTo>
                  <a:cubicBezTo>
                    <a:pt x="6619" y="4935"/>
                    <a:pt x="6609" y="4943"/>
                    <a:pt x="6596" y="4961"/>
                  </a:cubicBezTo>
                  <a:cubicBezTo>
                    <a:pt x="6414" y="4997"/>
                    <a:pt x="6116" y="6353"/>
                    <a:pt x="6298" y="6781"/>
                  </a:cubicBezTo>
                  <a:cubicBezTo>
                    <a:pt x="6506" y="7351"/>
                    <a:pt x="6440" y="8207"/>
                    <a:pt x="6545" y="8635"/>
                  </a:cubicBezTo>
                  <a:cubicBezTo>
                    <a:pt x="6635" y="9063"/>
                    <a:pt x="6946" y="9135"/>
                    <a:pt x="6946" y="9991"/>
                  </a:cubicBezTo>
                  <a:cubicBezTo>
                    <a:pt x="6946" y="10723"/>
                    <a:pt x="7152" y="11825"/>
                    <a:pt x="7326" y="11825"/>
                  </a:cubicBezTo>
                  <a:cubicBezTo>
                    <a:pt x="7347" y="11825"/>
                    <a:pt x="7367" y="11809"/>
                    <a:pt x="7387" y="11775"/>
                  </a:cubicBezTo>
                  <a:cubicBezTo>
                    <a:pt x="7431" y="11689"/>
                    <a:pt x="7472" y="11651"/>
                    <a:pt x="7511" y="11651"/>
                  </a:cubicBezTo>
                  <a:cubicBezTo>
                    <a:pt x="7632" y="11651"/>
                    <a:pt x="7723" y="12005"/>
                    <a:pt x="7763" y="12275"/>
                  </a:cubicBezTo>
                  <a:cubicBezTo>
                    <a:pt x="7774" y="12353"/>
                    <a:pt x="7804" y="12382"/>
                    <a:pt x="7845" y="12382"/>
                  </a:cubicBezTo>
                  <a:cubicBezTo>
                    <a:pt x="7983" y="12382"/>
                    <a:pt x="8244" y="12055"/>
                    <a:pt x="8361" y="12055"/>
                  </a:cubicBezTo>
                  <a:cubicBezTo>
                    <a:pt x="8370" y="12055"/>
                    <a:pt x="8377" y="12057"/>
                    <a:pt x="8385" y="12060"/>
                  </a:cubicBezTo>
                  <a:cubicBezTo>
                    <a:pt x="8527" y="12167"/>
                    <a:pt x="8955" y="12381"/>
                    <a:pt x="8981" y="12844"/>
                  </a:cubicBezTo>
                  <a:cubicBezTo>
                    <a:pt x="8988" y="12994"/>
                    <a:pt x="9028" y="13051"/>
                    <a:pt x="9088" y="13051"/>
                  </a:cubicBezTo>
                  <a:cubicBezTo>
                    <a:pt x="9228" y="13051"/>
                    <a:pt x="9476" y="12735"/>
                    <a:pt x="9667" y="12560"/>
                  </a:cubicBezTo>
                  <a:cubicBezTo>
                    <a:pt x="9926" y="12275"/>
                    <a:pt x="9783" y="9991"/>
                    <a:pt x="10030" y="9563"/>
                  </a:cubicBezTo>
                  <a:cubicBezTo>
                    <a:pt x="10276" y="9135"/>
                    <a:pt x="10341" y="8314"/>
                    <a:pt x="10302" y="7530"/>
                  </a:cubicBezTo>
                  <a:cubicBezTo>
                    <a:pt x="10276" y="6745"/>
                    <a:pt x="10911" y="6710"/>
                    <a:pt x="11015" y="6389"/>
                  </a:cubicBezTo>
                  <a:cubicBezTo>
                    <a:pt x="11106" y="6067"/>
                    <a:pt x="10872" y="5568"/>
                    <a:pt x="10690" y="5318"/>
                  </a:cubicBezTo>
                  <a:cubicBezTo>
                    <a:pt x="10510" y="5105"/>
                    <a:pt x="10665" y="4569"/>
                    <a:pt x="10535" y="4248"/>
                  </a:cubicBezTo>
                  <a:cubicBezTo>
                    <a:pt x="10405" y="3962"/>
                    <a:pt x="10212" y="3106"/>
                    <a:pt x="10379" y="3072"/>
                  </a:cubicBezTo>
                  <a:cubicBezTo>
                    <a:pt x="10561" y="3036"/>
                    <a:pt x="10263" y="2321"/>
                    <a:pt x="10405" y="2108"/>
                  </a:cubicBezTo>
                  <a:lnTo>
                    <a:pt x="10484" y="2000"/>
                  </a:lnTo>
                  <a:cubicBezTo>
                    <a:pt x="10419" y="1893"/>
                    <a:pt x="10341" y="1823"/>
                    <a:pt x="10263" y="1787"/>
                  </a:cubicBezTo>
                  <a:cubicBezTo>
                    <a:pt x="10214" y="1787"/>
                    <a:pt x="10150" y="1779"/>
                    <a:pt x="10080" y="1779"/>
                  </a:cubicBezTo>
                  <a:close/>
                  <a:moveTo>
                    <a:pt x="13957" y="5445"/>
                  </a:moveTo>
                  <a:cubicBezTo>
                    <a:pt x="13879" y="5445"/>
                    <a:pt x="13628" y="5938"/>
                    <a:pt x="13451" y="6246"/>
                  </a:cubicBezTo>
                  <a:cubicBezTo>
                    <a:pt x="13384" y="6369"/>
                    <a:pt x="13284" y="6418"/>
                    <a:pt x="13168" y="6418"/>
                  </a:cubicBezTo>
                  <a:cubicBezTo>
                    <a:pt x="12883" y="6418"/>
                    <a:pt x="12502" y="6117"/>
                    <a:pt x="12272" y="5889"/>
                  </a:cubicBezTo>
                  <a:cubicBezTo>
                    <a:pt x="12225" y="5840"/>
                    <a:pt x="12185" y="5819"/>
                    <a:pt x="12151" y="5819"/>
                  </a:cubicBezTo>
                  <a:cubicBezTo>
                    <a:pt x="11958" y="5819"/>
                    <a:pt x="11935" y="6475"/>
                    <a:pt x="11715" y="6566"/>
                  </a:cubicBezTo>
                  <a:cubicBezTo>
                    <a:pt x="11442" y="6674"/>
                    <a:pt x="11507" y="8350"/>
                    <a:pt x="11378" y="8529"/>
                  </a:cubicBezTo>
                  <a:cubicBezTo>
                    <a:pt x="11248" y="8707"/>
                    <a:pt x="11248" y="9955"/>
                    <a:pt x="11001" y="11096"/>
                  </a:cubicBezTo>
                  <a:cubicBezTo>
                    <a:pt x="10756" y="12239"/>
                    <a:pt x="11080" y="12416"/>
                    <a:pt x="11287" y="12452"/>
                  </a:cubicBezTo>
                  <a:lnTo>
                    <a:pt x="11287" y="12416"/>
                  </a:lnTo>
                  <a:cubicBezTo>
                    <a:pt x="11507" y="12452"/>
                    <a:pt x="11468" y="13308"/>
                    <a:pt x="11430" y="13844"/>
                  </a:cubicBezTo>
                  <a:cubicBezTo>
                    <a:pt x="11393" y="14335"/>
                    <a:pt x="11325" y="15403"/>
                    <a:pt x="11446" y="15403"/>
                  </a:cubicBezTo>
                  <a:cubicBezTo>
                    <a:pt x="11456" y="15403"/>
                    <a:pt x="11468" y="15395"/>
                    <a:pt x="11481" y="15377"/>
                  </a:cubicBezTo>
                  <a:cubicBezTo>
                    <a:pt x="11715" y="15164"/>
                    <a:pt x="11844" y="14379"/>
                    <a:pt x="11728" y="14093"/>
                  </a:cubicBezTo>
                  <a:cubicBezTo>
                    <a:pt x="11597" y="13808"/>
                    <a:pt x="11610" y="12060"/>
                    <a:pt x="11663" y="11632"/>
                  </a:cubicBezTo>
                  <a:cubicBezTo>
                    <a:pt x="11683" y="11498"/>
                    <a:pt x="11733" y="11438"/>
                    <a:pt x="11788" y="11438"/>
                  </a:cubicBezTo>
                  <a:cubicBezTo>
                    <a:pt x="11912" y="11438"/>
                    <a:pt x="12063" y="11736"/>
                    <a:pt x="11974" y="12203"/>
                  </a:cubicBezTo>
                  <a:cubicBezTo>
                    <a:pt x="11844" y="12844"/>
                    <a:pt x="12206" y="12773"/>
                    <a:pt x="12206" y="13523"/>
                  </a:cubicBezTo>
                  <a:cubicBezTo>
                    <a:pt x="12206" y="13857"/>
                    <a:pt x="12248" y="13964"/>
                    <a:pt x="12314" y="13964"/>
                  </a:cubicBezTo>
                  <a:cubicBezTo>
                    <a:pt x="12395" y="13964"/>
                    <a:pt x="12512" y="13800"/>
                    <a:pt x="12635" y="13701"/>
                  </a:cubicBezTo>
                  <a:cubicBezTo>
                    <a:pt x="12855" y="13487"/>
                    <a:pt x="12815" y="13131"/>
                    <a:pt x="12661" y="12667"/>
                  </a:cubicBezTo>
                  <a:cubicBezTo>
                    <a:pt x="12517" y="12203"/>
                    <a:pt x="12777" y="11524"/>
                    <a:pt x="12570" y="11132"/>
                  </a:cubicBezTo>
                  <a:cubicBezTo>
                    <a:pt x="12362" y="10740"/>
                    <a:pt x="12219" y="10134"/>
                    <a:pt x="12414" y="10027"/>
                  </a:cubicBezTo>
                  <a:cubicBezTo>
                    <a:pt x="12609" y="9919"/>
                    <a:pt x="13192" y="8957"/>
                    <a:pt x="13126" y="8563"/>
                  </a:cubicBezTo>
                  <a:cubicBezTo>
                    <a:pt x="13107" y="8466"/>
                    <a:pt x="13041" y="8420"/>
                    <a:pt x="12951" y="8420"/>
                  </a:cubicBezTo>
                  <a:cubicBezTo>
                    <a:pt x="12686" y="8420"/>
                    <a:pt x="12217" y="8816"/>
                    <a:pt x="12168" y="9350"/>
                  </a:cubicBezTo>
                  <a:cubicBezTo>
                    <a:pt x="12151" y="9537"/>
                    <a:pt x="12098" y="9620"/>
                    <a:pt x="12031" y="9620"/>
                  </a:cubicBezTo>
                  <a:cubicBezTo>
                    <a:pt x="11842" y="9620"/>
                    <a:pt x="11537" y="8959"/>
                    <a:pt x="11585" y="8065"/>
                  </a:cubicBezTo>
                  <a:cubicBezTo>
                    <a:pt x="11629" y="7224"/>
                    <a:pt x="12197" y="6864"/>
                    <a:pt x="12653" y="6864"/>
                  </a:cubicBezTo>
                  <a:cubicBezTo>
                    <a:pt x="12856" y="6864"/>
                    <a:pt x="13036" y="6934"/>
                    <a:pt x="13139" y="7066"/>
                  </a:cubicBezTo>
                  <a:cubicBezTo>
                    <a:pt x="13189" y="7131"/>
                    <a:pt x="13239" y="7160"/>
                    <a:pt x="13288" y="7160"/>
                  </a:cubicBezTo>
                  <a:cubicBezTo>
                    <a:pt x="13568" y="7160"/>
                    <a:pt x="13846" y="6255"/>
                    <a:pt x="13956" y="5710"/>
                  </a:cubicBezTo>
                  <a:cubicBezTo>
                    <a:pt x="13993" y="5520"/>
                    <a:pt x="13988" y="5445"/>
                    <a:pt x="13957" y="5445"/>
                  </a:cubicBezTo>
                  <a:close/>
                  <a:moveTo>
                    <a:pt x="76" y="0"/>
                  </a:moveTo>
                  <a:cubicBezTo>
                    <a:pt x="52" y="0"/>
                    <a:pt x="31" y="41"/>
                    <a:pt x="13" y="146"/>
                  </a:cubicBezTo>
                  <a:cubicBezTo>
                    <a:pt x="-90" y="824"/>
                    <a:pt x="429" y="2321"/>
                    <a:pt x="661" y="2713"/>
                  </a:cubicBezTo>
                  <a:cubicBezTo>
                    <a:pt x="895" y="3106"/>
                    <a:pt x="1025" y="4533"/>
                    <a:pt x="1297" y="4605"/>
                  </a:cubicBezTo>
                  <a:cubicBezTo>
                    <a:pt x="1568" y="4676"/>
                    <a:pt x="1595" y="7173"/>
                    <a:pt x="1815" y="7281"/>
                  </a:cubicBezTo>
                  <a:cubicBezTo>
                    <a:pt x="2022" y="7387"/>
                    <a:pt x="2462" y="9314"/>
                    <a:pt x="2528" y="10347"/>
                  </a:cubicBezTo>
                  <a:cubicBezTo>
                    <a:pt x="2605" y="11383"/>
                    <a:pt x="3058" y="11882"/>
                    <a:pt x="3214" y="12631"/>
                  </a:cubicBezTo>
                  <a:cubicBezTo>
                    <a:pt x="3357" y="13380"/>
                    <a:pt x="3966" y="14415"/>
                    <a:pt x="4057" y="14700"/>
                  </a:cubicBezTo>
                  <a:cubicBezTo>
                    <a:pt x="4119" y="14959"/>
                    <a:pt x="4182" y="15475"/>
                    <a:pt x="4245" y="15475"/>
                  </a:cubicBezTo>
                  <a:cubicBezTo>
                    <a:pt x="4260" y="15475"/>
                    <a:pt x="4275" y="15446"/>
                    <a:pt x="4289" y="15377"/>
                  </a:cubicBezTo>
                  <a:cubicBezTo>
                    <a:pt x="4315" y="15260"/>
                    <a:pt x="4363" y="15221"/>
                    <a:pt x="4421" y="15221"/>
                  </a:cubicBezTo>
                  <a:cubicBezTo>
                    <a:pt x="4539" y="15221"/>
                    <a:pt x="4699" y="15389"/>
                    <a:pt x="4795" y="15413"/>
                  </a:cubicBezTo>
                  <a:cubicBezTo>
                    <a:pt x="4797" y="15413"/>
                    <a:pt x="4798" y="15415"/>
                    <a:pt x="4800" y="15415"/>
                  </a:cubicBezTo>
                  <a:cubicBezTo>
                    <a:pt x="4926" y="15415"/>
                    <a:pt x="4976" y="14015"/>
                    <a:pt x="4951" y="13487"/>
                  </a:cubicBezTo>
                  <a:lnTo>
                    <a:pt x="4951" y="13452"/>
                  </a:lnTo>
                  <a:cubicBezTo>
                    <a:pt x="4964" y="12988"/>
                    <a:pt x="4990" y="12524"/>
                    <a:pt x="5029" y="12096"/>
                  </a:cubicBezTo>
                  <a:cubicBezTo>
                    <a:pt x="5029" y="11868"/>
                    <a:pt x="5070" y="11754"/>
                    <a:pt x="5153" y="11754"/>
                  </a:cubicBezTo>
                  <a:cubicBezTo>
                    <a:pt x="5173" y="11754"/>
                    <a:pt x="5196" y="11760"/>
                    <a:pt x="5222" y="11775"/>
                  </a:cubicBezTo>
                  <a:cubicBezTo>
                    <a:pt x="5227" y="11778"/>
                    <a:pt x="5232" y="11780"/>
                    <a:pt x="5237" y="11780"/>
                  </a:cubicBezTo>
                  <a:cubicBezTo>
                    <a:pt x="5338" y="11780"/>
                    <a:pt x="5322" y="11023"/>
                    <a:pt x="5236" y="10955"/>
                  </a:cubicBezTo>
                  <a:cubicBezTo>
                    <a:pt x="5132" y="10847"/>
                    <a:pt x="5080" y="9884"/>
                    <a:pt x="4847" y="9884"/>
                  </a:cubicBezTo>
                  <a:cubicBezTo>
                    <a:pt x="4613" y="9884"/>
                    <a:pt x="4653" y="10419"/>
                    <a:pt x="4795" y="10455"/>
                  </a:cubicBezTo>
                  <a:cubicBezTo>
                    <a:pt x="4924" y="10491"/>
                    <a:pt x="5016" y="10811"/>
                    <a:pt x="4977" y="11096"/>
                  </a:cubicBezTo>
                  <a:cubicBezTo>
                    <a:pt x="4966" y="11155"/>
                    <a:pt x="4956" y="11178"/>
                    <a:pt x="4944" y="11178"/>
                  </a:cubicBezTo>
                  <a:cubicBezTo>
                    <a:pt x="4900" y="11178"/>
                    <a:pt x="4839" y="10846"/>
                    <a:pt x="4696" y="10846"/>
                  </a:cubicBezTo>
                  <a:cubicBezTo>
                    <a:pt x="4690" y="10846"/>
                    <a:pt x="4684" y="10846"/>
                    <a:pt x="4679" y="10847"/>
                  </a:cubicBezTo>
                  <a:cubicBezTo>
                    <a:pt x="4673" y="10849"/>
                    <a:pt x="4668" y="10849"/>
                    <a:pt x="4664" y="10849"/>
                  </a:cubicBezTo>
                  <a:cubicBezTo>
                    <a:pt x="4491" y="10849"/>
                    <a:pt x="4608" y="10203"/>
                    <a:pt x="4394" y="10134"/>
                  </a:cubicBezTo>
                  <a:cubicBezTo>
                    <a:pt x="4160" y="10098"/>
                    <a:pt x="4212" y="8957"/>
                    <a:pt x="3966" y="8957"/>
                  </a:cubicBezTo>
                  <a:cubicBezTo>
                    <a:pt x="3733" y="8957"/>
                    <a:pt x="3720" y="8422"/>
                    <a:pt x="3875" y="8030"/>
                  </a:cubicBezTo>
                  <a:cubicBezTo>
                    <a:pt x="4031" y="7637"/>
                    <a:pt x="3642" y="7281"/>
                    <a:pt x="3642" y="6817"/>
                  </a:cubicBezTo>
                  <a:cubicBezTo>
                    <a:pt x="3642" y="6317"/>
                    <a:pt x="3395" y="6602"/>
                    <a:pt x="3395" y="6210"/>
                  </a:cubicBezTo>
                  <a:cubicBezTo>
                    <a:pt x="3395" y="5818"/>
                    <a:pt x="3279" y="6032"/>
                    <a:pt x="3150" y="5533"/>
                  </a:cubicBezTo>
                  <a:cubicBezTo>
                    <a:pt x="3097" y="5323"/>
                    <a:pt x="3054" y="5295"/>
                    <a:pt x="3015" y="5295"/>
                  </a:cubicBezTo>
                  <a:cubicBezTo>
                    <a:pt x="3001" y="5295"/>
                    <a:pt x="2987" y="5298"/>
                    <a:pt x="2973" y="5298"/>
                  </a:cubicBezTo>
                  <a:cubicBezTo>
                    <a:pt x="2939" y="5298"/>
                    <a:pt x="2905" y="5279"/>
                    <a:pt x="2865" y="5140"/>
                  </a:cubicBezTo>
                  <a:cubicBezTo>
                    <a:pt x="2768" y="4875"/>
                    <a:pt x="2655" y="4685"/>
                    <a:pt x="2560" y="4685"/>
                  </a:cubicBezTo>
                  <a:cubicBezTo>
                    <a:pt x="2539" y="4685"/>
                    <a:pt x="2520" y="4693"/>
                    <a:pt x="2502" y="4712"/>
                  </a:cubicBezTo>
                  <a:cubicBezTo>
                    <a:pt x="2494" y="4720"/>
                    <a:pt x="2487" y="4724"/>
                    <a:pt x="2478" y="4724"/>
                  </a:cubicBezTo>
                  <a:cubicBezTo>
                    <a:pt x="2376" y="4724"/>
                    <a:pt x="2172" y="4162"/>
                    <a:pt x="2100" y="3570"/>
                  </a:cubicBezTo>
                  <a:cubicBezTo>
                    <a:pt x="2035" y="3072"/>
                    <a:pt x="1387" y="2215"/>
                    <a:pt x="1310" y="1572"/>
                  </a:cubicBezTo>
                  <a:cubicBezTo>
                    <a:pt x="1228" y="962"/>
                    <a:pt x="1041" y="671"/>
                    <a:pt x="740" y="671"/>
                  </a:cubicBezTo>
                  <a:cubicBezTo>
                    <a:pt x="706" y="671"/>
                    <a:pt x="672" y="674"/>
                    <a:pt x="635" y="680"/>
                  </a:cubicBezTo>
                  <a:cubicBezTo>
                    <a:pt x="630" y="682"/>
                    <a:pt x="624" y="682"/>
                    <a:pt x="618" y="682"/>
                  </a:cubicBezTo>
                  <a:cubicBezTo>
                    <a:pt x="327" y="682"/>
                    <a:pt x="172" y="0"/>
                    <a:pt x="76" y="0"/>
                  </a:cubicBezTo>
                  <a:close/>
                  <a:moveTo>
                    <a:pt x="5371" y="15551"/>
                  </a:moveTo>
                  <a:cubicBezTo>
                    <a:pt x="5210" y="15551"/>
                    <a:pt x="5072" y="15651"/>
                    <a:pt x="5016" y="15913"/>
                  </a:cubicBezTo>
                  <a:cubicBezTo>
                    <a:pt x="4860" y="16661"/>
                    <a:pt x="4731" y="16020"/>
                    <a:pt x="4795" y="16697"/>
                  </a:cubicBezTo>
                  <a:cubicBezTo>
                    <a:pt x="4813" y="16930"/>
                    <a:pt x="4862" y="16992"/>
                    <a:pt x="4923" y="16992"/>
                  </a:cubicBezTo>
                  <a:cubicBezTo>
                    <a:pt x="4992" y="16992"/>
                    <a:pt x="5076" y="16912"/>
                    <a:pt x="5145" y="16912"/>
                  </a:cubicBezTo>
                  <a:cubicBezTo>
                    <a:pt x="5262" y="16912"/>
                    <a:pt x="5209" y="17589"/>
                    <a:pt x="5391" y="17661"/>
                  </a:cubicBezTo>
                  <a:cubicBezTo>
                    <a:pt x="5523" y="17713"/>
                    <a:pt x="5875" y="17972"/>
                    <a:pt x="6076" y="17972"/>
                  </a:cubicBezTo>
                  <a:cubicBezTo>
                    <a:pt x="6152" y="17972"/>
                    <a:pt x="6206" y="17936"/>
                    <a:pt x="6221" y="17838"/>
                  </a:cubicBezTo>
                  <a:cubicBezTo>
                    <a:pt x="6238" y="17742"/>
                    <a:pt x="6291" y="17698"/>
                    <a:pt x="6365" y="17698"/>
                  </a:cubicBezTo>
                  <a:cubicBezTo>
                    <a:pt x="6562" y="17698"/>
                    <a:pt x="6907" y="18014"/>
                    <a:pt x="7115" y="18481"/>
                  </a:cubicBezTo>
                  <a:cubicBezTo>
                    <a:pt x="7315" y="18955"/>
                    <a:pt x="7713" y="19098"/>
                    <a:pt x="8012" y="19098"/>
                  </a:cubicBezTo>
                  <a:cubicBezTo>
                    <a:pt x="8118" y="19098"/>
                    <a:pt x="8213" y="19080"/>
                    <a:pt x="8281" y="19051"/>
                  </a:cubicBezTo>
                  <a:cubicBezTo>
                    <a:pt x="8308" y="19036"/>
                    <a:pt x="8335" y="19030"/>
                    <a:pt x="8362" y="19030"/>
                  </a:cubicBezTo>
                  <a:cubicBezTo>
                    <a:pt x="8521" y="19030"/>
                    <a:pt x="8683" y="19258"/>
                    <a:pt x="8795" y="19258"/>
                  </a:cubicBezTo>
                  <a:cubicBezTo>
                    <a:pt x="8840" y="19258"/>
                    <a:pt x="8876" y="19222"/>
                    <a:pt x="8903" y="19123"/>
                  </a:cubicBezTo>
                  <a:cubicBezTo>
                    <a:pt x="8918" y="19056"/>
                    <a:pt x="8937" y="19030"/>
                    <a:pt x="8958" y="19030"/>
                  </a:cubicBezTo>
                  <a:cubicBezTo>
                    <a:pt x="9031" y="19030"/>
                    <a:pt x="9136" y="19339"/>
                    <a:pt x="9277" y="19339"/>
                  </a:cubicBezTo>
                  <a:cubicBezTo>
                    <a:pt x="9332" y="19339"/>
                    <a:pt x="9393" y="19292"/>
                    <a:pt x="9459" y="19158"/>
                  </a:cubicBezTo>
                  <a:cubicBezTo>
                    <a:pt x="9732" y="18553"/>
                    <a:pt x="8994" y="18766"/>
                    <a:pt x="8981" y="18302"/>
                  </a:cubicBezTo>
                  <a:cubicBezTo>
                    <a:pt x="8975" y="18104"/>
                    <a:pt x="8871" y="18069"/>
                    <a:pt x="8733" y="18069"/>
                  </a:cubicBezTo>
                  <a:cubicBezTo>
                    <a:pt x="8661" y="18069"/>
                    <a:pt x="8580" y="18078"/>
                    <a:pt x="8499" y="18078"/>
                  </a:cubicBezTo>
                  <a:cubicBezTo>
                    <a:pt x="8376" y="18078"/>
                    <a:pt x="8253" y="18056"/>
                    <a:pt x="8164" y="17946"/>
                  </a:cubicBezTo>
                  <a:cubicBezTo>
                    <a:pt x="7918" y="17625"/>
                    <a:pt x="8462" y="17374"/>
                    <a:pt x="8644" y="17054"/>
                  </a:cubicBezTo>
                  <a:cubicBezTo>
                    <a:pt x="8746" y="16893"/>
                    <a:pt x="8696" y="16779"/>
                    <a:pt x="8554" y="16779"/>
                  </a:cubicBezTo>
                  <a:cubicBezTo>
                    <a:pt x="8444" y="16779"/>
                    <a:pt x="8279" y="16847"/>
                    <a:pt x="8087" y="17018"/>
                  </a:cubicBezTo>
                  <a:cubicBezTo>
                    <a:pt x="8022" y="17081"/>
                    <a:pt x="7955" y="17107"/>
                    <a:pt x="7888" y="17107"/>
                  </a:cubicBezTo>
                  <a:cubicBezTo>
                    <a:pt x="7584" y="17107"/>
                    <a:pt x="7284" y="16565"/>
                    <a:pt x="7166" y="16565"/>
                  </a:cubicBezTo>
                  <a:cubicBezTo>
                    <a:pt x="7135" y="16565"/>
                    <a:pt x="7117" y="16603"/>
                    <a:pt x="7115" y="16697"/>
                  </a:cubicBezTo>
                  <a:cubicBezTo>
                    <a:pt x="7111" y="16841"/>
                    <a:pt x="7058" y="16899"/>
                    <a:pt x="6977" y="16899"/>
                  </a:cubicBezTo>
                  <a:cubicBezTo>
                    <a:pt x="6737" y="16899"/>
                    <a:pt x="6252" y="16385"/>
                    <a:pt x="6116" y="16092"/>
                  </a:cubicBezTo>
                  <a:cubicBezTo>
                    <a:pt x="5994" y="15843"/>
                    <a:pt x="5648" y="15551"/>
                    <a:pt x="5371" y="15551"/>
                  </a:cubicBezTo>
                  <a:close/>
                  <a:moveTo>
                    <a:pt x="13207" y="18704"/>
                  </a:moveTo>
                  <a:cubicBezTo>
                    <a:pt x="12964" y="18704"/>
                    <a:pt x="12771" y="19056"/>
                    <a:pt x="12540" y="19056"/>
                  </a:cubicBezTo>
                  <a:cubicBezTo>
                    <a:pt x="12472" y="19056"/>
                    <a:pt x="12400" y="19025"/>
                    <a:pt x="12324" y="18945"/>
                  </a:cubicBezTo>
                  <a:cubicBezTo>
                    <a:pt x="12212" y="18828"/>
                    <a:pt x="12085" y="18781"/>
                    <a:pt x="11963" y="18781"/>
                  </a:cubicBezTo>
                  <a:cubicBezTo>
                    <a:pt x="11673" y="18781"/>
                    <a:pt x="11409" y="19051"/>
                    <a:pt x="11455" y="19302"/>
                  </a:cubicBezTo>
                  <a:cubicBezTo>
                    <a:pt x="11507" y="19658"/>
                    <a:pt x="11831" y="19658"/>
                    <a:pt x="12206" y="19694"/>
                  </a:cubicBezTo>
                  <a:cubicBezTo>
                    <a:pt x="12218" y="19696"/>
                    <a:pt x="12230" y="19696"/>
                    <a:pt x="12241" y="19696"/>
                  </a:cubicBezTo>
                  <a:cubicBezTo>
                    <a:pt x="12603" y="19696"/>
                    <a:pt x="12927" y="19158"/>
                    <a:pt x="13166" y="19123"/>
                  </a:cubicBezTo>
                  <a:cubicBezTo>
                    <a:pt x="13412" y="19051"/>
                    <a:pt x="13697" y="18909"/>
                    <a:pt x="13321" y="18730"/>
                  </a:cubicBezTo>
                  <a:cubicBezTo>
                    <a:pt x="13282" y="18712"/>
                    <a:pt x="13244" y="18704"/>
                    <a:pt x="13207" y="18704"/>
                  </a:cubicBezTo>
                  <a:close/>
                  <a:moveTo>
                    <a:pt x="17435" y="8147"/>
                  </a:moveTo>
                  <a:cubicBezTo>
                    <a:pt x="17287" y="8147"/>
                    <a:pt x="17170" y="8236"/>
                    <a:pt x="17144" y="8458"/>
                  </a:cubicBezTo>
                  <a:cubicBezTo>
                    <a:pt x="17053" y="9135"/>
                    <a:pt x="16768" y="8778"/>
                    <a:pt x="16742" y="9350"/>
                  </a:cubicBezTo>
                  <a:cubicBezTo>
                    <a:pt x="16726" y="9670"/>
                    <a:pt x="16753" y="9734"/>
                    <a:pt x="16815" y="9734"/>
                  </a:cubicBezTo>
                  <a:cubicBezTo>
                    <a:pt x="16857" y="9734"/>
                    <a:pt x="16915" y="9706"/>
                    <a:pt x="16988" y="9706"/>
                  </a:cubicBezTo>
                  <a:cubicBezTo>
                    <a:pt x="17170" y="9706"/>
                    <a:pt x="17170" y="10098"/>
                    <a:pt x="17260" y="10598"/>
                  </a:cubicBezTo>
                  <a:cubicBezTo>
                    <a:pt x="17291" y="10798"/>
                    <a:pt x="17391" y="10862"/>
                    <a:pt x="17508" y="10862"/>
                  </a:cubicBezTo>
                  <a:cubicBezTo>
                    <a:pt x="17683" y="10862"/>
                    <a:pt x="17899" y="10725"/>
                    <a:pt x="17998" y="10704"/>
                  </a:cubicBezTo>
                  <a:cubicBezTo>
                    <a:pt x="18003" y="10704"/>
                    <a:pt x="18007" y="10704"/>
                    <a:pt x="18011" y="10704"/>
                  </a:cubicBezTo>
                  <a:cubicBezTo>
                    <a:pt x="18143" y="10704"/>
                    <a:pt x="18178" y="11152"/>
                    <a:pt x="18051" y="11152"/>
                  </a:cubicBezTo>
                  <a:cubicBezTo>
                    <a:pt x="18026" y="11152"/>
                    <a:pt x="17996" y="11135"/>
                    <a:pt x="17960" y="11096"/>
                  </a:cubicBezTo>
                  <a:cubicBezTo>
                    <a:pt x="17917" y="11051"/>
                    <a:pt x="17882" y="11033"/>
                    <a:pt x="17852" y="11033"/>
                  </a:cubicBezTo>
                  <a:cubicBezTo>
                    <a:pt x="17740" y="11033"/>
                    <a:pt x="17705" y="11298"/>
                    <a:pt x="17610" y="11298"/>
                  </a:cubicBezTo>
                  <a:cubicBezTo>
                    <a:pt x="17595" y="11298"/>
                    <a:pt x="17578" y="11292"/>
                    <a:pt x="17558" y="11275"/>
                  </a:cubicBezTo>
                  <a:cubicBezTo>
                    <a:pt x="17502" y="11239"/>
                    <a:pt x="17440" y="11220"/>
                    <a:pt x="17387" y="11220"/>
                  </a:cubicBezTo>
                  <a:cubicBezTo>
                    <a:pt x="17280" y="11220"/>
                    <a:pt x="17209" y="11300"/>
                    <a:pt x="17286" y="11489"/>
                  </a:cubicBezTo>
                  <a:cubicBezTo>
                    <a:pt x="17389" y="11775"/>
                    <a:pt x="17571" y="12024"/>
                    <a:pt x="17571" y="12667"/>
                  </a:cubicBezTo>
                  <a:cubicBezTo>
                    <a:pt x="17571" y="12968"/>
                    <a:pt x="17643" y="13097"/>
                    <a:pt x="17718" y="13097"/>
                  </a:cubicBezTo>
                  <a:cubicBezTo>
                    <a:pt x="17804" y="13097"/>
                    <a:pt x="17895" y="12932"/>
                    <a:pt x="17895" y="12667"/>
                  </a:cubicBezTo>
                  <a:cubicBezTo>
                    <a:pt x="17895" y="12534"/>
                    <a:pt x="17907" y="12481"/>
                    <a:pt x="17930" y="12481"/>
                  </a:cubicBezTo>
                  <a:cubicBezTo>
                    <a:pt x="17996" y="12481"/>
                    <a:pt x="18150" y="12875"/>
                    <a:pt x="18388" y="13059"/>
                  </a:cubicBezTo>
                  <a:cubicBezTo>
                    <a:pt x="18712" y="13308"/>
                    <a:pt x="18478" y="13665"/>
                    <a:pt x="18802" y="13701"/>
                  </a:cubicBezTo>
                  <a:cubicBezTo>
                    <a:pt x="19269" y="13844"/>
                    <a:pt x="19722" y="14308"/>
                    <a:pt x="20111" y="14985"/>
                  </a:cubicBezTo>
                  <a:cubicBezTo>
                    <a:pt x="20396" y="15592"/>
                    <a:pt x="20202" y="15984"/>
                    <a:pt x="20383" y="16520"/>
                  </a:cubicBezTo>
                  <a:cubicBezTo>
                    <a:pt x="20565" y="17090"/>
                    <a:pt x="20616" y="17697"/>
                    <a:pt x="20370" y="17697"/>
                  </a:cubicBezTo>
                  <a:cubicBezTo>
                    <a:pt x="20124" y="17697"/>
                    <a:pt x="19852" y="18410"/>
                    <a:pt x="19930" y="18766"/>
                  </a:cubicBezTo>
                  <a:cubicBezTo>
                    <a:pt x="19947" y="18861"/>
                    <a:pt x="20016" y="18895"/>
                    <a:pt x="20112" y="18895"/>
                  </a:cubicBezTo>
                  <a:cubicBezTo>
                    <a:pt x="20381" y="18895"/>
                    <a:pt x="20862" y="18625"/>
                    <a:pt x="21005" y="18625"/>
                  </a:cubicBezTo>
                  <a:cubicBezTo>
                    <a:pt x="21135" y="18625"/>
                    <a:pt x="21264" y="19266"/>
                    <a:pt x="21510" y="19730"/>
                  </a:cubicBezTo>
                  <a:lnTo>
                    <a:pt x="21510" y="11347"/>
                  </a:lnTo>
                  <a:cubicBezTo>
                    <a:pt x="20912" y="10751"/>
                    <a:pt x="20087" y="9740"/>
                    <a:pt x="19899" y="9740"/>
                  </a:cubicBezTo>
                  <a:cubicBezTo>
                    <a:pt x="19896" y="9740"/>
                    <a:pt x="19893" y="9740"/>
                    <a:pt x="19891" y="9742"/>
                  </a:cubicBezTo>
                  <a:cubicBezTo>
                    <a:pt x="19683" y="9778"/>
                    <a:pt x="19658" y="10776"/>
                    <a:pt x="19476" y="10776"/>
                  </a:cubicBezTo>
                  <a:cubicBezTo>
                    <a:pt x="19295" y="10776"/>
                    <a:pt x="19049" y="11847"/>
                    <a:pt x="18712" y="12167"/>
                  </a:cubicBezTo>
                  <a:cubicBezTo>
                    <a:pt x="18694" y="12184"/>
                    <a:pt x="18678" y="12190"/>
                    <a:pt x="18663" y="12190"/>
                  </a:cubicBezTo>
                  <a:cubicBezTo>
                    <a:pt x="18373" y="12190"/>
                    <a:pt x="18354" y="9426"/>
                    <a:pt x="18206" y="8850"/>
                  </a:cubicBezTo>
                  <a:cubicBezTo>
                    <a:pt x="18113" y="8476"/>
                    <a:pt x="17718" y="8147"/>
                    <a:pt x="17435" y="8147"/>
                  </a:cubicBezTo>
                  <a:close/>
                  <a:moveTo>
                    <a:pt x="10517" y="18533"/>
                  </a:moveTo>
                  <a:cubicBezTo>
                    <a:pt x="10446" y="18533"/>
                    <a:pt x="10392" y="18572"/>
                    <a:pt x="10379" y="18659"/>
                  </a:cubicBezTo>
                  <a:cubicBezTo>
                    <a:pt x="10340" y="18877"/>
                    <a:pt x="10239" y="19001"/>
                    <a:pt x="10136" y="19001"/>
                  </a:cubicBezTo>
                  <a:cubicBezTo>
                    <a:pt x="10070" y="19001"/>
                    <a:pt x="10003" y="18950"/>
                    <a:pt x="9952" y="18838"/>
                  </a:cubicBezTo>
                  <a:cubicBezTo>
                    <a:pt x="9927" y="18787"/>
                    <a:pt x="9902" y="18766"/>
                    <a:pt x="9877" y="18766"/>
                  </a:cubicBezTo>
                  <a:cubicBezTo>
                    <a:pt x="9759" y="18766"/>
                    <a:pt x="9655" y="19251"/>
                    <a:pt x="9719" y="19515"/>
                  </a:cubicBezTo>
                  <a:cubicBezTo>
                    <a:pt x="9835" y="19834"/>
                    <a:pt x="9987" y="20008"/>
                    <a:pt x="10144" y="20008"/>
                  </a:cubicBezTo>
                  <a:cubicBezTo>
                    <a:pt x="10232" y="20008"/>
                    <a:pt x="10322" y="19953"/>
                    <a:pt x="10405" y="19837"/>
                  </a:cubicBezTo>
                  <a:cubicBezTo>
                    <a:pt x="10756" y="19373"/>
                    <a:pt x="10988" y="19801"/>
                    <a:pt x="11067" y="19302"/>
                  </a:cubicBezTo>
                  <a:cubicBezTo>
                    <a:pt x="11135" y="18898"/>
                    <a:pt x="10738" y="18533"/>
                    <a:pt x="10517" y="18533"/>
                  </a:cubicBezTo>
                  <a:close/>
                  <a:moveTo>
                    <a:pt x="11185" y="20430"/>
                  </a:moveTo>
                  <a:cubicBezTo>
                    <a:pt x="11094" y="20430"/>
                    <a:pt x="11042" y="20478"/>
                    <a:pt x="11067" y="20586"/>
                  </a:cubicBezTo>
                  <a:cubicBezTo>
                    <a:pt x="11157" y="20942"/>
                    <a:pt x="11391" y="20942"/>
                    <a:pt x="11481" y="21191"/>
                  </a:cubicBezTo>
                  <a:cubicBezTo>
                    <a:pt x="11539" y="21328"/>
                    <a:pt x="11702" y="21595"/>
                    <a:pt x="11813" y="21595"/>
                  </a:cubicBezTo>
                  <a:cubicBezTo>
                    <a:pt x="11876" y="21595"/>
                    <a:pt x="11921" y="21509"/>
                    <a:pt x="11921" y="21263"/>
                  </a:cubicBezTo>
                  <a:cubicBezTo>
                    <a:pt x="11921" y="20771"/>
                    <a:pt x="11423" y="20430"/>
                    <a:pt x="11185" y="20430"/>
                  </a:cubicBezTo>
                  <a:close/>
                  <a:moveTo>
                    <a:pt x="13891" y="19694"/>
                  </a:moveTo>
                  <a:cubicBezTo>
                    <a:pt x="13840" y="19801"/>
                    <a:pt x="13788" y="19837"/>
                    <a:pt x="13735" y="19873"/>
                  </a:cubicBezTo>
                  <a:cubicBezTo>
                    <a:pt x="13723" y="20015"/>
                    <a:pt x="13697" y="20158"/>
                    <a:pt x="13671" y="20265"/>
                  </a:cubicBezTo>
                  <a:cubicBezTo>
                    <a:pt x="13663" y="20286"/>
                    <a:pt x="13653" y="20296"/>
                    <a:pt x="13642" y="20296"/>
                  </a:cubicBezTo>
                  <a:cubicBezTo>
                    <a:pt x="13601" y="20296"/>
                    <a:pt x="13543" y="20156"/>
                    <a:pt x="13503" y="20015"/>
                  </a:cubicBezTo>
                  <a:cubicBezTo>
                    <a:pt x="13244" y="20335"/>
                    <a:pt x="13101" y="21263"/>
                    <a:pt x="13282" y="21550"/>
                  </a:cubicBezTo>
                  <a:cubicBezTo>
                    <a:pt x="13308" y="21584"/>
                    <a:pt x="13335" y="21600"/>
                    <a:pt x="13364" y="21600"/>
                  </a:cubicBezTo>
                  <a:cubicBezTo>
                    <a:pt x="13535" y="21600"/>
                    <a:pt x="13743" y="21014"/>
                    <a:pt x="13866" y="20586"/>
                  </a:cubicBezTo>
                  <a:cubicBezTo>
                    <a:pt x="13891" y="20514"/>
                    <a:pt x="13917" y="20407"/>
                    <a:pt x="13930" y="20371"/>
                  </a:cubicBezTo>
                  <a:cubicBezTo>
                    <a:pt x="13943" y="20301"/>
                    <a:pt x="13956" y="20265"/>
                    <a:pt x="13982" y="20229"/>
                  </a:cubicBezTo>
                  <a:cubicBezTo>
                    <a:pt x="13995" y="20194"/>
                    <a:pt x="14008" y="20158"/>
                    <a:pt x="14021" y="20158"/>
                  </a:cubicBezTo>
                  <a:cubicBezTo>
                    <a:pt x="13982" y="19979"/>
                    <a:pt x="13943" y="19837"/>
                    <a:pt x="13891" y="19694"/>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1" name="Google Shape;1981;p134"/>
            <p:cNvSpPr/>
            <p:nvPr/>
          </p:nvSpPr>
          <p:spPr>
            <a:xfrm>
              <a:off x="5874225" y="2556410"/>
              <a:ext cx="64567" cy="23916"/>
            </a:xfrm>
            <a:custGeom>
              <a:avLst/>
              <a:gdLst/>
              <a:ahLst/>
              <a:cxnLst/>
              <a:rect l="l" t="t" r="r" b="b"/>
              <a:pathLst>
                <a:path w="21473" h="21600" extrusionOk="0">
                  <a:moveTo>
                    <a:pt x="20385" y="0"/>
                  </a:moveTo>
                  <a:cubicBezTo>
                    <a:pt x="18589" y="0"/>
                    <a:pt x="14945" y="2107"/>
                    <a:pt x="12230" y="2107"/>
                  </a:cubicBezTo>
                  <a:cubicBezTo>
                    <a:pt x="12027" y="2107"/>
                    <a:pt x="11833" y="2107"/>
                    <a:pt x="11648" y="2084"/>
                  </a:cubicBezTo>
                  <a:cubicBezTo>
                    <a:pt x="11538" y="2062"/>
                    <a:pt x="11428" y="2062"/>
                    <a:pt x="11327" y="2062"/>
                  </a:cubicBezTo>
                  <a:cubicBezTo>
                    <a:pt x="8797" y="2062"/>
                    <a:pt x="7869" y="7788"/>
                    <a:pt x="5912" y="12117"/>
                  </a:cubicBezTo>
                  <a:lnTo>
                    <a:pt x="5356" y="13125"/>
                  </a:lnTo>
                  <a:cubicBezTo>
                    <a:pt x="6098" y="15141"/>
                    <a:pt x="6840" y="17133"/>
                    <a:pt x="7388" y="19653"/>
                  </a:cubicBezTo>
                  <a:cubicBezTo>
                    <a:pt x="11277" y="13125"/>
                    <a:pt x="21069" y="5085"/>
                    <a:pt x="21440" y="1580"/>
                  </a:cubicBezTo>
                  <a:cubicBezTo>
                    <a:pt x="21600" y="412"/>
                    <a:pt x="21170" y="0"/>
                    <a:pt x="20385" y="0"/>
                  </a:cubicBezTo>
                  <a:close/>
                  <a:moveTo>
                    <a:pt x="3323" y="15645"/>
                  </a:moveTo>
                  <a:lnTo>
                    <a:pt x="2404" y="16126"/>
                  </a:lnTo>
                  <a:lnTo>
                    <a:pt x="2033" y="16126"/>
                  </a:lnTo>
                  <a:cubicBezTo>
                    <a:pt x="1290" y="16629"/>
                    <a:pt x="557" y="17133"/>
                    <a:pt x="0" y="17637"/>
                  </a:cubicBezTo>
                  <a:cubicBezTo>
                    <a:pt x="439" y="19630"/>
                    <a:pt x="1223" y="21600"/>
                    <a:pt x="1805" y="21600"/>
                  </a:cubicBezTo>
                  <a:cubicBezTo>
                    <a:pt x="1957" y="21600"/>
                    <a:pt x="2100" y="21463"/>
                    <a:pt x="2218" y="21165"/>
                  </a:cubicBezTo>
                  <a:cubicBezTo>
                    <a:pt x="2775" y="19653"/>
                    <a:pt x="3138" y="17637"/>
                    <a:pt x="3323" y="1564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2" name="Google Shape;1982;p134"/>
            <p:cNvSpPr/>
            <p:nvPr/>
          </p:nvSpPr>
          <p:spPr>
            <a:xfrm>
              <a:off x="3537896" y="1314331"/>
              <a:ext cx="229389" cy="260148"/>
            </a:xfrm>
            <a:custGeom>
              <a:avLst/>
              <a:gdLst/>
              <a:ahLst/>
              <a:cxnLst/>
              <a:rect l="l" t="t" r="r" b="b"/>
              <a:pathLst>
                <a:path w="21378" h="21600" extrusionOk="0">
                  <a:moveTo>
                    <a:pt x="4809" y="12735"/>
                  </a:moveTo>
                  <a:cubicBezTo>
                    <a:pt x="4542" y="12735"/>
                    <a:pt x="4272" y="12807"/>
                    <a:pt x="4076" y="12967"/>
                  </a:cubicBezTo>
                  <a:cubicBezTo>
                    <a:pt x="3866" y="13125"/>
                    <a:pt x="3665" y="13165"/>
                    <a:pt x="3485" y="13165"/>
                  </a:cubicBezTo>
                  <a:cubicBezTo>
                    <a:pt x="3306" y="13165"/>
                    <a:pt x="3147" y="13125"/>
                    <a:pt x="3015" y="13125"/>
                  </a:cubicBezTo>
                  <a:cubicBezTo>
                    <a:pt x="2894" y="13125"/>
                    <a:pt x="2795" y="13158"/>
                    <a:pt x="2731" y="13291"/>
                  </a:cubicBezTo>
                  <a:cubicBezTo>
                    <a:pt x="2419" y="13752"/>
                    <a:pt x="3663" y="14489"/>
                    <a:pt x="3405" y="15460"/>
                  </a:cubicBezTo>
                  <a:cubicBezTo>
                    <a:pt x="3192" y="16292"/>
                    <a:pt x="3431" y="17277"/>
                    <a:pt x="3866" y="17277"/>
                  </a:cubicBezTo>
                  <a:cubicBezTo>
                    <a:pt x="3963" y="17277"/>
                    <a:pt x="4069" y="17229"/>
                    <a:pt x="4180" y="17121"/>
                  </a:cubicBezTo>
                  <a:cubicBezTo>
                    <a:pt x="4802" y="16567"/>
                    <a:pt x="5114" y="16843"/>
                    <a:pt x="5475" y="16382"/>
                  </a:cubicBezTo>
                  <a:cubicBezTo>
                    <a:pt x="5839" y="15967"/>
                    <a:pt x="5527" y="14352"/>
                    <a:pt x="5787" y="13613"/>
                  </a:cubicBezTo>
                  <a:cubicBezTo>
                    <a:pt x="5965" y="13076"/>
                    <a:pt x="5388" y="12735"/>
                    <a:pt x="4809" y="12735"/>
                  </a:cubicBezTo>
                  <a:close/>
                  <a:moveTo>
                    <a:pt x="10344" y="0"/>
                  </a:moveTo>
                  <a:cubicBezTo>
                    <a:pt x="10188" y="0"/>
                    <a:pt x="9049" y="0"/>
                    <a:pt x="8843" y="185"/>
                  </a:cubicBezTo>
                  <a:cubicBezTo>
                    <a:pt x="8676" y="335"/>
                    <a:pt x="8236" y="604"/>
                    <a:pt x="7881" y="604"/>
                  </a:cubicBezTo>
                  <a:cubicBezTo>
                    <a:pt x="7799" y="604"/>
                    <a:pt x="7721" y="590"/>
                    <a:pt x="7652" y="554"/>
                  </a:cubicBezTo>
                  <a:lnTo>
                    <a:pt x="7444" y="415"/>
                  </a:lnTo>
                  <a:lnTo>
                    <a:pt x="7080" y="739"/>
                  </a:lnTo>
                  <a:cubicBezTo>
                    <a:pt x="7080" y="739"/>
                    <a:pt x="7031" y="1154"/>
                    <a:pt x="6823" y="1154"/>
                  </a:cubicBezTo>
                  <a:cubicBezTo>
                    <a:pt x="6693" y="1154"/>
                    <a:pt x="6551" y="1108"/>
                    <a:pt x="6440" y="1108"/>
                  </a:cubicBezTo>
                  <a:cubicBezTo>
                    <a:pt x="6331" y="1108"/>
                    <a:pt x="6253" y="1154"/>
                    <a:pt x="6253" y="1339"/>
                  </a:cubicBezTo>
                  <a:cubicBezTo>
                    <a:pt x="6253" y="1543"/>
                    <a:pt x="6062" y="1605"/>
                    <a:pt x="5849" y="1605"/>
                  </a:cubicBezTo>
                  <a:cubicBezTo>
                    <a:pt x="5676" y="1605"/>
                    <a:pt x="5487" y="1565"/>
                    <a:pt x="5371" y="1522"/>
                  </a:cubicBezTo>
                  <a:cubicBezTo>
                    <a:pt x="5334" y="1518"/>
                    <a:pt x="5293" y="1514"/>
                    <a:pt x="5251" y="1514"/>
                  </a:cubicBezTo>
                  <a:cubicBezTo>
                    <a:pt x="4974" y="1514"/>
                    <a:pt x="4698" y="1651"/>
                    <a:pt x="4698" y="1893"/>
                  </a:cubicBezTo>
                  <a:cubicBezTo>
                    <a:pt x="4698" y="2148"/>
                    <a:pt x="4667" y="2603"/>
                    <a:pt x="4450" y="2603"/>
                  </a:cubicBezTo>
                  <a:cubicBezTo>
                    <a:pt x="4391" y="2603"/>
                    <a:pt x="4320" y="2571"/>
                    <a:pt x="4232" y="2493"/>
                  </a:cubicBezTo>
                  <a:cubicBezTo>
                    <a:pt x="3788" y="2184"/>
                    <a:pt x="3344" y="1333"/>
                    <a:pt x="3169" y="1333"/>
                  </a:cubicBezTo>
                  <a:cubicBezTo>
                    <a:pt x="3159" y="1333"/>
                    <a:pt x="3152" y="1335"/>
                    <a:pt x="3145" y="1339"/>
                  </a:cubicBezTo>
                  <a:cubicBezTo>
                    <a:pt x="2989" y="1476"/>
                    <a:pt x="2575" y="2584"/>
                    <a:pt x="2211" y="2584"/>
                  </a:cubicBezTo>
                  <a:cubicBezTo>
                    <a:pt x="1954" y="2584"/>
                    <a:pt x="1176" y="2630"/>
                    <a:pt x="607" y="2676"/>
                  </a:cubicBezTo>
                  <a:cubicBezTo>
                    <a:pt x="451" y="3137"/>
                    <a:pt x="607" y="3369"/>
                    <a:pt x="815" y="3508"/>
                  </a:cubicBezTo>
                  <a:cubicBezTo>
                    <a:pt x="1020" y="3599"/>
                    <a:pt x="711" y="4062"/>
                    <a:pt x="451" y="4199"/>
                  </a:cubicBezTo>
                  <a:cubicBezTo>
                    <a:pt x="193" y="4291"/>
                    <a:pt x="-171" y="4199"/>
                    <a:pt x="89" y="4616"/>
                  </a:cubicBezTo>
                  <a:cubicBezTo>
                    <a:pt x="349" y="5030"/>
                    <a:pt x="919" y="5077"/>
                    <a:pt x="607" y="5492"/>
                  </a:cubicBezTo>
                  <a:cubicBezTo>
                    <a:pt x="349" y="5814"/>
                    <a:pt x="555" y="6277"/>
                    <a:pt x="1020" y="6321"/>
                  </a:cubicBezTo>
                  <a:cubicBezTo>
                    <a:pt x="1436" y="6368"/>
                    <a:pt x="2058" y="6277"/>
                    <a:pt x="1902" y="6599"/>
                  </a:cubicBezTo>
                  <a:cubicBezTo>
                    <a:pt x="1798" y="6784"/>
                    <a:pt x="1746" y="6968"/>
                    <a:pt x="1694" y="7153"/>
                  </a:cubicBezTo>
                  <a:cubicBezTo>
                    <a:pt x="2006" y="7107"/>
                    <a:pt x="2315" y="7014"/>
                    <a:pt x="2575" y="6921"/>
                  </a:cubicBezTo>
                  <a:cubicBezTo>
                    <a:pt x="3197" y="6646"/>
                    <a:pt x="2937" y="6138"/>
                    <a:pt x="3871" y="5906"/>
                  </a:cubicBezTo>
                  <a:cubicBezTo>
                    <a:pt x="4017" y="5866"/>
                    <a:pt x="4171" y="5847"/>
                    <a:pt x="4329" y="5847"/>
                  </a:cubicBezTo>
                  <a:cubicBezTo>
                    <a:pt x="5220" y="5847"/>
                    <a:pt x="6203" y="6452"/>
                    <a:pt x="6511" y="6921"/>
                  </a:cubicBezTo>
                  <a:cubicBezTo>
                    <a:pt x="6927" y="7475"/>
                    <a:pt x="7031" y="7521"/>
                    <a:pt x="7080" y="7936"/>
                  </a:cubicBezTo>
                  <a:cubicBezTo>
                    <a:pt x="7340" y="8814"/>
                    <a:pt x="8014" y="9598"/>
                    <a:pt x="8945" y="10015"/>
                  </a:cubicBezTo>
                  <a:cubicBezTo>
                    <a:pt x="10240" y="10844"/>
                    <a:pt x="10758" y="11722"/>
                    <a:pt x="11483" y="12044"/>
                  </a:cubicBezTo>
                  <a:cubicBezTo>
                    <a:pt x="12157" y="12367"/>
                    <a:pt x="12883" y="12320"/>
                    <a:pt x="13296" y="12737"/>
                  </a:cubicBezTo>
                  <a:cubicBezTo>
                    <a:pt x="13712" y="13198"/>
                    <a:pt x="14282" y="13521"/>
                    <a:pt x="14903" y="13752"/>
                  </a:cubicBezTo>
                  <a:cubicBezTo>
                    <a:pt x="15577" y="14028"/>
                    <a:pt x="15627" y="14674"/>
                    <a:pt x="16199" y="14767"/>
                  </a:cubicBezTo>
                  <a:cubicBezTo>
                    <a:pt x="16820" y="14860"/>
                    <a:pt x="16404" y="15367"/>
                    <a:pt x="16820" y="15782"/>
                  </a:cubicBezTo>
                  <a:cubicBezTo>
                    <a:pt x="17234" y="16336"/>
                    <a:pt x="17286" y="17075"/>
                    <a:pt x="16922" y="17629"/>
                  </a:cubicBezTo>
                  <a:cubicBezTo>
                    <a:pt x="16508" y="18136"/>
                    <a:pt x="16716" y="19012"/>
                    <a:pt x="16974" y="19012"/>
                  </a:cubicBezTo>
                  <a:cubicBezTo>
                    <a:pt x="17286" y="19012"/>
                    <a:pt x="17855" y="18090"/>
                    <a:pt x="17907" y="17582"/>
                  </a:cubicBezTo>
                  <a:cubicBezTo>
                    <a:pt x="18011" y="17075"/>
                    <a:pt x="18581" y="17121"/>
                    <a:pt x="18995" y="16567"/>
                  </a:cubicBezTo>
                  <a:cubicBezTo>
                    <a:pt x="19408" y="16060"/>
                    <a:pt x="18373" y="15921"/>
                    <a:pt x="18165" y="15228"/>
                  </a:cubicBezTo>
                  <a:cubicBezTo>
                    <a:pt x="18016" y="14727"/>
                    <a:pt x="18520" y="14272"/>
                    <a:pt x="19162" y="14272"/>
                  </a:cubicBezTo>
                  <a:cubicBezTo>
                    <a:pt x="19406" y="14272"/>
                    <a:pt x="19671" y="14338"/>
                    <a:pt x="19926" y="14489"/>
                  </a:cubicBezTo>
                  <a:cubicBezTo>
                    <a:pt x="20495" y="14811"/>
                    <a:pt x="20876" y="15068"/>
                    <a:pt x="21103" y="15068"/>
                  </a:cubicBezTo>
                  <a:cubicBezTo>
                    <a:pt x="21268" y="15068"/>
                    <a:pt x="21356" y="14931"/>
                    <a:pt x="21377" y="14582"/>
                  </a:cubicBezTo>
                  <a:cubicBezTo>
                    <a:pt x="21429" y="13706"/>
                    <a:pt x="18373" y="12552"/>
                    <a:pt x="17647" y="12137"/>
                  </a:cubicBezTo>
                  <a:cubicBezTo>
                    <a:pt x="16945" y="11779"/>
                    <a:pt x="17359" y="11120"/>
                    <a:pt x="16402" y="11120"/>
                  </a:cubicBezTo>
                  <a:cubicBezTo>
                    <a:pt x="16369" y="11120"/>
                    <a:pt x="16336" y="11120"/>
                    <a:pt x="16300" y="11122"/>
                  </a:cubicBezTo>
                  <a:cubicBezTo>
                    <a:pt x="16281" y="11122"/>
                    <a:pt x="16262" y="11122"/>
                    <a:pt x="16241" y="11122"/>
                  </a:cubicBezTo>
                  <a:cubicBezTo>
                    <a:pt x="15114" y="11122"/>
                    <a:pt x="13755" y="9850"/>
                    <a:pt x="13348" y="8400"/>
                  </a:cubicBezTo>
                  <a:cubicBezTo>
                    <a:pt x="12935" y="6875"/>
                    <a:pt x="11174" y="6831"/>
                    <a:pt x="10758" y="5906"/>
                  </a:cubicBezTo>
                  <a:cubicBezTo>
                    <a:pt x="10292" y="5030"/>
                    <a:pt x="11174" y="4938"/>
                    <a:pt x="10758" y="4199"/>
                  </a:cubicBezTo>
                  <a:cubicBezTo>
                    <a:pt x="10500" y="3784"/>
                    <a:pt x="11018" y="3415"/>
                    <a:pt x="11587" y="3230"/>
                  </a:cubicBezTo>
                  <a:cubicBezTo>
                    <a:pt x="11535" y="2447"/>
                    <a:pt x="11535" y="1661"/>
                    <a:pt x="11639" y="922"/>
                  </a:cubicBezTo>
                  <a:cubicBezTo>
                    <a:pt x="11330" y="876"/>
                    <a:pt x="11018" y="832"/>
                    <a:pt x="10708" y="739"/>
                  </a:cubicBezTo>
                  <a:cubicBezTo>
                    <a:pt x="10500" y="600"/>
                    <a:pt x="10448" y="0"/>
                    <a:pt x="10344" y="0"/>
                  </a:cubicBezTo>
                  <a:close/>
                  <a:moveTo>
                    <a:pt x="15660" y="18637"/>
                  </a:moveTo>
                  <a:cubicBezTo>
                    <a:pt x="15433" y="18637"/>
                    <a:pt x="15149" y="18665"/>
                    <a:pt x="14799" y="18736"/>
                  </a:cubicBezTo>
                  <a:cubicBezTo>
                    <a:pt x="14183" y="18861"/>
                    <a:pt x="13764" y="18945"/>
                    <a:pt x="13403" y="18945"/>
                  </a:cubicBezTo>
                  <a:cubicBezTo>
                    <a:pt x="13095" y="18945"/>
                    <a:pt x="12828" y="18884"/>
                    <a:pt x="12521" y="18736"/>
                  </a:cubicBezTo>
                  <a:cubicBezTo>
                    <a:pt x="12386" y="18671"/>
                    <a:pt x="12235" y="18644"/>
                    <a:pt x="12084" y="18644"/>
                  </a:cubicBezTo>
                  <a:cubicBezTo>
                    <a:pt x="11464" y="18644"/>
                    <a:pt x="10800" y="19094"/>
                    <a:pt x="10966" y="19427"/>
                  </a:cubicBezTo>
                  <a:cubicBezTo>
                    <a:pt x="11070" y="19705"/>
                    <a:pt x="11483" y="20073"/>
                    <a:pt x="12883" y="20398"/>
                  </a:cubicBezTo>
                  <a:cubicBezTo>
                    <a:pt x="14282" y="20720"/>
                    <a:pt x="14435" y="21596"/>
                    <a:pt x="15005" y="21596"/>
                  </a:cubicBezTo>
                  <a:cubicBezTo>
                    <a:pt x="15031" y="21598"/>
                    <a:pt x="15055" y="21600"/>
                    <a:pt x="15076" y="21600"/>
                  </a:cubicBezTo>
                  <a:cubicBezTo>
                    <a:pt x="15584" y="21600"/>
                    <a:pt x="15674" y="21105"/>
                    <a:pt x="15525" y="20442"/>
                  </a:cubicBezTo>
                  <a:cubicBezTo>
                    <a:pt x="15369" y="19798"/>
                    <a:pt x="16199" y="18966"/>
                    <a:pt x="16300" y="18873"/>
                  </a:cubicBezTo>
                  <a:cubicBezTo>
                    <a:pt x="16373" y="18778"/>
                    <a:pt x="16170" y="18637"/>
                    <a:pt x="15660" y="1863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3" name="Google Shape;1983;p134"/>
            <p:cNvSpPr/>
            <p:nvPr/>
          </p:nvSpPr>
          <p:spPr>
            <a:xfrm>
              <a:off x="3767277" y="1409914"/>
              <a:ext cx="23891" cy="33350"/>
            </a:xfrm>
            <a:custGeom>
              <a:avLst/>
              <a:gdLst/>
              <a:ahLst/>
              <a:cxnLst/>
              <a:rect l="l" t="t" r="r" b="b"/>
              <a:pathLst>
                <a:path w="21600" h="21600" extrusionOk="0">
                  <a:moveTo>
                    <a:pt x="8048" y="0"/>
                  </a:moveTo>
                  <a:cubicBezTo>
                    <a:pt x="4517" y="2891"/>
                    <a:pt x="2018" y="6488"/>
                    <a:pt x="1009" y="10085"/>
                  </a:cubicBezTo>
                  <a:cubicBezTo>
                    <a:pt x="1009" y="11531"/>
                    <a:pt x="504" y="12960"/>
                    <a:pt x="0" y="14405"/>
                  </a:cubicBezTo>
                  <a:cubicBezTo>
                    <a:pt x="4013" y="16919"/>
                    <a:pt x="8048" y="19087"/>
                    <a:pt x="12566" y="21239"/>
                  </a:cubicBezTo>
                  <a:lnTo>
                    <a:pt x="13575" y="21600"/>
                  </a:lnTo>
                  <a:cubicBezTo>
                    <a:pt x="14583" y="17280"/>
                    <a:pt x="19101" y="12615"/>
                    <a:pt x="21600" y="12254"/>
                  </a:cubicBezTo>
                  <a:cubicBezTo>
                    <a:pt x="18092" y="8295"/>
                    <a:pt x="12061" y="3252"/>
                    <a:pt x="80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984" name="Google Shape;1984;p134"/>
            <p:cNvSpPr/>
            <p:nvPr/>
          </p:nvSpPr>
          <p:spPr>
            <a:xfrm>
              <a:off x="3773389" y="1336014"/>
              <a:ext cx="81023" cy="103928"/>
            </a:xfrm>
            <a:custGeom>
              <a:avLst/>
              <a:gdLst/>
              <a:ahLst/>
              <a:cxnLst/>
              <a:rect l="l" t="t" r="r" b="b"/>
              <a:pathLst>
                <a:path w="20855" h="21600" extrusionOk="0">
                  <a:moveTo>
                    <a:pt x="5438" y="0"/>
                  </a:moveTo>
                  <a:cubicBezTo>
                    <a:pt x="5438" y="0"/>
                    <a:pt x="2148" y="922"/>
                    <a:pt x="0" y="1502"/>
                  </a:cubicBezTo>
                  <a:cubicBezTo>
                    <a:pt x="144" y="2541"/>
                    <a:pt x="574" y="3811"/>
                    <a:pt x="1430" y="4043"/>
                  </a:cubicBezTo>
                  <a:cubicBezTo>
                    <a:pt x="3003" y="4617"/>
                    <a:pt x="2435" y="6004"/>
                    <a:pt x="3003" y="7163"/>
                  </a:cubicBezTo>
                  <a:cubicBezTo>
                    <a:pt x="3577" y="8317"/>
                    <a:pt x="3434" y="13862"/>
                    <a:pt x="2578" y="13862"/>
                  </a:cubicBezTo>
                  <a:cubicBezTo>
                    <a:pt x="2291" y="13862"/>
                    <a:pt x="1430" y="14553"/>
                    <a:pt x="718" y="15475"/>
                  </a:cubicBezTo>
                  <a:cubicBezTo>
                    <a:pt x="1860" y="16403"/>
                    <a:pt x="3577" y="18132"/>
                    <a:pt x="4719" y="19291"/>
                  </a:cubicBezTo>
                  <a:lnTo>
                    <a:pt x="4863" y="19291"/>
                  </a:lnTo>
                  <a:cubicBezTo>
                    <a:pt x="5868" y="19291"/>
                    <a:pt x="9726" y="21600"/>
                    <a:pt x="9726" y="21600"/>
                  </a:cubicBezTo>
                  <a:cubicBezTo>
                    <a:pt x="9726" y="21600"/>
                    <a:pt x="15020" y="20678"/>
                    <a:pt x="18597" y="20214"/>
                  </a:cubicBezTo>
                  <a:cubicBezTo>
                    <a:pt x="18741" y="19750"/>
                    <a:pt x="18741" y="19407"/>
                    <a:pt x="18741" y="18943"/>
                  </a:cubicBezTo>
                  <a:cubicBezTo>
                    <a:pt x="18597" y="18364"/>
                    <a:pt x="19459" y="17209"/>
                    <a:pt x="20458" y="17209"/>
                  </a:cubicBezTo>
                  <a:cubicBezTo>
                    <a:pt x="21600" y="17209"/>
                    <a:pt x="20027" y="15249"/>
                    <a:pt x="18884" y="14321"/>
                  </a:cubicBezTo>
                  <a:cubicBezTo>
                    <a:pt x="17742" y="13630"/>
                    <a:pt x="17742" y="12244"/>
                    <a:pt x="18884" y="11433"/>
                  </a:cubicBezTo>
                  <a:cubicBezTo>
                    <a:pt x="19883" y="10858"/>
                    <a:pt x="18884" y="10046"/>
                    <a:pt x="18884" y="9124"/>
                  </a:cubicBezTo>
                  <a:cubicBezTo>
                    <a:pt x="18884" y="8201"/>
                    <a:pt x="14021" y="7854"/>
                    <a:pt x="13160" y="7622"/>
                  </a:cubicBezTo>
                  <a:cubicBezTo>
                    <a:pt x="12448" y="7506"/>
                    <a:pt x="13734" y="4965"/>
                    <a:pt x="12448" y="4965"/>
                  </a:cubicBezTo>
                  <a:cubicBezTo>
                    <a:pt x="12383" y="4976"/>
                    <a:pt x="12318" y="4976"/>
                    <a:pt x="12252" y="4976"/>
                  </a:cubicBezTo>
                  <a:cubicBezTo>
                    <a:pt x="11339" y="4976"/>
                    <a:pt x="10594" y="4222"/>
                    <a:pt x="10731" y="3463"/>
                  </a:cubicBezTo>
                  <a:cubicBezTo>
                    <a:pt x="10731" y="2657"/>
                    <a:pt x="8727" y="1502"/>
                    <a:pt x="8871" y="922"/>
                  </a:cubicBezTo>
                  <a:cubicBezTo>
                    <a:pt x="9015" y="922"/>
                    <a:pt x="9015" y="806"/>
                    <a:pt x="9015" y="806"/>
                  </a:cubicBezTo>
                  <a:lnTo>
                    <a:pt x="7585" y="575"/>
                  </a:lnTo>
                  <a:cubicBezTo>
                    <a:pt x="6867" y="459"/>
                    <a:pt x="6149" y="232"/>
                    <a:pt x="54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985" name="Google Shape;1985;p134"/>
          <p:cNvSpPr txBox="1"/>
          <p:nvPr/>
        </p:nvSpPr>
        <p:spPr>
          <a:xfrm>
            <a:off x="7041061" y="1201395"/>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Item 01</a:t>
            </a:r>
            <a:endParaRPr sz="1400" b="0" i="0" u="none" strike="noStrike" cap="none">
              <a:solidFill>
                <a:schemeClr val="accent3"/>
              </a:solidFill>
              <a:latin typeface="Arial"/>
              <a:ea typeface="Arial"/>
              <a:cs typeface="Arial"/>
              <a:sym typeface="Arial"/>
            </a:endParaRPr>
          </a:p>
        </p:txBody>
      </p:sp>
      <p:sp>
        <p:nvSpPr>
          <p:cNvPr id="1986" name="Google Shape;1986;p134"/>
          <p:cNvSpPr txBox="1"/>
          <p:nvPr/>
        </p:nvSpPr>
        <p:spPr>
          <a:xfrm>
            <a:off x="7041061" y="2308950"/>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Item 02</a:t>
            </a:r>
            <a:endParaRPr sz="1400" b="0" i="0" u="none" strike="noStrike" cap="none">
              <a:solidFill>
                <a:schemeClr val="accent3"/>
              </a:solidFill>
              <a:latin typeface="Arial"/>
              <a:ea typeface="Arial"/>
              <a:cs typeface="Arial"/>
              <a:sym typeface="Arial"/>
            </a:endParaRPr>
          </a:p>
        </p:txBody>
      </p:sp>
      <p:sp>
        <p:nvSpPr>
          <p:cNvPr id="1987" name="Google Shape;1987;p134"/>
          <p:cNvSpPr txBox="1"/>
          <p:nvPr/>
        </p:nvSpPr>
        <p:spPr>
          <a:xfrm>
            <a:off x="7041061" y="1423792"/>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1988" name="Google Shape;1988;p134"/>
          <p:cNvSpPr txBox="1"/>
          <p:nvPr/>
        </p:nvSpPr>
        <p:spPr>
          <a:xfrm>
            <a:off x="7041061" y="2531348"/>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1989" name="Google Shape;1989;p134"/>
          <p:cNvSpPr txBox="1"/>
          <p:nvPr/>
        </p:nvSpPr>
        <p:spPr>
          <a:xfrm>
            <a:off x="7041061" y="3638902"/>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1990" name="Google Shape;1990;p134"/>
          <p:cNvSpPr txBox="1"/>
          <p:nvPr/>
        </p:nvSpPr>
        <p:spPr>
          <a:xfrm>
            <a:off x="7041061" y="3416506"/>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Item 03</a:t>
            </a:r>
            <a:endParaRPr sz="1400" b="0" i="0" u="none" strike="noStrike" cap="none">
              <a:solidFill>
                <a:schemeClr val="accent3"/>
              </a:solidFill>
              <a:latin typeface="Arial"/>
              <a:ea typeface="Arial"/>
              <a:cs typeface="Arial"/>
              <a:sym typeface="Arial"/>
            </a:endParaRPr>
          </a:p>
        </p:txBody>
      </p:sp>
      <p:sp>
        <p:nvSpPr>
          <p:cNvPr id="1991" name="Google Shape;1991;p134"/>
          <p:cNvSpPr/>
          <p:nvPr/>
        </p:nvSpPr>
        <p:spPr>
          <a:xfrm>
            <a:off x="3344680" y="1315387"/>
            <a:ext cx="3563911" cy="736392"/>
          </a:xfrm>
          <a:custGeom>
            <a:avLst/>
            <a:gdLst/>
            <a:ahLst/>
            <a:cxnLst/>
            <a:rect l="l" t="t" r="r" b="b"/>
            <a:pathLst>
              <a:path w="3810000" h="1300480" extrusionOk="0">
                <a:moveTo>
                  <a:pt x="3810000" y="0"/>
                </a:moveTo>
                <a:lnTo>
                  <a:pt x="0" y="0"/>
                </a:lnTo>
                <a:lnTo>
                  <a:pt x="0" y="130048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992" name="Google Shape;1992;p134"/>
          <p:cNvSpPr/>
          <p:nvPr/>
        </p:nvSpPr>
        <p:spPr>
          <a:xfrm>
            <a:off x="1219825" y="2304737"/>
            <a:ext cx="5694388" cy="108091"/>
          </a:xfrm>
          <a:custGeom>
            <a:avLst/>
            <a:gdLst/>
            <a:ahLst/>
            <a:cxnLst/>
            <a:rect l="l" t="t" r="r" b="b"/>
            <a:pathLst>
              <a:path w="6027313" h="540912" extrusionOk="0">
                <a:moveTo>
                  <a:pt x="6027313" y="540912"/>
                </a:moveTo>
                <a:lnTo>
                  <a:pt x="0" y="540912"/>
                </a:lnTo>
                <a:lnTo>
                  <a:pt x="0" y="399245"/>
                </a:lnTo>
                <a:lnTo>
                  <a:pt x="0" y="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993" name="Google Shape;1993;p134"/>
          <p:cNvSpPr/>
          <p:nvPr/>
        </p:nvSpPr>
        <p:spPr>
          <a:xfrm>
            <a:off x="2447698" y="3357307"/>
            <a:ext cx="4460893" cy="150391"/>
          </a:xfrm>
          <a:custGeom>
            <a:avLst/>
            <a:gdLst/>
            <a:ahLst/>
            <a:cxnLst/>
            <a:rect l="l" t="t" r="r" b="b"/>
            <a:pathLst>
              <a:path w="5357612" h="772733" extrusionOk="0">
                <a:moveTo>
                  <a:pt x="5357612" y="772733"/>
                </a:moveTo>
                <a:lnTo>
                  <a:pt x="0" y="772733"/>
                </a:lnTo>
                <a:lnTo>
                  <a:pt x="0" y="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135"/>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Europe map</a:t>
            </a:r>
            <a:endParaRPr/>
          </a:p>
        </p:txBody>
      </p:sp>
      <p:sp>
        <p:nvSpPr>
          <p:cNvPr id="2042" name="Google Shape;2042;p135"/>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71</a:t>
            </a:fld>
            <a:endParaRPr/>
          </a:p>
        </p:txBody>
      </p:sp>
      <p:sp>
        <p:nvSpPr>
          <p:cNvPr id="1999" name="Google Shape;1999;p135"/>
          <p:cNvSpPr/>
          <p:nvPr/>
        </p:nvSpPr>
        <p:spPr>
          <a:xfrm>
            <a:off x="766357" y="2038291"/>
            <a:ext cx="15614" cy="18007"/>
          </a:xfrm>
          <a:custGeom>
            <a:avLst/>
            <a:gdLst/>
            <a:ahLst/>
            <a:cxnLst/>
            <a:rect l="l" t="t" r="r" b="b"/>
            <a:pathLst>
              <a:path w="15228" h="21600" extrusionOk="0">
                <a:moveTo>
                  <a:pt x="11949" y="0"/>
                </a:moveTo>
                <a:cubicBezTo>
                  <a:pt x="6738" y="0"/>
                  <a:pt x="-3554" y="21600"/>
                  <a:pt x="1240" y="21600"/>
                </a:cubicBezTo>
                <a:cubicBezTo>
                  <a:pt x="1631" y="21600"/>
                  <a:pt x="2074" y="21504"/>
                  <a:pt x="2621" y="21215"/>
                </a:cubicBezTo>
                <a:cubicBezTo>
                  <a:pt x="13460" y="14902"/>
                  <a:pt x="18046" y="7884"/>
                  <a:pt x="13460" y="865"/>
                </a:cubicBezTo>
                <a:cubicBezTo>
                  <a:pt x="13043" y="256"/>
                  <a:pt x="12522" y="0"/>
                  <a:pt x="1194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0" name="Google Shape;2000;p135"/>
          <p:cNvSpPr/>
          <p:nvPr/>
        </p:nvSpPr>
        <p:spPr>
          <a:xfrm>
            <a:off x="818653" y="2011443"/>
            <a:ext cx="33790" cy="15388"/>
          </a:xfrm>
          <a:custGeom>
            <a:avLst/>
            <a:gdLst/>
            <a:ahLst/>
            <a:cxnLst/>
            <a:rect l="l" t="t" r="r" b="b"/>
            <a:pathLst>
              <a:path w="15514" h="21600" extrusionOk="0">
                <a:moveTo>
                  <a:pt x="12119" y="0"/>
                </a:moveTo>
                <a:cubicBezTo>
                  <a:pt x="6759" y="0"/>
                  <a:pt x="-2980" y="19950"/>
                  <a:pt x="884" y="21413"/>
                </a:cubicBezTo>
                <a:cubicBezTo>
                  <a:pt x="1104" y="21563"/>
                  <a:pt x="1325" y="21600"/>
                  <a:pt x="1534" y="21600"/>
                </a:cubicBezTo>
                <a:cubicBezTo>
                  <a:pt x="4061" y="21600"/>
                  <a:pt x="5447" y="13200"/>
                  <a:pt x="8672" y="13200"/>
                </a:cubicBezTo>
                <a:cubicBezTo>
                  <a:pt x="12168" y="13200"/>
                  <a:pt x="18620" y="6637"/>
                  <a:pt x="13775" y="862"/>
                </a:cubicBezTo>
                <a:cubicBezTo>
                  <a:pt x="13309" y="300"/>
                  <a:pt x="12745" y="0"/>
                  <a:pt x="1211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1" name="Google Shape;2001;p135"/>
          <p:cNvSpPr/>
          <p:nvPr/>
        </p:nvSpPr>
        <p:spPr>
          <a:xfrm>
            <a:off x="768853" y="1837851"/>
            <a:ext cx="36582" cy="19958"/>
          </a:xfrm>
          <a:custGeom>
            <a:avLst/>
            <a:gdLst/>
            <a:ahLst/>
            <a:cxnLst/>
            <a:rect l="l" t="t" r="r" b="b"/>
            <a:pathLst>
              <a:path w="19627" h="21600" extrusionOk="0">
                <a:moveTo>
                  <a:pt x="7412" y="0"/>
                </a:moveTo>
                <a:cubicBezTo>
                  <a:pt x="4130" y="0"/>
                  <a:pt x="-772" y="5407"/>
                  <a:pt x="102" y="11133"/>
                </a:cubicBezTo>
                <a:cubicBezTo>
                  <a:pt x="1106" y="17176"/>
                  <a:pt x="7627" y="21600"/>
                  <a:pt x="12472" y="21600"/>
                </a:cubicBezTo>
                <a:cubicBezTo>
                  <a:pt x="13747" y="21600"/>
                  <a:pt x="14894" y="21311"/>
                  <a:pt x="15811" y="20646"/>
                </a:cubicBezTo>
                <a:cubicBezTo>
                  <a:pt x="19581" y="19373"/>
                  <a:pt x="20828" y="9860"/>
                  <a:pt x="18320" y="4800"/>
                </a:cubicBezTo>
                <a:cubicBezTo>
                  <a:pt x="17761" y="3672"/>
                  <a:pt x="17144" y="3267"/>
                  <a:pt x="16485" y="3267"/>
                </a:cubicBezTo>
                <a:cubicBezTo>
                  <a:pt x="14665" y="3267"/>
                  <a:pt x="12658" y="6419"/>
                  <a:pt x="11368" y="6419"/>
                </a:cubicBezTo>
                <a:cubicBezTo>
                  <a:pt x="10766" y="6419"/>
                  <a:pt x="10322" y="5696"/>
                  <a:pt x="10150" y="3528"/>
                </a:cubicBezTo>
                <a:cubicBezTo>
                  <a:pt x="9964" y="1041"/>
                  <a:pt x="8846" y="0"/>
                  <a:pt x="74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2002" name="Google Shape;2002;p135"/>
          <p:cNvGrpSpPr/>
          <p:nvPr/>
        </p:nvGrpSpPr>
        <p:grpSpPr>
          <a:xfrm>
            <a:off x="796046" y="899982"/>
            <a:ext cx="4900262" cy="3716902"/>
            <a:chOff x="2447499" y="1638934"/>
            <a:chExt cx="5954973" cy="4516911"/>
          </a:xfrm>
        </p:grpSpPr>
        <p:sp>
          <p:nvSpPr>
            <p:cNvPr id="2003" name="Google Shape;2003;p135"/>
            <p:cNvSpPr/>
            <p:nvPr/>
          </p:nvSpPr>
          <p:spPr>
            <a:xfrm>
              <a:off x="5831822" y="4001240"/>
              <a:ext cx="836532" cy="705073"/>
            </a:xfrm>
            <a:custGeom>
              <a:avLst/>
              <a:gdLst/>
              <a:ahLst/>
              <a:cxnLst/>
              <a:rect l="l" t="t" r="r" b="b"/>
              <a:pathLst>
                <a:path w="21230" h="21600" extrusionOk="0">
                  <a:moveTo>
                    <a:pt x="8820" y="0"/>
                  </a:moveTo>
                  <a:cubicBezTo>
                    <a:pt x="7806" y="0"/>
                    <a:pt x="5128" y="829"/>
                    <a:pt x="4277" y="1856"/>
                  </a:cubicBezTo>
                  <a:cubicBezTo>
                    <a:pt x="3291" y="3199"/>
                    <a:pt x="884" y="2675"/>
                    <a:pt x="822" y="3348"/>
                  </a:cubicBezTo>
                  <a:cubicBezTo>
                    <a:pt x="771" y="3777"/>
                    <a:pt x="551" y="4056"/>
                    <a:pt x="337" y="4056"/>
                  </a:cubicBezTo>
                  <a:cubicBezTo>
                    <a:pt x="292" y="4056"/>
                    <a:pt x="247" y="4042"/>
                    <a:pt x="205" y="4018"/>
                  </a:cubicBezTo>
                  <a:cubicBezTo>
                    <a:pt x="205" y="4093"/>
                    <a:pt x="205" y="4239"/>
                    <a:pt x="267" y="4389"/>
                  </a:cubicBezTo>
                  <a:cubicBezTo>
                    <a:pt x="453" y="5358"/>
                    <a:pt x="453" y="6326"/>
                    <a:pt x="205" y="7295"/>
                  </a:cubicBezTo>
                  <a:cubicBezTo>
                    <a:pt x="-164" y="7965"/>
                    <a:pt x="19" y="8114"/>
                    <a:pt x="329" y="8414"/>
                  </a:cubicBezTo>
                  <a:cubicBezTo>
                    <a:pt x="698" y="8709"/>
                    <a:pt x="884" y="9233"/>
                    <a:pt x="822" y="9753"/>
                  </a:cubicBezTo>
                  <a:cubicBezTo>
                    <a:pt x="822" y="10202"/>
                    <a:pt x="1069" y="10202"/>
                    <a:pt x="1131" y="11242"/>
                  </a:cubicBezTo>
                  <a:cubicBezTo>
                    <a:pt x="1131" y="11990"/>
                    <a:pt x="1314" y="12809"/>
                    <a:pt x="1686" y="13404"/>
                  </a:cubicBezTo>
                  <a:cubicBezTo>
                    <a:pt x="1872" y="13778"/>
                    <a:pt x="1872" y="14298"/>
                    <a:pt x="1748" y="14672"/>
                  </a:cubicBezTo>
                  <a:cubicBezTo>
                    <a:pt x="2117" y="15042"/>
                    <a:pt x="2551" y="15342"/>
                    <a:pt x="3044" y="15637"/>
                  </a:cubicBezTo>
                  <a:cubicBezTo>
                    <a:pt x="4094" y="16086"/>
                    <a:pt x="4463" y="16460"/>
                    <a:pt x="4525" y="16905"/>
                  </a:cubicBezTo>
                  <a:cubicBezTo>
                    <a:pt x="4570" y="17232"/>
                    <a:pt x="5043" y="17755"/>
                    <a:pt x="5389" y="17755"/>
                  </a:cubicBezTo>
                  <a:cubicBezTo>
                    <a:pt x="5519" y="17755"/>
                    <a:pt x="5632" y="17684"/>
                    <a:pt x="5696" y="17500"/>
                  </a:cubicBezTo>
                  <a:cubicBezTo>
                    <a:pt x="5806" y="17235"/>
                    <a:pt x="5967" y="17164"/>
                    <a:pt x="6153" y="17164"/>
                  </a:cubicBezTo>
                  <a:cubicBezTo>
                    <a:pt x="6384" y="17164"/>
                    <a:pt x="6657" y="17279"/>
                    <a:pt x="6933" y="17279"/>
                  </a:cubicBezTo>
                  <a:cubicBezTo>
                    <a:pt x="7426" y="17279"/>
                    <a:pt x="7488" y="17874"/>
                    <a:pt x="7549" y="18248"/>
                  </a:cubicBezTo>
                  <a:cubicBezTo>
                    <a:pt x="7611" y="18619"/>
                    <a:pt x="8659" y="18469"/>
                    <a:pt x="9031" y="18768"/>
                  </a:cubicBezTo>
                  <a:cubicBezTo>
                    <a:pt x="9400" y="18993"/>
                    <a:pt x="9524" y="20033"/>
                    <a:pt x="10019" y="20407"/>
                  </a:cubicBezTo>
                  <a:cubicBezTo>
                    <a:pt x="10123" y="20478"/>
                    <a:pt x="10225" y="20505"/>
                    <a:pt x="10321" y="20505"/>
                  </a:cubicBezTo>
                  <a:cubicBezTo>
                    <a:pt x="10673" y="20505"/>
                    <a:pt x="10971" y="20145"/>
                    <a:pt x="11236" y="20145"/>
                  </a:cubicBezTo>
                  <a:cubicBezTo>
                    <a:pt x="11284" y="20145"/>
                    <a:pt x="11329" y="20155"/>
                    <a:pt x="11377" y="20182"/>
                  </a:cubicBezTo>
                  <a:cubicBezTo>
                    <a:pt x="11754" y="20437"/>
                    <a:pt x="12216" y="20587"/>
                    <a:pt x="12666" y="20587"/>
                  </a:cubicBezTo>
                  <a:cubicBezTo>
                    <a:pt x="12880" y="20587"/>
                    <a:pt x="13092" y="20553"/>
                    <a:pt x="13289" y="20482"/>
                  </a:cubicBezTo>
                  <a:cubicBezTo>
                    <a:pt x="13416" y="20420"/>
                    <a:pt x="13531" y="20397"/>
                    <a:pt x="13644" y="20397"/>
                  </a:cubicBezTo>
                  <a:cubicBezTo>
                    <a:pt x="14013" y="20397"/>
                    <a:pt x="14325" y="20655"/>
                    <a:pt x="14776" y="20655"/>
                  </a:cubicBezTo>
                  <a:cubicBezTo>
                    <a:pt x="14852" y="20655"/>
                    <a:pt x="14933" y="20648"/>
                    <a:pt x="15018" y="20631"/>
                  </a:cubicBezTo>
                  <a:cubicBezTo>
                    <a:pt x="15635" y="20631"/>
                    <a:pt x="16313" y="20781"/>
                    <a:pt x="16930" y="21226"/>
                  </a:cubicBezTo>
                  <a:cubicBezTo>
                    <a:pt x="17299" y="21450"/>
                    <a:pt x="17733" y="21600"/>
                    <a:pt x="18226" y="21600"/>
                  </a:cubicBezTo>
                  <a:cubicBezTo>
                    <a:pt x="18349" y="21226"/>
                    <a:pt x="18102" y="20033"/>
                    <a:pt x="18102" y="19737"/>
                  </a:cubicBezTo>
                  <a:cubicBezTo>
                    <a:pt x="18780" y="18843"/>
                    <a:pt x="19462" y="17949"/>
                    <a:pt x="20200" y="17055"/>
                  </a:cubicBezTo>
                  <a:cubicBezTo>
                    <a:pt x="20509" y="16681"/>
                    <a:pt x="21002" y="16681"/>
                    <a:pt x="21188" y="16086"/>
                  </a:cubicBezTo>
                  <a:cubicBezTo>
                    <a:pt x="21436" y="15566"/>
                    <a:pt x="20509" y="13778"/>
                    <a:pt x="20324" y="13404"/>
                  </a:cubicBezTo>
                  <a:cubicBezTo>
                    <a:pt x="20079" y="12585"/>
                    <a:pt x="20017" y="11765"/>
                    <a:pt x="20141" y="10946"/>
                  </a:cubicBezTo>
                  <a:cubicBezTo>
                    <a:pt x="20324" y="10276"/>
                    <a:pt x="19400" y="9977"/>
                    <a:pt x="19400" y="9529"/>
                  </a:cubicBezTo>
                  <a:cubicBezTo>
                    <a:pt x="19400" y="9083"/>
                    <a:pt x="20200" y="8339"/>
                    <a:pt x="20695" y="8114"/>
                  </a:cubicBezTo>
                  <a:cubicBezTo>
                    <a:pt x="21126" y="7815"/>
                    <a:pt x="20940" y="6102"/>
                    <a:pt x="20571" y="5657"/>
                  </a:cubicBezTo>
                  <a:cubicBezTo>
                    <a:pt x="20141" y="5133"/>
                    <a:pt x="19955" y="4314"/>
                    <a:pt x="20200" y="3569"/>
                  </a:cubicBezTo>
                  <a:cubicBezTo>
                    <a:pt x="20448" y="2750"/>
                    <a:pt x="18721" y="2080"/>
                    <a:pt x="18473" y="2080"/>
                  </a:cubicBezTo>
                  <a:cubicBezTo>
                    <a:pt x="18473" y="2080"/>
                    <a:pt x="18411" y="2006"/>
                    <a:pt x="18411" y="1931"/>
                  </a:cubicBezTo>
                  <a:cubicBezTo>
                    <a:pt x="17778" y="2002"/>
                    <a:pt x="17153" y="2036"/>
                    <a:pt x="16530" y="2036"/>
                  </a:cubicBezTo>
                  <a:cubicBezTo>
                    <a:pt x="15209" y="2036"/>
                    <a:pt x="13911" y="1887"/>
                    <a:pt x="12610" y="1632"/>
                  </a:cubicBezTo>
                  <a:lnTo>
                    <a:pt x="11498" y="1112"/>
                  </a:lnTo>
                  <a:cubicBezTo>
                    <a:pt x="11222" y="1581"/>
                    <a:pt x="10844" y="1870"/>
                    <a:pt x="10414" y="1870"/>
                  </a:cubicBezTo>
                  <a:cubicBezTo>
                    <a:pt x="10366" y="1870"/>
                    <a:pt x="10315" y="1863"/>
                    <a:pt x="10264" y="1856"/>
                  </a:cubicBezTo>
                  <a:cubicBezTo>
                    <a:pt x="9279" y="1856"/>
                    <a:pt x="9217" y="666"/>
                    <a:pt x="9217" y="143"/>
                  </a:cubicBezTo>
                  <a:cubicBezTo>
                    <a:pt x="9203" y="44"/>
                    <a:pt x="9056" y="0"/>
                    <a:pt x="882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4" name="Google Shape;2004;p135"/>
            <p:cNvSpPr/>
            <p:nvPr/>
          </p:nvSpPr>
          <p:spPr>
            <a:xfrm>
              <a:off x="5954020" y="5159264"/>
              <a:ext cx="313723" cy="308152"/>
            </a:xfrm>
            <a:custGeom>
              <a:avLst/>
              <a:gdLst/>
              <a:ahLst/>
              <a:cxnLst/>
              <a:rect l="l" t="t" r="r" b="b"/>
              <a:pathLst>
                <a:path w="21315" h="21600" extrusionOk="0">
                  <a:moveTo>
                    <a:pt x="5945" y="0"/>
                  </a:moveTo>
                  <a:cubicBezTo>
                    <a:pt x="5003" y="0"/>
                    <a:pt x="4068" y="1159"/>
                    <a:pt x="3201" y="1159"/>
                  </a:cubicBezTo>
                  <a:cubicBezTo>
                    <a:pt x="3020" y="1159"/>
                    <a:pt x="2831" y="1105"/>
                    <a:pt x="2658" y="972"/>
                  </a:cubicBezTo>
                  <a:cubicBezTo>
                    <a:pt x="2334" y="692"/>
                    <a:pt x="1972" y="560"/>
                    <a:pt x="1617" y="560"/>
                  </a:cubicBezTo>
                  <a:cubicBezTo>
                    <a:pt x="720" y="560"/>
                    <a:pt x="-109" y="1400"/>
                    <a:pt x="12" y="2512"/>
                  </a:cubicBezTo>
                  <a:cubicBezTo>
                    <a:pt x="177" y="4045"/>
                    <a:pt x="2824" y="4892"/>
                    <a:pt x="2824" y="6938"/>
                  </a:cubicBezTo>
                  <a:cubicBezTo>
                    <a:pt x="2824" y="8984"/>
                    <a:pt x="7777" y="12056"/>
                    <a:pt x="7611" y="13417"/>
                  </a:cubicBezTo>
                  <a:cubicBezTo>
                    <a:pt x="7611" y="14102"/>
                    <a:pt x="10755" y="16319"/>
                    <a:pt x="12572" y="19212"/>
                  </a:cubicBezTo>
                  <a:cubicBezTo>
                    <a:pt x="13560" y="19897"/>
                    <a:pt x="14555" y="20752"/>
                    <a:pt x="15543" y="21600"/>
                  </a:cubicBezTo>
                  <a:cubicBezTo>
                    <a:pt x="15708" y="20916"/>
                    <a:pt x="15874" y="20239"/>
                    <a:pt x="15874" y="19554"/>
                  </a:cubicBezTo>
                  <a:cubicBezTo>
                    <a:pt x="15543" y="18364"/>
                    <a:pt x="19342" y="12398"/>
                    <a:pt x="20337" y="12398"/>
                  </a:cubicBezTo>
                  <a:cubicBezTo>
                    <a:pt x="21325" y="12398"/>
                    <a:pt x="21491" y="6938"/>
                    <a:pt x="21159" y="3874"/>
                  </a:cubicBezTo>
                  <a:cubicBezTo>
                    <a:pt x="19508" y="2683"/>
                    <a:pt x="17691" y="1657"/>
                    <a:pt x="15708" y="972"/>
                  </a:cubicBezTo>
                  <a:cubicBezTo>
                    <a:pt x="12572" y="972"/>
                    <a:pt x="9594" y="638"/>
                    <a:pt x="6458" y="124"/>
                  </a:cubicBezTo>
                  <a:cubicBezTo>
                    <a:pt x="6284" y="39"/>
                    <a:pt x="6118" y="0"/>
                    <a:pt x="594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5" name="Google Shape;2005;p135"/>
            <p:cNvSpPr/>
            <p:nvPr/>
          </p:nvSpPr>
          <p:spPr>
            <a:xfrm>
              <a:off x="5796183" y="5007799"/>
              <a:ext cx="469272" cy="423116"/>
            </a:xfrm>
            <a:custGeom>
              <a:avLst/>
              <a:gdLst/>
              <a:ahLst/>
              <a:cxnLst/>
              <a:rect l="l" t="t" r="r" b="b"/>
              <a:pathLst>
                <a:path w="21600" h="21600" extrusionOk="0">
                  <a:moveTo>
                    <a:pt x="10072" y="0"/>
                  </a:moveTo>
                  <a:cubicBezTo>
                    <a:pt x="9398" y="748"/>
                    <a:pt x="8504" y="1365"/>
                    <a:pt x="7610" y="1864"/>
                  </a:cubicBezTo>
                  <a:cubicBezTo>
                    <a:pt x="6936" y="1988"/>
                    <a:pt x="7386" y="4096"/>
                    <a:pt x="6711" y="4096"/>
                  </a:cubicBezTo>
                  <a:cubicBezTo>
                    <a:pt x="5930" y="4096"/>
                    <a:pt x="5368" y="5586"/>
                    <a:pt x="5261" y="6209"/>
                  </a:cubicBezTo>
                  <a:cubicBezTo>
                    <a:pt x="5235" y="6311"/>
                    <a:pt x="5143" y="6350"/>
                    <a:pt x="5011" y="6350"/>
                  </a:cubicBezTo>
                  <a:cubicBezTo>
                    <a:pt x="4597" y="6350"/>
                    <a:pt x="3785" y="5999"/>
                    <a:pt x="3197" y="5999"/>
                  </a:cubicBezTo>
                  <a:cubicBezTo>
                    <a:pt x="3044" y="5999"/>
                    <a:pt x="2906" y="6022"/>
                    <a:pt x="2794" y="6084"/>
                  </a:cubicBezTo>
                  <a:cubicBezTo>
                    <a:pt x="1788" y="6333"/>
                    <a:pt x="894" y="6583"/>
                    <a:pt x="0" y="6707"/>
                  </a:cubicBezTo>
                  <a:cubicBezTo>
                    <a:pt x="107" y="7574"/>
                    <a:pt x="0" y="8690"/>
                    <a:pt x="669" y="8690"/>
                  </a:cubicBezTo>
                  <a:cubicBezTo>
                    <a:pt x="817" y="8690"/>
                    <a:pt x="981" y="8690"/>
                    <a:pt x="1154" y="8690"/>
                  </a:cubicBezTo>
                  <a:cubicBezTo>
                    <a:pt x="2263" y="8690"/>
                    <a:pt x="3708" y="8780"/>
                    <a:pt x="3805" y="10180"/>
                  </a:cubicBezTo>
                  <a:cubicBezTo>
                    <a:pt x="3918" y="11919"/>
                    <a:pt x="6492" y="15522"/>
                    <a:pt x="7386" y="16762"/>
                  </a:cubicBezTo>
                  <a:cubicBezTo>
                    <a:pt x="8279" y="18003"/>
                    <a:pt x="10522" y="17629"/>
                    <a:pt x="10629" y="18745"/>
                  </a:cubicBezTo>
                  <a:cubicBezTo>
                    <a:pt x="10741" y="19742"/>
                    <a:pt x="12309" y="20733"/>
                    <a:pt x="14102" y="20858"/>
                  </a:cubicBezTo>
                  <a:cubicBezTo>
                    <a:pt x="14771" y="20983"/>
                    <a:pt x="15333" y="21232"/>
                    <a:pt x="15782" y="21600"/>
                  </a:cubicBezTo>
                  <a:cubicBezTo>
                    <a:pt x="14552" y="19617"/>
                    <a:pt x="12422" y="18003"/>
                    <a:pt x="12422" y="17380"/>
                  </a:cubicBezTo>
                  <a:cubicBezTo>
                    <a:pt x="12534" y="16638"/>
                    <a:pt x="9178" y="14275"/>
                    <a:pt x="9178" y="12786"/>
                  </a:cubicBezTo>
                  <a:cubicBezTo>
                    <a:pt x="9178" y="11171"/>
                    <a:pt x="7386" y="10678"/>
                    <a:pt x="7273" y="9562"/>
                  </a:cubicBezTo>
                  <a:cubicBezTo>
                    <a:pt x="7191" y="8724"/>
                    <a:pt x="7799" y="8095"/>
                    <a:pt x="8438" y="8095"/>
                  </a:cubicBezTo>
                  <a:cubicBezTo>
                    <a:pt x="8652" y="8095"/>
                    <a:pt x="8867" y="8163"/>
                    <a:pt x="9066" y="8316"/>
                  </a:cubicBezTo>
                  <a:cubicBezTo>
                    <a:pt x="9204" y="8452"/>
                    <a:pt x="9352" y="8509"/>
                    <a:pt x="9495" y="8509"/>
                  </a:cubicBezTo>
                  <a:cubicBezTo>
                    <a:pt x="10087" y="8509"/>
                    <a:pt x="10726" y="7648"/>
                    <a:pt x="11375" y="7648"/>
                  </a:cubicBezTo>
                  <a:cubicBezTo>
                    <a:pt x="11461" y="7648"/>
                    <a:pt x="11548" y="7659"/>
                    <a:pt x="11640" y="7699"/>
                  </a:cubicBezTo>
                  <a:cubicBezTo>
                    <a:pt x="13765" y="8197"/>
                    <a:pt x="15782" y="8441"/>
                    <a:pt x="17907" y="8441"/>
                  </a:cubicBezTo>
                  <a:cubicBezTo>
                    <a:pt x="19251" y="8939"/>
                    <a:pt x="20481" y="9687"/>
                    <a:pt x="21600" y="10554"/>
                  </a:cubicBezTo>
                  <a:cubicBezTo>
                    <a:pt x="21488" y="10304"/>
                    <a:pt x="21488" y="9930"/>
                    <a:pt x="21375" y="9562"/>
                  </a:cubicBezTo>
                  <a:cubicBezTo>
                    <a:pt x="20931" y="8316"/>
                    <a:pt x="21375" y="6826"/>
                    <a:pt x="20144" y="6333"/>
                  </a:cubicBezTo>
                  <a:cubicBezTo>
                    <a:pt x="19475" y="5959"/>
                    <a:pt x="19138" y="4719"/>
                    <a:pt x="19026" y="3478"/>
                  </a:cubicBezTo>
                  <a:lnTo>
                    <a:pt x="17682" y="3971"/>
                  </a:lnTo>
                  <a:cubicBezTo>
                    <a:pt x="17386" y="4039"/>
                    <a:pt x="17013" y="4079"/>
                    <a:pt x="16610" y="4079"/>
                  </a:cubicBezTo>
                  <a:cubicBezTo>
                    <a:pt x="15476" y="4079"/>
                    <a:pt x="14087" y="3773"/>
                    <a:pt x="13428" y="2855"/>
                  </a:cubicBezTo>
                  <a:cubicBezTo>
                    <a:pt x="12422" y="1739"/>
                    <a:pt x="11303" y="748"/>
                    <a:pt x="1007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6" name="Google Shape;2006;p135"/>
            <p:cNvSpPr/>
            <p:nvPr/>
          </p:nvSpPr>
          <p:spPr>
            <a:xfrm>
              <a:off x="6248473" y="5452879"/>
              <a:ext cx="160460" cy="330680"/>
            </a:xfrm>
            <a:custGeom>
              <a:avLst/>
              <a:gdLst/>
              <a:ahLst/>
              <a:cxnLst/>
              <a:rect l="l" t="t" r="r" b="b"/>
              <a:pathLst>
                <a:path w="20962" h="21600" extrusionOk="0">
                  <a:moveTo>
                    <a:pt x="5712" y="0"/>
                  </a:moveTo>
                  <a:cubicBezTo>
                    <a:pt x="3812" y="0"/>
                    <a:pt x="942" y="2059"/>
                    <a:pt x="0" y="4124"/>
                  </a:cubicBezTo>
                  <a:cubicBezTo>
                    <a:pt x="4450" y="5400"/>
                    <a:pt x="6349" y="6350"/>
                    <a:pt x="3175" y="7937"/>
                  </a:cubicBezTo>
                  <a:cubicBezTo>
                    <a:pt x="0" y="9524"/>
                    <a:pt x="-638" y="15091"/>
                    <a:pt x="2856" y="16678"/>
                  </a:cubicBezTo>
                  <a:cubicBezTo>
                    <a:pt x="6668" y="18106"/>
                    <a:pt x="7306" y="20803"/>
                    <a:pt x="10481" y="21600"/>
                  </a:cubicBezTo>
                  <a:cubicBezTo>
                    <a:pt x="11757" y="20172"/>
                    <a:pt x="12380" y="18585"/>
                    <a:pt x="13975" y="18425"/>
                  </a:cubicBezTo>
                  <a:cubicBezTo>
                    <a:pt x="16512" y="18266"/>
                    <a:pt x="14931" y="17150"/>
                    <a:pt x="16830" y="16200"/>
                  </a:cubicBezTo>
                  <a:cubicBezTo>
                    <a:pt x="18425" y="15243"/>
                    <a:pt x="20005" y="14134"/>
                    <a:pt x="20643" y="12866"/>
                  </a:cubicBezTo>
                  <a:cubicBezTo>
                    <a:pt x="20643" y="12706"/>
                    <a:pt x="20962" y="12706"/>
                    <a:pt x="20962" y="12706"/>
                  </a:cubicBezTo>
                  <a:cubicBezTo>
                    <a:pt x="17468" y="11278"/>
                    <a:pt x="15250" y="10322"/>
                    <a:pt x="14294" y="8894"/>
                  </a:cubicBezTo>
                  <a:cubicBezTo>
                    <a:pt x="13975" y="6828"/>
                    <a:pt x="14294" y="4762"/>
                    <a:pt x="15569" y="2856"/>
                  </a:cubicBezTo>
                  <a:cubicBezTo>
                    <a:pt x="12699" y="1587"/>
                    <a:pt x="9205" y="631"/>
                    <a:pt x="571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7" name="Google Shape;2007;p135"/>
            <p:cNvSpPr/>
            <p:nvPr/>
          </p:nvSpPr>
          <p:spPr>
            <a:xfrm>
              <a:off x="5438650" y="4718404"/>
              <a:ext cx="646817" cy="301607"/>
            </a:xfrm>
            <a:custGeom>
              <a:avLst/>
              <a:gdLst/>
              <a:ahLst/>
              <a:cxnLst/>
              <a:rect l="l" t="t" r="r" b="b"/>
              <a:pathLst>
                <a:path w="21358" h="21600" extrusionOk="0">
                  <a:moveTo>
                    <a:pt x="15338" y="0"/>
                  </a:moveTo>
                  <a:cubicBezTo>
                    <a:pt x="15257" y="1049"/>
                    <a:pt x="15096" y="1915"/>
                    <a:pt x="14854" y="2964"/>
                  </a:cubicBezTo>
                  <a:cubicBezTo>
                    <a:pt x="14719" y="3457"/>
                    <a:pt x="14228" y="3672"/>
                    <a:pt x="13663" y="3672"/>
                  </a:cubicBezTo>
                  <a:cubicBezTo>
                    <a:pt x="13227" y="3672"/>
                    <a:pt x="12751" y="3536"/>
                    <a:pt x="12366" y="3314"/>
                  </a:cubicBezTo>
                  <a:cubicBezTo>
                    <a:pt x="12044" y="4005"/>
                    <a:pt x="10919" y="4705"/>
                    <a:pt x="10761" y="5746"/>
                  </a:cubicBezTo>
                  <a:cubicBezTo>
                    <a:pt x="10600" y="6795"/>
                    <a:pt x="9153" y="6270"/>
                    <a:pt x="9636" y="9751"/>
                  </a:cubicBezTo>
                  <a:cubicBezTo>
                    <a:pt x="9856" y="11666"/>
                    <a:pt x="9618" y="12159"/>
                    <a:pt x="9277" y="12159"/>
                  </a:cubicBezTo>
                  <a:cubicBezTo>
                    <a:pt x="8995" y="12159"/>
                    <a:pt x="8647" y="11825"/>
                    <a:pt x="8431" y="11674"/>
                  </a:cubicBezTo>
                  <a:cubicBezTo>
                    <a:pt x="8178" y="11587"/>
                    <a:pt x="7925" y="11539"/>
                    <a:pt x="7673" y="11539"/>
                  </a:cubicBezTo>
                  <a:cubicBezTo>
                    <a:pt x="6892" y="11539"/>
                    <a:pt x="6130" y="11968"/>
                    <a:pt x="5459" y="12890"/>
                  </a:cubicBezTo>
                  <a:cubicBezTo>
                    <a:pt x="5181" y="13399"/>
                    <a:pt x="4844" y="13669"/>
                    <a:pt x="4503" y="13669"/>
                  </a:cubicBezTo>
                  <a:cubicBezTo>
                    <a:pt x="4258" y="13669"/>
                    <a:pt x="4008" y="13526"/>
                    <a:pt x="3774" y="13240"/>
                  </a:cubicBezTo>
                  <a:cubicBezTo>
                    <a:pt x="3539" y="12874"/>
                    <a:pt x="3279" y="12691"/>
                    <a:pt x="3023" y="12691"/>
                  </a:cubicBezTo>
                  <a:cubicBezTo>
                    <a:pt x="2667" y="12691"/>
                    <a:pt x="2323" y="13049"/>
                    <a:pt x="2088" y="13764"/>
                  </a:cubicBezTo>
                  <a:cubicBezTo>
                    <a:pt x="2004" y="14058"/>
                    <a:pt x="1902" y="14170"/>
                    <a:pt x="1795" y="14170"/>
                  </a:cubicBezTo>
                  <a:cubicBezTo>
                    <a:pt x="1403" y="14170"/>
                    <a:pt x="890" y="12707"/>
                    <a:pt x="458" y="12707"/>
                  </a:cubicBezTo>
                  <a:cubicBezTo>
                    <a:pt x="440" y="12707"/>
                    <a:pt x="421" y="12707"/>
                    <a:pt x="403" y="12715"/>
                  </a:cubicBezTo>
                  <a:cubicBezTo>
                    <a:pt x="-242" y="12890"/>
                    <a:pt x="80" y="15679"/>
                    <a:pt x="80" y="16196"/>
                  </a:cubicBezTo>
                  <a:cubicBezTo>
                    <a:pt x="80" y="16800"/>
                    <a:pt x="736" y="18048"/>
                    <a:pt x="1275" y="18048"/>
                  </a:cubicBezTo>
                  <a:cubicBezTo>
                    <a:pt x="1363" y="18048"/>
                    <a:pt x="1447" y="18016"/>
                    <a:pt x="1524" y="17944"/>
                  </a:cubicBezTo>
                  <a:cubicBezTo>
                    <a:pt x="1693" y="17849"/>
                    <a:pt x="1858" y="17809"/>
                    <a:pt x="2022" y="17809"/>
                  </a:cubicBezTo>
                  <a:cubicBezTo>
                    <a:pt x="2495" y="17809"/>
                    <a:pt x="2957" y="18167"/>
                    <a:pt x="3371" y="18811"/>
                  </a:cubicBezTo>
                  <a:cubicBezTo>
                    <a:pt x="3473" y="18954"/>
                    <a:pt x="3594" y="19017"/>
                    <a:pt x="3730" y="19017"/>
                  </a:cubicBezTo>
                  <a:cubicBezTo>
                    <a:pt x="4232" y="19017"/>
                    <a:pt x="4884" y="18143"/>
                    <a:pt x="5141" y="17595"/>
                  </a:cubicBezTo>
                  <a:cubicBezTo>
                    <a:pt x="5459" y="16721"/>
                    <a:pt x="7306" y="16721"/>
                    <a:pt x="7467" y="16721"/>
                  </a:cubicBezTo>
                  <a:cubicBezTo>
                    <a:pt x="7709" y="16721"/>
                    <a:pt x="7709" y="18985"/>
                    <a:pt x="8032" y="19510"/>
                  </a:cubicBezTo>
                  <a:cubicBezTo>
                    <a:pt x="8915" y="20026"/>
                    <a:pt x="9798" y="20376"/>
                    <a:pt x="10681" y="20376"/>
                  </a:cubicBezTo>
                  <a:cubicBezTo>
                    <a:pt x="11806" y="20376"/>
                    <a:pt x="13411" y="21600"/>
                    <a:pt x="13891" y="21600"/>
                  </a:cubicBezTo>
                  <a:cubicBezTo>
                    <a:pt x="14455" y="21600"/>
                    <a:pt x="15257" y="19510"/>
                    <a:pt x="16463" y="19510"/>
                  </a:cubicBezTo>
                  <a:cubicBezTo>
                    <a:pt x="17525" y="19510"/>
                    <a:pt x="18159" y="18103"/>
                    <a:pt x="18427" y="18103"/>
                  </a:cubicBezTo>
                  <a:cubicBezTo>
                    <a:pt x="18441" y="18103"/>
                    <a:pt x="18456" y="18103"/>
                    <a:pt x="18467" y="18111"/>
                  </a:cubicBezTo>
                  <a:cubicBezTo>
                    <a:pt x="18548" y="17245"/>
                    <a:pt x="18628" y="16721"/>
                    <a:pt x="18870" y="16546"/>
                  </a:cubicBezTo>
                  <a:cubicBezTo>
                    <a:pt x="19354" y="16546"/>
                    <a:pt x="19031" y="14630"/>
                    <a:pt x="19354" y="13764"/>
                  </a:cubicBezTo>
                  <a:cubicBezTo>
                    <a:pt x="19658" y="12930"/>
                    <a:pt x="19160" y="11134"/>
                    <a:pt x="19607" y="11134"/>
                  </a:cubicBezTo>
                  <a:cubicBezTo>
                    <a:pt x="19629" y="11134"/>
                    <a:pt x="19651" y="11142"/>
                    <a:pt x="19673" y="11150"/>
                  </a:cubicBezTo>
                  <a:cubicBezTo>
                    <a:pt x="19859" y="11197"/>
                    <a:pt x="20043" y="11245"/>
                    <a:pt x="20215" y="11245"/>
                  </a:cubicBezTo>
                  <a:cubicBezTo>
                    <a:pt x="20633" y="11245"/>
                    <a:pt x="20959" y="10943"/>
                    <a:pt x="20959" y="9584"/>
                  </a:cubicBezTo>
                  <a:cubicBezTo>
                    <a:pt x="20959" y="8885"/>
                    <a:pt x="21120" y="8185"/>
                    <a:pt x="21358" y="7836"/>
                  </a:cubicBezTo>
                  <a:cubicBezTo>
                    <a:pt x="20878" y="6095"/>
                    <a:pt x="20475" y="4355"/>
                    <a:pt x="20237" y="2440"/>
                  </a:cubicBezTo>
                  <a:cubicBezTo>
                    <a:pt x="20237" y="2440"/>
                    <a:pt x="19727" y="2932"/>
                    <a:pt x="19163" y="2932"/>
                  </a:cubicBezTo>
                  <a:cubicBezTo>
                    <a:pt x="18775" y="2932"/>
                    <a:pt x="18361" y="2702"/>
                    <a:pt x="18068" y="1915"/>
                  </a:cubicBezTo>
                  <a:cubicBezTo>
                    <a:pt x="17265" y="0"/>
                    <a:pt x="15338" y="0"/>
                    <a:pt x="153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8" name="Google Shape;2008;p135"/>
            <p:cNvSpPr/>
            <p:nvPr/>
          </p:nvSpPr>
          <p:spPr>
            <a:xfrm>
              <a:off x="5997913" y="4759682"/>
              <a:ext cx="567526" cy="330461"/>
            </a:xfrm>
            <a:custGeom>
              <a:avLst/>
              <a:gdLst/>
              <a:ahLst/>
              <a:cxnLst/>
              <a:rect l="l" t="t" r="r" b="b"/>
              <a:pathLst>
                <a:path w="21359" h="21600" extrusionOk="0">
                  <a:moveTo>
                    <a:pt x="14805" y="0"/>
                  </a:moveTo>
                  <a:cubicBezTo>
                    <a:pt x="14379" y="0"/>
                    <a:pt x="12433" y="3503"/>
                    <a:pt x="11719" y="3503"/>
                  </a:cubicBezTo>
                  <a:cubicBezTo>
                    <a:pt x="11076" y="3503"/>
                    <a:pt x="8240" y="4142"/>
                    <a:pt x="8240" y="5570"/>
                  </a:cubicBezTo>
                  <a:cubicBezTo>
                    <a:pt x="8240" y="6238"/>
                    <a:pt x="7271" y="6644"/>
                    <a:pt x="6210" y="6644"/>
                  </a:cubicBezTo>
                  <a:cubicBezTo>
                    <a:pt x="5258" y="6644"/>
                    <a:pt x="4231" y="6318"/>
                    <a:pt x="3755" y="5570"/>
                  </a:cubicBezTo>
                  <a:cubicBezTo>
                    <a:pt x="3571" y="5251"/>
                    <a:pt x="3479" y="4932"/>
                    <a:pt x="3295" y="4613"/>
                  </a:cubicBezTo>
                  <a:cubicBezTo>
                    <a:pt x="3024" y="4932"/>
                    <a:pt x="2932" y="5570"/>
                    <a:pt x="2840" y="6201"/>
                  </a:cubicBezTo>
                  <a:cubicBezTo>
                    <a:pt x="2840" y="7449"/>
                    <a:pt x="2468" y="7725"/>
                    <a:pt x="2026" y="7725"/>
                  </a:cubicBezTo>
                  <a:cubicBezTo>
                    <a:pt x="1846" y="7725"/>
                    <a:pt x="1650" y="7681"/>
                    <a:pt x="1466" y="7638"/>
                  </a:cubicBezTo>
                  <a:cubicBezTo>
                    <a:pt x="1437" y="7630"/>
                    <a:pt x="1407" y="7623"/>
                    <a:pt x="1378" y="7623"/>
                  </a:cubicBezTo>
                  <a:cubicBezTo>
                    <a:pt x="794" y="7623"/>
                    <a:pt x="1445" y="9262"/>
                    <a:pt x="1011" y="10017"/>
                  </a:cubicBezTo>
                  <a:cubicBezTo>
                    <a:pt x="643" y="10815"/>
                    <a:pt x="1011" y="12403"/>
                    <a:pt x="459" y="12563"/>
                  </a:cubicBezTo>
                  <a:cubicBezTo>
                    <a:pt x="184" y="12563"/>
                    <a:pt x="92" y="13201"/>
                    <a:pt x="0" y="13991"/>
                  </a:cubicBezTo>
                  <a:cubicBezTo>
                    <a:pt x="276" y="14630"/>
                    <a:pt x="551" y="15428"/>
                    <a:pt x="735" y="16218"/>
                  </a:cubicBezTo>
                  <a:lnTo>
                    <a:pt x="643" y="16378"/>
                  </a:lnTo>
                  <a:cubicBezTo>
                    <a:pt x="1650" y="17335"/>
                    <a:pt x="2656" y="18604"/>
                    <a:pt x="3479" y="20033"/>
                  </a:cubicBezTo>
                  <a:cubicBezTo>
                    <a:pt x="3951" y="21201"/>
                    <a:pt x="5070" y="21600"/>
                    <a:pt x="5989" y="21600"/>
                  </a:cubicBezTo>
                  <a:cubicBezTo>
                    <a:pt x="6319" y="21600"/>
                    <a:pt x="6624" y="21549"/>
                    <a:pt x="6866" y="21462"/>
                  </a:cubicBezTo>
                  <a:cubicBezTo>
                    <a:pt x="7781" y="20991"/>
                    <a:pt x="11443" y="18924"/>
                    <a:pt x="11443" y="18924"/>
                  </a:cubicBezTo>
                  <a:cubicBezTo>
                    <a:pt x="11898" y="19083"/>
                    <a:pt x="12358" y="19395"/>
                    <a:pt x="12909" y="19555"/>
                  </a:cubicBezTo>
                  <a:lnTo>
                    <a:pt x="13824" y="19874"/>
                  </a:lnTo>
                  <a:cubicBezTo>
                    <a:pt x="14463" y="19243"/>
                    <a:pt x="15194" y="18285"/>
                    <a:pt x="15745" y="17335"/>
                  </a:cubicBezTo>
                  <a:cubicBezTo>
                    <a:pt x="16843" y="15580"/>
                    <a:pt x="18309" y="9066"/>
                    <a:pt x="18764" y="8428"/>
                  </a:cubicBezTo>
                  <a:cubicBezTo>
                    <a:pt x="19224" y="7957"/>
                    <a:pt x="20414" y="6680"/>
                    <a:pt x="20961" y="5890"/>
                  </a:cubicBezTo>
                  <a:cubicBezTo>
                    <a:pt x="21600" y="5092"/>
                    <a:pt x="21420" y="4301"/>
                    <a:pt x="20777" y="3982"/>
                  </a:cubicBezTo>
                  <a:cubicBezTo>
                    <a:pt x="20414" y="3822"/>
                    <a:pt x="20138" y="3503"/>
                    <a:pt x="19955" y="3025"/>
                  </a:cubicBezTo>
                  <a:cubicBezTo>
                    <a:pt x="19224" y="2865"/>
                    <a:pt x="18489" y="2394"/>
                    <a:pt x="17850" y="1755"/>
                  </a:cubicBezTo>
                  <a:cubicBezTo>
                    <a:pt x="17298" y="798"/>
                    <a:pt x="15102" y="167"/>
                    <a:pt x="14830" y="7"/>
                  </a:cubicBezTo>
                  <a:cubicBezTo>
                    <a:pt x="14822" y="0"/>
                    <a:pt x="14813" y="0"/>
                    <a:pt x="1480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09" name="Google Shape;2009;p135"/>
            <p:cNvSpPr/>
            <p:nvPr/>
          </p:nvSpPr>
          <p:spPr>
            <a:xfrm>
              <a:off x="5675583" y="4480162"/>
              <a:ext cx="543710" cy="291732"/>
            </a:xfrm>
            <a:custGeom>
              <a:avLst/>
              <a:gdLst/>
              <a:ahLst/>
              <a:cxnLst/>
              <a:rect l="l" t="t" r="r" b="b"/>
              <a:pathLst>
                <a:path w="21087" h="21600" extrusionOk="0">
                  <a:moveTo>
                    <a:pt x="8731" y="0"/>
                  </a:moveTo>
                  <a:cubicBezTo>
                    <a:pt x="8731" y="353"/>
                    <a:pt x="8637" y="534"/>
                    <a:pt x="8637" y="715"/>
                  </a:cubicBezTo>
                  <a:cubicBezTo>
                    <a:pt x="8550" y="928"/>
                    <a:pt x="8426" y="1002"/>
                    <a:pt x="8279" y="1002"/>
                  </a:cubicBezTo>
                  <a:cubicBezTo>
                    <a:pt x="7952" y="1002"/>
                    <a:pt x="7513" y="616"/>
                    <a:pt x="7156" y="616"/>
                  </a:cubicBezTo>
                  <a:cubicBezTo>
                    <a:pt x="7001" y="616"/>
                    <a:pt x="6859" y="690"/>
                    <a:pt x="6752" y="896"/>
                  </a:cubicBezTo>
                  <a:cubicBezTo>
                    <a:pt x="6373" y="1799"/>
                    <a:pt x="4768" y="1980"/>
                    <a:pt x="4014" y="3418"/>
                  </a:cubicBezTo>
                  <a:cubicBezTo>
                    <a:pt x="2883" y="4856"/>
                    <a:pt x="1656" y="5759"/>
                    <a:pt x="429" y="6121"/>
                  </a:cubicBezTo>
                  <a:cubicBezTo>
                    <a:pt x="-513" y="6482"/>
                    <a:pt x="335" y="8282"/>
                    <a:pt x="714" y="9720"/>
                  </a:cubicBezTo>
                  <a:cubicBezTo>
                    <a:pt x="1092" y="10977"/>
                    <a:pt x="1092" y="14222"/>
                    <a:pt x="1845" y="15298"/>
                  </a:cubicBezTo>
                  <a:cubicBezTo>
                    <a:pt x="3072" y="16925"/>
                    <a:pt x="4298" y="18544"/>
                    <a:pt x="5430" y="20524"/>
                  </a:cubicBezTo>
                  <a:cubicBezTo>
                    <a:pt x="5430" y="20704"/>
                    <a:pt x="5430" y="20885"/>
                    <a:pt x="5430" y="21066"/>
                  </a:cubicBezTo>
                  <a:cubicBezTo>
                    <a:pt x="5882" y="21296"/>
                    <a:pt x="6442" y="21436"/>
                    <a:pt x="6954" y="21436"/>
                  </a:cubicBezTo>
                  <a:cubicBezTo>
                    <a:pt x="7617" y="21436"/>
                    <a:pt x="8193" y="21214"/>
                    <a:pt x="8353" y="20704"/>
                  </a:cubicBezTo>
                  <a:cubicBezTo>
                    <a:pt x="8637" y="19620"/>
                    <a:pt x="8826" y="18724"/>
                    <a:pt x="8921" y="17640"/>
                  </a:cubicBezTo>
                  <a:cubicBezTo>
                    <a:pt x="8921" y="17640"/>
                    <a:pt x="11184" y="17640"/>
                    <a:pt x="12127" y="19620"/>
                  </a:cubicBezTo>
                  <a:cubicBezTo>
                    <a:pt x="12501" y="20491"/>
                    <a:pt x="13039" y="20737"/>
                    <a:pt x="13521" y="20737"/>
                  </a:cubicBezTo>
                  <a:cubicBezTo>
                    <a:pt x="14141" y="20737"/>
                    <a:pt x="14675" y="20343"/>
                    <a:pt x="14675" y="20343"/>
                  </a:cubicBezTo>
                  <a:cubicBezTo>
                    <a:pt x="14675" y="20343"/>
                    <a:pt x="14765" y="20885"/>
                    <a:pt x="14954" y="21600"/>
                  </a:cubicBezTo>
                  <a:cubicBezTo>
                    <a:pt x="15144" y="20524"/>
                    <a:pt x="15522" y="19620"/>
                    <a:pt x="15897" y="19439"/>
                  </a:cubicBezTo>
                  <a:cubicBezTo>
                    <a:pt x="17123" y="19258"/>
                    <a:pt x="18350" y="18182"/>
                    <a:pt x="19107" y="16202"/>
                  </a:cubicBezTo>
                  <a:cubicBezTo>
                    <a:pt x="19671" y="14764"/>
                    <a:pt x="20330" y="13680"/>
                    <a:pt x="21087" y="12957"/>
                  </a:cubicBezTo>
                  <a:cubicBezTo>
                    <a:pt x="20614" y="11880"/>
                    <a:pt x="20330" y="10262"/>
                    <a:pt x="19860" y="9900"/>
                  </a:cubicBezTo>
                  <a:cubicBezTo>
                    <a:pt x="19292" y="9177"/>
                    <a:pt x="17786" y="9539"/>
                    <a:pt x="17597" y="8643"/>
                  </a:cubicBezTo>
                  <a:cubicBezTo>
                    <a:pt x="17502" y="7740"/>
                    <a:pt x="17407" y="6302"/>
                    <a:pt x="16749" y="6302"/>
                  </a:cubicBezTo>
                  <a:cubicBezTo>
                    <a:pt x="16349" y="6302"/>
                    <a:pt x="15927" y="6047"/>
                    <a:pt x="15561" y="6047"/>
                  </a:cubicBezTo>
                  <a:cubicBezTo>
                    <a:pt x="15230" y="6047"/>
                    <a:pt x="14946" y="6252"/>
                    <a:pt x="14765" y="7017"/>
                  </a:cubicBezTo>
                  <a:cubicBezTo>
                    <a:pt x="14696" y="7378"/>
                    <a:pt x="14554" y="7526"/>
                    <a:pt x="14382" y="7526"/>
                  </a:cubicBezTo>
                  <a:cubicBezTo>
                    <a:pt x="13861" y="7526"/>
                    <a:pt x="13048" y="6211"/>
                    <a:pt x="12975" y="5398"/>
                  </a:cubicBezTo>
                  <a:cubicBezTo>
                    <a:pt x="12880" y="4322"/>
                    <a:pt x="12316" y="3418"/>
                    <a:pt x="10711" y="2333"/>
                  </a:cubicBezTo>
                  <a:cubicBezTo>
                    <a:pt x="10052" y="1619"/>
                    <a:pt x="9390" y="896"/>
                    <a:pt x="873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0" name="Google Shape;2010;p135"/>
            <p:cNvSpPr/>
            <p:nvPr/>
          </p:nvSpPr>
          <p:spPr>
            <a:xfrm>
              <a:off x="6058721" y="4655154"/>
              <a:ext cx="491249" cy="206180"/>
            </a:xfrm>
            <a:custGeom>
              <a:avLst/>
              <a:gdLst/>
              <a:ahLst/>
              <a:cxnLst/>
              <a:rect l="l" t="t" r="r" b="b"/>
              <a:pathLst>
                <a:path w="21600" h="21600" extrusionOk="0">
                  <a:moveTo>
                    <a:pt x="6953" y="0"/>
                  </a:moveTo>
                  <a:cubicBezTo>
                    <a:pt x="6099" y="1279"/>
                    <a:pt x="5348" y="2813"/>
                    <a:pt x="4708" y="4592"/>
                  </a:cubicBezTo>
                  <a:cubicBezTo>
                    <a:pt x="3850" y="7394"/>
                    <a:pt x="2459" y="9172"/>
                    <a:pt x="1073" y="9172"/>
                  </a:cubicBezTo>
                  <a:cubicBezTo>
                    <a:pt x="537" y="9428"/>
                    <a:pt x="215" y="10707"/>
                    <a:pt x="0" y="12230"/>
                  </a:cubicBezTo>
                  <a:cubicBezTo>
                    <a:pt x="322" y="15032"/>
                    <a:pt x="966" y="17589"/>
                    <a:pt x="1713" y="19879"/>
                  </a:cubicBezTo>
                  <a:cubicBezTo>
                    <a:pt x="2269" y="21077"/>
                    <a:pt x="3469" y="21600"/>
                    <a:pt x="4582" y="21600"/>
                  </a:cubicBezTo>
                  <a:cubicBezTo>
                    <a:pt x="5821" y="21600"/>
                    <a:pt x="6953" y="20949"/>
                    <a:pt x="6953" y="19879"/>
                  </a:cubicBezTo>
                  <a:cubicBezTo>
                    <a:pt x="6953" y="17589"/>
                    <a:pt x="10266" y="16566"/>
                    <a:pt x="11017" y="16566"/>
                  </a:cubicBezTo>
                  <a:cubicBezTo>
                    <a:pt x="11851" y="16566"/>
                    <a:pt x="14125" y="10951"/>
                    <a:pt x="14623" y="10951"/>
                  </a:cubicBezTo>
                  <a:cubicBezTo>
                    <a:pt x="14633" y="10951"/>
                    <a:pt x="14642" y="10951"/>
                    <a:pt x="14652" y="10963"/>
                  </a:cubicBezTo>
                  <a:cubicBezTo>
                    <a:pt x="14969" y="11219"/>
                    <a:pt x="17536" y="12230"/>
                    <a:pt x="18180" y="13764"/>
                  </a:cubicBezTo>
                  <a:cubicBezTo>
                    <a:pt x="18926" y="14788"/>
                    <a:pt x="19785" y="15543"/>
                    <a:pt x="20639" y="16055"/>
                  </a:cubicBezTo>
                  <a:cubicBezTo>
                    <a:pt x="20209" y="15032"/>
                    <a:pt x="19892" y="14020"/>
                    <a:pt x="19785" y="12741"/>
                  </a:cubicBezTo>
                  <a:cubicBezTo>
                    <a:pt x="20209" y="10195"/>
                    <a:pt x="20746" y="7650"/>
                    <a:pt x="21493" y="5871"/>
                  </a:cubicBezTo>
                  <a:cubicBezTo>
                    <a:pt x="21493" y="5871"/>
                    <a:pt x="21493" y="5615"/>
                    <a:pt x="21600" y="5615"/>
                  </a:cubicBezTo>
                  <a:cubicBezTo>
                    <a:pt x="20853" y="5359"/>
                    <a:pt x="20102" y="4848"/>
                    <a:pt x="19356" y="4081"/>
                  </a:cubicBezTo>
                  <a:cubicBezTo>
                    <a:pt x="18551" y="2802"/>
                    <a:pt x="17594" y="2232"/>
                    <a:pt x="16614" y="2232"/>
                  </a:cubicBezTo>
                  <a:cubicBezTo>
                    <a:pt x="16423" y="2232"/>
                    <a:pt x="16233" y="2255"/>
                    <a:pt x="16043" y="2302"/>
                  </a:cubicBezTo>
                  <a:cubicBezTo>
                    <a:pt x="15965" y="2313"/>
                    <a:pt x="15891" y="2325"/>
                    <a:pt x="15818" y="2325"/>
                  </a:cubicBezTo>
                  <a:cubicBezTo>
                    <a:pt x="14925" y="2325"/>
                    <a:pt x="14345" y="1244"/>
                    <a:pt x="13652" y="1244"/>
                  </a:cubicBezTo>
                  <a:cubicBezTo>
                    <a:pt x="13462" y="1244"/>
                    <a:pt x="13262" y="1325"/>
                    <a:pt x="13047" y="1535"/>
                  </a:cubicBezTo>
                  <a:cubicBezTo>
                    <a:pt x="12705" y="1779"/>
                    <a:pt x="12349" y="1895"/>
                    <a:pt x="11993" y="1895"/>
                  </a:cubicBezTo>
                  <a:cubicBezTo>
                    <a:pt x="11237" y="1895"/>
                    <a:pt x="10461" y="1383"/>
                    <a:pt x="9734" y="512"/>
                  </a:cubicBezTo>
                  <a:cubicBezTo>
                    <a:pt x="9651" y="419"/>
                    <a:pt x="9573" y="384"/>
                    <a:pt x="9490" y="384"/>
                  </a:cubicBezTo>
                  <a:cubicBezTo>
                    <a:pt x="9031" y="384"/>
                    <a:pt x="8524" y="1616"/>
                    <a:pt x="7963" y="1616"/>
                  </a:cubicBezTo>
                  <a:cubicBezTo>
                    <a:pt x="7807" y="1616"/>
                    <a:pt x="7651" y="1523"/>
                    <a:pt x="7485" y="1279"/>
                  </a:cubicBezTo>
                  <a:cubicBezTo>
                    <a:pt x="7275" y="1023"/>
                    <a:pt x="7060" y="512"/>
                    <a:pt x="69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1" name="Google Shape;2011;p135"/>
            <p:cNvSpPr/>
            <p:nvPr/>
          </p:nvSpPr>
          <p:spPr>
            <a:xfrm>
              <a:off x="3741758" y="5509913"/>
              <a:ext cx="292012" cy="551944"/>
            </a:xfrm>
            <a:custGeom>
              <a:avLst/>
              <a:gdLst/>
              <a:ahLst/>
              <a:cxnLst/>
              <a:rect l="l" t="t" r="r" b="b"/>
              <a:pathLst>
                <a:path w="19074" h="21600" extrusionOk="0">
                  <a:moveTo>
                    <a:pt x="7090" y="0"/>
                  </a:moveTo>
                  <a:cubicBezTo>
                    <a:pt x="6742" y="0"/>
                    <a:pt x="6292" y="169"/>
                    <a:pt x="5843" y="525"/>
                  </a:cubicBezTo>
                  <a:cubicBezTo>
                    <a:pt x="5364" y="717"/>
                    <a:pt x="4893" y="908"/>
                    <a:pt x="4255" y="908"/>
                  </a:cubicBezTo>
                  <a:cubicBezTo>
                    <a:pt x="3937" y="1668"/>
                    <a:pt x="4096" y="2523"/>
                    <a:pt x="4415" y="3287"/>
                  </a:cubicBezTo>
                  <a:cubicBezTo>
                    <a:pt x="5524" y="4334"/>
                    <a:pt x="3146" y="10231"/>
                    <a:pt x="921" y="11755"/>
                  </a:cubicBezTo>
                  <a:cubicBezTo>
                    <a:pt x="-1304" y="13375"/>
                    <a:pt x="921" y="13753"/>
                    <a:pt x="3146" y="14895"/>
                  </a:cubicBezTo>
                  <a:cubicBezTo>
                    <a:pt x="5364" y="15942"/>
                    <a:pt x="3937" y="19941"/>
                    <a:pt x="3937" y="20892"/>
                  </a:cubicBezTo>
                  <a:cubicBezTo>
                    <a:pt x="3937" y="21487"/>
                    <a:pt x="4683" y="21600"/>
                    <a:pt x="5821" y="21600"/>
                  </a:cubicBezTo>
                  <a:cubicBezTo>
                    <a:pt x="6510" y="21600"/>
                    <a:pt x="7336" y="21557"/>
                    <a:pt x="8228" y="21557"/>
                  </a:cubicBezTo>
                  <a:cubicBezTo>
                    <a:pt x="9815" y="21461"/>
                    <a:pt x="11402" y="21274"/>
                    <a:pt x="12830" y="20988"/>
                  </a:cubicBezTo>
                  <a:cubicBezTo>
                    <a:pt x="12359" y="20701"/>
                    <a:pt x="12200" y="20319"/>
                    <a:pt x="12040" y="19846"/>
                  </a:cubicBezTo>
                  <a:cubicBezTo>
                    <a:pt x="12040" y="19086"/>
                    <a:pt x="12040" y="17944"/>
                    <a:pt x="14265" y="17657"/>
                  </a:cubicBezTo>
                  <a:cubicBezTo>
                    <a:pt x="16491" y="17466"/>
                    <a:pt x="13628" y="16324"/>
                    <a:pt x="12990" y="15942"/>
                  </a:cubicBezTo>
                  <a:cubicBezTo>
                    <a:pt x="12359" y="15564"/>
                    <a:pt x="13149" y="14040"/>
                    <a:pt x="14425" y="14040"/>
                  </a:cubicBezTo>
                  <a:cubicBezTo>
                    <a:pt x="15693" y="14040"/>
                    <a:pt x="14425" y="13089"/>
                    <a:pt x="12830" y="12042"/>
                  </a:cubicBezTo>
                  <a:cubicBezTo>
                    <a:pt x="11083" y="11091"/>
                    <a:pt x="12830" y="10709"/>
                    <a:pt x="14265" y="10709"/>
                  </a:cubicBezTo>
                  <a:cubicBezTo>
                    <a:pt x="15693" y="10709"/>
                    <a:pt x="13787" y="9089"/>
                    <a:pt x="15215" y="8329"/>
                  </a:cubicBezTo>
                  <a:cubicBezTo>
                    <a:pt x="16643" y="7474"/>
                    <a:pt x="14896" y="5758"/>
                    <a:pt x="14896" y="4998"/>
                  </a:cubicBezTo>
                  <a:cubicBezTo>
                    <a:pt x="14896" y="4143"/>
                    <a:pt x="16802" y="3952"/>
                    <a:pt x="18549" y="2905"/>
                  </a:cubicBezTo>
                  <a:cubicBezTo>
                    <a:pt x="20296" y="1954"/>
                    <a:pt x="17121" y="2241"/>
                    <a:pt x="17121" y="1572"/>
                  </a:cubicBezTo>
                  <a:cubicBezTo>
                    <a:pt x="17121" y="1086"/>
                    <a:pt x="16346" y="795"/>
                    <a:pt x="15374" y="795"/>
                  </a:cubicBezTo>
                  <a:cubicBezTo>
                    <a:pt x="14824" y="795"/>
                    <a:pt x="14207" y="890"/>
                    <a:pt x="13628" y="1099"/>
                  </a:cubicBezTo>
                  <a:cubicBezTo>
                    <a:pt x="13098" y="1320"/>
                    <a:pt x="12801" y="1394"/>
                    <a:pt x="12591" y="1394"/>
                  </a:cubicBezTo>
                  <a:cubicBezTo>
                    <a:pt x="12178" y="1394"/>
                    <a:pt x="12149" y="1099"/>
                    <a:pt x="11402" y="1099"/>
                  </a:cubicBezTo>
                  <a:cubicBezTo>
                    <a:pt x="10859" y="1099"/>
                    <a:pt x="10112" y="1151"/>
                    <a:pt x="9431" y="1151"/>
                  </a:cubicBezTo>
                  <a:cubicBezTo>
                    <a:pt x="8532" y="1151"/>
                    <a:pt x="7749" y="1055"/>
                    <a:pt x="7749" y="621"/>
                  </a:cubicBezTo>
                  <a:cubicBezTo>
                    <a:pt x="7749" y="217"/>
                    <a:pt x="7481" y="0"/>
                    <a:pt x="7090"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2" name="Google Shape;2012;p135"/>
            <p:cNvSpPr/>
            <p:nvPr/>
          </p:nvSpPr>
          <p:spPr>
            <a:xfrm>
              <a:off x="4867181" y="4185881"/>
              <a:ext cx="360851" cy="318586"/>
            </a:xfrm>
            <a:custGeom>
              <a:avLst/>
              <a:gdLst/>
              <a:ahLst/>
              <a:cxnLst/>
              <a:rect l="l" t="t" r="r" b="b"/>
              <a:pathLst>
                <a:path w="21513" h="21600" extrusionOk="0">
                  <a:moveTo>
                    <a:pt x="21170" y="0"/>
                  </a:moveTo>
                  <a:cubicBezTo>
                    <a:pt x="20958" y="474"/>
                    <a:pt x="20680" y="858"/>
                    <a:pt x="20323" y="858"/>
                  </a:cubicBezTo>
                  <a:cubicBezTo>
                    <a:pt x="20178" y="858"/>
                    <a:pt x="20025" y="797"/>
                    <a:pt x="19860" y="662"/>
                  </a:cubicBezTo>
                  <a:cubicBezTo>
                    <a:pt x="19410" y="339"/>
                    <a:pt x="18855" y="218"/>
                    <a:pt x="18206" y="218"/>
                  </a:cubicBezTo>
                  <a:cubicBezTo>
                    <a:pt x="17174" y="218"/>
                    <a:pt x="15917" y="519"/>
                    <a:pt x="14501" y="820"/>
                  </a:cubicBezTo>
                  <a:cubicBezTo>
                    <a:pt x="12179" y="1317"/>
                    <a:pt x="11452" y="4123"/>
                    <a:pt x="12325" y="5108"/>
                  </a:cubicBezTo>
                  <a:cubicBezTo>
                    <a:pt x="12814" y="5755"/>
                    <a:pt x="12067" y="6199"/>
                    <a:pt x="11273" y="6199"/>
                  </a:cubicBezTo>
                  <a:cubicBezTo>
                    <a:pt x="10645" y="6199"/>
                    <a:pt x="9983" y="5929"/>
                    <a:pt x="9857" y="5274"/>
                  </a:cubicBezTo>
                  <a:cubicBezTo>
                    <a:pt x="9765" y="4838"/>
                    <a:pt x="9440" y="4634"/>
                    <a:pt x="9057" y="4634"/>
                  </a:cubicBezTo>
                  <a:cubicBezTo>
                    <a:pt x="8296" y="4634"/>
                    <a:pt x="7297" y="5439"/>
                    <a:pt x="7396" y="6756"/>
                  </a:cubicBezTo>
                  <a:cubicBezTo>
                    <a:pt x="7687" y="8735"/>
                    <a:pt x="4929" y="9397"/>
                    <a:pt x="5074" y="11707"/>
                  </a:cubicBezTo>
                  <a:cubicBezTo>
                    <a:pt x="5220" y="14182"/>
                    <a:pt x="2607" y="16318"/>
                    <a:pt x="873" y="17477"/>
                  </a:cubicBezTo>
                  <a:lnTo>
                    <a:pt x="0" y="18139"/>
                  </a:lnTo>
                  <a:cubicBezTo>
                    <a:pt x="582" y="18463"/>
                    <a:pt x="1158" y="18628"/>
                    <a:pt x="1885" y="18794"/>
                  </a:cubicBezTo>
                  <a:cubicBezTo>
                    <a:pt x="3625" y="18794"/>
                    <a:pt x="5365" y="18139"/>
                    <a:pt x="6814" y="16815"/>
                  </a:cubicBezTo>
                  <a:cubicBezTo>
                    <a:pt x="7271" y="16424"/>
                    <a:pt x="7800" y="16243"/>
                    <a:pt x="8316" y="16243"/>
                  </a:cubicBezTo>
                  <a:cubicBezTo>
                    <a:pt x="9116" y="16243"/>
                    <a:pt x="9910" y="16680"/>
                    <a:pt x="10439" y="17477"/>
                  </a:cubicBezTo>
                  <a:cubicBezTo>
                    <a:pt x="11452" y="18628"/>
                    <a:pt x="12900" y="18794"/>
                    <a:pt x="14210" y="20441"/>
                  </a:cubicBezTo>
                  <a:cubicBezTo>
                    <a:pt x="14640" y="20938"/>
                    <a:pt x="14931" y="21269"/>
                    <a:pt x="15368" y="21600"/>
                  </a:cubicBezTo>
                  <a:cubicBezTo>
                    <a:pt x="15514" y="20118"/>
                    <a:pt x="15659" y="18463"/>
                    <a:pt x="15950" y="16981"/>
                  </a:cubicBezTo>
                  <a:cubicBezTo>
                    <a:pt x="16526" y="15664"/>
                    <a:pt x="15514" y="14016"/>
                    <a:pt x="16380" y="14016"/>
                  </a:cubicBezTo>
                  <a:cubicBezTo>
                    <a:pt x="17108" y="14016"/>
                    <a:pt x="19285" y="14016"/>
                    <a:pt x="19285" y="12361"/>
                  </a:cubicBezTo>
                  <a:cubicBezTo>
                    <a:pt x="19285" y="10713"/>
                    <a:pt x="19860" y="11376"/>
                    <a:pt x="20297" y="10390"/>
                  </a:cubicBezTo>
                  <a:cubicBezTo>
                    <a:pt x="20733" y="9397"/>
                    <a:pt x="18993" y="7584"/>
                    <a:pt x="18702" y="7087"/>
                  </a:cubicBezTo>
                  <a:cubicBezTo>
                    <a:pt x="18266" y="6591"/>
                    <a:pt x="20006" y="6267"/>
                    <a:pt x="21316" y="4123"/>
                  </a:cubicBezTo>
                  <a:cubicBezTo>
                    <a:pt x="21600" y="2799"/>
                    <a:pt x="21600" y="1317"/>
                    <a:pt x="2117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3" name="Google Shape;2013;p135"/>
            <p:cNvSpPr/>
            <p:nvPr/>
          </p:nvSpPr>
          <p:spPr>
            <a:xfrm>
              <a:off x="5099802" y="4592016"/>
              <a:ext cx="56779" cy="82670"/>
            </a:xfrm>
            <a:custGeom>
              <a:avLst/>
              <a:gdLst/>
              <a:ahLst/>
              <a:cxnLst/>
              <a:rect l="l" t="t" r="r" b="b"/>
              <a:pathLst>
                <a:path w="20168" h="21600" extrusionOk="0">
                  <a:moveTo>
                    <a:pt x="10669" y="0"/>
                  </a:moveTo>
                  <a:cubicBezTo>
                    <a:pt x="4599" y="2522"/>
                    <a:pt x="-1432" y="7625"/>
                    <a:pt x="302" y="19686"/>
                  </a:cubicBezTo>
                  <a:cubicBezTo>
                    <a:pt x="7200" y="19686"/>
                    <a:pt x="14098" y="20324"/>
                    <a:pt x="20168" y="21600"/>
                  </a:cubicBezTo>
                  <a:cubicBezTo>
                    <a:pt x="20168" y="14613"/>
                    <a:pt x="16699" y="7625"/>
                    <a:pt x="10669" y="1885"/>
                  </a:cubicBezTo>
                  <a:cubicBezTo>
                    <a:pt x="9802" y="1276"/>
                    <a:pt x="9802" y="638"/>
                    <a:pt x="1066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4" name="Google Shape;2014;p135"/>
            <p:cNvSpPr/>
            <p:nvPr/>
          </p:nvSpPr>
          <p:spPr>
            <a:xfrm>
              <a:off x="4808813" y="4427674"/>
              <a:ext cx="338147" cy="242242"/>
            </a:xfrm>
            <a:custGeom>
              <a:avLst/>
              <a:gdLst/>
              <a:ahLst/>
              <a:cxnLst/>
              <a:rect l="l" t="t" r="r" b="b"/>
              <a:pathLst>
                <a:path w="21454" h="21600" extrusionOk="0">
                  <a:moveTo>
                    <a:pt x="12447" y="0"/>
                  </a:moveTo>
                  <a:cubicBezTo>
                    <a:pt x="11877" y="0"/>
                    <a:pt x="11300" y="247"/>
                    <a:pt x="10800" y="772"/>
                  </a:cubicBezTo>
                  <a:cubicBezTo>
                    <a:pt x="9413" y="2296"/>
                    <a:pt x="7561" y="3156"/>
                    <a:pt x="5710" y="3374"/>
                  </a:cubicBezTo>
                  <a:cubicBezTo>
                    <a:pt x="5090" y="3156"/>
                    <a:pt x="4323" y="2721"/>
                    <a:pt x="3858" y="2296"/>
                  </a:cubicBezTo>
                  <a:cubicBezTo>
                    <a:pt x="2626" y="3374"/>
                    <a:pt x="1387" y="4245"/>
                    <a:pt x="0" y="4680"/>
                  </a:cubicBezTo>
                  <a:cubicBezTo>
                    <a:pt x="155" y="5106"/>
                    <a:pt x="620" y="4680"/>
                    <a:pt x="774" y="5541"/>
                  </a:cubicBezTo>
                  <a:cubicBezTo>
                    <a:pt x="774" y="6620"/>
                    <a:pt x="1725" y="8895"/>
                    <a:pt x="2316" y="8895"/>
                  </a:cubicBezTo>
                  <a:cubicBezTo>
                    <a:pt x="2436" y="8895"/>
                    <a:pt x="2542" y="8796"/>
                    <a:pt x="2626" y="8579"/>
                  </a:cubicBezTo>
                  <a:cubicBezTo>
                    <a:pt x="2704" y="8351"/>
                    <a:pt x="2809" y="8262"/>
                    <a:pt x="2929" y="8262"/>
                  </a:cubicBezTo>
                  <a:cubicBezTo>
                    <a:pt x="3513" y="8262"/>
                    <a:pt x="4534" y="10459"/>
                    <a:pt x="5555" y="11181"/>
                  </a:cubicBezTo>
                  <a:cubicBezTo>
                    <a:pt x="6632" y="12052"/>
                    <a:pt x="8793" y="13130"/>
                    <a:pt x="8948" y="14219"/>
                  </a:cubicBezTo>
                  <a:cubicBezTo>
                    <a:pt x="9082" y="15139"/>
                    <a:pt x="9322" y="17009"/>
                    <a:pt x="10061" y="17009"/>
                  </a:cubicBezTo>
                  <a:cubicBezTo>
                    <a:pt x="10187" y="17009"/>
                    <a:pt x="10328" y="16950"/>
                    <a:pt x="10490" y="16821"/>
                  </a:cubicBezTo>
                  <a:cubicBezTo>
                    <a:pt x="11469" y="16306"/>
                    <a:pt x="12447" y="14703"/>
                    <a:pt x="12814" y="14703"/>
                  </a:cubicBezTo>
                  <a:cubicBezTo>
                    <a:pt x="12905" y="14703"/>
                    <a:pt x="12961" y="14812"/>
                    <a:pt x="12961" y="15089"/>
                  </a:cubicBezTo>
                  <a:cubicBezTo>
                    <a:pt x="12961" y="16484"/>
                    <a:pt x="13356" y="18820"/>
                    <a:pt x="14391" y="18820"/>
                  </a:cubicBezTo>
                  <a:cubicBezTo>
                    <a:pt x="14475" y="18820"/>
                    <a:pt x="14567" y="18800"/>
                    <a:pt x="14658" y="18770"/>
                  </a:cubicBezTo>
                  <a:cubicBezTo>
                    <a:pt x="14700" y="18760"/>
                    <a:pt x="14736" y="18760"/>
                    <a:pt x="14778" y="18760"/>
                  </a:cubicBezTo>
                  <a:cubicBezTo>
                    <a:pt x="15876" y="18760"/>
                    <a:pt x="16221" y="21600"/>
                    <a:pt x="17319" y="21600"/>
                  </a:cubicBezTo>
                  <a:cubicBezTo>
                    <a:pt x="17355" y="21600"/>
                    <a:pt x="17397" y="21600"/>
                    <a:pt x="17432" y="21590"/>
                  </a:cubicBezTo>
                  <a:lnTo>
                    <a:pt x="18361" y="21590"/>
                  </a:lnTo>
                  <a:cubicBezTo>
                    <a:pt x="18207" y="17474"/>
                    <a:pt x="19284" y="15515"/>
                    <a:pt x="20368" y="14654"/>
                  </a:cubicBezTo>
                  <a:cubicBezTo>
                    <a:pt x="20523" y="14001"/>
                    <a:pt x="21290" y="13130"/>
                    <a:pt x="21445" y="12269"/>
                  </a:cubicBezTo>
                  <a:cubicBezTo>
                    <a:pt x="21600" y="11399"/>
                    <a:pt x="19748" y="8796"/>
                    <a:pt x="19903" y="7282"/>
                  </a:cubicBezTo>
                  <a:cubicBezTo>
                    <a:pt x="19903" y="7282"/>
                    <a:pt x="19903" y="7065"/>
                    <a:pt x="19903" y="7065"/>
                  </a:cubicBezTo>
                  <a:cubicBezTo>
                    <a:pt x="19439" y="6629"/>
                    <a:pt x="19136" y="6194"/>
                    <a:pt x="18671" y="5541"/>
                  </a:cubicBezTo>
                  <a:cubicBezTo>
                    <a:pt x="17284" y="3374"/>
                    <a:pt x="15735" y="2939"/>
                    <a:pt x="14658" y="1425"/>
                  </a:cubicBezTo>
                  <a:cubicBezTo>
                    <a:pt x="14109" y="524"/>
                    <a:pt x="13285" y="0"/>
                    <a:pt x="1244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5" name="Google Shape;2015;p135"/>
            <p:cNvSpPr/>
            <p:nvPr/>
          </p:nvSpPr>
          <p:spPr>
            <a:xfrm>
              <a:off x="6362630" y="4796298"/>
              <a:ext cx="791062" cy="532526"/>
            </a:xfrm>
            <a:custGeom>
              <a:avLst/>
              <a:gdLst/>
              <a:ahLst/>
              <a:cxnLst/>
              <a:rect l="l" t="t" r="r" b="b"/>
              <a:pathLst>
                <a:path w="21422" h="21600" extrusionOk="0">
                  <a:moveTo>
                    <a:pt x="14888" y="0"/>
                  </a:moveTo>
                  <a:cubicBezTo>
                    <a:pt x="14491" y="95"/>
                    <a:pt x="14098" y="392"/>
                    <a:pt x="13767" y="788"/>
                  </a:cubicBezTo>
                  <a:cubicBezTo>
                    <a:pt x="13436" y="1476"/>
                    <a:pt x="12911" y="1872"/>
                    <a:pt x="12385" y="1872"/>
                  </a:cubicBezTo>
                  <a:cubicBezTo>
                    <a:pt x="12186" y="1872"/>
                    <a:pt x="11988" y="1796"/>
                    <a:pt x="11793" y="1796"/>
                  </a:cubicBezTo>
                  <a:cubicBezTo>
                    <a:pt x="11594" y="1796"/>
                    <a:pt x="11396" y="1872"/>
                    <a:pt x="11198" y="2169"/>
                  </a:cubicBezTo>
                  <a:cubicBezTo>
                    <a:pt x="10975" y="2503"/>
                    <a:pt x="10690" y="2701"/>
                    <a:pt x="10450" y="2701"/>
                  </a:cubicBezTo>
                  <a:cubicBezTo>
                    <a:pt x="10335" y="2701"/>
                    <a:pt x="10230" y="2656"/>
                    <a:pt x="10146" y="2561"/>
                  </a:cubicBezTo>
                  <a:cubicBezTo>
                    <a:pt x="9800" y="2219"/>
                    <a:pt x="9359" y="1953"/>
                    <a:pt x="8947" y="1953"/>
                  </a:cubicBezTo>
                  <a:cubicBezTo>
                    <a:pt x="8884" y="1953"/>
                    <a:pt x="8824" y="1958"/>
                    <a:pt x="8761" y="1971"/>
                  </a:cubicBezTo>
                  <a:cubicBezTo>
                    <a:pt x="8235" y="1971"/>
                    <a:pt x="6720" y="1278"/>
                    <a:pt x="6327" y="1278"/>
                  </a:cubicBezTo>
                  <a:cubicBezTo>
                    <a:pt x="6062" y="1278"/>
                    <a:pt x="5732" y="1278"/>
                    <a:pt x="5404" y="1377"/>
                  </a:cubicBezTo>
                  <a:cubicBezTo>
                    <a:pt x="5536" y="1674"/>
                    <a:pt x="5404" y="1872"/>
                    <a:pt x="5206" y="2169"/>
                  </a:cubicBezTo>
                  <a:cubicBezTo>
                    <a:pt x="4812" y="2660"/>
                    <a:pt x="3956" y="3452"/>
                    <a:pt x="3625" y="3745"/>
                  </a:cubicBezTo>
                  <a:cubicBezTo>
                    <a:pt x="3298" y="4042"/>
                    <a:pt x="2177" y="8183"/>
                    <a:pt x="1453" y="9272"/>
                  </a:cubicBezTo>
                  <a:cubicBezTo>
                    <a:pt x="728" y="10456"/>
                    <a:pt x="4" y="10550"/>
                    <a:pt x="4" y="10946"/>
                  </a:cubicBezTo>
                  <a:cubicBezTo>
                    <a:pt x="-62" y="11441"/>
                    <a:pt x="794" y="12427"/>
                    <a:pt x="794" y="13116"/>
                  </a:cubicBezTo>
                  <a:cubicBezTo>
                    <a:pt x="731" y="13764"/>
                    <a:pt x="1074" y="14408"/>
                    <a:pt x="1549" y="14408"/>
                  </a:cubicBezTo>
                  <a:cubicBezTo>
                    <a:pt x="1582" y="14408"/>
                    <a:pt x="1615" y="14408"/>
                    <a:pt x="1651" y="14398"/>
                  </a:cubicBezTo>
                  <a:cubicBezTo>
                    <a:pt x="2177" y="14398"/>
                    <a:pt x="1585" y="16568"/>
                    <a:pt x="1912" y="16667"/>
                  </a:cubicBezTo>
                  <a:cubicBezTo>
                    <a:pt x="2309" y="16865"/>
                    <a:pt x="4614" y="17162"/>
                    <a:pt x="4614" y="17950"/>
                  </a:cubicBezTo>
                  <a:cubicBezTo>
                    <a:pt x="4614" y="18544"/>
                    <a:pt x="4812" y="19133"/>
                    <a:pt x="4746" y="19530"/>
                  </a:cubicBezTo>
                  <a:cubicBezTo>
                    <a:pt x="5338" y="19728"/>
                    <a:pt x="5798" y="21006"/>
                    <a:pt x="6062" y="21006"/>
                  </a:cubicBezTo>
                  <a:cubicBezTo>
                    <a:pt x="6083" y="21001"/>
                    <a:pt x="6113" y="20997"/>
                    <a:pt x="6152" y="20997"/>
                  </a:cubicBezTo>
                  <a:cubicBezTo>
                    <a:pt x="6573" y="20997"/>
                    <a:pt x="7997" y="21415"/>
                    <a:pt x="8514" y="21415"/>
                  </a:cubicBezTo>
                  <a:cubicBezTo>
                    <a:pt x="8559" y="21415"/>
                    <a:pt x="8598" y="21411"/>
                    <a:pt x="8631" y="21402"/>
                  </a:cubicBezTo>
                  <a:cubicBezTo>
                    <a:pt x="8881" y="21375"/>
                    <a:pt x="9127" y="21361"/>
                    <a:pt x="9368" y="21361"/>
                  </a:cubicBezTo>
                  <a:cubicBezTo>
                    <a:pt x="9954" y="21361"/>
                    <a:pt x="10528" y="21433"/>
                    <a:pt x="11132" y="21501"/>
                  </a:cubicBezTo>
                  <a:cubicBezTo>
                    <a:pt x="11793" y="21501"/>
                    <a:pt x="12385" y="21105"/>
                    <a:pt x="12778" y="20416"/>
                  </a:cubicBezTo>
                  <a:cubicBezTo>
                    <a:pt x="13202" y="19786"/>
                    <a:pt x="14422" y="19597"/>
                    <a:pt x="15164" y="19597"/>
                  </a:cubicBezTo>
                  <a:cubicBezTo>
                    <a:pt x="15351" y="19597"/>
                    <a:pt x="15507" y="19606"/>
                    <a:pt x="15612" y="19629"/>
                  </a:cubicBezTo>
                  <a:cubicBezTo>
                    <a:pt x="16204" y="19728"/>
                    <a:pt x="17322" y="20020"/>
                    <a:pt x="17520" y="20515"/>
                  </a:cubicBezTo>
                  <a:cubicBezTo>
                    <a:pt x="17983" y="21006"/>
                    <a:pt x="18443" y="21402"/>
                    <a:pt x="18969" y="21600"/>
                  </a:cubicBezTo>
                  <a:cubicBezTo>
                    <a:pt x="18969" y="20911"/>
                    <a:pt x="18969" y="20317"/>
                    <a:pt x="18969" y="19629"/>
                  </a:cubicBezTo>
                  <a:cubicBezTo>
                    <a:pt x="18969" y="18544"/>
                    <a:pt x="19431" y="16766"/>
                    <a:pt x="20156" y="16667"/>
                  </a:cubicBezTo>
                  <a:cubicBezTo>
                    <a:pt x="20880" y="16568"/>
                    <a:pt x="21538" y="16568"/>
                    <a:pt x="21406" y="14696"/>
                  </a:cubicBezTo>
                  <a:cubicBezTo>
                    <a:pt x="21406" y="14597"/>
                    <a:pt x="21406" y="14498"/>
                    <a:pt x="21406" y="14498"/>
                  </a:cubicBezTo>
                  <a:cubicBezTo>
                    <a:pt x="21141" y="14101"/>
                    <a:pt x="20880" y="13809"/>
                    <a:pt x="20549" y="13611"/>
                  </a:cubicBezTo>
                  <a:cubicBezTo>
                    <a:pt x="20300" y="13611"/>
                    <a:pt x="19519" y="14408"/>
                    <a:pt x="19269" y="14408"/>
                  </a:cubicBezTo>
                  <a:cubicBezTo>
                    <a:pt x="19254" y="14408"/>
                    <a:pt x="19242" y="14403"/>
                    <a:pt x="19233" y="14398"/>
                  </a:cubicBezTo>
                  <a:cubicBezTo>
                    <a:pt x="18773" y="14299"/>
                    <a:pt x="18112" y="14002"/>
                    <a:pt x="18311" y="13611"/>
                  </a:cubicBezTo>
                  <a:lnTo>
                    <a:pt x="18377" y="13413"/>
                  </a:lnTo>
                  <a:cubicBezTo>
                    <a:pt x="17719" y="12625"/>
                    <a:pt x="17586" y="9961"/>
                    <a:pt x="17983" y="9272"/>
                  </a:cubicBezTo>
                  <a:cubicBezTo>
                    <a:pt x="18377" y="8579"/>
                    <a:pt x="17193" y="5325"/>
                    <a:pt x="16469" y="4141"/>
                  </a:cubicBezTo>
                  <a:cubicBezTo>
                    <a:pt x="15874" y="2759"/>
                    <a:pt x="15348" y="1377"/>
                    <a:pt x="1488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6" name="Google Shape;2016;p135"/>
            <p:cNvSpPr/>
            <p:nvPr/>
          </p:nvSpPr>
          <p:spPr>
            <a:xfrm>
              <a:off x="6912374" y="4779099"/>
              <a:ext cx="274756" cy="347879"/>
            </a:xfrm>
            <a:custGeom>
              <a:avLst/>
              <a:gdLst/>
              <a:ahLst/>
              <a:cxnLst/>
              <a:rect l="l" t="t" r="r" b="b"/>
              <a:pathLst>
                <a:path w="21600" h="21600" extrusionOk="0">
                  <a:moveTo>
                    <a:pt x="5287" y="0"/>
                  </a:moveTo>
                  <a:cubicBezTo>
                    <a:pt x="5243" y="0"/>
                    <a:pt x="5199" y="7"/>
                    <a:pt x="5156" y="7"/>
                  </a:cubicBezTo>
                  <a:cubicBezTo>
                    <a:pt x="3437" y="310"/>
                    <a:pt x="1719" y="613"/>
                    <a:pt x="0" y="1068"/>
                  </a:cubicBezTo>
                  <a:cubicBezTo>
                    <a:pt x="1335" y="3176"/>
                    <a:pt x="2861" y="5291"/>
                    <a:pt x="4589" y="7407"/>
                  </a:cubicBezTo>
                  <a:cubicBezTo>
                    <a:pt x="6499" y="9219"/>
                    <a:pt x="10512" y="14049"/>
                    <a:pt x="8985" y="15261"/>
                  </a:cubicBezTo>
                  <a:cubicBezTo>
                    <a:pt x="7450" y="16619"/>
                    <a:pt x="8218" y="20394"/>
                    <a:pt x="10128" y="21600"/>
                  </a:cubicBezTo>
                  <a:cubicBezTo>
                    <a:pt x="11847" y="20091"/>
                    <a:pt x="13190" y="18431"/>
                    <a:pt x="14141" y="16619"/>
                  </a:cubicBezTo>
                  <a:cubicBezTo>
                    <a:pt x="14141" y="15819"/>
                    <a:pt x="14289" y="14097"/>
                    <a:pt x="16008" y="14097"/>
                  </a:cubicBezTo>
                  <a:cubicBezTo>
                    <a:pt x="16252" y="14097"/>
                    <a:pt x="16514" y="14124"/>
                    <a:pt x="16819" y="14200"/>
                  </a:cubicBezTo>
                  <a:cubicBezTo>
                    <a:pt x="18616" y="14531"/>
                    <a:pt x="20318" y="15096"/>
                    <a:pt x="21120" y="15096"/>
                  </a:cubicBezTo>
                  <a:cubicBezTo>
                    <a:pt x="21426" y="15096"/>
                    <a:pt x="21600" y="15013"/>
                    <a:pt x="21600" y="14807"/>
                  </a:cubicBezTo>
                  <a:cubicBezTo>
                    <a:pt x="21408" y="13449"/>
                    <a:pt x="20832" y="12237"/>
                    <a:pt x="19881" y="11182"/>
                  </a:cubicBezTo>
                  <a:cubicBezTo>
                    <a:pt x="17971" y="9522"/>
                    <a:pt x="16436" y="7558"/>
                    <a:pt x="15485" y="5443"/>
                  </a:cubicBezTo>
                  <a:cubicBezTo>
                    <a:pt x="14909" y="3783"/>
                    <a:pt x="12806" y="2577"/>
                    <a:pt x="10704" y="2577"/>
                  </a:cubicBezTo>
                  <a:cubicBezTo>
                    <a:pt x="9212" y="2577"/>
                    <a:pt x="6822" y="0"/>
                    <a:pt x="528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7" name="Google Shape;2017;p135"/>
            <p:cNvSpPr/>
            <p:nvPr/>
          </p:nvSpPr>
          <p:spPr>
            <a:xfrm>
              <a:off x="6515985" y="5277776"/>
              <a:ext cx="549530" cy="311261"/>
            </a:xfrm>
            <a:custGeom>
              <a:avLst/>
              <a:gdLst/>
              <a:ahLst/>
              <a:cxnLst/>
              <a:rect l="l" t="t" r="r" b="b"/>
              <a:pathLst>
                <a:path w="21411" h="21600" extrusionOk="0">
                  <a:moveTo>
                    <a:pt x="853" y="0"/>
                  </a:moveTo>
                  <a:cubicBezTo>
                    <a:pt x="853" y="339"/>
                    <a:pt x="663" y="501"/>
                    <a:pt x="568" y="670"/>
                  </a:cubicBezTo>
                  <a:cubicBezTo>
                    <a:pt x="-189" y="1856"/>
                    <a:pt x="-189" y="3881"/>
                    <a:pt x="568" y="4890"/>
                  </a:cubicBezTo>
                  <a:cubicBezTo>
                    <a:pt x="1324" y="6245"/>
                    <a:pt x="2366" y="8940"/>
                    <a:pt x="1610" y="8940"/>
                  </a:cubicBezTo>
                  <a:cubicBezTo>
                    <a:pt x="948" y="8940"/>
                    <a:pt x="472" y="10627"/>
                    <a:pt x="472" y="11474"/>
                  </a:cubicBezTo>
                  <a:cubicBezTo>
                    <a:pt x="472" y="12321"/>
                    <a:pt x="187" y="14177"/>
                    <a:pt x="472" y="14508"/>
                  </a:cubicBezTo>
                  <a:cubicBezTo>
                    <a:pt x="1229" y="15694"/>
                    <a:pt x="1800" y="17211"/>
                    <a:pt x="2366" y="18558"/>
                  </a:cubicBezTo>
                  <a:cubicBezTo>
                    <a:pt x="2461" y="19405"/>
                    <a:pt x="3032" y="19744"/>
                    <a:pt x="3032" y="20414"/>
                  </a:cubicBezTo>
                  <a:cubicBezTo>
                    <a:pt x="3711" y="20268"/>
                    <a:pt x="4411" y="20183"/>
                    <a:pt x="5116" y="20183"/>
                  </a:cubicBezTo>
                  <a:cubicBezTo>
                    <a:pt x="5976" y="20183"/>
                    <a:pt x="6837" y="20306"/>
                    <a:pt x="7675" y="20584"/>
                  </a:cubicBezTo>
                  <a:cubicBezTo>
                    <a:pt x="8808" y="21092"/>
                    <a:pt x="10040" y="21431"/>
                    <a:pt x="11272" y="21600"/>
                  </a:cubicBezTo>
                  <a:cubicBezTo>
                    <a:pt x="12129" y="21600"/>
                    <a:pt x="12790" y="21092"/>
                    <a:pt x="12600" y="20083"/>
                  </a:cubicBezTo>
                  <a:cubicBezTo>
                    <a:pt x="12410" y="19236"/>
                    <a:pt x="13452" y="18897"/>
                    <a:pt x="14212" y="18728"/>
                  </a:cubicBezTo>
                  <a:cubicBezTo>
                    <a:pt x="14117" y="17888"/>
                    <a:pt x="14022" y="17041"/>
                    <a:pt x="14212" y="17041"/>
                  </a:cubicBezTo>
                  <a:cubicBezTo>
                    <a:pt x="14779" y="16702"/>
                    <a:pt x="15371" y="16533"/>
                    <a:pt x="15963" y="16533"/>
                  </a:cubicBezTo>
                  <a:cubicBezTo>
                    <a:pt x="16556" y="16533"/>
                    <a:pt x="17148" y="16702"/>
                    <a:pt x="17719" y="17041"/>
                  </a:cubicBezTo>
                  <a:cubicBezTo>
                    <a:pt x="17835" y="17087"/>
                    <a:pt x="17961" y="17103"/>
                    <a:pt x="18086" y="17103"/>
                  </a:cubicBezTo>
                  <a:cubicBezTo>
                    <a:pt x="18462" y="17103"/>
                    <a:pt x="18852" y="16918"/>
                    <a:pt x="19137" y="16533"/>
                  </a:cubicBezTo>
                  <a:cubicBezTo>
                    <a:pt x="19042" y="15694"/>
                    <a:pt x="18852" y="15016"/>
                    <a:pt x="18666" y="15016"/>
                  </a:cubicBezTo>
                  <a:cubicBezTo>
                    <a:pt x="18095" y="14847"/>
                    <a:pt x="17243" y="10457"/>
                    <a:pt x="17905" y="10296"/>
                  </a:cubicBezTo>
                  <a:cubicBezTo>
                    <a:pt x="18666" y="9957"/>
                    <a:pt x="19612" y="5567"/>
                    <a:pt x="20654" y="4890"/>
                  </a:cubicBezTo>
                  <a:cubicBezTo>
                    <a:pt x="21035" y="4720"/>
                    <a:pt x="21316" y="4220"/>
                    <a:pt x="21411" y="3542"/>
                  </a:cubicBezTo>
                  <a:cubicBezTo>
                    <a:pt x="20654" y="3203"/>
                    <a:pt x="19898" y="2526"/>
                    <a:pt x="19327" y="1686"/>
                  </a:cubicBezTo>
                  <a:cubicBezTo>
                    <a:pt x="18947" y="839"/>
                    <a:pt x="17338" y="339"/>
                    <a:pt x="16582" y="169"/>
                  </a:cubicBezTo>
                  <a:cubicBezTo>
                    <a:pt x="16409" y="131"/>
                    <a:pt x="16171" y="116"/>
                    <a:pt x="15894" y="116"/>
                  </a:cubicBezTo>
                  <a:cubicBezTo>
                    <a:pt x="14779" y="116"/>
                    <a:pt x="13036" y="439"/>
                    <a:pt x="12505" y="1517"/>
                  </a:cubicBezTo>
                  <a:cubicBezTo>
                    <a:pt x="11843" y="2695"/>
                    <a:pt x="10991" y="3373"/>
                    <a:pt x="10135" y="3373"/>
                  </a:cubicBezTo>
                  <a:cubicBezTo>
                    <a:pt x="9266" y="3257"/>
                    <a:pt x="8393" y="3134"/>
                    <a:pt x="7524" y="3134"/>
                  </a:cubicBezTo>
                  <a:cubicBezTo>
                    <a:pt x="7165" y="3134"/>
                    <a:pt x="6802" y="3157"/>
                    <a:pt x="6443" y="3203"/>
                  </a:cubicBezTo>
                  <a:cubicBezTo>
                    <a:pt x="6409" y="3219"/>
                    <a:pt x="6365" y="3219"/>
                    <a:pt x="6318" y="3219"/>
                  </a:cubicBezTo>
                  <a:cubicBezTo>
                    <a:pt x="5704" y="3219"/>
                    <a:pt x="3815" y="2472"/>
                    <a:pt x="3088" y="2472"/>
                  </a:cubicBezTo>
                  <a:cubicBezTo>
                    <a:pt x="2976" y="2472"/>
                    <a:pt x="2889" y="2487"/>
                    <a:pt x="2842" y="2526"/>
                  </a:cubicBezTo>
                  <a:cubicBezTo>
                    <a:pt x="2824" y="2533"/>
                    <a:pt x="2807" y="2541"/>
                    <a:pt x="2790" y="2541"/>
                  </a:cubicBezTo>
                  <a:cubicBezTo>
                    <a:pt x="2327" y="2541"/>
                    <a:pt x="1765" y="323"/>
                    <a:pt x="85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8" name="Google Shape;2018;p135"/>
            <p:cNvSpPr/>
            <p:nvPr/>
          </p:nvSpPr>
          <p:spPr>
            <a:xfrm>
              <a:off x="6353527" y="5474738"/>
              <a:ext cx="237831" cy="172666"/>
            </a:xfrm>
            <a:custGeom>
              <a:avLst/>
              <a:gdLst/>
              <a:ahLst/>
              <a:cxnLst/>
              <a:rect l="l" t="t" r="r" b="b"/>
              <a:pathLst>
                <a:path w="21334" h="21600" extrusionOk="0">
                  <a:moveTo>
                    <a:pt x="15222" y="0"/>
                  </a:moveTo>
                  <a:cubicBezTo>
                    <a:pt x="9768" y="1208"/>
                    <a:pt x="1476" y="3651"/>
                    <a:pt x="1476" y="3651"/>
                  </a:cubicBezTo>
                  <a:lnTo>
                    <a:pt x="1048" y="3040"/>
                  </a:lnTo>
                  <a:cubicBezTo>
                    <a:pt x="172" y="6996"/>
                    <a:pt x="-266" y="10953"/>
                    <a:pt x="172" y="14909"/>
                  </a:cubicBezTo>
                  <a:cubicBezTo>
                    <a:pt x="1048" y="17033"/>
                    <a:pt x="2790" y="18865"/>
                    <a:pt x="5189" y="21600"/>
                  </a:cubicBezTo>
                  <a:cubicBezTo>
                    <a:pt x="5189" y="21295"/>
                    <a:pt x="5189" y="21295"/>
                    <a:pt x="5408" y="21295"/>
                  </a:cubicBezTo>
                  <a:lnTo>
                    <a:pt x="9330" y="21295"/>
                  </a:lnTo>
                  <a:cubicBezTo>
                    <a:pt x="9768" y="21295"/>
                    <a:pt x="9987" y="21295"/>
                    <a:pt x="10206" y="20989"/>
                  </a:cubicBezTo>
                  <a:cubicBezTo>
                    <a:pt x="12127" y="20448"/>
                    <a:pt x="12694" y="17796"/>
                    <a:pt x="13550" y="17796"/>
                  </a:cubicBezTo>
                  <a:cubicBezTo>
                    <a:pt x="13669" y="17796"/>
                    <a:pt x="13789" y="17838"/>
                    <a:pt x="13918" y="17949"/>
                  </a:cubicBezTo>
                  <a:cubicBezTo>
                    <a:pt x="13978" y="17991"/>
                    <a:pt x="14058" y="18005"/>
                    <a:pt x="14167" y="18005"/>
                  </a:cubicBezTo>
                  <a:cubicBezTo>
                    <a:pt x="15561" y="18005"/>
                    <a:pt x="20518" y="14493"/>
                    <a:pt x="21334" y="13077"/>
                  </a:cubicBezTo>
                  <a:cubicBezTo>
                    <a:pt x="21334" y="12771"/>
                    <a:pt x="21334" y="12466"/>
                    <a:pt x="21334" y="12466"/>
                  </a:cubicBezTo>
                  <a:cubicBezTo>
                    <a:pt x="21334" y="11258"/>
                    <a:pt x="19801" y="10647"/>
                    <a:pt x="19582" y="9120"/>
                  </a:cubicBezTo>
                  <a:cubicBezTo>
                    <a:pt x="18497" y="6691"/>
                    <a:pt x="16964" y="3956"/>
                    <a:pt x="15222" y="1819"/>
                  </a:cubicBezTo>
                  <a:cubicBezTo>
                    <a:pt x="15222" y="1819"/>
                    <a:pt x="15222" y="1513"/>
                    <a:pt x="15222" y="1208"/>
                  </a:cubicBezTo>
                  <a:cubicBezTo>
                    <a:pt x="15222" y="916"/>
                    <a:pt x="15222" y="305"/>
                    <a:pt x="15222"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19" name="Google Shape;2019;p135"/>
            <p:cNvSpPr/>
            <p:nvPr/>
          </p:nvSpPr>
          <p:spPr>
            <a:xfrm>
              <a:off x="6506243" y="4314823"/>
              <a:ext cx="1570935" cy="928007"/>
            </a:xfrm>
            <a:custGeom>
              <a:avLst/>
              <a:gdLst/>
              <a:ahLst/>
              <a:cxnLst/>
              <a:rect l="l" t="t" r="r" b="b"/>
              <a:pathLst>
                <a:path w="21600" h="21600" extrusionOk="0">
                  <a:moveTo>
                    <a:pt x="13565" y="0"/>
                  </a:moveTo>
                  <a:cubicBezTo>
                    <a:pt x="13398" y="0"/>
                    <a:pt x="13243" y="41"/>
                    <a:pt x="13173" y="111"/>
                  </a:cubicBezTo>
                  <a:cubicBezTo>
                    <a:pt x="13138" y="132"/>
                    <a:pt x="13094" y="139"/>
                    <a:pt x="13045" y="139"/>
                  </a:cubicBezTo>
                  <a:cubicBezTo>
                    <a:pt x="12908" y="139"/>
                    <a:pt x="12731" y="77"/>
                    <a:pt x="12584" y="77"/>
                  </a:cubicBezTo>
                  <a:cubicBezTo>
                    <a:pt x="12497" y="77"/>
                    <a:pt x="12423" y="98"/>
                    <a:pt x="12371" y="168"/>
                  </a:cubicBezTo>
                  <a:cubicBezTo>
                    <a:pt x="12171" y="338"/>
                    <a:pt x="12070" y="677"/>
                    <a:pt x="11803" y="677"/>
                  </a:cubicBezTo>
                  <a:cubicBezTo>
                    <a:pt x="11669" y="677"/>
                    <a:pt x="11535" y="620"/>
                    <a:pt x="11469" y="452"/>
                  </a:cubicBezTo>
                  <a:cubicBezTo>
                    <a:pt x="11201" y="566"/>
                    <a:pt x="10934" y="677"/>
                    <a:pt x="10700" y="677"/>
                  </a:cubicBezTo>
                  <a:cubicBezTo>
                    <a:pt x="10700" y="677"/>
                    <a:pt x="9963" y="1697"/>
                    <a:pt x="9963" y="2092"/>
                  </a:cubicBezTo>
                  <a:cubicBezTo>
                    <a:pt x="9963" y="2371"/>
                    <a:pt x="9942" y="2844"/>
                    <a:pt x="9840" y="2844"/>
                  </a:cubicBezTo>
                  <a:cubicBezTo>
                    <a:pt x="9818" y="2844"/>
                    <a:pt x="9792" y="2823"/>
                    <a:pt x="9763" y="2771"/>
                  </a:cubicBezTo>
                  <a:cubicBezTo>
                    <a:pt x="9548" y="2606"/>
                    <a:pt x="9324" y="2518"/>
                    <a:pt x="9106" y="2518"/>
                  </a:cubicBezTo>
                  <a:cubicBezTo>
                    <a:pt x="8950" y="2518"/>
                    <a:pt x="8799" y="2565"/>
                    <a:pt x="8660" y="2658"/>
                  </a:cubicBezTo>
                  <a:cubicBezTo>
                    <a:pt x="8642" y="2673"/>
                    <a:pt x="8625" y="2681"/>
                    <a:pt x="8605" y="2681"/>
                  </a:cubicBezTo>
                  <a:cubicBezTo>
                    <a:pt x="8440" y="2681"/>
                    <a:pt x="8236" y="2151"/>
                    <a:pt x="7990" y="2151"/>
                  </a:cubicBezTo>
                  <a:cubicBezTo>
                    <a:pt x="7948" y="2151"/>
                    <a:pt x="7903" y="2167"/>
                    <a:pt x="7858" y="2206"/>
                  </a:cubicBezTo>
                  <a:cubicBezTo>
                    <a:pt x="7795" y="2268"/>
                    <a:pt x="7732" y="2294"/>
                    <a:pt x="7668" y="2294"/>
                  </a:cubicBezTo>
                  <a:cubicBezTo>
                    <a:pt x="7450" y="2294"/>
                    <a:pt x="7235" y="2007"/>
                    <a:pt x="7124" y="2007"/>
                  </a:cubicBezTo>
                  <a:cubicBezTo>
                    <a:pt x="7090" y="2007"/>
                    <a:pt x="7067" y="2030"/>
                    <a:pt x="7055" y="2092"/>
                  </a:cubicBezTo>
                  <a:cubicBezTo>
                    <a:pt x="7044" y="2188"/>
                    <a:pt x="6985" y="2224"/>
                    <a:pt x="6898" y="2224"/>
                  </a:cubicBezTo>
                  <a:cubicBezTo>
                    <a:pt x="6724" y="2224"/>
                    <a:pt x="6442" y="2074"/>
                    <a:pt x="6219" y="1922"/>
                  </a:cubicBezTo>
                  <a:cubicBezTo>
                    <a:pt x="6108" y="1829"/>
                    <a:pt x="5973" y="1811"/>
                    <a:pt x="5836" y="1811"/>
                  </a:cubicBezTo>
                  <a:cubicBezTo>
                    <a:pt x="5744" y="1811"/>
                    <a:pt x="5651" y="1818"/>
                    <a:pt x="5561" y="1818"/>
                  </a:cubicBezTo>
                  <a:cubicBezTo>
                    <a:pt x="5383" y="1818"/>
                    <a:pt x="5220" y="1785"/>
                    <a:pt x="5116" y="1583"/>
                  </a:cubicBezTo>
                  <a:cubicBezTo>
                    <a:pt x="4914" y="1131"/>
                    <a:pt x="3511" y="1131"/>
                    <a:pt x="3042" y="1131"/>
                  </a:cubicBezTo>
                  <a:cubicBezTo>
                    <a:pt x="2540" y="1131"/>
                    <a:pt x="2473" y="1583"/>
                    <a:pt x="2240" y="1978"/>
                  </a:cubicBezTo>
                  <a:cubicBezTo>
                    <a:pt x="2115" y="2190"/>
                    <a:pt x="1990" y="2250"/>
                    <a:pt x="1857" y="2250"/>
                  </a:cubicBezTo>
                  <a:cubicBezTo>
                    <a:pt x="1776" y="2250"/>
                    <a:pt x="1694" y="2226"/>
                    <a:pt x="1605" y="2206"/>
                  </a:cubicBezTo>
                  <a:cubicBezTo>
                    <a:pt x="1605" y="2433"/>
                    <a:pt x="1639" y="2715"/>
                    <a:pt x="1704" y="2942"/>
                  </a:cubicBezTo>
                  <a:cubicBezTo>
                    <a:pt x="1805" y="3226"/>
                    <a:pt x="2307" y="4582"/>
                    <a:pt x="2173" y="4980"/>
                  </a:cubicBezTo>
                  <a:cubicBezTo>
                    <a:pt x="2040" y="5432"/>
                    <a:pt x="1805" y="5432"/>
                    <a:pt x="1639" y="5716"/>
                  </a:cubicBezTo>
                  <a:cubicBezTo>
                    <a:pt x="1237" y="6338"/>
                    <a:pt x="870" y="7017"/>
                    <a:pt x="534" y="7754"/>
                  </a:cubicBezTo>
                  <a:cubicBezTo>
                    <a:pt x="500" y="7978"/>
                    <a:pt x="668" y="8998"/>
                    <a:pt x="534" y="9169"/>
                  </a:cubicBezTo>
                  <a:cubicBezTo>
                    <a:pt x="301" y="9621"/>
                    <a:pt x="99" y="10130"/>
                    <a:pt x="0" y="10695"/>
                  </a:cubicBezTo>
                  <a:cubicBezTo>
                    <a:pt x="0" y="11093"/>
                    <a:pt x="301" y="11602"/>
                    <a:pt x="534" y="11716"/>
                  </a:cubicBezTo>
                  <a:cubicBezTo>
                    <a:pt x="635" y="11772"/>
                    <a:pt x="702" y="11886"/>
                    <a:pt x="735" y="11997"/>
                  </a:cubicBezTo>
                  <a:cubicBezTo>
                    <a:pt x="902" y="11940"/>
                    <a:pt x="1036" y="11940"/>
                    <a:pt x="1204" y="11940"/>
                  </a:cubicBezTo>
                  <a:cubicBezTo>
                    <a:pt x="1404" y="11940"/>
                    <a:pt x="2173" y="12281"/>
                    <a:pt x="2441" y="12281"/>
                  </a:cubicBezTo>
                  <a:cubicBezTo>
                    <a:pt x="2675" y="12281"/>
                    <a:pt x="2942" y="12395"/>
                    <a:pt x="3143" y="12676"/>
                  </a:cubicBezTo>
                  <a:cubicBezTo>
                    <a:pt x="3174" y="12731"/>
                    <a:pt x="3221" y="12756"/>
                    <a:pt x="3276" y="12756"/>
                  </a:cubicBezTo>
                  <a:cubicBezTo>
                    <a:pt x="3399" y="12756"/>
                    <a:pt x="3563" y="12630"/>
                    <a:pt x="3677" y="12395"/>
                  </a:cubicBezTo>
                  <a:cubicBezTo>
                    <a:pt x="3753" y="12266"/>
                    <a:pt x="3843" y="12230"/>
                    <a:pt x="3938" y="12230"/>
                  </a:cubicBezTo>
                  <a:cubicBezTo>
                    <a:pt x="4051" y="12230"/>
                    <a:pt x="4170" y="12281"/>
                    <a:pt x="4280" y="12281"/>
                  </a:cubicBezTo>
                  <a:cubicBezTo>
                    <a:pt x="4547" y="12224"/>
                    <a:pt x="4815" y="11997"/>
                    <a:pt x="4982" y="11659"/>
                  </a:cubicBezTo>
                  <a:cubicBezTo>
                    <a:pt x="5082" y="11375"/>
                    <a:pt x="6152" y="10866"/>
                    <a:pt x="6419" y="10809"/>
                  </a:cubicBezTo>
                  <a:cubicBezTo>
                    <a:pt x="6428" y="10809"/>
                    <a:pt x="6437" y="10806"/>
                    <a:pt x="6446" y="10806"/>
                  </a:cubicBezTo>
                  <a:cubicBezTo>
                    <a:pt x="6745" y="10806"/>
                    <a:pt x="7162" y="11716"/>
                    <a:pt x="7389" y="11716"/>
                  </a:cubicBezTo>
                  <a:cubicBezTo>
                    <a:pt x="7790" y="11772"/>
                    <a:pt x="8125" y="12224"/>
                    <a:pt x="8259" y="12847"/>
                  </a:cubicBezTo>
                  <a:cubicBezTo>
                    <a:pt x="8425" y="13640"/>
                    <a:pt x="8694" y="14376"/>
                    <a:pt x="8994" y="14998"/>
                  </a:cubicBezTo>
                  <a:cubicBezTo>
                    <a:pt x="9161" y="15394"/>
                    <a:pt x="9261" y="15848"/>
                    <a:pt x="9295" y="16357"/>
                  </a:cubicBezTo>
                  <a:cubicBezTo>
                    <a:pt x="9295" y="16416"/>
                    <a:pt x="9267" y="16440"/>
                    <a:pt x="9220" y="16440"/>
                  </a:cubicBezTo>
                  <a:cubicBezTo>
                    <a:pt x="9084" y="16440"/>
                    <a:pt x="8781" y="16241"/>
                    <a:pt x="8459" y="16073"/>
                  </a:cubicBezTo>
                  <a:cubicBezTo>
                    <a:pt x="8416" y="16057"/>
                    <a:pt x="8376" y="16050"/>
                    <a:pt x="8340" y="16050"/>
                  </a:cubicBezTo>
                  <a:cubicBezTo>
                    <a:pt x="8018" y="16050"/>
                    <a:pt x="7990" y="16680"/>
                    <a:pt x="7990" y="17036"/>
                  </a:cubicBezTo>
                  <a:cubicBezTo>
                    <a:pt x="7990" y="17431"/>
                    <a:pt x="7389" y="18733"/>
                    <a:pt x="7288" y="18960"/>
                  </a:cubicBezTo>
                  <a:cubicBezTo>
                    <a:pt x="7156" y="19242"/>
                    <a:pt x="7490" y="19412"/>
                    <a:pt x="7757" y="19469"/>
                  </a:cubicBezTo>
                  <a:cubicBezTo>
                    <a:pt x="7858" y="19469"/>
                    <a:pt x="8292" y="18960"/>
                    <a:pt x="8425" y="18960"/>
                  </a:cubicBezTo>
                  <a:cubicBezTo>
                    <a:pt x="8593" y="19074"/>
                    <a:pt x="8727" y="19299"/>
                    <a:pt x="8826" y="19469"/>
                  </a:cubicBezTo>
                  <a:cubicBezTo>
                    <a:pt x="8793" y="18508"/>
                    <a:pt x="8927" y="18563"/>
                    <a:pt x="9429" y="17886"/>
                  </a:cubicBezTo>
                  <a:cubicBezTo>
                    <a:pt x="9931" y="17261"/>
                    <a:pt x="9997" y="15959"/>
                    <a:pt x="10465" y="15791"/>
                  </a:cubicBezTo>
                  <a:cubicBezTo>
                    <a:pt x="10843" y="15652"/>
                    <a:pt x="11025" y="15404"/>
                    <a:pt x="11454" y="15404"/>
                  </a:cubicBezTo>
                  <a:cubicBezTo>
                    <a:pt x="11554" y="15404"/>
                    <a:pt x="11669" y="15419"/>
                    <a:pt x="11803" y="15450"/>
                  </a:cubicBezTo>
                  <a:cubicBezTo>
                    <a:pt x="12471" y="15621"/>
                    <a:pt x="11469" y="16357"/>
                    <a:pt x="11936" y="16809"/>
                  </a:cubicBezTo>
                  <a:cubicBezTo>
                    <a:pt x="12099" y="16977"/>
                    <a:pt x="12400" y="17005"/>
                    <a:pt x="12717" y="17005"/>
                  </a:cubicBezTo>
                  <a:cubicBezTo>
                    <a:pt x="12870" y="17005"/>
                    <a:pt x="13024" y="17000"/>
                    <a:pt x="13170" y="17000"/>
                  </a:cubicBezTo>
                  <a:cubicBezTo>
                    <a:pt x="13538" y="17000"/>
                    <a:pt x="13846" y="17039"/>
                    <a:pt x="13875" y="17318"/>
                  </a:cubicBezTo>
                  <a:cubicBezTo>
                    <a:pt x="13976" y="17940"/>
                    <a:pt x="12238" y="18563"/>
                    <a:pt x="12272" y="18847"/>
                  </a:cubicBezTo>
                  <a:cubicBezTo>
                    <a:pt x="12304" y="19188"/>
                    <a:pt x="13173" y="19469"/>
                    <a:pt x="13507" y="19867"/>
                  </a:cubicBezTo>
                  <a:cubicBezTo>
                    <a:pt x="13810" y="20205"/>
                    <a:pt x="13408" y="21169"/>
                    <a:pt x="13541" y="21450"/>
                  </a:cubicBezTo>
                  <a:cubicBezTo>
                    <a:pt x="13593" y="21556"/>
                    <a:pt x="13669" y="21600"/>
                    <a:pt x="13762" y="21600"/>
                  </a:cubicBezTo>
                  <a:cubicBezTo>
                    <a:pt x="13973" y="21600"/>
                    <a:pt x="14267" y="21368"/>
                    <a:pt x="14545" y="21055"/>
                  </a:cubicBezTo>
                  <a:cubicBezTo>
                    <a:pt x="14913" y="20600"/>
                    <a:pt x="15213" y="20771"/>
                    <a:pt x="15682" y="20205"/>
                  </a:cubicBezTo>
                  <a:cubicBezTo>
                    <a:pt x="15906" y="19952"/>
                    <a:pt x="16231" y="19913"/>
                    <a:pt x="16535" y="19913"/>
                  </a:cubicBezTo>
                  <a:cubicBezTo>
                    <a:pt x="16663" y="19913"/>
                    <a:pt x="16786" y="19921"/>
                    <a:pt x="16898" y="19921"/>
                  </a:cubicBezTo>
                  <a:cubicBezTo>
                    <a:pt x="17108" y="19921"/>
                    <a:pt x="17271" y="19895"/>
                    <a:pt x="17320" y="19753"/>
                  </a:cubicBezTo>
                  <a:cubicBezTo>
                    <a:pt x="17401" y="19474"/>
                    <a:pt x="17149" y="19198"/>
                    <a:pt x="16544" y="19198"/>
                  </a:cubicBezTo>
                  <a:cubicBezTo>
                    <a:pt x="16408" y="19198"/>
                    <a:pt x="16254" y="19211"/>
                    <a:pt x="16083" y="19242"/>
                  </a:cubicBezTo>
                  <a:cubicBezTo>
                    <a:pt x="16051" y="19247"/>
                    <a:pt x="16019" y="19250"/>
                    <a:pt x="15990" y="19250"/>
                  </a:cubicBezTo>
                  <a:cubicBezTo>
                    <a:pt x="15175" y="19250"/>
                    <a:pt x="15113" y="17816"/>
                    <a:pt x="15113" y="17488"/>
                  </a:cubicBezTo>
                  <a:cubicBezTo>
                    <a:pt x="15113" y="17207"/>
                    <a:pt x="16083" y="15902"/>
                    <a:pt x="16618" y="15791"/>
                  </a:cubicBezTo>
                  <a:cubicBezTo>
                    <a:pt x="17152" y="15734"/>
                    <a:pt x="17688" y="15450"/>
                    <a:pt x="18156" y="14998"/>
                  </a:cubicBezTo>
                  <a:cubicBezTo>
                    <a:pt x="18491" y="14771"/>
                    <a:pt x="18825" y="14601"/>
                    <a:pt x="19159" y="14546"/>
                  </a:cubicBezTo>
                  <a:cubicBezTo>
                    <a:pt x="19159" y="14092"/>
                    <a:pt x="19092" y="13583"/>
                    <a:pt x="19226" y="13526"/>
                  </a:cubicBezTo>
                  <a:cubicBezTo>
                    <a:pt x="19426" y="13469"/>
                    <a:pt x="19995" y="12395"/>
                    <a:pt x="20195" y="12395"/>
                  </a:cubicBezTo>
                  <a:cubicBezTo>
                    <a:pt x="20315" y="12395"/>
                    <a:pt x="20758" y="12540"/>
                    <a:pt x="21002" y="12540"/>
                  </a:cubicBezTo>
                  <a:cubicBezTo>
                    <a:pt x="21100" y="12540"/>
                    <a:pt x="21165" y="12516"/>
                    <a:pt x="21165" y="12452"/>
                  </a:cubicBezTo>
                  <a:cubicBezTo>
                    <a:pt x="21165" y="12224"/>
                    <a:pt x="21432" y="11431"/>
                    <a:pt x="21399" y="11207"/>
                  </a:cubicBezTo>
                  <a:cubicBezTo>
                    <a:pt x="21333" y="10980"/>
                    <a:pt x="21064" y="10639"/>
                    <a:pt x="21132" y="10414"/>
                  </a:cubicBezTo>
                  <a:cubicBezTo>
                    <a:pt x="21165" y="10187"/>
                    <a:pt x="21533" y="10187"/>
                    <a:pt x="21533" y="9902"/>
                  </a:cubicBezTo>
                  <a:cubicBezTo>
                    <a:pt x="21533" y="9621"/>
                    <a:pt x="21232" y="9450"/>
                    <a:pt x="21232" y="9280"/>
                  </a:cubicBezTo>
                  <a:cubicBezTo>
                    <a:pt x="21232" y="9112"/>
                    <a:pt x="21600" y="8771"/>
                    <a:pt x="21600" y="8376"/>
                  </a:cubicBezTo>
                  <a:cubicBezTo>
                    <a:pt x="21566" y="8035"/>
                    <a:pt x="21232" y="7978"/>
                    <a:pt x="20898" y="7640"/>
                  </a:cubicBezTo>
                  <a:cubicBezTo>
                    <a:pt x="20530" y="7299"/>
                    <a:pt x="20195" y="7469"/>
                    <a:pt x="19861" y="7188"/>
                  </a:cubicBezTo>
                  <a:cubicBezTo>
                    <a:pt x="19560" y="6904"/>
                    <a:pt x="18892" y="7074"/>
                    <a:pt x="18892" y="6904"/>
                  </a:cubicBezTo>
                  <a:cubicBezTo>
                    <a:pt x="18892" y="6733"/>
                    <a:pt x="18457" y="6111"/>
                    <a:pt x="18356" y="5773"/>
                  </a:cubicBezTo>
                  <a:cubicBezTo>
                    <a:pt x="18304" y="5638"/>
                    <a:pt x="18220" y="5584"/>
                    <a:pt x="18126" y="5584"/>
                  </a:cubicBezTo>
                  <a:cubicBezTo>
                    <a:pt x="17981" y="5584"/>
                    <a:pt x="17810" y="5713"/>
                    <a:pt x="17688" y="5886"/>
                  </a:cubicBezTo>
                  <a:cubicBezTo>
                    <a:pt x="17575" y="6013"/>
                    <a:pt x="17451" y="6085"/>
                    <a:pt x="17329" y="6085"/>
                  </a:cubicBezTo>
                  <a:cubicBezTo>
                    <a:pt x="17235" y="6085"/>
                    <a:pt x="17140" y="6041"/>
                    <a:pt x="17052" y="5940"/>
                  </a:cubicBezTo>
                  <a:cubicBezTo>
                    <a:pt x="16879" y="5747"/>
                    <a:pt x="16681" y="5465"/>
                    <a:pt x="16522" y="5465"/>
                  </a:cubicBezTo>
                  <a:cubicBezTo>
                    <a:pt x="16498" y="5465"/>
                    <a:pt x="16473" y="5473"/>
                    <a:pt x="16451" y="5488"/>
                  </a:cubicBezTo>
                  <a:cubicBezTo>
                    <a:pt x="16403" y="5519"/>
                    <a:pt x="16341" y="5540"/>
                    <a:pt x="16277" y="5540"/>
                  </a:cubicBezTo>
                  <a:cubicBezTo>
                    <a:pt x="16113" y="5540"/>
                    <a:pt x="15944" y="5419"/>
                    <a:pt x="16016" y="5093"/>
                  </a:cubicBezTo>
                  <a:cubicBezTo>
                    <a:pt x="16083" y="4582"/>
                    <a:pt x="15648" y="3564"/>
                    <a:pt x="15480" y="3451"/>
                  </a:cubicBezTo>
                  <a:cubicBezTo>
                    <a:pt x="15280" y="3280"/>
                    <a:pt x="14711" y="3507"/>
                    <a:pt x="14579" y="3055"/>
                  </a:cubicBezTo>
                  <a:cubicBezTo>
                    <a:pt x="14444" y="2601"/>
                    <a:pt x="14211" y="2206"/>
                    <a:pt x="14310" y="1867"/>
                  </a:cubicBezTo>
                  <a:cubicBezTo>
                    <a:pt x="14377" y="1356"/>
                    <a:pt x="14310" y="790"/>
                    <a:pt x="14144" y="282"/>
                  </a:cubicBezTo>
                  <a:cubicBezTo>
                    <a:pt x="14064" y="83"/>
                    <a:pt x="13803" y="0"/>
                    <a:pt x="13565"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0" name="Google Shape;2020;p135"/>
            <p:cNvSpPr/>
            <p:nvPr/>
          </p:nvSpPr>
          <p:spPr>
            <a:xfrm>
              <a:off x="6598676" y="3830796"/>
              <a:ext cx="826940" cy="604876"/>
            </a:xfrm>
            <a:custGeom>
              <a:avLst/>
              <a:gdLst/>
              <a:ahLst/>
              <a:cxnLst/>
              <a:rect l="l" t="t" r="r" b="b"/>
              <a:pathLst>
                <a:path w="21540" h="21600" extrusionOk="0">
                  <a:moveTo>
                    <a:pt x="11463" y="0"/>
                  </a:moveTo>
                  <a:cubicBezTo>
                    <a:pt x="11209" y="87"/>
                    <a:pt x="10958" y="174"/>
                    <a:pt x="10767" y="349"/>
                  </a:cubicBezTo>
                  <a:cubicBezTo>
                    <a:pt x="10388" y="785"/>
                    <a:pt x="10325" y="1565"/>
                    <a:pt x="9879" y="1565"/>
                  </a:cubicBezTo>
                  <a:cubicBezTo>
                    <a:pt x="9611" y="1565"/>
                    <a:pt x="9339" y="1466"/>
                    <a:pt x="9059" y="1466"/>
                  </a:cubicBezTo>
                  <a:cubicBezTo>
                    <a:pt x="8816" y="1466"/>
                    <a:pt x="8561" y="1541"/>
                    <a:pt x="8295" y="1823"/>
                  </a:cubicBezTo>
                  <a:cubicBezTo>
                    <a:pt x="7853" y="2171"/>
                    <a:pt x="7599" y="2865"/>
                    <a:pt x="7662" y="3562"/>
                  </a:cubicBezTo>
                  <a:cubicBezTo>
                    <a:pt x="7726" y="3994"/>
                    <a:pt x="7790" y="4779"/>
                    <a:pt x="7411" y="4779"/>
                  </a:cubicBezTo>
                  <a:cubicBezTo>
                    <a:pt x="6966" y="4779"/>
                    <a:pt x="7029" y="5472"/>
                    <a:pt x="6651" y="5647"/>
                  </a:cubicBezTo>
                  <a:cubicBezTo>
                    <a:pt x="6142" y="5991"/>
                    <a:pt x="5700" y="6514"/>
                    <a:pt x="5509" y="7208"/>
                  </a:cubicBezTo>
                  <a:cubicBezTo>
                    <a:pt x="5446" y="7644"/>
                    <a:pt x="5446" y="8686"/>
                    <a:pt x="5130" y="8686"/>
                  </a:cubicBezTo>
                  <a:cubicBezTo>
                    <a:pt x="4622" y="8773"/>
                    <a:pt x="4116" y="8947"/>
                    <a:pt x="3674" y="9379"/>
                  </a:cubicBezTo>
                  <a:cubicBezTo>
                    <a:pt x="3451" y="9910"/>
                    <a:pt x="3084" y="10176"/>
                    <a:pt x="2700" y="10176"/>
                  </a:cubicBezTo>
                  <a:cubicBezTo>
                    <a:pt x="2642" y="10176"/>
                    <a:pt x="2587" y="10172"/>
                    <a:pt x="2532" y="10160"/>
                  </a:cubicBezTo>
                  <a:cubicBezTo>
                    <a:pt x="1963" y="10073"/>
                    <a:pt x="1393" y="9990"/>
                    <a:pt x="821" y="9990"/>
                  </a:cubicBezTo>
                  <a:cubicBezTo>
                    <a:pt x="821" y="10073"/>
                    <a:pt x="821" y="10160"/>
                    <a:pt x="821" y="10247"/>
                  </a:cubicBezTo>
                  <a:cubicBezTo>
                    <a:pt x="569" y="11115"/>
                    <a:pt x="697" y="12070"/>
                    <a:pt x="1202" y="12680"/>
                  </a:cubicBezTo>
                  <a:cubicBezTo>
                    <a:pt x="1581" y="13199"/>
                    <a:pt x="1772" y="15196"/>
                    <a:pt x="1266" y="15545"/>
                  </a:cubicBezTo>
                  <a:cubicBezTo>
                    <a:pt x="821" y="15807"/>
                    <a:pt x="0" y="16675"/>
                    <a:pt x="0" y="17194"/>
                  </a:cubicBezTo>
                  <a:cubicBezTo>
                    <a:pt x="0" y="17629"/>
                    <a:pt x="884" y="18065"/>
                    <a:pt x="757" y="18846"/>
                  </a:cubicBezTo>
                  <a:cubicBezTo>
                    <a:pt x="697" y="19452"/>
                    <a:pt x="633" y="19975"/>
                    <a:pt x="697" y="20582"/>
                  </a:cubicBezTo>
                  <a:cubicBezTo>
                    <a:pt x="873" y="20582"/>
                    <a:pt x="1049" y="20609"/>
                    <a:pt x="1223" y="20609"/>
                  </a:cubicBezTo>
                  <a:cubicBezTo>
                    <a:pt x="1483" y="20609"/>
                    <a:pt x="1734" y="20546"/>
                    <a:pt x="1963" y="20233"/>
                  </a:cubicBezTo>
                  <a:cubicBezTo>
                    <a:pt x="2278" y="19714"/>
                    <a:pt x="2532" y="18933"/>
                    <a:pt x="3419" y="18933"/>
                  </a:cubicBezTo>
                  <a:cubicBezTo>
                    <a:pt x="4307" y="18933"/>
                    <a:pt x="6966" y="18933"/>
                    <a:pt x="7411" y="19627"/>
                  </a:cubicBezTo>
                  <a:cubicBezTo>
                    <a:pt x="7608" y="19936"/>
                    <a:pt x="7917" y="19987"/>
                    <a:pt x="8255" y="19987"/>
                  </a:cubicBezTo>
                  <a:cubicBezTo>
                    <a:pt x="8426" y="19987"/>
                    <a:pt x="8602" y="19975"/>
                    <a:pt x="8775" y="19975"/>
                  </a:cubicBezTo>
                  <a:cubicBezTo>
                    <a:pt x="9035" y="19975"/>
                    <a:pt x="9290" y="20003"/>
                    <a:pt x="9501" y="20150"/>
                  </a:cubicBezTo>
                  <a:cubicBezTo>
                    <a:pt x="9923" y="20380"/>
                    <a:pt x="10457" y="20649"/>
                    <a:pt x="10787" y="20649"/>
                  </a:cubicBezTo>
                  <a:cubicBezTo>
                    <a:pt x="10949" y="20649"/>
                    <a:pt x="11062" y="20582"/>
                    <a:pt x="11085" y="20407"/>
                  </a:cubicBezTo>
                  <a:cubicBezTo>
                    <a:pt x="11096" y="20312"/>
                    <a:pt x="11134" y="20276"/>
                    <a:pt x="11189" y="20276"/>
                  </a:cubicBezTo>
                  <a:cubicBezTo>
                    <a:pt x="11385" y="20276"/>
                    <a:pt x="11816" y="20716"/>
                    <a:pt x="12241" y="20716"/>
                  </a:cubicBezTo>
                  <a:cubicBezTo>
                    <a:pt x="12365" y="20716"/>
                    <a:pt x="12487" y="20677"/>
                    <a:pt x="12605" y="20582"/>
                  </a:cubicBezTo>
                  <a:cubicBezTo>
                    <a:pt x="12683" y="20522"/>
                    <a:pt x="12761" y="20498"/>
                    <a:pt x="12836" y="20498"/>
                  </a:cubicBezTo>
                  <a:cubicBezTo>
                    <a:pt x="13276" y="20498"/>
                    <a:pt x="13695" y="21311"/>
                    <a:pt x="13972" y="21311"/>
                  </a:cubicBezTo>
                  <a:cubicBezTo>
                    <a:pt x="14004" y="21311"/>
                    <a:pt x="14033" y="21299"/>
                    <a:pt x="14062" y="21275"/>
                  </a:cubicBezTo>
                  <a:cubicBezTo>
                    <a:pt x="14351" y="21132"/>
                    <a:pt x="14654" y="21061"/>
                    <a:pt x="14952" y="21061"/>
                  </a:cubicBezTo>
                  <a:cubicBezTo>
                    <a:pt x="15371" y="21061"/>
                    <a:pt x="15782" y="21196"/>
                    <a:pt x="16152" y="21449"/>
                  </a:cubicBezTo>
                  <a:cubicBezTo>
                    <a:pt x="16227" y="21556"/>
                    <a:pt x="16290" y="21600"/>
                    <a:pt x="16345" y="21600"/>
                  </a:cubicBezTo>
                  <a:cubicBezTo>
                    <a:pt x="16553" y="21600"/>
                    <a:pt x="16594" y="20895"/>
                    <a:pt x="16594" y="20407"/>
                  </a:cubicBezTo>
                  <a:cubicBezTo>
                    <a:pt x="16594" y="19801"/>
                    <a:pt x="17923" y="18236"/>
                    <a:pt x="17923" y="18236"/>
                  </a:cubicBezTo>
                  <a:cubicBezTo>
                    <a:pt x="18432" y="18236"/>
                    <a:pt x="18938" y="18065"/>
                    <a:pt x="19383" y="17891"/>
                  </a:cubicBezTo>
                  <a:cubicBezTo>
                    <a:pt x="19256" y="17455"/>
                    <a:pt x="19129" y="16936"/>
                    <a:pt x="19065" y="16500"/>
                  </a:cubicBezTo>
                  <a:cubicBezTo>
                    <a:pt x="18811" y="14939"/>
                    <a:pt x="18432" y="13984"/>
                    <a:pt x="18684" y="13461"/>
                  </a:cubicBezTo>
                  <a:cubicBezTo>
                    <a:pt x="18741" y="13366"/>
                    <a:pt x="18819" y="13330"/>
                    <a:pt x="18906" y="13330"/>
                  </a:cubicBezTo>
                  <a:cubicBezTo>
                    <a:pt x="19244" y="13330"/>
                    <a:pt x="19767" y="13873"/>
                    <a:pt x="20140" y="13873"/>
                  </a:cubicBezTo>
                  <a:cubicBezTo>
                    <a:pt x="20210" y="13873"/>
                    <a:pt x="20276" y="13853"/>
                    <a:pt x="20331" y="13810"/>
                  </a:cubicBezTo>
                  <a:cubicBezTo>
                    <a:pt x="20776" y="13548"/>
                    <a:pt x="21600" y="12942"/>
                    <a:pt x="21536" y="12332"/>
                  </a:cubicBezTo>
                  <a:cubicBezTo>
                    <a:pt x="21218" y="11551"/>
                    <a:pt x="20776" y="10945"/>
                    <a:pt x="20140" y="10683"/>
                  </a:cubicBezTo>
                  <a:cubicBezTo>
                    <a:pt x="19762" y="10596"/>
                    <a:pt x="19507" y="9292"/>
                    <a:pt x="18811" y="8947"/>
                  </a:cubicBezTo>
                  <a:cubicBezTo>
                    <a:pt x="18178" y="8512"/>
                    <a:pt x="18305" y="7382"/>
                    <a:pt x="17799" y="6863"/>
                  </a:cubicBezTo>
                  <a:cubicBezTo>
                    <a:pt x="17227" y="6427"/>
                    <a:pt x="17545" y="5385"/>
                    <a:pt x="17545" y="4605"/>
                  </a:cubicBezTo>
                  <a:cubicBezTo>
                    <a:pt x="17481" y="3824"/>
                    <a:pt x="17608" y="2607"/>
                    <a:pt x="17290" y="2346"/>
                  </a:cubicBezTo>
                  <a:cubicBezTo>
                    <a:pt x="17019" y="2195"/>
                    <a:pt x="16048" y="1407"/>
                    <a:pt x="15455" y="1407"/>
                  </a:cubicBezTo>
                  <a:cubicBezTo>
                    <a:pt x="15360" y="1407"/>
                    <a:pt x="15273" y="1427"/>
                    <a:pt x="15201" y="1478"/>
                  </a:cubicBezTo>
                  <a:cubicBezTo>
                    <a:pt x="14886" y="1720"/>
                    <a:pt x="14605" y="1906"/>
                    <a:pt x="14380" y="1906"/>
                  </a:cubicBezTo>
                  <a:cubicBezTo>
                    <a:pt x="14198" y="1906"/>
                    <a:pt x="14047" y="1787"/>
                    <a:pt x="13935" y="1478"/>
                  </a:cubicBezTo>
                  <a:cubicBezTo>
                    <a:pt x="13831" y="975"/>
                    <a:pt x="13423" y="650"/>
                    <a:pt x="13033" y="650"/>
                  </a:cubicBezTo>
                  <a:cubicBezTo>
                    <a:pt x="12952" y="650"/>
                    <a:pt x="12871" y="666"/>
                    <a:pt x="12793" y="697"/>
                  </a:cubicBezTo>
                  <a:cubicBezTo>
                    <a:pt x="12680" y="741"/>
                    <a:pt x="12562" y="761"/>
                    <a:pt x="12443" y="761"/>
                  </a:cubicBezTo>
                  <a:cubicBezTo>
                    <a:pt x="12105" y="761"/>
                    <a:pt x="11778" y="582"/>
                    <a:pt x="11591" y="262"/>
                  </a:cubicBezTo>
                  <a:cubicBezTo>
                    <a:pt x="11527" y="174"/>
                    <a:pt x="11463" y="87"/>
                    <a:pt x="1146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1" name="Google Shape;2021;p135"/>
            <p:cNvSpPr/>
            <p:nvPr/>
          </p:nvSpPr>
          <p:spPr>
            <a:xfrm>
              <a:off x="6399568" y="3588889"/>
              <a:ext cx="639200" cy="314923"/>
            </a:xfrm>
            <a:custGeom>
              <a:avLst/>
              <a:gdLst/>
              <a:ahLst/>
              <a:cxnLst/>
              <a:rect l="l" t="t" r="r" b="b"/>
              <a:pathLst>
                <a:path w="21346" h="21600" extrusionOk="0">
                  <a:moveTo>
                    <a:pt x="11641" y="0"/>
                  </a:moveTo>
                  <a:cubicBezTo>
                    <a:pt x="11115" y="0"/>
                    <a:pt x="10585" y="84"/>
                    <a:pt x="10059" y="251"/>
                  </a:cubicBezTo>
                  <a:cubicBezTo>
                    <a:pt x="9247" y="2253"/>
                    <a:pt x="9814" y="3585"/>
                    <a:pt x="9814" y="6416"/>
                  </a:cubicBezTo>
                  <a:cubicBezTo>
                    <a:pt x="9759" y="8501"/>
                    <a:pt x="9040" y="8821"/>
                    <a:pt x="8310" y="8821"/>
                  </a:cubicBezTo>
                  <a:cubicBezTo>
                    <a:pt x="7984" y="8821"/>
                    <a:pt x="7654" y="8753"/>
                    <a:pt x="7380" y="8753"/>
                  </a:cubicBezTo>
                  <a:cubicBezTo>
                    <a:pt x="6568" y="8753"/>
                    <a:pt x="5267" y="3585"/>
                    <a:pt x="4778" y="2420"/>
                  </a:cubicBezTo>
                  <a:cubicBezTo>
                    <a:pt x="4712" y="2215"/>
                    <a:pt x="4611" y="2131"/>
                    <a:pt x="4489" y="2131"/>
                  </a:cubicBezTo>
                  <a:cubicBezTo>
                    <a:pt x="3907" y="2131"/>
                    <a:pt x="2811" y="4118"/>
                    <a:pt x="1936" y="5084"/>
                  </a:cubicBezTo>
                  <a:cubicBezTo>
                    <a:pt x="961" y="6416"/>
                    <a:pt x="1532" y="8920"/>
                    <a:pt x="802" y="10092"/>
                  </a:cubicBezTo>
                  <a:cubicBezTo>
                    <a:pt x="-91" y="11592"/>
                    <a:pt x="-254" y="14096"/>
                    <a:pt x="394" y="16097"/>
                  </a:cubicBezTo>
                  <a:lnTo>
                    <a:pt x="476" y="16257"/>
                  </a:lnTo>
                  <a:cubicBezTo>
                    <a:pt x="1288" y="16257"/>
                    <a:pt x="2099" y="15930"/>
                    <a:pt x="2751" y="15093"/>
                  </a:cubicBezTo>
                  <a:cubicBezTo>
                    <a:pt x="3100" y="14552"/>
                    <a:pt x="3641" y="14377"/>
                    <a:pt x="4226" y="14377"/>
                  </a:cubicBezTo>
                  <a:cubicBezTo>
                    <a:pt x="5267" y="14377"/>
                    <a:pt x="6453" y="14925"/>
                    <a:pt x="6972" y="14925"/>
                  </a:cubicBezTo>
                  <a:cubicBezTo>
                    <a:pt x="7513" y="14925"/>
                    <a:pt x="8525" y="15374"/>
                    <a:pt x="9451" y="15374"/>
                  </a:cubicBezTo>
                  <a:cubicBezTo>
                    <a:pt x="9914" y="15374"/>
                    <a:pt x="10355" y="15260"/>
                    <a:pt x="10707" y="14925"/>
                  </a:cubicBezTo>
                  <a:cubicBezTo>
                    <a:pt x="10852" y="14811"/>
                    <a:pt x="10978" y="14765"/>
                    <a:pt x="11085" y="14765"/>
                  </a:cubicBezTo>
                  <a:cubicBezTo>
                    <a:pt x="11730" y="14765"/>
                    <a:pt x="11837" y="16455"/>
                    <a:pt x="12304" y="16455"/>
                  </a:cubicBezTo>
                  <a:cubicBezTo>
                    <a:pt x="12338" y="16455"/>
                    <a:pt x="12375" y="16447"/>
                    <a:pt x="12412" y="16425"/>
                  </a:cubicBezTo>
                  <a:cubicBezTo>
                    <a:pt x="12464" y="16402"/>
                    <a:pt x="12516" y="16394"/>
                    <a:pt x="12571" y="16394"/>
                  </a:cubicBezTo>
                  <a:cubicBezTo>
                    <a:pt x="13268" y="16394"/>
                    <a:pt x="14505" y="18198"/>
                    <a:pt x="15258" y="19431"/>
                  </a:cubicBezTo>
                  <a:cubicBezTo>
                    <a:pt x="15662" y="20260"/>
                    <a:pt x="16229" y="20930"/>
                    <a:pt x="16718" y="21600"/>
                  </a:cubicBezTo>
                  <a:cubicBezTo>
                    <a:pt x="16881" y="21098"/>
                    <a:pt x="17044" y="20595"/>
                    <a:pt x="17285" y="20260"/>
                  </a:cubicBezTo>
                  <a:cubicBezTo>
                    <a:pt x="17589" y="19720"/>
                    <a:pt x="17911" y="19575"/>
                    <a:pt x="18233" y="19575"/>
                  </a:cubicBezTo>
                  <a:cubicBezTo>
                    <a:pt x="18600" y="19575"/>
                    <a:pt x="18971" y="19766"/>
                    <a:pt x="19315" y="19766"/>
                  </a:cubicBezTo>
                  <a:cubicBezTo>
                    <a:pt x="19968" y="19766"/>
                    <a:pt x="19968" y="18259"/>
                    <a:pt x="20453" y="17429"/>
                  </a:cubicBezTo>
                  <a:cubicBezTo>
                    <a:pt x="20698" y="17094"/>
                    <a:pt x="21020" y="16759"/>
                    <a:pt x="21346" y="16759"/>
                  </a:cubicBezTo>
                  <a:cubicBezTo>
                    <a:pt x="21101" y="15762"/>
                    <a:pt x="21101" y="13761"/>
                    <a:pt x="20698" y="12923"/>
                  </a:cubicBezTo>
                  <a:cubicBezTo>
                    <a:pt x="20371" y="12094"/>
                    <a:pt x="19641" y="10260"/>
                    <a:pt x="19804" y="9255"/>
                  </a:cubicBezTo>
                  <a:cubicBezTo>
                    <a:pt x="20045" y="8090"/>
                    <a:pt x="19968" y="6751"/>
                    <a:pt x="19478" y="5921"/>
                  </a:cubicBezTo>
                  <a:cubicBezTo>
                    <a:pt x="19234" y="5419"/>
                    <a:pt x="19074" y="4917"/>
                    <a:pt x="18993" y="4255"/>
                  </a:cubicBezTo>
                  <a:cubicBezTo>
                    <a:pt x="18337" y="4003"/>
                    <a:pt x="17640" y="3851"/>
                    <a:pt x="16933" y="3851"/>
                  </a:cubicBezTo>
                  <a:cubicBezTo>
                    <a:pt x="16670" y="3851"/>
                    <a:pt x="16410" y="3874"/>
                    <a:pt x="16151" y="3920"/>
                  </a:cubicBezTo>
                  <a:cubicBezTo>
                    <a:pt x="16129" y="3935"/>
                    <a:pt x="16103" y="3942"/>
                    <a:pt x="16073" y="3942"/>
                  </a:cubicBezTo>
                  <a:cubicBezTo>
                    <a:pt x="15473" y="3942"/>
                    <a:pt x="13535" y="723"/>
                    <a:pt x="13227" y="251"/>
                  </a:cubicBezTo>
                  <a:cubicBezTo>
                    <a:pt x="12697" y="84"/>
                    <a:pt x="12171" y="0"/>
                    <a:pt x="1164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2" name="Google Shape;2022;p135"/>
            <p:cNvSpPr/>
            <p:nvPr/>
          </p:nvSpPr>
          <p:spPr>
            <a:xfrm>
              <a:off x="6395999" y="3797840"/>
              <a:ext cx="504177" cy="320361"/>
            </a:xfrm>
            <a:custGeom>
              <a:avLst/>
              <a:gdLst/>
              <a:ahLst/>
              <a:cxnLst/>
              <a:rect l="l" t="t" r="r" b="b"/>
              <a:pathLst>
                <a:path w="21326" h="21600" extrusionOk="0">
                  <a:moveTo>
                    <a:pt x="5316" y="0"/>
                  </a:moveTo>
                  <a:cubicBezTo>
                    <a:pt x="4626" y="0"/>
                    <a:pt x="4011" y="150"/>
                    <a:pt x="3636" y="584"/>
                  </a:cubicBezTo>
                  <a:cubicBezTo>
                    <a:pt x="2706" y="1407"/>
                    <a:pt x="1679" y="1893"/>
                    <a:pt x="651" y="1893"/>
                  </a:cubicBezTo>
                  <a:cubicBezTo>
                    <a:pt x="1369" y="4025"/>
                    <a:pt x="1270" y="6651"/>
                    <a:pt x="341" y="8454"/>
                  </a:cubicBezTo>
                  <a:cubicBezTo>
                    <a:pt x="-274" y="9599"/>
                    <a:pt x="36" y="9764"/>
                    <a:pt x="547" y="10258"/>
                  </a:cubicBezTo>
                  <a:cubicBezTo>
                    <a:pt x="960" y="10175"/>
                    <a:pt x="1420" y="10056"/>
                    <a:pt x="1819" y="10056"/>
                  </a:cubicBezTo>
                  <a:cubicBezTo>
                    <a:pt x="2218" y="10056"/>
                    <a:pt x="2552" y="10175"/>
                    <a:pt x="2706" y="10587"/>
                  </a:cubicBezTo>
                  <a:cubicBezTo>
                    <a:pt x="3218" y="11395"/>
                    <a:pt x="3861" y="11986"/>
                    <a:pt x="4537" y="11986"/>
                  </a:cubicBezTo>
                  <a:cubicBezTo>
                    <a:pt x="4678" y="11986"/>
                    <a:pt x="4823" y="11956"/>
                    <a:pt x="4969" y="11896"/>
                  </a:cubicBezTo>
                  <a:cubicBezTo>
                    <a:pt x="5025" y="11866"/>
                    <a:pt x="5091" y="11844"/>
                    <a:pt x="5166" y="11844"/>
                  </a:cubicBezTo>
                  <a:cubicBezTo>
                    <a:pt x="5795" y="11844"/>
                    <a:pt x="7029" y="13003"/>
                    <a:pt x="7029" y="14028"/>
                  </a:cubicBezTo>
                  <a:cubicBezTo>
                    <a:pt x="7029" y="15181"/>
                    <a:pt x="6616" y="18293"/>
                    <a:pt x="7029" y="18293"/>
                  </a:cubicBezTo>
                  <a:cubicBezTo>
                    <a:pt x="7438" y="18293"/>
                    <a:pt x="9803" y="19602"/>
                    <a:pt x="10010" y="21241"/>
                  </a:cubicBezTo>
                  <a:cubicBezTo>
                    <a:pt x="10836" y="21241"/>
                    <a:pt x="11760" y="21241"/>
                    <a:pt x="12685" y="21570"/>
                  </a:cubicBezTo>
                  <a:cubicBezTo>
                    <a:pt x="12760" y="21593"/>
                    <a:pt x="12835" y="21600"/>
                    <a:pt x="12910" y="21600"/>
                  </a:cubicBezTo>
                  <a:cubicBezTo>
                    <a:pt x="13572" y="21600"/>
                    <a:pt x="14262" y="20979"/>
                    <a:pt x="14539" y="20096"/>
                  </a:cubicBezTo>
                  <a:cubicBezTo>
                    <a:pt x="15257" y="19273"/>
                    <a:pt x="16079" y="18787"/>
                    <a:pt x="17008" y="18787"/>
                  </a:cubicBezTo>
                  <a:cubicBezTo>
                    <a:pt x="17416" y="18787"/>
                    <a:pt x="17416" y="16819"/>
                    <a:pt x="17519" y="15832"/>
                  </a:cubicBezTo>
                  <a:cubicBezTo>
                    <a:pt x="17933" y="14687"/>
                    <a:pt x="18547" y="13535"/>
                    <a:pt x="19373" y="13048"/>
                  </a:cubicBezTo>
                  <a:cubicBezTo>
                    <a:pt x="20092" y="12719"/>
                    <a:pt x="19988" y="11410"/>
                    <a:pt x="20608" y="11410"/>
                  </a:cubicBezTo>
                  <a:cubicBezTo>
                    <a:pt x="21326" y="11410"/>
                    <a:pt x="21119" y="9928"/>
                    <a:pt x="21016" y="8948"/>
                  </a:cubicBezTo>
                  <a:cubicBezTo>
                    <a:pt x="21016" y="8290"/>
                    <a:pt x="21119" y="7631"/>
                    <a:pt x="21326" y="7145"/>
                  </a:cubicBezTo>
                  <a:cubicBezTo>
                    <a:pt x="20706" y="6487"/>
                    <a:pt x="19988" y="5828"/>
                    <a:pt x="19477" y="5013"/>
                  </a:cubicBezTo>
                  <a:cubicBezTo>
                    <a:pt x="18524" y="3801"/>
                    <a:pt x="17045" y="2028"/>
                    <a:pt x="16093" y="2028"/>
                  </a:cubicBezTo>
                  <a:cubicBezTo>
                    <a:pt x="16018" y="2028"/>
                    <a:pt x="15942" y="2035"/>
                    <a:pt x="15872" y="2057"/>
                  </a:cubicBezTo>
                  <a:cubicBezTo>
                    <a:pt x="15849" y="2065"/>
                    <a:pt x="15820" y="2065"/>
                    <a:pt x="15797" y="2065"/>
                  </a:cubicBezTo>
                  <a:cubicBezTo>
                    <a:pt x="15159" y="2065"/>
                    <a:pt x="15037" y="419"/>
                    <a:pt x="14215" y="419"/>
                  </a:cubicBezTo>
                  <a:cubicBezTo>
                    <a:pt x="14070" y="419"/>
                    <a:pt x="13905" y="464"/>
                    <a:pt x="13713" y="584"/>
                  </a:cubicBezTo>
                  <a:cubicBezTo>
                    <a:pt x="13267" y="860"/>
                    <a:pt x="12709" y="950"/>
                    <a:pt x="12122" y="950"/>
                  </a:cubicBezTo>
                  <a:cubicBezTo>
                    <a:pt x="10948" y="950"/>
                    <a:pt x="9667" y="584"/>
                    <a:pt x="8982" y="584"/>
                  </a:cubicBezTo>
                  <a:cubicBezTo>
                    <a:pt x="8367" y="584"/>
                    <a:pt x="6696" y="0"/>
                    <a:pt x="53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3" name="Google Shape;2023;p135"/>
            <p:cNvSpPr/>
            <p:nvPr/>
          </p:nvSpPr>
          <p:spPr>
            <a:xfrm>
              <a:off x="5133493" y="4877637"/>
              <a:ext cx="392714" cy="215280"/>
            </a:xfrm>
            <a:custGeom>
              <a:avLst/>
              <a:gdLst/>
              <a:ahLst/>
              <a:cxnLst/>
              <a:rect l="l" t="t" r="r" b="b"/>
              <a:pathLst>
                <a:path w="21467" h="21600" extrusionOk="0">
                  <a:moveTo>
                    <a:pt x="12526" y="0"/>
                  </a:moveTo>
                  <a:cubicBezTo>
                    <a:pt x="11871" y="0"/>
                    <a:pt x="11222" y="312"/>
                    <a:pt x="10700" y="857"/>
                  </a:cubicBezTo>
                  <a:cubicBezTo>
                    <a:pt x="9875" y="1158"/>
                    <a:pt x="9008" y="1369"/>
                    <a:pt x="8147" y="1369"/>
                  </a:cubicBezTo>
                  <a:cubicBezTo>
                    <a:pt x="7613" y="1369"/>
                    <a:pt x="7085" y="1292"/>
                    <a:pt x="6582" y="1102"/>
                  </a:cubicBezTo>
                  <a:cubicBezTo>
                    <a:pt x="6448" y="1837"/>
                    <a:pt x="6181" y="2572"/>
                    <a:pt x="5915" y="2572"/>
                  </a:cubicBezTo>
                  <a:cubicBezTo>
                    <a:pt x="4720" y="2817"/>
                    <a:pt x="3785" y="4275"/>
                    <a:pt x="3391" y="6235"/>
                  </a:cubicBezTo>
                  <a:cubicBezTo>
                    <a:pt x="3258" y="8428"/>
                    <a:pt x="995" y="9887"/>
                    <a:pt x="328" y="13550"/>
                  </a:cubicBezTo>
                  <a:cubicBezTo>
                    <a:pt x="-133" y="16100"/>
                    <a:pt x="-78" y="17692"/>
                    <a:pt x="310" y="17692"/>
                  </a:cubicBezTo>
                  <a:cubicBezTo>
                    <a:pt x="480" y="17692"/>
                    <a:pt x="710" y="17391"/>
                    <a:pt x="995" y="16723"/>
                  </a:cubicBezTo>
                  <a:cubicBezTo>
                    <a:pt x="1402" y="15755"/>
                    <a:pt x="1863" y="15354"/>
                    <a:pt x="2251" y="15354"/>
                  </a:cubicBezTo>
                  <a:cubicBezTo>
                    <a:pt x="2748" y="15354"/>
                    <a:pt x="3124" y="16011"/>
                    <a:pt x="3124" y="16968"/>
                  </a:cubicBezTo>
                  <a:cubicBezTo>
                    <a:pt x="3124" y="18917"/>
                    <a:pt x="4453" y="19162"/>
                    <a:pt x="3919" y="21600"/>
                  </a:cubicBezTo>
                  <a:cubicBezTo>
                    <a:pt x="5381" y="21355"/>
                    <a:pt x="7510" y="20865"/>
                    <a:pt x="8044" y="20865"/>
                  </a:cubicBezTo>
                  <a:cubicBezTo>
                    <a:pt x="9105" y="20865"/>
                    <a:pt x="10033" y="15009"/>
                    <a:pt x="10567" y="14530"/>
                  </a:cubicBezTo>
                  <a:cubicBezTo>
                    <a:pt x="10585" y="14508"/>
                    <a:pt x="10603" y="14496"/>
                    <a:pt x="10628" y="14496"/>
                  </a:cubicBezTo>
                  <a:cubicBezTo>
                    <a:pt x="11064" y="14496"/>
                    <a:pt x="12083" y="18995"/>
                    <a:pt x="13224" y="20631"/>
                  </a:cubicBezTo>
                  <a:cubicBezTo>
                    <a:pt x="13454" y="20954"/>
                    <a:pt x="13648" y="21088"/>
                    <a:pt x="13806" y="21088"/>
                  </a:cubicBezTo>
                  <a:cubicBezTo>
                    <a:pt x="14467" y="21088"/>
                    <a:pt x="14552" y="18638"/>
                    <a:pt x="14552" y="17458"/>
                  </a:cubicBezTo>
                  <a:cubicBezTo>
                    <a:pt x="14552" y="16011"/>
                    <a:pt x="15213" y="15443"/>
                    <a:pt x="15820" y="15443"/>
                  </a:cubicBezTo>
                  <a:cubicBezTo>
                    <a:pt x="15935" y="15443"/>
                    <a:pt x="16044" y="15465"/>
                    <a:pt x="16147" y="15499"/>
                  </a:cubicBezTo>
                  <a:cubicBezTo>
                    <a:pt x="16439" y="15610"/>
                    <a:pt x="16900" y="15755"/>
                    <a:pt x="17330" y="15755"/>
                  </a:cubicBezTo>
                  <a:cubicBezTo>
                    <a:pt x="17894" y="15755"/>
                    <a:pt x="18410" y="15499"/>
                    <a:pt x="18410" y="14530"/>
                  </a:cubicBezTo>
                  <a:cubicBezTo>
                    <a:pt x="18410" y="13405"/>
                    <a:pt x="18713" y="13172"/>
                    <a:pt x="19071" y="13172"/>
                  </a:cubicBezTo>
                  <a:cubicBezTo>
                    <a:pt x="19344" y="13172"/>
                    <a:pt x="19641" y="13305"/>
                    <a:pt x="19872" y="13305"/>
                  </a:cubicBezTo>
                  <a:cubicBezTo>
                    <a:pt x="20406" y="13305"/>
                    <a:pt x="20539" y="11112"/>
                    <a:pt x="20539" y="11112"/>
                  </a:cubicBezTo>
                  <a:lnTo>
                    <a:pt x="21467" y="9642"/>
                  </a:lnTo>
                  <a:cubicBezTo>
                    <a:pt x="21036" y="9174"/>
                    <a:pt x="20551" y="8907"/>
                    <a:pt x="20048" y="8907"/>
                  </a:cubicBezTo>
                  <a:cubicBezTo>
                    <a:pt x="19775" y="8907"/>
                    <a:pt x="19490" y="8985"/>
                    <a:pt x="19204" y="9163"/>
                  </a:cubicBezTo>
                  <a:cubicBezTo>
                    <a:pt x="19089" y="9252"/>
                    <a:pt x="18962" y="9297"/>
                    <a:pt x="18828" y="9297"/>
                  </a:cubicBezTo>
                  <a:cubicBezTo>
                    <a:pt x="17925" y="9297"/>
                    <a:pt x="16815" y="7360"/>
                    <a:pt x="16815" y="6714"/>
                  </a:cubicBezTo>
                  <a:cubicBezTo>
                    <a:pt x="16681" y="5500"/>
                    <a:pt x="16681" y="4275"/>
                    <a:pt x="16815" y="2817"/>
                  </a:cubicBezTo>
                  <a:cubicBezTo>
                    <a:pt x="15887" y="2082"/>
                    <a:pt x="14952" y="1347"/>
                    <a:pt x="14024" y="612"/>
                  </a:cubicBezTo>
                  <a:cubicBezTo>
                    <a:pt x="13557" y="189"/>
                    <a:pt x="13042" y="0"/>
                    <a:pt x="1252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4" name="Google Shape;2024;p135"/>
            <p:cNvSpPr/>
            <p:nvPr/>
          </p:nvSpPr>
          <p:spPr>
            <a:xfrm>
              <a:off x="5124795" y="4008339"/>
              <a:ext cx="780520" cy="909249"/>
            </a:xfrm>
            <a:custGeom>
              <a:avLst/>
              <a:gdLst/>
              <a:ahLst/>
              <a:cxnLst/>
              <a:rect l="l" t="t" r="r" b="b"/>
              <a:pathLst>
                <a:path w="21462" h="21600" extrusionOk="0">
                  <a:moveTo>
                    <a:pt x="6357" y="0"/>
                  </a:moveTo>
                  <a:cubicBezTo>
                    <a:pt x="6625" y="403"/>
                    <a:pt x="6891" y="751"/>
                    <a:pt x="6757" y="1041"/>
                  </a:cubicBezTo>
                  <a:cubicBezTo>
                    <a:pt x="6424" y="1561"/>
                    <a:pt x="6891" y="2080"/>
                    <a:pt x="7361" y="2889"/>
                  </a:cubicBezTo>
                  <a:cubicBezTo>
                    <a:pt x="7828" y="3698"/>
                    <a:pt x="6357" y="3234"/>
                    <a:pt x="6357" y="3756"/>
                  </a:cubicBezTo>
                  <a:cubicBezTo>
                    <a:pt x="6336" y="3917"/>
                    <a:pt x="6198" y="3978"/>
                    <a:pt x="6003" y="3978"/>
                  </a:cubicBezTo>
                  <a:cubicBezTo>
                    <a:pt x="5576" y="3978"/>
                    <a:pt x="4874" y="3683"/>
                    <a:pt x="4551" y="3524"/>
                  </a:cubicBezTo>
                  <a:cubicBezTo>
                    <a:pt x="4425" y="3451"/>
                    <a:pt x="4194" y="3419"/>
                    <a:pt x="3937" y="3419"/>
                  </a:cubicBezTo>
                  <a:cubicBezTo>
                    <a:pt x="3379" y="3419"/>
                    <a:pt x="2698" y="3575"/>
                    <a:pt x="2747" y="3812"/>
                  </a:cubicBezTo>
                  <a:cubicBezTo>
                    <a:pt x="2747" y="3928"/>
                    <a:pt x="2747" y="4102"/>
                    <a:pt x="2680" y="4218"/>
                  </a:cubicBezTo>
                  <a:cubicBezTo>
                    <a:pt x="2878" y="4679"/>
                    <a:pt x="2878" y="5198"/>
                    <a:pt x="2680" y="5720"/>
                  </a:cubicBezTo>
                  <a:cubicBezTo>
                    <a:pt x="2143" y="6472"/>
                    <a:pt x="1341" y="6527"/>
                    <a:pt x="1475" y="6701"/>
                  </a:cubicBezTo>
                  <a:cubicBezTo>
                    <a:pt x="1609" y="6933"/>
                    <a:pt x="2479" y="7568"/>
                    <a:pt x="2277" y="7858"/>
                  </a:cubicBezTo>
                  <a:cubicBezTo>
                    <a:pt x="2076" y="8203"/>
                    <a:pt x="1743" y="7971"/>
                    <a:pt x="1743" y="8607"/>
                  </a:cubicBezTo>
                  <a:cubicBezTo>
                    <a:pt x="1743" y="9089"/>
                    <a:pt x="1048" y="9129"/>
                    <a:pt x="620" y="9129"/>
                  </a:cubicBezTo>
                  <a:cubicBezTo>
                    <a:pt x="535" y="9129"/>
                    <a:pt x="462" y="9129"/>
                    <a:pt x="404" y="9129"/>
                  </a:cubicBezTo>
                  <a:cubicBezTo>
                    <a:pt x="71" y="9129"/>
                    <a:pt x="471" y="9706"/>
                    <a:pt x="273" y="10167"/>
                  </a:cubicBezTo>
                  <a:cubicBezTo>
                    <a:pt x="138" y="10745"/>
                    <a:pt x="4" y="11322"/>
                    <a:pt x="4" y="11902"/>
                  </a:cubicBezTo>
                  <a:cubicBezTo>
                    <a:pt x="-63" y="12247"/>
                    <a:pt x="672" y="12940"/>
                    <a:pt x="605" y="13230"/>
                  </a:cubicBezTo>
                  <a:cubicBezTo>
                    <a:pt x="538" y="13576"/>
                    <a:pt x="4" y="13808"/>
                    <a:pt x="138" y="14037"/>
                  </a:cubicBezTo>
                  <a:cubicBezTo>
                    <a:pt x="605" y="14559"/>
                    <a:pt x="874" y="15194"/>
                    <a:pt x="874" y="15830"/>
                  </a:cubicBezTo>
                  <a:cubicBezTo>
                    <a:pt x="1075" y="15888"/>
                    <a:pt x="1273" y="15946"/>
                    <a:pt x="1408" y="16117"/>
                  </a:cubicBezTo>
                  <a:cubicBezTo>
                    <a:pt x="1810" y="16523"/>
                    <a:pt x="2344" y="16752"/>
                    <a:pt x="3013" y="16752"/>
                  </a:cubicBezTo>
                  <a:cubicBezTo>
                    <a:pt x="3641" y="16752"/>
                    <a:pt x="3916" y="17163"/>
                    <a:pt x="4224" y="17163"/>
                  </a:cubicBezTo>
                  <a:cubicBezTo>
                    <a:pt x="4245" y="17163"/>
                    <a:pt x="4264" y="17161"/>
                    <a:pt x="4285" y="17158"/>
                  </a:cubicBezTo>
                  <a:cubicBezTo>
                    <a:pt x="4319" y="17153"/>
                    <a:pt x="4355" y="17150"/>
                    <a:pt x="4395" y="17150"/>
                  </a:cubicBezTo>
                  <a:cubicBezTo>
                    <a:pt x="4764" y="17150"/>
                    <a:pt x="5353" y="17382"/>
                    <a:pt x="4752" y="17852"/>
                  </a:cubicBezTo>
                  <a:cubicBezTo>
                    <a:pt x="4218" y="18313"/>
                    <a:pt x="3882" y="18948"/>
                    <a:pt x="3815" y="19641"/>
                  </a:cubicBezTo>
                  <a:cubicBezTo>
                    <a:pt x="3681" y="20047"/>
                    <a:pt x="3681" y="20625"/>
                    <a:pt x="3550" y="20912"/>
                  </a:cubicBezTo>
                  <a:cubicBezTo>
                    <a:pt x="3879" y="20965"/>
                    <a:pt x="4197" y="20994"/>
                    <a:pt x="4505" y="20994"/>
                  </a:cubicBezTo>
                  <a:cubicBezTo>
                    <a:pt x="4886" y="20994"/>
                    <a:pt x="5252" y="20952"/>
                    <a:pt x="5622" y="20854"/>
                  </a:cubicBezTo>
                  <a:cubicBezTo>
                    <a:pt x="5921" y="20725"/>
                    <a:pt x="6244" y="20651"/>
                    <a:pt x="6561" y="20651"/>
                  </a:cubicBezTo>
                  <a:cubicBezTo>
                    <a:pt x="6812" y="20651"/>
                    <a:pt x="7059" y="20696"/>
                    <a:pt x="7294" y="20796"/>
                  </a:cubicBezTo>
                  <a:cubicBezTo>
                    <a:pt x="7760" y="20970"/>
                    <a:pt x="8294" y="21144"/>
                    <a:pt x="8697" y="21376"/>
                  </a:cubicBezTo>
                  <a:cubicBezTo>
                    <a:pt x="8697" y="21202"/>
                    <a:pt x="8831" y="21144"/>
                    <a:pt x="8966" y="21144"/>
                  </a:cubicBezTo>
                  <a:cubicBezTo>
                    <a:pt x="8981" y="21141"/>
                    <a:pt x="8996" y="21141"/>
                    <a:pt x="9012" y="21141"/>
                  </a:cubicBezTo>
                  <a:cubicBezTo>
                    <a:pt x="9359" y="21141"/>
                    <a:pt x="9777" y="21600"/>
                    <a:pt x="10098" y="21600"/>
                  </a:cubicBezTo>
                  <a:cubicBezTo>
                    <a:pt x="10198" y="21600"/>
                    <a:pt x="10290" y="21553"/>
                    <a:pt x="10369" y="21434"/>
                  </a:cubicBezTo>
                  <a:cubicBezTo>
                    <a:pt x="10574" y="21220"/>
                    <a:pt x="10900" y="21097"/>
                    <a:pt x="11233" y="21097"/>
                  </a:cubicBezTo>
                  <a:cubicBezTo>
                    <a:pt x="11443" y="21097"/>
                    <a:pt x="11657" y="21147"/>
                    <a:pt x="11840" y="21260"/>
                  </a:cubicBezTo>
                  <a:cubicBezTo>
                    <a:pt x="12020" y="21363"/>
                    <a:pt x="12240" y="21421"/>
                    <a:pt x="12466" y="21421"/>
                  </a:cubicBezTo>
                  <a:cubicBezTo>
                    <a:pt x="12740" y="21421"/>
                    <a:pt x="13024" y="21334"/>
                    <a:pt x="13244" y="21144"/>
                  </a:cubicBezTo>
                  <a:cubicBezTo>
                    <a:pt x="13826" y="20870"/>
                    <a:pt x="14492" y="20704"/>
                    <a:pt x="15142" y="20704"/>
                  </a:cubicBezTo>
                  <a:cubicBezTo>
                    <a:pt x="15312" y="20704"/>
                    <a:pt x="15483" y="20714"/>
                    <a:pt x="15651" y="20741"/>
                  </a:cubicBezTo>
                  <a:cubicBezTo>
                    <a:pt x="15831" y="20791"/>
                    <a:pt x="16136" y="20901"/>
                    <a:pt x="16377" y="20901"/>
                  </a:cubicBezTo>
                  <a:cubicBezTo>
                    <a:pt x="16673" y="20901"/>
                    <a:pt x="16875" y="20738"/>
                    <a:pt x="16655" y="20103"/>
                  </a:cubicBezTo>
                  <a:cubicBezTo>
                    <a:pt x="16252" y="18948"/>
                    <a:pt x="17457" y="19180"/>
                    <a:pt x="17592" y="18774"/>
                  </a:cubicBezTo>
                  <a:cubicBezTo>
                    <a:pt x="17723" y="18313"/>
                    <a:pt x="19197" y="18139"/>
                    <a:pt x="18928" y="17794"/>
                  </a:cubicBezTo>
                  <a:cubicBezTo>
                    <a:pt x="18193" y="17216"/>
                    <a:pt x="17323" y="16639"/>
                    <a:pt x="16454" y="16117"/>
                  </a:cubicBezTo>
                  <a:cubicBezTo>
                    <a:pt x="15920" y="15830"/>
                    <a:pt x="15920" y="14730"/>
                    <a:pt x="15584" y="14327"/>
                  </a:cubicBezTo>
                  <a:cubicBezTo>
                    <a:pt x="15318" y="13924"/>
                    <a:pt x="14781" y="13344"/>
                    <a:pt x="15450" y="13172"/>
                  </a:cubicBezTo>
                  <a:cubicBezTo>
                    <a:pt x="16319" y="13056"/>
                    <a:pt x="17189" y="12767"/>
                    <a:pt x="17924" y="12305"/>
                  </a:cubicBezTo>
                  <a:cubicBezTo>
                    <a:pt x="18525" y="11844"/>
                    <a:pt x="19596" y="11786"/>
                    <a:pt x="19932" y="11496"/>
                  </a:cubicBezTo>
                  <a:cubicBezTo>
                    <a:pt x="20008" y="11430"/>
                    <a:pt x="20109" y="11406"/>
                    <a:pt x="20219" y="11406"/>
                  </a:cubicBezTo>
                  <a:cubicBezTo>
                    <a:pt x="20469" y="11406"/>
                    <a:pt x="20774" y="11530"/>
                    <a:pt x="20988" y="11530"/>
                  </a:cubicBezTo>
                  <a:cubicBezTo>
                    <a:pt x="21079" y="11530"/>
                    <a:pt x="21156" y="11506"/>
                    <a:pt x="21201" y="11438"/>
                  </a:cubicBezTo>
                  <a:cubicBezTo>
                    <a:pt x="21537" y="11093"/>
                    <a:pt x="21537" y="10629"/>
                    <a:pt x="21268" y="10283"/>
                  </a:cubicBezTo>
                  <a:cubicBezTo>
                    <a:pt x="20866" y="9764"/>
                    <a:pt x="20667" y="9129"/>
                    <a:pt x="20667" y="8549"/>
                  </a:cubicBezTo>
                  <a:cubicBezTo>
                    <a:pt x="20667" y="7742"/>
                    <a:pt x="20399" y="7800"/>
                    <a:pt x="20399" y="7394"/>
                  </a:cubicBezTo>
                  <a:cubicBezTo>
                    <a:pt x="20399" y="6991"/>
                    <a:pt x="20197" y="6585"/>
                    <a:pt x="19865" y="6356"/>
                  </a:cubicBezTo>
                  <a:cubicBezTo>
                    <a:pt x="19462" y="6182"/>
                    <a:pt x="19328" y="6008"/>
                    <a:pt x="19664" y="5488"/>
                  </a:cubicBezTo>
                  <a:cubicBezTo>
                    <a:pt x="19932" y="4737"/>
                    <a:pt x="19999" y="3986"/>
                    <a:pt x="19731" y="3234"/>
                  </a:cubicBezTo>
                  <a:cubicBezTo>
                    <a:pt x="19731" y="3176"/>
                    <a:pt x="19731" y="3063"/>
                    <a:pt x="19731" y="3005"/>
                  </a:cubicBezTo>
                  <a:cubicBezTo>
                    <a:pt x="19596" y="2947"/>
                    <a:pt x="19529" y="2831"/>
                    <a:pt x="19529" y="2715"/>
                  </a:cubicBezTo>
                  <a:cubicBezTo>
                    <a:pt x="19395" y="2196"/>
                    <a:pt x="18995" y="2022"/>
                    <a:pt x="18059" y="2022"/>
                  </a:cubicBezTo>
                  <a:cubicBezTo>
                    <a:pt x="17122" y="2022"/>
                    <a:pt x="18660" y="1155"/>
                    <a:pt x="18327" y="751"/>
                  </a:cubicBezTo>
                  <a:cubicBezTo>
                    <a:pt x="18266" y="691"/>
                    <a:pt x="18193" y="664"/>
                    <a:pt x="18110" y="664"/>
                  </a:cubicBezTo>
                  <a:cubicBezTo>
                    <a:pt x="17695" y="664"/>
                    <a:pt x="17033" y="1302"/>
                    <a:pt x="16411" y="1302"/>
                  </a:cubicBezTo>
                  <a:cubicBezTo>
                    <a:pt x="16335" y="1302"/>
                    <a:pt x="16261" y="1292"/>
                    <a:pt x="16185" y="1271"/>
                  </a:cubicBezTo>
                  <a:cubicBezTo>
                    <a:pt x="16094" y="1239"/>
                    <a:pt x="15996" y="1226"/>
                    <a:pt x="15895" y="1226"/>
                  </a:cubicBezTo>
                  <a:cubicBezTo>
                    <a:pt x="15074" y="1226"/>
                    <a:pt x="14101" y="2193"/>
                    <a:pt x="13445" y="2657"/>
                  </a:cubicBezTo>
                  <a:cubicBezTo>
                    <a:pt x="13256" y="2792"/>
                    <a:pt x="13045" y="2847"/>
                    <a:pt x="12847" y="2847"/>
                  </a:cubicBezTo>
                  <a:cubicBezTo>
                    <a:pt x="12267" y="2847"/>
                    <a:pt x="11776" y="2365"/>
                    <a:pt x="12176" y="1848"/>
                  </a:cubicBezTo>
                  <a:cubicBezTo>
                    <a:pt x="12527" y="1408"/>
                    <a:pt x="12466" y="1244"/>
                    <a:pt x="12191" y="1244"/>
                  </a:cubicBezTo>
                  <a:cubicBezTo>
                    <a:pt x="11999" y="1244"/>
                    <a:pt x="11703" y="1326"/>
                    <a:pt x="11373" y="1445"/>
                  </a:cubicBezTo>
                  <a:cubicBezTo>
                    <a:pt x="11163" y="1513"/>
                    <a:pt x="10943" y="1547"/>
                    <a:pt x="10729" y="1547"/>
                  </a:cubicBezTo>
                  <a:cubicBezTo>
                    <a:pt x="10058" y="1547"/>
                    <a:pt x="9466" y="1221"/>
                    <a:pt x="9567" y="693"/>
                  </a:cubicBezTo>
                  <a:cubicBezTo>
                    <a:pt x="9567" y="519"/>
                    <a:pt x="9567" y="348"/>
                    <a:pt x="9433" y="174"/>
                  </a:cubicBezTo>
                  <a:cubicBezTo>
                    <a:pt x="9265" y="203"/>
                    <a:pt x="9115" y="216"/>
                    <a:pt x="8966" y="216"/>
                  </a:cubicBezTo>
                  <a:cubicBezTo>
                    <a:pt x="8813" y="216"/>
                    <a:pt x="8664" y="203"/>
                    <a:pt x="8496" y="174"/>
                  </a:cubicBezTo>
                  <a:cubicBezTo>
                    <a:pt x="7828" y="58"/>
                    <a:pt x="7092" y="0"/>
                    <a:pt x="635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5" name="Google Shape;2025;p135"/>
            <p:cNvSpPr/>
            <p:nvPr/>
          </p:nvSpPr>
          <p:spPr>
            <a:xfrm>
              <a:off x="6408927" y="1816669"/>
              <a:ext cx="918897" cy="1506019"/>
            </a:xfrm>
            <a:custGeom>
              <a:avLst/>
              <a:gdLst/>
              <a:ahLst/>
              <a:cxnLst/>
              <a:rect l="l" t="t" r="r" b="b"/>
              <a:pathLst>
                <a:path w="21421" h="21600" extrusionOk="0">
                  <a:moveTo>
                    <a:pt x="14054" y="0"/>
                  </a:moveTo>
                  <a:cubicBezTo>
                    <a:pt x="13687" y="0"/>
                    <a:pt x="13312" y="116"/>
                    <a:pt x="13151" y="253"/>
                  </a:cubicBezTo>
                  <a:cubicBezTo>
                    <a:pt x="12812" y="497"/>
                    <a:pt x="11056" y="218"/>
                    <a:pt x="11056" y="567"/>
                  </a:cubicBezTo>
                  <a:cubicBezTo>
                    <a:pt x="11056" y="950"/>
                    <a:pt x="9807" y="1020"/>
                    <a:pt x="9807" y="1439"/>
                  </a:cubicBezTo>
                  <a:cubicBezTo>
                    <a:pt x="9807" y="1872"/>
                    <a:pt x="10324" y="2559"/>
                    <a:pt x="9532" y="2559"/>
                  </a:cubicBezTo>
                  <a:cubicBezTo>
                    <a:pt x="9494" y="2559"/>
                    <a:pt x="9455" y="2558"/>
                    <a:pt x="9411" y="2554"/>
                  </a:cubicBezTo>
                  <a:cubicBezTo>
                    <a:pt x="9320" y="2548"/>
                    <a:pt x="9245" y="2545"/>
                    <a:pt x="9181" y="2545"/>
                  </a:cubicBezTo>
                  <a:cubicBezTo>
                    <a:pt x="8562" y="2545"/>
                    <a:pt x="9074" y="2844"/>
                    <a:pt x="8560" y="3288"/>
                  </a:cubicBezTo>
                  <a:cubicBezTo>
                    <a:pt x="8420" y="3419"/>
                    <a:pt x="8309" y="3466"/>
                    <a:pt x="8216" y="3466"/>
                  </a:cubicBezTo>
                  <a:cubicBezTo>
                    <a:pt x="7957" y="3466"/>
                    <a:pt x="7820" y="3103"/>
                    <a:pt x="7471" y="3103"/>
                  </a:cubicBezTo>
                  <a:cubicBezTo>
                    <a:pt x="7440" y="3103"/>
                    <a:pt x="7406" y="3107"/>
                    <a:pt x="7370" y="3113"/>
                  </a:cubicBezTo>
                  <a:cubicBezTo>
                    <a:pt x="7300" y="3131"/>
                    <a:pt x="7230" y="3137"/>
                    <a:pt x="7158" y="3137"/>
                  </a:cubicBezTo>
                  <a:cubicBezTo>
                    <a:pt x="6783" y="3137"/>
                    <a:pt x="6387" y="2941"/>
                    <a:pt x="6102" y="2941"/>
                  </a:cubicBezTo>
                  <a:cubicBezTo>
                    <a:pt x="5996" y="2941"/>
                    <a:pt x="5908" y="2968"/>
                    <a:pt x="5838" y="3043"/>
                  </a:cubicBezTo>
                  <a:cubicBezTo>
                    <a:pt x="5717" y="3158"/>
                    <a:pt x="5510" y="3197"/>
                    <a:pt x="5251" y="3197"/>
                  </a:cubicBezTo>
                  <a:cubicBezTo>
                    <a:pt x="4798" y="3197"/>
                    <a:pt x="4185" y="3075"/>
                    <a:pt x="3572" y="3008"/>
                  </a:cubicBezTo>
                  <a:cubicBezTo>
                    <a:pt x="2607" y="2869"/>
                    <a:pt x="2098" y="1997"/>
                    <a:pt x="1361" y="1927"/>
                  </a:cubicBezTo>
                  <a:cubicBezTo>
                    <a:pt x="680" y="1962"/>
                    <a:pt x="171" y="2206"/>
                    <a:pt x="0" y="2589"/>
                  </a:cubicBezTo>
                  <a:cubicBezTo>
                    <a:pt x="737" y="2905"/>
                    <a:pt x="1247" y="3323"/>
                    <a:pt x="2212" y="3602"/>
                  </a:cubicBezTo>
                  <a:cubicBezTo>
                    <a:pt x="3231" y="3880"/>
                    <a:pt x="5215" y="4299"/>
                    <a:pt x="5158" y="4717"/>
                  </a:cubicBezTo>
                  <a:cubicBezTo>
                    <a:pt x="5047" y="5171"/>
                    <a:pt x="4762" y="5764"/>
                    <a:pt x="5215" y="5973"/>
                  </a:cubicBezTo>
                  <a:cubicBezTo>
                    <a:pt x="5727" y="6148"/>
                    <a:pt x="5158" y="6950"/>
                    <a:pt x="5727" y="7124"/>
                  </a:cubicBezTo>
                  <a:cubicBezTo>
                    <a:pt x="6294" y="7334"/>
                    <a:pt x="6123" y="8241"/>
                    <a:pt x="5613" y="8241"/>
                  </a:cubicBezTo>
                  <a:cubicBezTo>
                    <a:pt x="5158" y="8241"/>
                    <a:pt x="5727" y="8728"/>
                    <a:pt x="6009" y="8938"/>
                  </a:cubicBezTo>
                  <a:cubicBezTo>
                    <a:pt x="6180" y="9111"/>
                    <a:pt x="6294" y="9356"/>
                    <a:pt x="6294" y="9565"/>
                  </a:cubicBezTo>
                  <a:cubicBezTo>
                    <a:pt x="6860" y="9670"/>
                    <a:pt x="7427" y="9810"/>
                    <a:pt x="7936" y="10019"/>
                  </a:cubicBezTo>
                  <a:cubicBezTo>
                    <a:pt x="8787" y="10229"/>
                    <a:pt x="8674" y="10612"/>
                    <a:pt x="8674" y="10996"/>
                  </a:cubicBezTo>
                  <a:cubicBezTo>
                    <a:pt x="8674" y="11314"/>
                    <a:pt x="8707" y="11511"/>
                    <a:pt x="8524" y="11511"/>
                  </a:cubicBezTo>
                  <a:cubicBezTo>
                    <a:pt x="8467" y="11511"/>
                    <a:pt x="8386" y="11491"/>
                    <a:pt x="8278" y="11449"/>
                  </a:cubicBezTo>
                  <a:cubicBezTo>
                    <a:pt x="8179" y="11406"/>
                    <a:pt x="8081" y="11384"/>
                    <a:pt x="7980" y="11384"/>
                  </a:cubicBezTo>
                  <a:cubicBezTo>
                    <a:pt x="7672" y="11384"/>
                    <a:pt x="7372" y="11594"/>
                    <a:pt x="7199" y="12041"/>
                  </a:cubicBezTo>
                  <a:cubicBezTo>
                    <a:pt x="6917" y="12600"/>
                    <a:pt x="5781" y="13297"/>
                    <a:pt x="5047" y="13332"/>
                  </a:cubicBezTo>
                  <a:cubicBezTo>
                    <a:pt x="4366" y="13367"/>
                    <a:pt x="4423" y="13856"/>
                    <a:pt x="3854" y="13926"/>
                  </a:cubicBezTo>
                  <a:cubicBezTo>
                    <a:pt x="3288" y="14029"/>
                    <a:pt x="2721" y="14239"/>
                    <a:pt x="2778" y="14658"/>
                  </a:cubicBezTo>
                  <a:cubicBezTo>
                    <a:pt x="2778" y="15041"/>
                    <a:pt x="1927" y="15076"/>
                    <a:pt x="1361" y="15076"/>
                  </a:cubicBezTo>
                  <a:cubicBezTo>
                    <a:pt x="794" y="15076"/>
                    <a:pt x="908" y="15738"/>
                    <a:pt x="398" y="15914"/>
                  </a:cubicBezTo>
                  <a:cubicBezTo>
                    <a:pt x="-57" y="16087"/>
                    <a:pt x="57" y="16332"/>
                    <a:pt x="510" y="16681"/>
                  </a:cubicBezTo>
                  <a:cubicBezTo>
                    <a:pt x="908" y="17029"/>
                    <a:pt x="566" y="17308"/>
                    <a:pt x="680" y="17553"/>
                  </a:cubicBezTo>
                  <a:cubicBezTo>
                    <a:pt x="851" y="17831"/>
                    <a:pt x="1531" y="18390"/>
                    <a:pt x="1079" y="19017"/>
                  </a:cubicBezTo>
                  <a:cubicBezTo>
                    <a:pt x="641" y="19620"/>
                    <a:pt x="155" y="20382"/>
                    <a:pt x="466" y="20382"/>
                  </a:cubicBezTo>
                  <a:cubicBezTo>
                    <a:pt x="478" y="20382"/>
                    <a:pt x="494" y="20381"/>
                    <a:pt x="510" y="20378"/>
                  </a:cubicBezTo>
                  <a:cubicBezTo>
                    <a:pt x="533" y="20375"/>
                    <a:pt x="556" y="20371"/>
                    <a:pt x="582" y="20371"/>
                  </a:cubicBezTo>
                  <a:cubicBezTo>
                    <a:pt x="993" y="20371"/>
                    <a:pt x="1798" y="20868"/>
                    <a:pt x="2385" y="20868"/>
                  </a:cubicBezTo>
                  <a:cubicBezTo>
                    <a:pt x="2403" y="20868"/>
                    <a:pt x="2421" y="20866"/>
                    <a:pt x="2437" y="20866"/>
                  </a:cubicBezTo>
                  <a:cubicBezTo>
                    <a:pt x="2457" y="20865"/>
                    <a:pt x="2476" y="20865"/>
                    <a:pt x="2494" y="20865"/>
                  </a:cubicBezTo>
                  <a:cubicBezTo>
                    <a:pt x="3014" y="20865"/>
                    <a:pt x="3120" y="21298"/>
                    <a:pt x="3549" y="21298"/>
                  </a:cubicBezTo>
                  <a:cubicBezTo>
                    <a:pt x="3590" y="21298"/>
                    <a:pt x="3637" y="21293"/>
                    <a:pt x="3686" y="21285"/>
                  </a:cubicBezTo>
                  <a:cubicBezTo>
                    <a:pt x="3743" y="21274"/>
                    <a:pt x="3797" y="21269"/>
                    <a:pt x="3847" y="21269"/>
                  </a:cubicBezTo>
                  <a:cubicBezTo>
                    <a:pt x="4253" y="21269"/>
                    <a:pt x="4410" y="21600"/>
                    <a:pt x="5719" y="21600"/>
                  </a:cubicBezTo>
                  <a:cubicBezTo>
                    <a:pt x="5776" y="21600"/>
                    <a:pt x="5836" y="21600"/>
                    <a:pt x="5895" y="21598"/>
                  </a:cubicBezTo>
                  <a:cubicBezTo>
                    <a:pt x="7597" y="21563"/>
                    <a:pt x="10942" y="20691"/>
                    <a:pt x="12303" y="20691"/>
                  </a:cubicBezTo>
                  <a:cubicBezTo>
                    <a:pt x="12926" y="20691"/>
                    <a:pt x="13550" y="20621"/>
                    <a:pt x="14116" y="20553"/>
                  </a:cubicBezTo>
                  <a:cubicBezTo>
                    <a:pt x="14401" y="20273"/>
                    <a:pt x="14740" y="19994"/>
                    <a:pt x="15135" y="19751"/>
                  </a:cubicBezTo>
                  <a:cubicBezTo>
                    <a:pt x="15986" y="19227"/>
                    <a:pt x="17800" y="18844"/>
                    <a:pt x="18255" y="18145"/>
                  </a:cubicBezTo>
                  <a:cubicBezTo>
                    <a:pt x="18765" y="17448"/>
                    <a:pt x="20976" y="16924"/>
                    <a:pt x="21315" y="16297"/>
                  </a:cubicBezTo>
                  <a:cubicBezTo>
                    <a:pt x="21486" y="15984"/>
                    <a:pt x="21543" y="15844"/>
                    <a:pt x="20749" y="15251"/>
                  </a:cubicBezTo>
                  <a:cubicBezTo>
                    <a:pt x="19955" y="14658"/>
                    <a:pt x="18198" y="14309"/>
                    <a:pt x="18141" y="13996"/>
                  </a:cubicBezTo>
                  <a:cubicBezTo>
                    <a:pt x="18084" y="13681"/>
                    <a:pt x="19502" y="13646"/>
                    <a:pt x="19445" y="13262"/>
                  </a:cubicBezTo>
                  <a:cubicBezTo>
                    <a:pt x="19388" y="12879"/>
                    <a:pt x="18651" y="12879"/>
                    <a:pt x="18369" y="12565"/>
                  </a:cubicBezTo>
                  <a:cubicBezTo>
                    <a:pt x="18028" y="12251"/>
                    <a:pt x="18708" y="12076"/>
                    <a:pt x="18651" y="11903"/>
                  </a:cubicBezTo>
                  <a:cubicBezTo>
                    <a:pt x="18594" y="11763"/>
                    <a:pt x="17689" y="11693"/>
                    <a:pt x="17632" y="11484"/>
                  </a:cubicBezTo>
                  <a:cubicBezTo>
                    <a:pt x="17518" y="11274"/>
                    <a:pt x="18198" y="11309"/>
                    <a:pt x="18084" y="11101"/>
                  </a:cubicBezTo>
                  <a:cubicBezTo>
                    <a:pt x="17971" y="10856"/>
                    <a:pt x="17404" y="10437"/>
                    <a:pt x="17800" y="10089"/>
                  </a:cubicBezTo>
                  <a:cubicBezTo>
                    <a:pt x="18198" y="9740"/>
                    <a:pt x="19106" y="10089"/>
                    <a:pt x="18480" y="9321"/>
                  </a:cubicBezTo>
                  <a:cubicBezTo>
                    <a:pt x="17800" y="8554"/>
                    <a:pt x="16781" y="7577"/>
                    <a:pt x="16496" y="7369"/>
                  </a:cubicBezTo>
                  <a:cubicBezTo>
                    <a:pt x="16271" y="7124"/>
                    <a:pt x="16781" y="6740"/>
                    <a:pt x="17120" y="6602"/>
                  </a:cubicBezTo>
                  <a:cubicBezTo>
                    <a:pt x="17518" y="6427"/>
                    <a:pt x="18426" y="5868"/>
                    <a:pt x="18426" y="5624"/>
                  </a:cubicBezTo>
                  <a:cubicBezTo>
                    <a:pt x="18426" y="5381"/>
                    <a:pt x="17233" y="4787"/>
                    <a:pt x="16951" y="4682"/>
                  </a:cubicBezTo>
                  <a:cubicBezTo>
                    <a:pt x="16667" y="4544"/>
                    <a:pt x="15986" y="4579"/>
                    <a:pt x="15648" y="4194"/>
                  </a:cubicBezTo>
                  <a:cubicBezTo>
                    <a:pt x="15363" y="3810"/>
                    <a:pt x="15081" y="3707"/>
                    <a:pt x="15363" y="3462"/>
                  </a:cubicBezTo>
                  <a:cubicBezTo>
                    <a:pt x="15591" y="3288"/>
                    <a:pt x="15705" y="3008"/>
                    <a:pt x="15648" y="2764"/>
                  </a:cubicBezTo>
                  <a:cubicBezTo>
                    <a:pt x="15648" y="2554"/>
                    <a:pt x="16328" y="2729"/>
                    <a:pt x="16439" y="2381"/>
                  </a:cubicBezTo>
                  <a:cubicBezTo>
                    <a:pt x="16553" y="2206"/>
                    <a:pt x="16667" y="2067"/>
                    <a:pt x="16894" y="1927"/>
                  </a:cubicBezTo>
                  <a:cubicBezTo>
                    <a:pt x="16951" y="1684"/>
                    <a:pt x="16951" y="1439"/>
                    <a:pt x="16894" y="1195"/>
                  </a:cubicBezTo>
                  <a:cubicBezTo>
                    <a:pt x="16838" y="812"/>
                    <a:pt x="15135" y="707"/>
                    <a:pt x="14797" y="253"/>
                  </a:cubicBezTo>
                  <a:cubicBezTo>
                    <a:pt x="14623" y="70"/>
                    <a:pt x="14341" y="0"/>
                    <a:pt x="14054"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6" name="Google Shape;2026;p135"/>
            <p:cNvSpPr/>
            <p:nvPr/>
          </p:nvSpPr>
          <p:spPr>
            <a:xfrm>
              <a:off x="4161654" y="4477719"/>
              <a:ext cx="1268459" cy="1104218"/>
            </a:xfrm>
            <a:custGeom>
              <a:avLst/>
              <a:gdLst/>
              <a:ahLst/>
              <a:cxnLst/>
              <a:rect l="l" t="t" r="r" b="b"/>
              <a:pathLst>
                <a:path w="21271" h="21552" extrusionOk="0">
                  <a:moveTo>
                    <a:pt x="10852" y="0"/>
                  </a:moveTo>
                  <a:cubicBezTo>
                    <a:pt x="10770" y="47"/>
                    <a:pt x="10647" y="47"/>
                    <a:pt x="10527" y="47"/>
                  </a:cubicBezTo>
                  <a:cubicBezTo>
                    <a:pt x="10506" y="45"/>
                    <a:pt x="10486" y="43"/>
                    <a:pt x="10465" y="43"/>
                  </a:cubicBezTo>
                  <a:cubicBezTo>
                    <a:pt x="9996" y="43"/>
                    <a:pt x="9551" y="565"/>
                    <a:pt x="9630" y="1566"/>
                  </a:cubicBezTo>
                  <a:cubicBezTo>
                    <a:pt x="9710" y="2609"/>
                    <a:pt x="9017" y="2705"/>
                    <a:pt x="8121" y="2800"/>
                  </a:cubicBezTo>
                  <a:cubicBezTo>
                    <a:pt x="7224" y="2848"/>
                    <a:pt x="7508" y="3701"/>
                    <a:pt x="7142" y="4032"/>
                  </a:cubicBezTo>
                  <a:cubicBezTo>
                    <a:pt x="7062" y="4106"/>
                    <a:pt x="6939" y="4136"/>
                    <a:pt x="6792" y="4136"/>
                  </a:cubicBezTo>
                  <a:cubicBezTo>
                    <a:pt x="6263" y="4136"/>
                    <a:pt x="5434" y="3721"/>
                    <a:pt x="5307" y="3274"/>
                  </a:cubicBezTo>
                  <a:cubicBezTo>
                    <a:pt x="5247" y="3112"/>
                    <a:pt x="5110" y="3040"/>
                    <a:pt x="4955" y="3040"/>
                  </a:cubicBezTo>
                  <a:cubicBezTo>
                    <a:pt x="4566" y="3040"/>
                    <a:pt x="4071" y="3478"/>
                    <a:pt x="4449" y="3987"/>
                  </a:cubicBezTo>
                  <a:cubicBezTo>
                    <a:pt x="4939" y="4650"/>
                    <a:pt x="4939" y="5601"/>
                    <a:pt x="4654" y="5837"/>
                  </a:cubicBezTo>
                  <a:cubicBezTo>
                    <a:pt x="4604" y="5886"/>
                    <a:pt x="4544" y="5906"/>
                    <a:pt x="4477" y="5906"/>
                  </a:cubicBezTo>
                  <a:cubicBezTo>
                    <a:pt x="4245" y="5906"/>
                    <a:pt x="3928" y="5676"/>
                    <a:pt x="3642" y="5676"/>
                  </a:cubicBezTo>
                  <a:cubicBezTo>
                    <a:pt x="3539" y="5676"/>
                    <a:pt x="3439" y="5707"/>
                    <a:pt x="3349" y="5789"/>
                  </a:cubicBezTo>
                  <a:cubicBezTo>
                    <a:pt x="3269" y="5854"/>
                    <a:pt x="3206" y="5882"/>
                    <a:pt x="3150" y="5882"/>
                  </a:cubicBezTo>
                  <a:cubicBezTo>
                    <a:pt x="2923" y="5882"/>
                    <a:pt x="2845" y="5421"/>
                    <a:pt x="2453" y="5267"/>
                  </a:cubicBezTo>
                  <a:cubicBezTo>
                    <a:pt x="2352" y="5219"/>
                    <a:pt x="2265" y="5200"/>
                    <a:pt x="2181" y="5200"/>
                  </a:cubicBezTo>
                  <a:cubicBezTo>
                    <a:pt x="1894" y="5200"/>
                    <a:pt x="1667" y="5423"/>
                    <a:pt x="1217" y="5423"/>
                  </a:cubicBezTo>
                  <a:cubicBezTo>
                    <a:pt x="1156" y="5423"/>
                    <a:pt x="1092" y="5419"/>
                    <a:pt x="1025" y="5410"/>
                  </a:cubicBezTo>
                  <a:cubicBezTo>
                    <a:pt x="992" y="5408"/>
                    <a:pt x="958" y="5408"/>
                    <a:pt x="927" y="5408"/>
                  </a:cubicBezTo>
                  <a:cubicBezTo>
                    <a:pt x="212" y="5408"/>
                    <a:pt x="-186" y="5902"/>
                    <a:pt x="86" y="6263"/>
                  </a:cubicBezTo>
                  <a:cubicBezTo>
                    <a:pt x="372" y="6644"/>
                    <a:pt x="47" y="7023"/>
                    <a:pt x="290" y="7355"/>
                  </a:cubicBezTo>
                  <a:cubicBezTo>
                    <a:pt x="495" y="7688"/>
                    <a:pt x="1474" y="7641"/>
                    <a:pt x="2248" y="8115"/>
                  </a:cubicBezTo>
                  <a:cubicBezTo>
                    <a:pt x="2981" y="8589"/>
                    <a:pt x="3145" y="8210"/>
                    <a:pt x="3511" y="8542"/>
                  </a:cubicBezTo>
                  <a:cubicBezTo>
                    <a:pt x="3880" y="8875"/>
                    <a:pt x="3960" y="8685"/>
                    <a:pt x="4001" y="9350"/>
                  </a:cubicBezTo>
                  <a:cubicBezTo>
                    <a:pt x="4042" y="10062"/>
                    <a:pt x="4531" y="10679"/>
                    <a:pt x="5143" y="10868"/>
                  </a:cubicBezTo>
                  <a:cubicBezTo>
                    <a:pt x="5876" y="11106"/>
                    <a:pt x="5348" y="11676"/>
                    <a:pt x="5551" y="12245"/>
                  </a:cubicBezTo>
                  <a:cubicBezTo>
                    <a:pt x="5755" y="12815"/>
                    <a:pt x="5225" y="13668"/>
                    <a:pt x="5348" y="14333"/>
                  </a:cubicBezTo>
                  <a:cubicBezTo>
                    <a:pt x="5428" y="15046"/>
                    <a:pt x="4980" y="17324"/>
                    <a:pt x="4654" y="17560"/>
                  </a:cubicBezTo>
                  <a:lnTo>
                    <a:pt x="4531" y="17560"/>
                  </a:lnTo>
                  <a:cubicBezTo>
                    <a:pt x="4859" y="17751"/>
                    <a:pt x="5225" y="17894"/>
                    <a:pt x="5387" y="18035"/>
                  </a:cubicBezTo>
                  <a:cubicBezTo>
                    <a:pt x="5715" y="18321"/>
                    <a:pt x="6407" y="18557"/>
                    <a:pt x="6814" y="18890"/>
                  </a:cubicBezTo>
                  <a:cubicBezTo>
                    <a:pt x="6989" y="19011"/>
                    <a:pt x="7233" y="19072"/>
                    <a:pt x="7453" y="19072"/>
                  </a:cubicBezTo>
                  <a:cubicBezTo>
                    <a:pt x="7745" y="19072"/>
                    <a:pt x="7998" y="18964"/>
                    <a:pt x="7998" y="18747"/>
                  </a:cubicBezTo>
                  <a:cubicBezTo>
                    <a:pt x="7998" y="18609"/>
                    <a:pt x="8052" y="18552"/>
                    <a:pt x="8134" y="18552"/>
                  </a:cubicBezTo>
                  <a:cubicBezTo>
                    <a:pt x="8279" y="18552"/>
                    <a:pt x="8509" y="18726"/>
                    <a:pt x="8692" y="18938"/>
                  </a:cubicBezTo>
                  <a:cubicBezTo>
                    <a:pt x="8936" y="19222"/>
                    <a:pt x="9955" y="19317"/>
                    <a:pt x="10445" y="19460"/>
                  </a:cubicBezTo>
                  <a:cubicBezTo>
                    <a:pt x="10934" y="19507"/>
                    <a:pt x="11464" y="19507"/>
                    <a:pt x="11954" y="19507"/>
                  </a:cubicBezTo>
                  <a:cubicBezTo>
                    <a:pt x="11954" y="19364"/>
                    <a:pt x="11913" y="19174"/>
                    <a:pt x="11872" y="19033"/>
                  </a:cubicBezTo>
                  <a:cubicBezTo>
                    <a:pt x="11626" y="18035"/>
                    <a:pt x="12361" y="17417"/>
                    <a:pt x="13094" y="17277"/>
                  </a:cubicBezTo>
                  <a:cubicBezTo>
                    <a:pt x="14032" y="17277"/>
                    <a:pt x="14970" y="17513"/>
                    <a:pt x="15787" y="17987"/>
                  </a:cubicBezTo>
                  <a:cubicBezTo>
                    <a:pt x="15925" y="18100"/>
                    <a:pt x="16081" y="18165"/>
                    <a:pt x="16256" y="18165"/>
                  </a:cubicBezTo>
                  <a:cubicBezTo>
                    <a:pt x="16598" y="18165"/>
                    <a:pt x="17013" y="17920"/>
                    <a:pt x="17499" y="17324"/>
                  </a:cubicBezTo>
                  <a:cubicBezTo>
                    <a:pt x="17745" y="16991"/>
                    <a:pt x="18070" y="16707"/>
                    <a:pt x="18437" y="16612"/>
                  </a:cubicBezTo>
                  <a:cubicBezTo>
                    <a:pt x="18478" y="16373"/>
                    <a:pt x="18519" y="16185"/>
                    <a:pt x="18600" y="15994"/>
                  </a:cubicBezTo>
                  <a:cubicBezTo>
                    <a:pt x="18682" y="15663"/>
                    <a:pt x="18234" y="15756"/>
                    <a:pt x="17906" y="15711"/>
                  </a:cubicBezTo>
                  <a:cubicBezTo>
                    <a:pt x="17540" y="15711"/>
                    <a:pt x="17337" y="15187"/>
                    <a:pt x="17581" y="14855"/>
                  </a:cubicBezTo>
                  <a:cubicBezTo>
                    <a:pt x="17785" y="14429"/>
                    <a:pt x="17376" y="14381"/>
                    <a:pt x="17132" y="13954"/>
                  </a:cubicBezTo>
                  <a:cubicBezTo>
                    <a:pt x="16928" y="13525"/>
                    <a:pt x="17255" y="13621"/>
                    <a:pt x="17458" y="13525"/>
                  </a:cubicBezTo>
                  <a:cubicBezTo>
                    <a:pt x="17663" y="13385"/>
                    <a:pt x="17906" y="12910"/>
                    <a:pt x="17745" y="12815"/>
                  </a:cubicBezTo>
                  <a:cubicBezTo>
                    <a:pt x="17581" y="12720"/>
                    <a:pt x="17458" y="12434"/>
                    <a:pt x="17581" y="11959"/>
                  </a:cubicBezTo>
                  <a:cubicBezTo>
                    <a:pt x="17704" y="11485"/>
                    <a:pt x="17296" y="11437"/>
                    <a:pt x="17296" y="11106"/>
                  </a:cubicBezTo>
                  <a:cubicBezTo>
                    <a:pt x="17296" y="10890"/>
                    <a:pt x="17188" y="10749"/>
                    <a:pt x="17037" y="10749"/>
                  </a:cubicBezTo>
                  <a:cubicBezTo>
                    <a:pt x="16922" y="10749"/>
                    <a:pt x="16783" y="10827"/>
                    <a:pt x="16643" y="11011"/>
                  </a:cubicBezTo>
                  <a:cubicBezTo>
                    <a:pt x="16552" y="11147"/>
                    <a:pt x="16481" y="11212"/>
                    <a:pt x="16435" y="11212"/>
                  </a:cubicBezTo>
                  <a:cubicBezTo>
                    <a:pt x="16334" y="11212"/>
                    <a:pt x="16341" y="10924"/>
                    <a:pt x="16479" y="10441"/>
                  </a:cubicBezTo>
                  <a:cubicBezTo>
                    <a:pt x="16643" y="9729"/>
                    <a:pt x="17337" y="9397"/>
                    <a:pt x="17417" y="9018"/>
                  </a:cubicBezTo>
                  <a:cubicBezTo>
                    <a:pt x="17499" y="8589"/>
                    <a:pt x="17785" y="8306"/>
                    <a:pt x="18152" y="8258"/>
                  </a:cubicBezTo>
                  <a:cubicBezTo>
                    <a:pt x="18478" y="8258"/>
                    <a:pt x="18396" y="7450"/>
                    <a:pt x="18478" y="6928"/>
                  </a:cubicBezTo>
                  <a:cubicBezTo>
                    <a:pt x="18519" y="6359"/>
                    <a:pt x="18723" y="5837"/>
                    <a:pt x="19090" y="5458"/>
                  </a:cubicBezTo>
                  <a:cubicBezTo>
                    <a:pt x="19456" y="5115"/>
                    <a:pt x="19066" y="4929"/>
                    <a:pt x="18833" y="4929"/>
                  </a:cubicBezTo>
                  <a:cubicBezTo>
                    <a:pt x="18807" y="4929"/>
                    <a:pt x="18785" y="4931"/>
                    <a:pt x="18764" y="4936"/>
                  </a:cubicBezTo>
                  <a:cubicBezTo>
                    <a:pt x="18560" y="4936"/>
                    <a:pt x="18396" y="4602"/>
                    <a:pt x="17988" y="4602"/>
                  </a:cubicBezTo>
                  <a:cubicBezTo>
                    <a:pt x="17581" y="4602"/>
                    <a:pt x="17255" y="4414"/>
                    <a:pt x="17010" y="4032"/>
                  </a:cubicBezTo>
                  <a:cubicBezTo>
                    <a:pt x="16887" y="3820"/>
                    <a:pt x="16284" y="3714"/>
                    <a:pt x="15852" y="3714"/>
                  </a:cubicBezTo>
                  <a:cubicBezTo>
                    <a:pt x="15707" y="3714"/>
                    <a:pt x="15582" y="3725"/>
                    <a:pt x="15500" y="3749"/>
                  </a:cubicBezTo>
                  <a:cubicBezTo>
                    <a:pt x="15491" y="3751"/>
                    <a:pt x="15480" y="3751"/>
                    <a:pt x="15471" y="3751"/>
                  </a:cubicBezTo>
                  <a:cubicBezTo>
                    <a:pt x="15177" y="3751"/>
                    <a:pt x="15050" y="3129"/>
                    <a:pt x="14758" y="3129"/>
                  </a:cubicBezTo>
                  <a:cubicBezTo>
                    <a:pt x="14747" y="3129"/>
                    <a:pt x="14738" y="3129"/>
                    <a:pt x="14726" y="3131"/>
                  </a:cubicBezTo>
                  <a:cubicBezTo>
                    <a:pt x="14702" y="3138"/>
                    <a:pt x="14678" y="3142"/>
                    <a:pt x="14657" y="3142"/>
                  </a:cubicBezTo>
                  <a:cubicBezTo>
                    <a:pt x="14388" y="3142"/>
                    <a:pt x="14319" y="2631"/>
                    <a:pt x="14319" y="2326"/>
                  </a:cubicBezTo>
                  <a:cubicBezTo>
                    <a:pt x="14319" y="2252"/>
                    <a:pt x="14300" y="2222"/>
                    <a:pt x="14270" y="2222"/>
                  </a:cubicBezTo>
                  <a:cubicBezTo>
                    <a:pt x="14161" y="2222"/>
                    <a:pt x="13889" y="2594"/>
                    <a:pt x="13666" y="2705"/>
                  </a:cubicBezTo>
                  <a:cubicBezTo>
                    <a:pt x="13623" y="2733"/>
                    <a:pt x="13584" y="2746"/>
                    <a:pt x="13548" y="2746"/>
                  </a:cubicBezTo>
                  <a:cubicBezTo>
                    <a:pt x="13346" y="2746"/>
                    <a:pt x="13253" y="2337"/>
                    <a:pt x="13217" y="2135"/>
                  </a:cubicBezTo>
                  <a:cubicBezTo>
                    <a:pt x="13217" y="1897"/>
                    <a:pt x="12605" y="1661"/>
                    <a:pt x="12320" y="1470"/>
                  </a:cubicBezTo>
                  <a:cubicBezTo>
                    <a:pt x="12086" y="1275"/>
                    <a:pt x="11825" y="827"/>
                    <a:pt x="11649" y="827"/>
                  </a:cubicBezTo>
                  <a:cubicBezTo>
                    <a:pt x="11610" y="827"/>
                    <a:pt x="11574" y="849"/>
                    <a:pt x="11546" y="901"/>
                  </a:cubicBezTo>
                  <a:cubicBezTo>
                    <a:pt x="11524" y="948"/>
                    <a:pt x="11496" y="970"/>
                    <a:pt x="11464" y="970"/>
                  </a:cubicBezTo>
                  <a:cubicBezTo>
                    <a:pt x="11308" y="970"/>
                    <a:pt x="11057" y="472"/>
                    <a:pt x="11057" y="236"/>
                  </a:cubicBezTo>
                  <a:cubicBezTo>
                    <a:pt x="11057" y="-48"/>
                    <a:pt x="10934" y="95"/>
                    <a:pt x="10852" y="0"/>
                  </a:cubicBezTo>
                  <a:close/>
                  <a:moveTo>
                    <a:pt x="21088" y="18225"/>
                  </a:moveTo>
                  <a:cubicBezTo>
                    <a:pt x="20843" y="18225"/>
                    <a:pt x="20802" y="18747"/>
                    <a:pt x="20191" y="19174"/>
                  </a:cubicBezTo>
                  <a:cubicBezTo>
                    <a:pt x="19592" y="19592"/>
                    <a:pt x="20164" y="21552"/>
                    <a:pt x="20761" y="21552"/>
                  </a:cubicBezTo>
                  <a:cubicBezTo>
                    <a:pt x="20774" y="21552"/>
                    <a:pt x="20789" y="21550"/>
                    <a:pt x="20802" y="21548"/>
                  </a:cubicBezTo>
                  <a:cubicBezTo>
                    <a:pt x="21414" y="21452"/>
                    <a:pt x="21332" y="18273"/>
                    <a:pt x="21088" y="18225"/>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7" name="Google Shape;2027;p135"/>
            <p:cNvSpPr/>
            <p:nvPr/>
          </p:nvSpPr>
          <p:spPr>
            <a:xfrm>
              <a:off x="3766176" y="5331260"/>
              <a:ext cx="1116028" cy="824585"/>
            </a:xfrm>
            <a:custGeom>
              <a:avLst/>
              <a:gdLst/>
              <a:ahLst/>
              <a:cxnLst/>
              <a:rect l="l" t="t" r="r" b="b"/>
              <a:pathLst>
                <a:path w="21306" h="21600" extrusionOk="0">
                  <a:moveTo>
                    <a:pt x="20916" y="11081"/>
                  </a:moveTo>
                  <a:cubicBezTo>
                    <a:pt x="20389" y="11081"/>
                    <a:pt x="19541" y="11996"/>
                    <a:pt x="19813" y="12232"/>
                  </a:cubicBezTo>
                  <a:cubicBezTo>
                    <a:pt x="20097" y="12499"/>
                    <a:pt x="20395" y="12636"/>
                    <a:pt x="20649" y="12636"/>
                  </a:cubicBezTo>
                  <a:cubicBezTo>
                    <a:pt x="21058" y="12636"/>
                    <a:pt x="21357" y="12278"/>
                    <a:pt x="21300" y="11528"/>
                  </a:cubicBezTo>
                  <a:cubicBezTo>
                    <a:pt x="21262" y="11205"/>
                    <a:pt x="21111" y="11081"/>
                    <a:pt x="20916" y="11081"/>
                  </a:cubicBezTo>
                  <a:close/>
                  <a:moveTo>
                    <a:pt x="2217" y="0"/>
                  </a:moveTo>
                  <a:cubicBezTo>
                    <a:pt x="1522" y="0"/>
                    <a:pt x="1846" y="1145"/>
                    <a:pt x="825" y="1209"/>
                  </a:cubicBezTo>
                  <a:cubicBezTo>
                    <a:pt x="-150" y="1209"/>
                    <a:pt x="-243" y="2102"/>
                    <a:pt x="454" y="2930"/>
                  </a:cubicBezTo>
                  <a:cubicBezTo>
                    <a:pt x="871" y="3375"/>
                    <a:pt x="825" y="4395"/>
                    <a:pt x="778" y="5223"/>
                  </a:cubicBezTo>
                  <a:cubicBezTo>
                    <a:pt x="918" y="5223"/>
                    <a:pt x="1102" y="5159"/>
                    <a:pt x="1195" y="4968"/>
                  </a:cubicBezTo>
                  <a:cubicBezTo>
                    <a:pt x="1340" y="4744"/>
                    <a:pt x="1473" y="4645"/>
                    <a:pt x="1577" y="4645"/>
                  </a:cubicBezTo>
                  <a:cubicBezTo>
                    <a:pt x="1712" y="4645"/>
                    <a:pt x="1799" y="4811"/>
                    <a:pt x="1799" y="5096"/>
                  </a:cubicBezTo>
                  <a:cubicBezTo>
                    <a:pt x="1799" y="5386"/>
                    <a:pt x="2011" y="5450"/>
                    <a:pt x="2263" y="5450"/>
                  </a:cubicBezTo>
                  <a:cubicBezTo>
                    <a:pt x="2452" y="5450"/>
                    <a:pt x="2661" y="5415"/>
                    <a:pt x="2820" y="5415"/>
                  </a:cubicBezTo>
                  <a:cubicBezTo>
                    <a:pt x="3068" y="5415"/>
                    <a:pt x="3089" y="5613"/>
                    <a:pt x="3200" y="5613"/>
                  </a:cubicBezTo>
                  <a:cubicBezTo>
                    <a:pt x="3255" y="5613"/>
                    <a:pt x="3331" y="5564"/>
                    <a:pt x="3471" y="5415"/>
                  </a:cubicBezTo>
                  <a:cubicBezTo>
                    <a:pt x="3634" y="5241"/>
                    <a:pt x="3822" y="5165"/>
                    <a:pt x="3994" y="5165"/>
                  </a:cubicBezTo>
                  <a:cubicBezTo>
                    <a:pt x="4265" y="5165"/>
                    <a:pt x="4492" y="5357"/>
                    <a:pt x="4492" y="5668"/>
                  </a:cubicBezTo>
                  <a:cubicBezTo>
                    <a:pt x="4492" y="6180"/>
                    <a:pt x="5422" y="5924"/>
                    <a:pt x="4911" y="6624"/>
                  </a:cubicBezTo>
                  <a:cubicBezTo>
                    <a:pt x="4445" y="7325"/>
                    <a:pt x="3841" y="7453"/>
                    <a:pt x="3841" y="7962"/>
                  </a:cubicBezTo>
                  <a:cubicBezTo>
                    <a:pt x="3841" y="8473"/>
                    <a:pt x="4399" y="9554"/>
                    <a:pt x="3981" y="10191"/>
                  </a:cubicBezTo>
                  <a:cubicBezTo>
                    <a:pt x="3517" y="10828"/>
                    <a:pt x="4074" y="11784"/>
                    <a:pt x="3657" y="11784"/>
                  </a:cubicBezTo>
                  <a:cubicBezTo>
                    <a:pt x="3240" y="11784"/>
                    <a:pt x="2774" y="12040"/>
                    <a:pt x="3240" y="12740"/>
                  </a:cubicBezTo>
                  <a:cubicBezTo>
                    <a:pt x="3704" y="13441"/>
                    <a:pt x="4074" y="14013"/>
                    <a:pt x="3704" y="14013"/>
                  </a:cubicBezTo>
                  <a:cubicBezTo>
                    <a:pt x="3331" y="14013"/>
                    <a:pt x="3147" y="15034"/>
                    <a:pt x="3284" y="15287"/>
                  </a:cubicBezTo>
                  <a:cubicBezTo>
                    <a:pt x="3471" y="15542"/>
                    <a:pt x="4307" y="16307"/>
                    <a:pt x="3657" y="16499"/>
                  </a:cubicBezTo>
                  <a:cubicBezTo>
                    <a:pt x="3007" y="16691"/>
                    <a:pt x="3007" y="17455"/>
                    <a:pt x="3007" y="17964"/>
                  </a:cubicBezTo>
                  <a:cubicBezTo>
                    <a:pt x="3053" y="18219"/>
                    <a:pt x="3100" y="18536"/>
                    <a:pt x="3240" y="18728"/>
                  </a:cubicBezTo>
                  <a:cubicBezTo>
                    <a:pt x="3341" y="18705"/>
                    <a:pt x="3450" y="18690"/>
                    <a:pt x="3560" y="18690"/>
                  </a:cubicBezTo>
                  <a:cubicBezTo>
                    <a:pt x="3748" y="18690"/>
                    <a:pt x="3945" y="18734"/>
                    <a:pt x="4121" y="18856"/>
                  </a:cubicBezTo>
                  <a:cubicBezTo>
                    <a:pt x="4799" y="19289"/>
                    <a:pt x="5214" y="21600"/>
                    <a:pt x="6093" y="21600"/>
                  </a:cubicBezTo>
                  <a:cubicBezTo>
                    <a:pt x="6117" y="21600"/>
                    <a:pt x="6140" y="21597"/>
                    <a:pt x="6163" y="21594"/>
                  </a:cubicBezTo>
                  <a:cubicBezTo>
                    <a:pt x="6581" y="21530"/>
                    <a:pt x="6396" y="21086"/>
                    <a:pt x="6581" y="20766"/>
                  </a:cubicBezTo>
                  <a:cubicBezTo>
                    <a:pt x="6657" y="20664"/>
                    <a:pt x="6761" y="20635"/>
                    <a:pt x="6886" y="20635"/>
                  </a:cubicBezTo>
                  <a:cubicBezTo>
                    <a:pt x="7072" y="20635"/>
                    <a:pt x="7305" y="20702"/>
                    <a:pt x="7557" y="20702"/>
                  </a:cubicBezTo>
                  <a:cubicBezTo>
                    <a:pt x="7928" y="20702"/>
                    <a:pt x="8114" y="19937"/>
                    <a:pt x="9089" y="19873"/>
                  </a:cubicBezTo>
                  <a:cubicBezTo>
                    <a:pt x="10017" y="19809"/>
                    <a:pt x="10621" y="19745"/>
                    <a:pt x="11224" y="19745"/>
                  </a:cubicBezTo>
                  <a:cubicBezTo>
                    <a:pt x="11292" y="19766"/>
                    <a:pt x="11360" y="19775"/>
                    <a:pt x="11430" y="19775"/>
                  </a:cubicBezTo>
                  <a:cubicBezTo>
                    <a:pt x="11832" y="19775"/>
                    <a:pt x="12233" y="19464"/>
                    <a:pt x="12432" y="18920"/>
                  </a:cubicBezTo>
                  <a:cubicBezTo>
                    <a:pt x="12663" y="18219"/>
                    <a:pt x="13173" y="17708"/>
                    <a:pt x="13730" y="17644"/>
                  </a:cubicBezTo>
                  <a:cubicBezTo>
                    <a:pt x="14427" y="17516"/>
                    <a:pt x="14334" y="16563"/>
                    <a:pt x="14381" y="15990"/>
                  </a:cubicBezTo>
                  <a:cubicBezTo>
                    <a:pt x="14427" y="15414"/>
                    <a:pt x="15542" y="14586"/>
                    <a:pt x="15635" y="14141"/>
                  </a:cubicBezTo>
                  <a:cubicBezTo>
                    <a:pt x="15682" y="13697"/>
                    <a:pt x="14985" y="12104"/>
                    <a:pt x="15635" y="10703"/>
                  </a:cubicBezTo>
                  <a:cubicBezTo>
                    <a:pt x="16239" y="9238"/>
                    <a:pt x="17027" y="9174"/>
                    <a:pt x="17027" y="8345"/>
                  </a:cubicBezTo>
                  <a:cubicBezTo>
                    <a:pt x="17027" y="7517"/>
                    <a:pt x="17724" y="7325"/>
                    <a:pt x="18561" y="7197"/>
                  </a:cubicBezTo>
                  <a:cubicBezTo>
                    <a:pt x="19395" y="7069"/>
                    <a:pt x="19673" y="6244"/>
                    <a:pt x="20370" y="5796"/>
                  </a:cubicBezTo>
                  <a:cubicBezTo>
                    <a:pt x="20974" y="5540"/>
                    <a:pt x="21300" y="4651"/>
                    <a:pt x="21160" y="3886"/>
                  </a:cubicBezTo>
                  <a:cubicBezTo>
                    <a:pt x="20556" y="3886"/>
                    <a:pt x="19952" y="3886"/>
                    <a:pt x="19395" y="3758"/>
                  </a:cubicBezTo>
                  <a:cubicBezTo>
                    <a:pt x="18838" y="3631"/>
                    <a:pt x="17724" y="3503"/>
                    <a:pt x="17400" y="3122"/>
                  </a:cubicBezTo>
                  <a:cubicBezTo>
                    <a:pt x="17192" y="2837"/>
                    <a:pt x="16927" y="2575"/>
                    <a:pt x="16762" y="2575"/>
                  </a:cubicBezTo>
                  <a:cubicBezTo>
                    <a:pt x="16671" y="2575"/>
                    <a:pt x="16609" y="2660"/>
                    <a:pt x="16609" y="2866"/>
                  </a:cubicBezTo>
                  <a:cubicBezTo>
                    <a:pt x="16609" y="3145"/>
                    <a:pt x="16357" y="3290"/>
                    <a:pt x="16044" y="3290"/>
                  </a:cubicBezTo>
                  <a:cubicBezTo>
                    <a:pt x="15790" y="3290"/>
                    <a:pt x="15493" y="3195"/>
                    <a:pt x="15264" y="2994"/>
                  </a:cubicBezTo>
                  <a:cubicBezTo>
                    <a:pt x="14798" y="2610"/>
                    <a:pt x="14010" y="2229"/>
                    <a:pt x="13639" y="1910"/>
                  </a:cubicBezTo>
                  <a:cubicBezTo>
                    <a:pt x="13453" y="1721"/>
                    <a:pt x="13082" y="1529"/>
                    <a:pt x="12709" y="1209"/>
                  </a:cubicBezTo>
                  <a:cubicBezTo>
                    <a:pt x="12652" y="1232"/>
                    <a:pt x="12584" y="1241"/>
                    <a:pt x="12504" y="1241"/>
                  </a:cubicBezTo>
                  <a:cubicBezTo>
                    <a:pt x="11936" y="1241"/>
                    <a:pt x="10862" y="750"/>
                    <a:pt x="10019" y="750"/>
                  </a:cubicBezTo>
                  <a:cubicBezTo>
                    <a:pt x="9938" y="750"/>
                    <a:pt x="9860" y="753"/>
                    <a:pt x="9786" y="764"/>
                  </a:cubicBezTo>
                  <a:cubicBezTo>
                    <a:pt x="9593" y="802"/>
                    <a:pt x="9297" y="820"/>
                    <a:pt x="8936" y="820"/>
                  </a:cubicBezTo>
                  <a:cubicBezTo>
                    <a:pt x="7818" y="820"/>
                    <a:pt x="6085" y="674"/>
                    <a:pt x="4941" y="674"/>
                  </a:cubicBezTo>
                  <a:cubicBezTo>
                    <a:pt x="4678" y="674"/>
                    <a:pt x="4445" y="680"/>
                    <a:pt x="4261" y="701"/>
                  </a:cubicBezTo>
                  <a:cubicBezTo>
                    <a:pt x="4138" y="718"/>
                    <a:pt x="4028" y="727"/>
                    <a:pt x="3928" y="727"/>
                  </a:cubicBezTo>
                  <a:cubicBezTo>
                    <a:pt x="2983" y="727"/>
                    <a:pt x="2846" y="0"/>
                    <a:pt x="2217"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8" name="Google Shape;2028;p135"/>
            <p:cNvSpPr/>
            <p:nvPr/>
          </p:nvSpPr>
          <p:spPr>
            <a:xfrm>
              <a:off x="5721562" y="4973621"/>
              <a:ext cx="293442" cy="165565"/>
            </a:xfrm>
            <a:custGeom>
              <a:avLst/>
              <a:gdLst/>
              <a:ahLst/>
              <a:cxnLst/>
              <a:rect l="l" t="t" r="r" b="b"/>
              <a:pathLst>
                <a:path w="21539" h="21600" extrusionOk="0">
                  <a:moveTo>
                    <a:pt x="20016" y="0"/>
                  </a:moveTo>
                  <a:cubicBezTo>
                    <a:pt x="19421" y="0"/>
                    <a:pt x="18012" y="2562"/>
                    <a:pt x="15650" y="2562"/>
                  </a:cubicBezTo>
                  <a:cubicBezTo>
                    <a:pt x="12971" y="2562"/>
                    <a:pt x="11187" y="6370"/>
                    <a:pt x="9933" y="6370"/>
                  </a:cubicBezTo>
                  <a:cubicBezTo>
                    <a:pt x="8866" y="6370"/>
                    <a:pt x="5298" y="4140"/>
                    <a:pt x="2798" y="3822"/>
                  </a:cubicBezTo>
                  <a:cubicBezTo>
                    <a:pt x="1902" y="3822"/>
                    <a:pt x="1014" y="3503"/>
                    <a:pt x="297" y="3503"/>
                  </a:cubicBezTo>
                  <a:cubicBezTo>
                    <a:pt x="-61" y="8585"/>
                    <a:pt x="-61" y="13985"/>
                    <a:pt x="118" y="19052"/>
                  </a:cubicBezTo>
                  <a:cubicBezTo>
                    <a:pt x="1055" y="18343"/>
                    <a:pt x="2097" y="17981"/>
                    <a:pt x="3156" y="17981"/>
                  </a:cubicBezTo>
                  <a:cubicBezTo>
                    <a:pt x="3506" y="17981"/>
                    <a:pt x="3865" y="18024"/>
                    <a:pt x="4223" y="18097"/>
                  </a:cubicBezTo>
                  <a:cubicBezTo>
                    <a:pt x="4940" y="18734"/>
                    <a:pt x="5119" y="20326"/>
                    <a:pt x="5298" y="21600"/>
                  </a:cubicBezTo>
                  <a:cubicBezTo>
                    <a:pt x="6903" y="21282"/>
                    <a:pt x="8328" y="20963"/>
                    <a:pt x="9762" y="20008"/>
                  </a:cubicBezTo>
                  <a:cubicBezTo>
                    <a:pt x="9900" y="19935"/>
                    <a:pt x="10063" y="19906"/>
                    <a:pt x="10234" y="19906"/>
                  </a:cubicBezTo>
                  <a:cubicBezTo>
                    <a:pt x="11187" y="19906"/>
                    <a:pt x="12490" y="20862"/>
                    <a:pt x="13264" y="20862"/>
                  </a:cubicBezTo>
                  <a:cubicBezTo>
                    <a:pt x="13557" y="20862"/>
                    <a:pt x="13777" y="20717"/>
                    <a:pt x="13867" y="20326"/>
                  </a:cubicBezTo>
                  <a:cubicBezTo>
                    <a:pt x="14038" y="18734"/>
                    <a:pt x="14934" y="15245"/>
                    <a:pt x="16009" y="15245"/>
                  </a:cubicBezTo>
                  <a:cubicBezTo>
                    <a:pt x="17076" y="15245"/>
                    <a:pt x="16538" y="9540"/>
                    <a:pt x="17613" y="9222"/>
                  </a:cubicBezTo>
                  <a:cubicBezTo>
                    <a:pt x="18680" y="9222"/>
                    <a:pt x="21539" y="4459"/>
                    <a:pt x="21539" y="4459"/>
                  </a:cubicBezTo>
                  <a:cubicBezTo>
                    <a:pt x="21539" y="4459"/>
                    <a:pt x="20464" y="333"/>
                    <a:pt x="20114" y="14"/>
                  </a:cubicBezTo>
                  <a:cubicBezTo>
                    <a:pt x="20081" y="0"/>
                    <a:pt x="20049" y="0"/>
                    <a:pt x="2001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29" name="Google Shape;2029;p135"/>
            <p:cNvSpPr/>
            <p:nvPr/>
          </p:nvSpPr>
          <p:spPr>
            <a:xfrm>
              <a:off x="6331142" y="5547642"/>
              <a:ext cx="559268" cy="557705"/>
            </a:xfrm>
            <a:custGeom>
              <a:avLst/>
              <a:gdLst/>
              <a:ahLst/>
              <a:cxnLst/>
              <a:rect l="l" t="t" r="r" b="b"/>
              <a:pathLst>
                <a:path w="559268" h="557705" extrusionOk="0">
                  <a:moveTo>
                    <a:pt x="549610" y="0"/>
                  </a:moveTo>
                  <a:cubicBezTo>
                    <a:pt x="554375" y="12222"/>
                    <a:pt x="556834" y="24312"/>
                    <a:pt x="559268" y="36501"/>
                  </a:cubicBezTo>
                  <a:cubicBezTo>
                    <a:pt x="559268" y="60812"/>
                    <a:pt x="532522" y="70577"/>
                    <a:pt x="532522" y="80242"/>
                  </a:cubicBezTo>
                  <a:cubicBezTo>
                    <a:pt x="532522" y="90006"/>
                    <a:pt x="522864" y="97313"/>
                    <a:pt x="513103" y="109402"/>
                  </a:cubicBezTo>
                  <a:cubicBezTo>
                    <a:pt x="496118" y="94888"/>
                    <a:pt x="474161" y="82666"/>
                    <a:pt x="452308" y="80242"/>
                  </a:cubicBezTo>
                  <a:cubicBezTo>
                    <a:pt x="411140" y="80242"/>
                    <a:pt x="400032" y="114750"/>
                    <a:pt x="386724" y="114750"/>
                  </a:cubicBezTo>
                  <a:cubicBezTo>
                    <a:pt x="385947" y="114750"/>
                    <a:pt x="385041" y="114617"/>
                    <a:pt x="384160" y="114285"/>
                  </a:cubicBezTo>
                  <a:cubicBezTo>
                    <a:pt x="374839" y="108738"/>
                    <a:pt x="372742" y="91767"/>
                    <a:pt x="353660" y="91767"/>
                  </a:cubicBezTo>
                  <a:cubicBezTo>
                    <a:pt x="347756" y="91767"/>
                    <a:pt x="340325" y="93328"/>
                    <a:pt x="330667" y="97313"/>
                  </a:cubicBezTo>
                  <a:cubicBezTo>
                    <a:pt x="291829" y="111860"/>
                    <a:pt x="335561" y="155701"/>
                    <a:pt x="313708" y="165332"/>
                  </a:cubicBezTo>
                  <a:cubicBezTo>
                    <a:pt x="304387" y="169550"/>
                    <a:pt x="292839" y="172340"/>
                    <a:pt x="281628" y="172340"/>
                  </a:cubicBezTo>
                  <a:cubicBezTo>
                    <a:pt x="266326" y="172340"/>
                    <a:pt x="251567" y="167225"/>
                    <a:pt x="243126" y="153243"/>
                  </a:cubicBezTo>
                  <a:cubicBezTo>
                    <a:pt x="239243" y="145372"/>
                    <a:pt x="230595" y="141818"/>
                    <a:pt x="221714" y="141818"/>
                  </a:cubicBezTo>
                  <a:cubicBezTo>
                    <a:pt x="203071" y="141818"/>
                    <a:pt x="182979" y="157029"/>
                    <a:pt x="199395" y="179979"/>
                  </a:cubicBezTo>
                  <a:cubicBezTo>
                    <a:pt x="221274" y="211597"/>
                    <a:pt x="269873" y="252881"/>
                    <a:pt x="269873" y="282074"/>
                  </a:cubicBezTo>
                  <a:cubicBezTo>
                    <a:pt x="269873" y="308810"/>
                    <a:pt x="211512" y="296721"/>
                    <a:pt x="240693" y="328339"/>
                  </a:cubicBezTo>
                  <a:cubicBezTo>
                    <a:pt x="249237" y="337440"/>
                    <a:pt x="254881" y="340661"/>
                    <a:pt x="259671" y="340661"/>
                  </a:cubicBezTo>
                  <a:cubicBezTo>
                    <a:pt x="270417" y="340661"/>
                    <a:pt x="276087" y="323922"/>
                    <a:pt x="298950" y="323922"/>
                  </a:cubicBezTo>
                  <a:cubicBezTo>
                    <a:pt x="303170" y="323922"/>
                    <a:pt x="308038" y="324454"/>
                    <a:pt x="313708" y="325915"/>
                  </a:cubicBezTo>
                  <a:cubicBezTo>
                    <a:pt x="364741" y="340429"/>
                    <a:pt x="359874" y="398816"/>
                    <a:pt x="345322" y="401241"/>
                  </a:cubicBezTo>
                  <a:cubicBezTo>
                    <a:pt x="333127" y="403034"/>
                    <a:pt x="320803" y="416021"/>
                    <a:pt x="304154" y="416021"/>
                  </a:cubicBezTo>
                  <a:cubicBezTo>
                    <a:pt x="297500" y="416021"/>
                    <a:pt x="290276" y="414028"/>
                    <a:pt x="282068" y="408581"/>
                  </a:cubicBezTo>
                  <a:cubicBezTo>
                    <a:pt x="275750" y="404695"/>
                    <a:pt x="269536" y="403134"/>
                    <a:pt x="263995" y="403134"/>
                  </a:cubicBezTo>
                  <a:cubicBezTo>
                    <a:pt x="242686" y="403134"/>
                    <a:pt x="230025" y="425652"/>
                    <a:pt x="248124" y="425652"/>
                  </a:cubicBezTo>
                  <a:cubicBezTo>
                    <a:pt x="248900" y="425652"/>
                    <a:pt x="249677" y="425652"/>
                    <a:pt x="250454" y="425553"/>
                  </a:cubicBezTo>
                  <a:cubicBezTo>
                    <a:pt x="277200" y="425553"/>
                    <a:pt x="308815" y="440199"/>
                    <a:pt x="291829" y="462053"/>
                  </a:cubicBezTo>
                  <a:cubicBezTo>
                    <a:pt x="286185" y="468397"/>
                    <a:pt x="279298" y="470390"/>
                    <a:pt x="271970" y="470390"/>
                  </a:cubicBezTo>
                  <a:cubicBezTo>
                    <a:pt x="257885" y="470390"/>
                    <a:pt x="242686" y="462518"/>
                    <a:pt x="235255" y="462518"/>
                  </a:cubicBezTo>
                  <a:cubicBezTo>
                    <a:pt x="233262" y="462518"/>
                    <a:pt x="231708" y="463050"/>
                    <a:pt x="231035" y="464511"/>
                  </a:cubicBezTo>
                  <a:cubicBezTo>
                    <a:pt x="223707" y="476700"/>
                    <a:pt x="265109" y="547177"/>
                    <a:pt x="245560" y="556941"/>
                  </a:cubicBezTo>
                  <a:cubicBezTo>
                    <a:pt x="244447" y="557373"/>
                    <a:pt x="243126" y="557705"/>
                    <a:pt x="241806" y="557705"/>
                  </a:cubicBezTo>
                  <a:cubicBezTo>
                    <a:pt x="223811" y="557705"/>
                    <a:pt x="192300" y="515559"/>
                    <a:pt x="162887" y="515559"/>
                  </a:cubicBezTo>
                  <a:cubicBezTo>
                    <a:pt x="133707" y="513101"/>
                    <a:pt x="111854" y="483907"/>
                    <a:pt x="119181" y="452289"/>
                  </a:cubicBezTo>
                  <a:cubicBezTo>
                    <a:pt x="126379" y="425553"/>
                    <a:pt x="68019" y="401241"/>
                    <a:pt x="99659" y="376963"/>
                  </a:cubicBezTo>
                  <a:cubicBezTo>
                    <a:pt x="110067" y="368726"/>
                    <a:pt x="123065" y="366301"/>
                    <a:pt x="136037" y="366301"/>
                  </a:cubicBezTo>
                  <a:cubicBezTo>
                    <a:pt x="156026" y="366301"/>
                    <a:pt x="175988" y="372280"/>
                    <a:pt x="186656" y="372280"/>
                  </a:cubicBezTo>
                  <a:cubicBezTo>
                    <a:pt x="191627" y="372280"/>
                    <a:pt x="194527" y="370951"/>
                    <a:pt x="194527" y="367198"/>
                  </a:cubicBezTo>
                  <a:cubicBezTo>
                    <a:pt x="194527" y="354212"/>
                    <a:pt x="160557" y="329900"/>
                    <a:pt x="134717" y="329900"/>
                  </a:cubicBezTo>
                  <a:cubicBezTo>
                    <a:pt x="126716" y="329900"/>
                    <a:pt x="119518" y="332325"/>
                    <a:pt x="114288" y="338004"/>
                  </a:cubicBezTo>
                  <a:cubicBezTo>
                    <a:pt x="106417" y="346772"/>
                    <a:pt x="95775" y="350758"/>
                    <a:pt x="85340" y="350758"/>
                  </a:cubicBezTo>
                  <a:cubicBezTo>
                    <a:pt x="66905" y="350758"/>
                    <a:pt x="49480" y="338004"/>
                    <a:pt x="51033" y="316150"/>
                  </a:cubicBezTo>
                  <a:cubicBezTo>
                    <a:pt x="55927" y="282074"/>
                    <a:pt x="36508" y="250556"/>
                    <a:pt x="4894" y="238367"/>
                  </a:cubicBezTo>
                  <a:cubicBezTo>
                    <a:pt x="4894" y="238367"/>
                    <a:pt x="2434" y="238367"/>
                    <a:pt x="0" y="235909"/>
                  </a:cubicBezTo>
                  <a:cubicBezTo>
                    <a:pt x="7328" y="214055"/>
                    <a:pt x="14526" y="189744"/>
                    <a:pt x="26747" y="187319"/>
                  </a:cubicBezTo>
                  <a:cubicBezTo>
                    <a:pt x="46166" y="184861"/>
                    <a:pt x="34074" y="167790"/>
                    <a:pt x="48600" y="153243"/>
                  </a:cubicBezTo>
                  <a:cubicBezTo>
                    <a:pt x="60821" y="138596"/>
                    <a:pt x="72912" y="121625"/>
                    <a:pt x="77780" y="102195"/>
                  </a:cubicBezTo>
                  <a:cubicBezTo>
                    <a:pt x="78997" y="96084"/>
                    <a:pt x="88784" y="95420"/>
                    <a:pt x="100876" y="95420"/>
                  </a:cubicBezTo>
                  <a:cubicBezTo>
                    <a:pt x="103983" y="95420"/>
                    <a:pt x="107090" y="95553"/>
                    <a:pt x="110404" y="95553"/>
                  </a:cubicBezTo>
                  <a:cubicBezTo>
                    <a:pt x="120165" y="95553"/>
                    <a:pt x="130393" y="95221"/>
                    <a:pt x="138600" y="92431"/>
                  </a:cubicBezTo>
                  <a:cubicBezTo>
                    <a:pt x="160893" y="87980"/>
                    <a:pt x="166900" y="65130"/>
                    <a:pt x="177102" y="65130"/>
                  </a:cubicBezTo>
                  <a:cubicBezTo>
                    <a:pt x="177982" y="65130"/>
                    <a:pt x="178992" y="65263"/>
                    <a:pt x="179976" y="65695"/>
                  </a:cubicBezTo>
                  <a:cubicBezTo>
                    <a:pt x="181089" y="66359"/>
                    <a:pt x="182772" y="66691"/>
                    <a:pt x="184766" y="66691"/>
                  </a:cubicBezTo>
                  <a:cubicBezTo>
                    <a:pt x="203615" y="66691"/>
                    <a:pt x="255995" y="38062"/>
                    <a:pt x="262649" y="29194"/>
                  </a:cubicBezTo>
                  <a:cubicBezTo>
                    <a:pt x="262649" y="26736"/>
                    <a:pt x="262649" y="24312"/>
                    <a:pt x="262649" y="24312"/>
                  </a:cubicBezTo>
                  <a:cubicBezTo>
                    <a:pt x="280074" y="22186"/>
                    <a:pt x="297603" y="20957"/>
                    <a:pt x="315262" y="20957"/>
                  </a:cubicBezTo>
                  <a:cubicBezTo>
                    <a:pt x="337011" y="20957"/>
                    <a:pt x="358967" y="22751"/>
                    <a:pt x="381830" y="26736"/>
                  </a:cubicBezTo>
                  <a:cubicBezTo>
                    <a:pt x="410907" y="34076"/>
                    <a:pt x="442521" y="38959"/>
                    <a:pt x="474161" y="41383"/>
                  </a:cubicBezTo>
                  <a:cubicBezTo>
                    <a:pt x="496118" y="41383"/>
                    <a:pt x="513103" y="31619"/>
                    <a:pt x="508235" y="19529"/>
                  </a:cubicBezTo>
                  <a:cubicBezTo>
                    <a:pt x="503341" y="9765"/>
                    <a:pt x="530088" y="2458"/>
                    <a:pt x="54961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0" name="Google Shape;2030;p135"/>
            <p:cNvSpPr/>
            <p:nvPr/>
          </p:nvSpPr>
          <p:spPr>
            <a:xfrm>
              <a:off x="2447499" y="2390137"/>
              <a:ext cx="932954" cy="468276"/>
            </a:xfrm>
            <a:custGeom>
              <a:avLst/>
              <a:gdLst/>
              <a:ahLst/>
              <a:cxnLst/>
              <a:rect l="l" t="t" r="r" b="b"/>
              <a:pathLst>
                <a:path w="21428" h="21600" extrusionOk="0">
                  <a:moveTo>
                    <a:pt x="15640" y="0"/>
                  </a:moveTo>
                  <a:cubicBezTo>
                    <a:pt x="15600" y="0"/>
                    <a:pt x="15561" y="15"/>
                    <a:pt x="15528" y="51"/>
                  </a:cubicBezTo>
                  <a:cubicBezTo>
                    <a:pt x="15082" y="609"/>
                    <a:pt x="15416" y="1843"/>
                    <a:pt x="15304" y="2631"/>
                  </a:cubicBezTo>
                  <a:cubicBezTo>
                    <a:pt x="15279" y="2805"/>
                    <a:pt x="15202" y="2871"/>
                    <a:pt x="15100" y="2871"/>
                  </a:cubicBezTo>
                  <a:cubicBezTo>
                    <a:pt x="14848" y="2871"/>
                    <a:pt x="14440" y="2503"/>
                    <a:pt x="14223" y="2503"/>
                  </a:cubicBezTo>
                  <a:cubicBezTo>
                    <a:pt x="14134" y="2503"/>
                    <a:pt x="14076" y="2564"/>
                    <a:pt x="14076" y="2744"/>
                  </a:cubicBezTo>
                  <a:cubicBezTo>
                    <a:pt x="14076" y="3220"/>
                    <a:pt x="13951" y="3475"/>
                    <a:pt x="13782" y="3475"/>
                  </a:cubicBezTo>
                  <a:cubicBezTo>
                    <a:pt x="13632" y="3475"/>
                    <a:pt x="13451" y="3276"/>
                    <a:pt x="13293" y="2851"/>
                  </a:cubicBezTo>
                  <a:cubicBezTo>
                    <a:pt x="13148" y="2518"/>
                    <a:pt x="12941" y="2390"/>
                    <a:pt x="12743" y="2390"/>
                  </a:cubicBezTo>
                  <a:cubicBezTo>
                    <a:pt x="12404" y="2390"/>
                    <a:pt x="12085" y="2769"/>
                    <a:pt x="12121" y="3189"/>
                  </a:cubicBezTo>
                  <a:cubicBezTo>
                    <a:pt x="12121" y="3450"/>
                    <a:pt x="12085" y="3562"/>
                    <a:pt x="12006" y="3562"/>
                  </a:cubicBezTo>
                  <a:cubicBezTo>
                    <a:pt x="11853" y="3562"/>
                    <a:pt x="11545" y="3117"/>
                    <a:pt x="11060" y="2518"/>
                  </a:cubicBezTo>
                  <a:cubicBezTo>
                    <a:pt x="10938" y="2355"/>
                    <a:pt x="10813" y="2283"/>
                    <a:pt x="10691" y="2283"/>
                  </a:cubicBezTo>
                  <a:cubicBezTo>
                    <a:pt x="10151" y="2283"/>
                    <a:pt x="9674" y="3690"/>
                    <a:pt x="9720" y="4422"/>
                  </a:cubicBezTo>
                  <a:cubicBezTo>
                    <a:pt x="9743" y="4816"/>
                    <a:pt x="9705" y="5083"/>
                    <a:pt x="9603" y="5083"/>
                  </a:cubicBezTo>
                  <a:cubicBezTo>
                    <a:pt x="9475" y="5083"/>
                    <a:pt x="9251" y="4658"/>
                    <a:pt x="8937" y="3527"/>
                  </a:cubicBezTo>
                  <a:cubicBezTo>
                    <a:pt x="8774" y="2943"/>
                    <a:pt x="8604" y="2713"/>
                    <a:pt x="8448" y="2713"/>
                  </a:cubicBezTo>
                  <a:cubicBezTo>
                    <a:pt x="8071" y="2713"/>
                    <a:pt x="7791" y="4074"/>
                    <a:pt x="7987" y="4873"/>
                  </a:cubicBezTo>
                  <a:cubicBezTo>
                    <a:pt x="8221" y="5815"/>
                    <a:pt x="8180" y="6910"/>
                    <a:pt x="7898" y="6910"/>
                  </a:cubicBezTo>
                  <a:cubicBezTo>
                    <a:pt x="7844" y="6910"/>
                    <a:pt x="7780" y="6869"/>
                    <a:pt x="7709" y="6777"/>
                  </a:cubicBezTo>
                  <a:cubicBezTo>
                    <a:pt x="7612" y="6659"/>
                    <a:pt x="7510" y="6603"/>
                    <a:pt x="7408" y="6603"/>
                  </a:cubicBezTo>
                  <a:cubicBezTo>
                    <a:pt x="7034" y="6603"/>
                    <a:pt x="6644" y="7309"/>
                    <a:pt x="6424" y="8016"/>
                  </a:cubicBezTo>
                  <a:cubicBezTo>
                    <a:pt x="6391" y="8113"/>
                    <a:pt x="6353" y="8159"/>
                    <a:pt x="6307" y="8159"/>
                  </a:cubicBezTo>
                  <a:cubicBezTo>
                    <a:pt x="5950" y="8159"/>
                    <a:pt x="5270" y="5344"/>
                    <a:pt x="5866" y="4648"/>
                  </a:cubicBezTo>
                  <a:cubicBezTo>
                    <a:pt x="6537" y="3864"/>
                    <a:pt x="3687" y="496"/>
                    <a:pt x="2793" y="496"/>
                  </a:cubicBezTo>
                  <a:cubicBezTo>
                    <a:pt x="1901" y="496"/>
                    <a:pt x="2515" y="1843"/>
                    <a:pt x="3073" y="2744"/>
                  </a:cubicBezTo>
                  <a:cubicBezTo>
                    <a:pt x="3353" y="3204"/>
                    <a:pt x="3297" y="3404"/>
                    <a:pt x="3119" y="3404"/>
                  </a:cubicBezTo>
                  <a:cubicBezTo>
                    <a:pt x="2910" y="3404"/>
                    <a:pt x="2528" y="3117"/>
                    <a:pt x="2347" y="2631"/>
                  </a:cubicBezTo>
                  <a:cubicBezTo>
                    <a:pt x="2247" y="2395"/>
                    <a:pt x="2122" y="2293"/>
                    <a:pt x="1987" y="2293"/>
                  </a:cubicBezTo>
                  <a:cubicBezTo>
                    <a:pt x="1666" y="2293"/>
                    <a:pt x="1281" y="2882"/>
                    <a:pt x="1006" y="3752"/>
                  </a:cubicBezTo>
                  <a:cubicBezTo>
                    <a:pt x="672" y="4985"/>
                    <a:pt x="55" y="5656"/>
                    <a:pt x="2" y="6557"/>
                  </a:cubicBezTo>
                  <a:cubicBezTo>
                    <a:pt x="-39" y="7212"/>
                    <a:pt x="514" y="7867"/>
                    <a:pt x="1187" y="7867"/>
                  </a:cubicBezTo>
                  <a:cubicBezTo>
                    <a:pt x="1434" y="7867"/>
                    <a:pt x="1699" y="7775"/>
                    <a:pt x="1957" y="7565"/>
                  </a:cubicBezTo>
                  <a:cubicBezTo>
                    <a:pt x="2459" y="7145"/>
                    <a:pt x="2979" y="6889"/>
                    <a:pt x="3432" y="6889"/>
                  </a:cubicBezTo>
                  <a:cubicBezTo>
                    <a:pt x="3830" y="6889"/>
                    <a:pt x="4177" y="7089"/>
                    <a:pt x="4414" y="7565"/>
                  </a:cubicBezTo>
                  <a:cubicBezTo>
                    <a:pt x="4916" y="8461"/>
                    <a:pt x="3519" y="8799"/>
                    <a:pt x="4021" y="9582"/>
                  </a:cubicBezTo>
                  <a:cubicBezTo>
                    <a:pt x="4457" y="10165"/>
                    <a:pt x="4222" y="10749"/>
                    <a:pt x="3389" y="10749"/>
                  </a:cubicBezTo>
                  <a:cubicBezTo>
                    <a:pt x="3262" y="10749"/>
                    <a:pt x="3119" y="10733"/>
                    <a:pt x="2961" y="10708"/>
                  </a:cubicBezTo>
                  <a:cubicBezTo>
                    <a:pt x="2828" y="10677"/>
                    <a:pt x="2693" y="10667"/>
                    <a:pt x="2556" y="10667"/>
                  </a:cubicBezTo>
                  <a:cubicBezTo>
                    <a:pt x="1536" y="10667"/>
                    <a:pt x="473" y="11358"/>
                    <a:pt x="672" y="12049"/>
                  </a:cubicBezTo>
                  <a:cubicBezTo>
                    <a:pt x="721" y="12228"/>
                    <a:pt x="896" y="12289"/>
                    <a:pt x="1141" y="12289"/>
                  </a:cubicBezTo>
                  <a:cubicBezTo>
                    <a:pt x="1727" y="12289"/>
                    <a:pt x="2703" y="11921"/>
                    <a:pt x="3223" y="11921"/>
                  </a:cubicBezTo>
                  <a:cubicBezTo>
                    <a:pt x="3437" y="11921"/>
                    <a:pt x="3575" y="11987"/>
                    <a:pt x="3575" y="12162"/>
                  </a:cubicBezTo>
                  <a:cubicBezTo>
                    <a:pt x="3621" y="12822"/>
                    <a:pt x="3590" y="13866"/>
                    <a:pt x="4003" y="13866"/>
                  </a:cubicBezTo>
                  <a:cubicBezTo>
                    <a:pt x="4085" y="13866"/>
                    <a:pt x="4182" y="13825"/>
                    <a:pt x="4301" y="13733"/>
                  </a:cubicBezTo>
                  <a:cubicBezTo>
                    <a:pt x="4406" y="13631"/>
                    <a:pt x="4485" y="13584"/>
                    <a:pt x="4541" y="13584"/>
                  </a:cubicBezTo>
                  <a:cubicBezTo>
                    <a:pt x="4852" y="13584"/>
                    <a:pt x="4587" y="14890"/>
                    <a:pt x="4916" y="15079"/>
                  </a:cubicBezTo>
                  <a:cubicBezTo>
                    <a:pt x="5252" y="15417"/>
                    <a:pt x="5140" y="16876"/>
                    <a:pt x="4189" y="16988"/>
                  </a:cubicBezTo>
                  <a:cubicBezTo>
                    <a:pt x="3241" y="17213"/>
                    <a:pt x="2793" y="17546"/>
                    <a:pt x="3185" y="18447"/>
                  </a:cubicBezTo>
                  <a:cubicBezTo>
                    <a:pt x="3374" y="18826"/>
                    <a:pt x="3639" y="18964"/>
                    <a:pt x="3952" y="18964"/>
                  </a:cubicBezTo>
                  <a:cubicBezTo>
                    <a:pt x="4475" y="18964"/>
                    <a:pt x="5125" y="18570"/>
                    <a:pt x="5754" y="18222"/>
                  </a:cubicBezTo>
                  <a:cubicBezTo>
                    <a:pt x="5833" y="18186"/>
                    <a:pt x="5915" y="18171"/>
                    <a:pt x="5999" y="18171"/>
                  </a:cubicBezTo>
                  <a:cubicBezTo>
                    <a:pt x="6988" y="18171"/>
                    <a:pt x="8308" y="20423"/>
                    <a:pt x="9440" y="21252"/>
                  </a:cubicBezTo>
                  <a:cubicBezTo>
                    <a:pt x="9728" y="21498"/>
                    <a:pt x="10066" y="21600"/>
                    <a:pt x="10418" y="21600"/>
                  </a:cubicBezTo>
                  <a:cubicBezTo>
                    <a:pt x="11512" y="21600"/>
                    <a:pt x="12735" y="20587"/>
                    <a:pt x="12903" y="19568"/>
                  </a:cubicBezTo>
                  <a:cubicBezTo>
                    <a:pt x="13127" y="18334"/>
                    <a:pt x="14746" y="18780"/>
                    <a:pt x="15416" y="17884"/>
                  </a:cubicBezTo>
                  <a:cubicBezTo>
                    <a:pt x="16199" y="16650"/>
                    <a:pt x="17203" y="15867"/>
                    <a:pt x="18209" y="15642"/>
                  </a:cubicBezTo>
                  <a:cubicBezTo>
                    <a:pt x="19359" y="15529"/>
                    <a:pt x="19328" y="12945"/>
                    <a:pt x="19800" y="12945"/>
                  </a:cubicBezTo>
                  <a:cubicBezTo>
                    <a:pt x="19808" y="12945"/>
                    <a:pt x="19818" y="12945"/>
                    <a:pt x="19828" y="12950"/>
                  </a:cubicBezTo>
                  <a:cubicBezTo>
                    <a:pt x="19851" y="12960"/>
                    <a:pt x="19876" y="12965"/>
                    <a:pt x="19902" y="12965"/>
                  </a:cubicBezTo>
                  <a:cubicBezTo>
                    <a:pt x="20355" y="12965"/>
                    <a:pt x="21074" y="11092"/>
                    <a:pt x="21393" y="9920"/>
                  </a:cubicBezTo>
                  <a:cubicBezTo>
                    <a:pt x="21561" y="8348"/>
                    <a:pt x="21112" y="6777"/>
                    <a:pt x="20333" y="6444"/>
                  </a:cubicBezTo>
                  <a:cubicBezTo>
                    <a:pt x="19606" y="6444"/>
                    <a:pt x="19048" y="5323"/>
                    <a:pt x="19214" y="4422"/>
                  </a:cubicBezTo>
                  <a:cubicBezTo>
                    <a:pt x="19382" y="3527"/>
                    <a:pt x="18824" y="2406"/>
                    <a:pt x="18880" y="1843"/>
                  </a:cubicBezTo>
                  <a:cubicBezTo>
                    <a:pt x="18880" y="1607"/>
                    <a:pt x="18770" y="1525"/>
                    <a:pt x="18605" y="1525"/>
                  </a:cubicBezTo>
                  <a:cubicBezTo>
                    <a:pt x="18299" y="1525"/>
                    <a:pt x="17809" y="1812"/>
                    <a:pt x="17483" y="1955"/>
                  </a:cubicBezTo>
                  <a:cubicBezTo>
                    <a:pt x="17453" y="1976"/>
                    <a:pt x="17422" y="1986"/>
                    <a:pt x="17389" y="1986"/>
                  </a:cubicBezTo>
                  <a:cubicBezTo>
                    <a:pt x="16907" y="1986"/>
                    <a:pt x="16097" y="0"/>
                    <a:pt x="15640"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1" name="Google Shape;2031;p135"/>
            <p:cNvSpPr/>
            <p:nvPr/>
          </p:nvSpPr>
          <p:spPr>
            <a:xfrm>
              <a:off x="3667103" y="3974714"/>
              <a:ext cx="371708" cy="449529"/>
            </a:xfrm>
            <a:custGeom>
              <a:avLst/>
              <a:gdLst/>
              <a:ahLst/>
              <a:cxnLst/>
              <a:rect l="l" t="t" r="r" b="b"/>
              <a:pathLst>
                <a:path w="20132" h="21600" extrusionOk="0">
                  <a:moveTo>
                    <a:pt x="10866" y="0"/>
                  </a:moveTo>
                  <a:cubicBezTo>
                    <a:pt x="9616" y="0"/>
                    <a:pt x="8576" y="395"/>
                    <a:pt x="8492" y="1381"/>
                  </a:cubicBezTo>
                  <a:cubicBezTo>
                    <a:pt x="8492" y="2901"/>
                    <a:pt x="10734" y="2431"/>
                    <a:pt x="10734" y="3370"/>
                  </a:cubicBezTo>
                  <a:cubicBezTo>
                    <a:pt x="10866" y="4420"/>
                    <a:pt x="8492" y="4186"/>
                    <a:pt x="6911" y="5236"/>
                  </a:cubicBezTo>
                  <a:cubicBezTo>
                    <a:pt x="6497" y="5492"/>
                    <a:pt x="6082" y="5583"/>
                    <a:pt x="5667" y="5583"/>
                  </a:cubicBezTo>
                  <a:cubicBezTo>
                    <a:pt x="4670" y="5583"/>
                    <a:pt x="3678" y="5065"/>
                    <a:pt x="2680" y="5065"/>
                  </a:cubicBezTo>
                  <a:cubicBezTo>
                    <a:pt x="2380" y="5065"/>
                    <a:pt x="2079" y="5113"/>
                    <a:pt x="1779" y="5236"/>
                  </a:cubicBezTo>
                  <a:cubicBezTo>
                    <a:pt x="66" y="5940"/>
                    <a:pt x="3624" y="6873"/>
                    <a:pt x="2302" y="8510"/>
                  </a:cubicBezTo>
                  <a:cubicBezTo>
                    <a:pt x="1118" y="10147"/>
                    <a:pt x="2434" y="10030"/>
                    <a:pt x="4543" y="11549"/>
                  </a:cubicBezTo>
                  <a:cubicBezTo>
                    <a:pt x="6653" y="13186"/>
                    <a:pt x="3227" y="13533"/>
                    <a:pt x="3227" y="15287"/>
                  </a:cubicBezTo>
                  <a:cubicBezTo>
                    <a:pt x="3227" y="17041"/>
                    <a:pt x="721" y="16924"/>
                    <a:pt x="66" y="18092"/>
                  </a:cubicBezTo>
                  <a:cubicBezTo>
                    <a:pt x="-463" y="19259"/>
                    <a:pt x="2302" y="21600"/>
                    <a:pt x="4808" y="21600"/>
                  </a:cubicBezTo>
                  <a:cubicBezTo>
                    <a:pt x="7837" y="21365"/>
                    <a:pt x="10734" y="20310"/>
                    <a:pt x="13102" y="18443"/>
                  </a:cubicBezTo>
                  <a:cubicBezTo>
                    <a:pt x="13985" y="17702"/>
                    <a:pt x="14724" y="17516"/>
                    <a:pt x="15409" y="17516"/>
                  </a:cubicBezTo>
                  <a:cubicBezTo>
                    <a:pt x="16125" y="17516"/>
                    <a:pt x="16786" y="17718"/>
                    <a:pt x="17501" y="17718"/>
                  </a:cubicBezTo>
                  <a:cubicBezTo>
                    <a:pt x="17940" y="17718"/>
                    <a:pt x="18396" y="17644"/>
                    <a:pt x="18901" y="17393"/>
                  </a:cubicBezTo>
                  <a:cubicBezTo>
                    <a:pt x="21137" y="16337"/>
                    <a:pt x="19821" y="8862"/>
                    <a:pt x="18901" y="7342"/>
                  </a:cubicBezTo>
                  <a:cubicBezTo>
                    <a:pt x="18769" y="7108"/>
                    <a:pt x="18769" y="6873"/>
                    <a:pt x="18901" y="6638"/>
                  </a:cubicBezTo>
                  <a:cubicBezTo>
                    <a:pt x="18240" y="6292"/>
                    <a:pt x="17717" y="5823"/>
                    <a:pt x="17321" y="5353"/>
                  </a:cubicBezTo>
                  <a:cubicBezTo>
                    <a:pt x="16696" y="4682"/>
                    <a:pt x="16191" y="4426"/>
                    <a:pt x="15794" y="4426"/>
                  </a:cubicBezTo>
                  <a:cubicBezTo>
                    <a:pt x="15013" y="4426"/>
                    <a:pt x="14640" y="5401"/>
                    <a:pt x="14556" y="6174"/>
                  </a:cubicBezTo>
                  <a:cubicBezTo>
                    <a:pt x="14484" y="6478"/>
                    <a:pt x="14316" y="6590"/>
                    <a:pt x="14087" y="6590"/>
                  </a:cubicBezTo>
                  <a:cubicBezTo>
                    <a:pt x="13444" y="6590"/>
                    <a:pt x="12302" y="5673"/>
                    <a:pt x="11527" y="5588"/>
                  </a:cubicBezTo>
                  <a:cubicBezTo>
                    <a:pt x="10469" y="5353"/>
                    <a:pt x="11918" y="3487"/>
                    <a:pt x="12579" y="3018"/>
                  </a:cubicBezTo>
                  <a:cubicBezTo>
                    <a:pt x="13366" y="2319"/>
                    <a:pt x="13763" y="1498"/>
                    <a:pt x="13895" y="565"/>
                  </a:cubicBezTo>
                  <a:cubicBezTo>
                    <a:pt x="13630" y="565"/>
                    <a:pt x="13498" y="448"/>
                    <a:pt x="13366" y="448"/>
                  </a:cubicBezTo>
                  <a:cubicBezTo>
                    <a:pt x="12585" y="171"/>
                    <a:pt x="11683" y="0"/>
                    <a:pt x="10866"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2" name="Google Shape;2032;p135"/>
            <p:cNvSpPr/>
            <p:nvPr/>
          </p:nvSpPr>
          <p:spPr>
            <a:xfrm>
              <a:off x="3873006" y="3481253"/>
              <a:ext cx="875053" cy="1126299"/>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3" name="Google Shape;2033;p135"/>
            <p:cNvSpPr/>
            <p:nvPr/>
          </p:nvSpPr>
          <p:spPr>
            <a:xfrm>
              <a:off x="3873006" y="3481253"/>
              <a:ext cx="875053" cy="1126299"/>
            </a:xfrm>
            <a:custGeom>
              <a:avLst/>
              <a:gdLst/>
              <a:ahLst/>
              <a:cxnLst/>
              <a:rect l="l" t="t" r="r" b="b"/>
              <a:pathLst>
                <a:path w="21249" h="21600" extrusionOk="0">
                  <a:moveTo>
                    <a:pt x="3531" y="1211"/>
                  </a:moveTo>
                  <a:cubicBezTo>
                    <a:pt x="2998" y="1211"/>
                    <a:pt x="1666" y="2788"/>
                    <a:pt x="2154" y="2788"/>
                  </a:cubicBezTo>
                  <a:cubicBezTo>
                    <a:pt x="2160" y="2788"/>
                    <a:pt x="2168" y="2788"/>
                    <a:pt x="2176" y="2786"/>
                  </a:cubicBezTo>
                  <a:lnTo>
                    <a:pt x="2235" y="2786"/>
                  </a:lnTo>
                  <a:cubicBezTo>
                    <a:pt x="3060" y="2786"/>
                    <a:pt x="4065" y="1575"/>
                    <a:pt x="3652" y="1247"/>
                  </a:cubicBezTo>
                  <a:cubicBezTo>
                    <a:pt x="3617" y="1222"/>
                    <a:pt x="3577" y="1211"/>
                    <a:pt x="3531" y="1211"/>
                  </a:cubicBezTo>
                  <a:close/>
                  <a:moveTo>
                    <a:pt x="3299" y="9117"/>
                  </a:moveTo>
                  <a:cubicBezTo>
                    <a:pt x="2631" y="9117"/>
                    <a:pt x="1860" y="9689"/>
                    <a:pt x="1230" y="9689"/>
                  </a:cubicBezTo>
                  <a:cubicBezTo>
                    <a:pt x="1171" y="10062"/>
                    <a:pt x="993" y="10389"/>
                    <a:pt x="640" y="10668"/>
                  </a:cubicBezTo>
                  <a:cubicBezTo>
                    <a:pt x="343" y="10855"/>
                    <a:pt x="-306" y="11600"/>
                    <a:pt x="168" y="11694"/>
                  </a:cubicBezTo>
                  <a:cubicBezTo>
                    <a:pt x="516" y="11728"/>
                    <a:pt x="1028" y="12094"/>
                    <a:pt x="1316" y="12094"/>
                  </a:cubicBezTo>
                  <a:cubicBezTo>
                    <a:pt x="1419" y="12094"/>
                    <a:pt x="1494" y="12049"/>
                    <a:pt x="1526" y="11928"/>
                  </a:cubicBezTo>
                  <a:cubicBezTo>
                    <a:pt x="1564" y="11619"/>
                    <a:pt x="1731" y="11230"/>
                    <a:pt x="2081" y="11230"/>
                  </a:cubicBezTo>
                  <a:cubicBezTo>
                    <a:pt x="2259" y="11230"/>
                    <a:pt x="2486" y="11332"/>
                    <a:pt x="2766" y="11600"/>
                  </a:cubicBezTo>
                  <a:cubicBezTo>
                    <a:pt x="2944" y="11787"/>
                    <a:pt x="3178" y="11975"/>
                    <a:pt x="3475" y="12113"/>
                  </a:cubicBezTo>
                  <a:cubicBezTo>
                    <a:pt x="3593" y="11787"/>
                    <a:pt x="4595" y="11694"/>
                    <a:pt x="5126" y="11275"/>
                  </a:cubicBezTo>
                  <a:cubicBezTo>
                    <a:pt x="5719" y="10762"/>
                    <a:pt x="4773" y="10015"/>
                    <a:pt x="3887" y="9317"/>
                  </a:cubicBezTo>
                  <a:cubicBezTo>
                    <a:pt x="3706" y="9172"/>
                    <a:pt x="3507" y="9117"/>
                    <a:pt x="3299" y="9117"/>
                  </a:cubicBezTo>
                  <a:close/>
                  <a:moveTo>
                    <a:pt x="10289" y="0"/>
                  </a:moveTo>
                  <a:cubicBezTo>
                    <a:pt x="9998" y="0"/>
                    <a:pt x="9898" y="549"/>
                    <a:pt x="9556" y="781"/>
                  </a:cubicBezTo>
                  <a:cubicBezTo>
                    <a:pt x="9362" y="892"/>
                    <a:pt x="9047" y="938"/>
                    <a:pt x="8670" y="938"/>
                  </a:cubicBezTo>
                  <a:cubicBezTo>
                    <a:pt x="8249" y="938"/>
                    <a:pt x="7751" y="879"/>
                    <a:pt x="7252" y="781"/>
                  </a:cubicBezTo>
                  <a:cubicBezTo>
                    <a:pt x="7180" y="768"/>
                    <a:pt x="7110" y="762"/>
                    <a:pt x="7045" y="762"/>
                  </a:cubicBezTo>
                  <a:cubicBezTo>
                    <a:pt x="6199" y="762"/>
                    <a:pt x="5894" y="1794"/>
                    <a:pt x="5894" y="2226"/>
                  </a:cubicBezTo>
                  <a:cubicBezTo>
                    <a:pt x="5954" y="2741"/>
                    <a:pt x="4773" y="3020"/>
                    <a:pt x="4951" y="3392"/>
                  </a:cubicBezTo>
                  <a:cubicBezTo>
                    <a:pt x="5132" y="3716"/>
                    <a:pt x="4930" y="3984"/>
                    <a:pt x="4666" y="3984"/>
                  </a:cubicBezTo>
                  <a:cubicBezTo>
                    <a:pt x="4585" y="3984"/>
                    <a:pt x="4501" y="3960"/>
                    <a:pt x="4418" y="3905"/>
                  </a:cubicBezTo>
                  <a:cubicBezTo>
                    <a:pt x="4199" y="3733"/>
                    <a:pt x="3949" y="3382"/>
                    <a:pt x="3569" y="3382"/>
                  </a:cubicBezTo>
                  <a:cubicBezTo>
                    <a:pt x="3437" y="3382"/>
                    <a:pt x="3289" y="3424"/>
                    <a:pt x="3119" y="3533"/>
                  </a:cubicBezTo>
                  <a:cubicBezTo>
                    <a:pt x="2529" y="3905"/>
                    <a:pt x="3887" y="4465"/>
                    <a:pt x="4655" y="4558"/>
                  </a:cubicBezTo>
                  <a:cubicBezTo>
                    <a:pt x="5482" y="4605"/>
                    <a:pt x="4065" y="5118"/>
                    <a:pt x="3887" y="5818"/>
                  </a:cubicBezTo>
                  <a:cubicBezTo>
                    <a:pt x="3768" y="6518"/>
                    <a:pt x="4951" y="6237"/>
                    <a:pt x="5010" y="6750"/>
                  </a:cubicBezTo>
                  <a:cubicBezTo>
                    <a:pt x="5126" y="7263"/>
                    <a:pt x="3237" y="7357"/>
                    <a:pt x="3237" y="7823"/>
                  </a:cubicBezTo>
                  <a:cubicBezTo>
                    <a:pt x="3237" y="7951"/>
                    <a:pt x="3302" y="7999"/>
                    <a:pt x="3407" y="7999"/>
                  </a:cubicBezTo>
                  <a:cubicBezTo>
                    <a:pt x="3725" y="7999"/>
                    <a:pt x="4404" y="7544"/>
                    <a:pt x="4714" y="7404"/>
                  </a:cubicBezTo>
                  <a:cubicBezTo>
                    <a:pt x="4749" y="7387"/>
                    <a:pt x="4779" y="7378"/>
                    <a:pt x="4800" y="7378"/>
                  </a:cubicBezTo>
                  <a:cubicBezTo>
                    <a:pt x="5072" y="7378"/>
                    <a:pt x="4628" y="8446"/>
                    <a:pt x="5415" y="8446"/>
                  </a:cubicBezTo>
                  <a:cubicBezTo>
                    <a:pt x="5469" y="8446"/>
                    <a:pt x="5531" y="8440"/>
                    <a:pt x="5601" y="8429"/>
                  </a:cubicBezTo>
                  <a:cubicBezTo>
                    <a:pt x="6759" y="8293"/>
                    <a:pt x="6439" y="7076"/>
                    <a:pt x="6819" y="7076"/>
                  </a:cubicBezTo>
                  <a:cubicBezTo>
                    <a:pt x="6824" y="7076"/>
                    <a:pt x="6832" y="7076"/>
                    <a:pt x="6840" y="7078"/>
                  </a:cubicBezTo>
                  <a:cubicBezTo>
                    <a:pt x="7252" y="7125"/>
                    <a:pt x="6662" y="7776"/>
                    <a:pt x="7018" y="8289"/>
                  </a:cubicBezTo>
                  <a:cubicBezTo>
                    <a:pt x="7371" y="8849"/>
                    <a:pt x="6191" y="9642"/>
                    <a:pt x="6309" y="10062"/>
                  </a:cubicBezTo>
                  <a:cubicBezTo>
                    <a:pt x="6334" y="10225"/>
                    <a:pt x="6784" y="10317"/>
                    <a:pt x="7336" y="10317"/>
                  </a:cubicBezTo>
                  <a:cubicBezTo>
                    <a:pt x="8045" y="10317"/>
                    <a:pt x="8923" y="10168"/>
                    <a:pt x="9319" y="9830"/>
                  </a:cubicBezTo>
                  <a:cubicBezTo>
                    <a:pt x="9543" y="9638"/>
                    <a:pt x="9731" y="9564"/>
                    <a:pt x="9874" y="9564"/>
                  </a:cubicBezTo>
                  <a:cubicBezTo>
                    <a:pt x="10219" y="9564"/>
                    <a:pt x="10287" y="10010"/>
                    <a:pt x="9909" y="10342"/>
                  </a:cubicBezTo>
                  <a:cubicBezTo>
                    <a:pt x="9438" y="10668"/>
                    <a:pt x="9616" y="11321"/>
                    <a:pt x="10265" y="11415"/>
                  </a:cubicBezTo>
                  <a:cubicBezTo>
                    <a:pt x="10914" y="11600"/>
                    <a:pt x="11092" y="11647"/>
                    <a:pt x="10855" y="12068"/>
                  </a:cubicBezTo>
                  <a:cubicBezTo>
                    <a:pt x="10561" y="12488"/>
                    <a:pt x="10855" y="13232"/>
                    <a:pt x="10618" y="13607"/>
                  </a:cubicBezTo>
                  <a:cubicBezTo>
                    <a:pt x="10532" y="13815"/>
                    <a:pt x="10014" y="13898"/>
                    <a:pt x="9505" y="13898"/>
                  </a:cubicBezTo>
                  <a:cubicBezTo>
                    <a:pt x="8996" y="13898"/>
                    <a:pt x="8495" y="13815"/>
                    <a:pt x="8435" y="13701"/>
                  </a:cubicBezTo>
                  <a:cubicBezTo>
                    <a:pt x="8395" y="13607"/>
                    <a:pt x="8284" y="13564"/>
                    <a:pt x="8160" y="13564"/>
                  </a:cubicBezTo>
                  <a:cubicBezTo>
                    <a:pt x="7915" y="13564"/>
                    <a:pt x="7627" y="13730"/>
                    <a:pt x="7786" y="13979"/>
                  </a:cubicBezTo>
                  <a:cubicBezTo>
                    <a:pt x="7961" y="14352"/>
                    <a:pt x="7077" y="14726"/>
                    <a:pt x="7134" y="15052"/>
                  </a:cubicBezTo>
                  <a:cubicBezTo>
                    <a:pt x="7193" y="15377"/>
                    <a:pt x="8376" y="15333"/>
                    <a:pt x="8376" y="15752"/>
                  </a:cubicBezTo>
                  <a:cubicBezTo>
                    <a:pt x="8435" y="16124"/>
                    <a:pt x="7549" y="16637"/>
                    <a:pt x="6369" y="16918"/>
                  </a:cubicBezTo>
                  <a:cubicBezTo>
                    <a:pt x="5334" y="17112"/>
                    <a:pt x="6188" y="17695"/>
                    <a:pt x="6843" y="17695"/>
                  </a:cubicBezTo>
                  <a:cubicBezTo>
                    <a:pt x="6972" y="17695"/>
                    <a:pt x="7096" y="17672"/>
                    <a:pt x="7193" y="17616"/>
                  </a:cubicBezTo>
                  <a:cubicBezTo>
                    <a:pt x="7314" y="17544"/>
                    <a:pt x="7401" y="17514"/>
                    <a:pt x="7473" y="17514"/>
                  </a:cubicBezTo>
                  <a:cubicBezTo>
                    <a:pt x="7721" y="17514"/>
                    <a:pt x="7794" y="17850"/>
                    <a:pt x="8435" y="17850"/>
                  </a:cubicBezTo>
                  <a:cubicBezTo>
                    <a:pt x="9074" y="17850"/>
                    <a:pt x="9502" y="18187"/>
                    <a:pt x="10074" y="18187"/>
                  </a:cubicBezTo>
                  <a:cubicBezTo>
                    <a:pt x="10241" y="18187"/>
                    <a:pt x="10419" y="18157"/>
                    <a:pt x="10618" y="18084"/>
                  </a:cubicBezTo>
                  <a:cubicBezTo>
                    <a:pt x="10863" y="18006"/>
                    <a:pt x="11041" y="17972"/>
                    <a:pt x="11154" y="17972"/>
                  </a:cubicBezTo>
                  <a:cubicBezTo>
                    <a:pt x="11456" y="17972"/>
                    <a:pt x="11327" y="18212"/>
                    <a:pt x="10855" y="18550"/>
                  </a:cubicBezTo>
                  <a:cubicBezTo>
                    <a:pt x="10591" y="18708"/>
                    <a:pt x="10273" y="18746"/>
                    <a:pt x="9952" y="18746"/>
                  </a:cubicBezTo>
                  <a:cubicBezTo>
                    <a:pt x="9632" y="18746"/>
                    <a:pt x="9303" y="18708"/>
                    <a:pt x="9012" y="18708"/>
                  </a:cubicBezTo>
                  <a:cubicBezTo>
                    <a:pt x="8818" y="18708"/>
                    <a:pt x="8640" y="18725"/>
                    <a:pt x="8495" y="18782"/>
                  </a:cubicBezTo>
                  <a:cubicBezTo>
                    <a:pt x="7843" y="19063"/>
                    <a:pt x="5245" y="21021"/>
                    <a:pt x="5776" y="21534"/>
                  </a:cubicBezTo>
                  <a:cubicBezTo>
                    <a:pt x="5816" y="21579"/>
                    <a:pt x="5857" y="21600"/>
                    <a:pt x="5905" y="21600"/>
                  </a:cubicBezTo>
                  <a:cubicBezTo>
                    <a:pt x="6158" y="21600"/>
                    <a:pt x="6568" y="21062"/>
                    <a:pt x="7312" y="20789"/>
                  </a:cubicBezTo>
                  <a:cubicBezTo>
                    <a:pt x="7514" y="20730"/>
                    <a:pt x="7675" y="20706"/>
                    <a:pt x="7813" y="20706"/>
                  </a:cubicBezTo>
                  <a:cubicBezTo>
                    <a:pt x="8325" y="20706"/>
                    <a:pt x="8489" y="21032"/>
                    <a:pt x="8907" y="21068"/>
                  </a:cubicBezTo>
                  <a:cubicBezTo>
                    <a:pt x="8920" y="21070"/>
                    <a:pt x="8934" y="21070"/>
                    <a:pt x="8947" y="21070"/>
                  </a:cubicBezTo>
                  <a:cubicBezTo>
                    <a:pt x="9424" y="21070"/>
                    <a:pt x="9448" y="20274"/>
                    <a:pt x="9820" y="20274"/>
                  </a:cubicBezTo>
                  <a:cubicBezTo>
                    <a:pt x="9831" y="20274"/>
                    <a:pt x="9842" y="20274"/>
                    <a:pt x="9853" y="20276"/>
                  </a:cubicBezTo>
                  <a:cubicBezTo>
                    <a:pt x="9898" y="20285"/>
                    <a:pt x="9944" y="20291"/>
                    <a:pt x="9990" y="20291"/>
                  </a:cubicBezTo>
                  <a:cubicBezTo>
                    <a:pt x="10305" y="20291"/>
                    <a:pt x="10615" y="20074"/>
                    <a:pt x="11143" y="20074"/>
                  </a:cubicBezTo>
                  <a:cubicBezTo>
                    <a:pt x="11219" y="20074"/>
                    <a:pt x="11300" y="20078"/>
                    <a:pt x="11386" y="20089"/>
                  </a:cubicBezTo>
                  <a:cubicBezTo>
                    <a:pt x="11507" y="20108"/>
                    <a:pt x="11631" y="20117"/>
                    <a:pt x="11755" y="20117"/>
                  </a:cubicBezTo>
                  <a:cubicBezTo>
                    <a:pt x="12235" y="20117"/>
                    <a:pt x="12722" y="19976"/>
                    <a:pt x="13100" y="19717"/>
                  </a:cubicBezTo>
                  <a:cubicBezTo>
                    <a:pt x="13148" y="19683"/>
                    <a:pt x="13210" y="19670"/>
                    <a:pt x="13280" y="19670"/>
                  </a:cubicBezTo>
                  <a:cubicBezTo>
                    <a:pt x="13660" y="19670"/>
                    <a:pt x="14304" y="20072"/>
                    <a:pt x="14668" y="20072"/>
                  </a:cubicBezTo>
                  <a:cubicBezTo>
                    <a:pt x="14725" y="20072"/>
                    <a:pt x="14773" y="20064"/>
                    <a:pt x="14811" y="20042"/>
                  </a:cubicBezTo>
                  <a:cubicBezTo>
                    <a:pt x="15519" y="19808"/>
                    <a:pt x="16347" y="19717"/>
                    <a:pt x="17174" y="19717"/>
                  </a:cubicBezTo>
                  <a:cubicBezTo>
                    <a:pt x="18238" y="19576"/>
                    <a:pt x="19241" y="19204"/>
                    <a:pt x="20127" y="18689"/>
                  </a:cubicBezTo>
                  <a:cubicBezTo>
                    <a:pt x="20504" y="18391"/>
                    <a:pt x="20090" y="18301"/>
                    <a:pt x="19604" y="18301"/>
                  </a:cubicBezTo>
                  <a:cubicBezTo>
                    <a:pt x="19483" y="18301"/>
                    <a:pt x="19359" y="18308"/>
                    <a:pt x="19241" y="18316"/>
                  </a:cubicBezTo>
                  <a:cubicBezTo>
                    <a:pt x="19195" y="18323"/>
                    <a:pt x="19154" y="18327"/>
                    <a:pt x="19117" y="18327"/>
                  </a:cubicBezTo>
                  <a:cubicBezTo>
                    <a:pt x="18610" y="18327"/>
                    <a:pt x="18756" y="17767"/>
                    <a:pt x="19359" y="17291"/>
                  </a:cubicBezTo>
                  <a:cubicBezTo>
                    <a:pt x="20068" y="16778"/>
                    <a:pt x="21130" y="16497"/>
                    <a:pt x="21248" y="15705"/>
                  </a:cubicBezTo>
                  <a:cubicBezTo>
                    <a:pt x="21294" y="15135"/>
                    <a:pt x="20068" y="14675"/>
                    <a:pt x="19405" y="14675"/>
                  </a:cubicBezTo>
                  <a:cubicBezTo>
                    <a:pt x="19198" y="14675"/>
                    <a:pt x="19047" y="14720"/>
                    <a:pt x="19004" y="14818"/>
                  </a:cubicBezTo>
                  <a:cubicBezTo>
                    <a:pt x="18920" y="14994"/>
                    <a:pt x="18758" y="15088"/>
                    <a:pt x="18572" y="15088"/>
                  </a:cubicBezTo>
                  <a:cubicBezTo>
                    <a:pt x="18365" y="15088"/>
                    <a:pt x="18128" y="14971"/>
                    <a:pt x="17942" y="14726"/>
                  </a:cubicBezTo>
                  <a:cubicBezTo>
                    <a:pt x="17586" y="14260"/>
                    <a:pt x="18295" y="13792"/>
                    <a:pt x="17942" y="13745"/>
                  </a:cubicBezTo>
                  <a:cubicBezTo>
                    <a:pt x="17530" y="13560"/>
                    <a:pt x="17233" y="13186"/>
                    <a:pt x="17293" y="12813"/>
                  </a:cubicBezTo>
                  <a:cubicBezTo>
                    <a:pt x="17352" y="12534"/>
                    <a:pt x="16702" y="10902"/>
                    <a:pt x="15638" y="10668"/>
                  </a:cubicBezTo>
                  <a:cubicBezTo>
                    <a:pt x="14576" y="10481"/>
                    <a:pt x="14398" y="9270"/>
                    <a:pt x="14221" y="8570"/>
                  </a:cubicBezTo>
                  <a:cubicBezTo>
                    <a:pt x="14045" y="7916"/>
                    <a:pt x="13337" y="8289"/>
                    <a:pt x="12803" y="7682"/>
                  </a:cubicBezTo>
                  <a:cubicBezTo>
                    <a:pt x="12547" y="7414"/>
                    <a:pt x="12197" y="7340"/>
                    <a:pt x="11849" y="7340"/>
                  </a:cubicBezTo>
                  <a:cubicBezTo>
                    <a:pt x="11472" y="7340"/>
                    <a:pt x="11100" y="7427"/>
                    <a:pt x="10855" y="7450"/>
                  </a:cubicBezTo>
                  <a:cubicBezTo>
                    <a:pt x="10844" y="7453"/>
                    <a:pt x="10831" y="7453"/>
                    <a:pt x="10820" y="7453"/>
                  </a:cubicBezTo>
                  <a:cubicBezTo>
                    <a:pt x="10467" y="7453"/>
                    <a:pt x="10879" y="6737"/>
                    <a:pt x="11623" y="6331"/>
                  </a:cubicBezTo>
                  <a:cubicBezTo>
                    <a:pt x="12332" y="5912"/>
                    <a:pt x="13278" y="3720"/>
                    <a:pt x="13278" y="3299"/>
                  </a:cubicBezTo>
                  <a:cubicBezTo>
                    <a:pt x="13278" y="3043"/>
                    <a:pt x="12272" y="2941"/>
                    <a:pt x="11262" y="2941"/>
                  </a:cubicBezTo>
                  <a:cubicBezTo>
                    <a:pt x="10437" y="2941"/>
                    <a:pt x="9613" y="3009"/>
                    <a:pt x="9319" y="3113"/>
                  </a:cubicBezTo>
                  <a:cubicBezTo>
                    <a:pt x="9209" y="3160"/>
                    <a:pt x="9095" y="3181"/>
                    <a:pt x="8990" y="3181"/>
                  </a:cubicBezTo>
                  <a:cubicBezTo>
                    <a:pt x="8481" y="3181"/>
                    <a:pt x="8112" y="2707"/>
                    <a:pt x="8551" y="2554"/>
                  </a:cubicBezTo>
                  <a:cubicBezTo>
                    <a:pt x="9085" y="2366"/>
                    <a:pt x="10265" y="1481"/>
                    <a:pt x="10206" y="1107"/>
                  </a:cubicBezTo>
                  <a:cubicBezTo>
                    <a:pt x="10087" y="734"/>
                    <a:pt x="10974" y="409"/>
                    <a:pt x="10502" y="81"/>
                  </a:cubicBezTo>
                  <a:cubicBezTo>
                    <a:pt x="10419" y="26"/>
                    <a:pt x="10348" y="0"/>
                    <a:pt x="10289" y="0"/>
                  </a:cubicBezTo>
                  <a:close/>
                </a:path>
              </a:pathLst>
            </a:custGeom>
            <a:solidFill>
              <a:srgbClr val="A5A5A5"/>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4" name="Google Shape;2034;p135"/>
            <p:cNvSpPr/>
            <p:nvPr/>
          </p:nvSpPr>
          <p:spPr>
            <a:xfrm>
              <a:off x="5298922" y="3637937"/>
              <a:ext cx="407175" cy="400144"/>
            </a:xfrm>
            <a:custGeom>
              <a:avLst/>
              <a:gdLst/>
              <a:ahLst/>
              <a:cxnLst/>
              <a:rect l="l" t="t" r="r" b="b"/>
              <a:pathLst>
                <a:path w="20786" h="21600" extrusionOk="0">
                  <a:moveTo>
                    <a:pt x="10147" y="0"/>
                  </a:moveTo>
                  <a:cubicBezTo>
                    <a:pt x="9161" y="0"/>
                    <a:pt x="7813" y="815"/>
                    <a:pt x="7632" y="2276"/>
                  </a:cubicBezTo>
                  <a:cubicBezTo>
                    <a:pt x="7552" y="3504"/>
                    <a:pt x="6748" y="3606"/>
                    <a:pt x="6034" y="3606"/>
                  </a:cubicBezTo>
                  <a:cubicBezTo>
                    <a:pt x="5893" y="3606"/>
                    <a:pt x="5751" y="3600"/>
                    <a:pt x="5621" y="3600"/>
                  </a:cubicBezTo>
                  <a:cubicBezTo>
                    <a:pt x="5366" y="3600"/>
                    <a:pt x="5145" y="3618"/>
                    <a:pt x="5020" y="3720"/>
                  </a:cubicBezTo>
                  <a:cubicBezTo>
                    <a:pt x="4527" y="4241"/>
                    <a:pt x="6142" y="5032"/>
                    <a:pt x="5270" y="5948"/>
                  </a:cubicBezTo>
                  <a:cubicBezTo>
                    <a:pt x="5134" y="6074"/>
                    <a:pt x="5009" y="6128"/>
                    <a:pt x="4890" y="6128"/>
                  </a:cubicBezTo>
                  <a:cubicBezTo>
                    <a:pt x="4261" y="6128"/>
                    <a:pt x="3814" y="4618"/>
                    <a:pt x="2664" y="4504"/>
                  </a:cubicBezTo>
                  <a:cubicBezTo>
                    <a:pt x="2624" y="4504"/>
                    <a:pt x="2590" y="4499"/>
                    <a:pt x="2550" y="4499"/>
                  </a:cubicBezTo>
                  <a:cubicBezTo>
                    <a:pt x="1168" y="4499"/>
                    <a:pt x="1032" y="6900"/>
                    <a:pt x="432" y="8051"/>
                  </a:cubicBezTo>
                  <a:cubicBezTo>
                    <a:pt x="-316" y="9231"/>
                    <a:pt x="58" y="11854"/>
                    <a:pt x="432" y="13561"/>
                  </a:cubicBezTo>
                  <a:cubicBezTo>
                    <a:pt x="675" y="15400"/>
                    <a:pt x="2539" y="16449"/>
                    <a:pt x="2046" y="17892"/>
                  </a:cubicBezTo>
                  <a:cubicBezTo>
                    <a:pt x="1922" y="18551"/>
                    <a:pt x="2290" y="19336"/>
                    <a:pt x="2788" y="19995"/>
                  </a:cubicBezTo>
                  <a:cubicBezTo>
                    <a:pt x="4154" y="19995"/>
                    <a:pt x="5519" y="20126"/>
                    <a:pt x="6884" y="20522"/>
                  </a:cubicBezTo>
                  <a:cubicBezTo>
                    <a:pt x="7133" y="20588"/>
                    <a:pt x="7411" y="20618"/>
                    <a:pt x="7694" y="20618"/>
                  </a:cubicBezTo>
                  <a:cubicBezTo>
                    <a:pt x="7972" y="20618"/>
                    <a:pt x="8249" y="20588"/>
                    <a:pt x="8498" y="20522"/>
                  </a:cubicBezTo>
                  <a:cubicBezTo>
                    <a:pt x="8000" y="19468"/>
                    <a:pt x="6635" y="18683"/>
                    <a:pt x="6759" y="17892"/>
                  </a:cubicBezTo>
                  <a:cubicBezTo>
                    <a:pt x="6810" y="17593"/>
                    <a:pt x="7020" y="17467"/>
                    <a:pt x="7315" y="17467"/>
                  </a:cubicBezTo>
                  <a:cubicBezTo>
                    <a:pt x="7796" y="17467"/>
                    <a:pt x="8504" y="17802"/>
                    <a:pt x="9122" y="18288"/>
                  </a:cubicBezTo>
                  <a:cubicBezTo>
                    <a:pt x="9569" y="18761"/>
                    <a:pt x="10351" y="19030"/>
                    <a:pt x="11014" y="19030"/>
                  </a:cubicBezTo>
                  <a:cubicBezTo>
                    <a:pt x="11637" y="19030"/>
                    <a:pt x="12164" y="18797"/>
                    <a:pt x="12226" y="18288"/>
                  </a:cubicBezTo>
                  <a:cubicBezTo>
                    <a:pt x="12334" y="17695"/>
                    <a:pt x="12045" y="15179"/>
                    <a:pt x="11070" y="15179"/>
                  </a:cubicBezTo>
                  <a:cubicBezTo>
                    <a:pt x="10968" y="15179"/>
                    <a:pt x="10855" y="15209"/>
                    <a:pt x="10736" y="15269"/>
                  </a:cubicBezTo>
                  <a:cubicBezTo>
                    <a:pt x="10215" y="15598"/>
                    <a:pt x="9847" y="15748"/>
                    <a:pt x="9558" y="15748"/>
                  </a:cubicBezTo>
                  <a:cubicBezTo>
                    <a:pt x="9161" y="15748"/>
                    <a:pt x="8912" y="15466"/>
                    <a:pt x="8623" y="15005"/>
                  </a:cubicBezTo>
                  <a:cubicBezTo>
                    <a:pt x="8125" y="14352"/>
                    <a:pt x="9614" y="13166"/>
                    <a:pt x="9864" y="11986"/>
                  </a:cubicBezTo>
                  <a:cubicBezTo>
                    <a:pt x="10238" y="10806"/>
                    <a:pt x="12470" y="11201"/>
                    <a:pt x="12843" y="10279"/>
                  </a:cubicBezTo>
                  <a:cubicBezTo>
                    <a:pt x="13093" y="9494"/>
                    <a:pt x="11229" y="8314"/>
                    <a:pt x="10611" y="7919"/>
                  </a:cubicBezTo>
                  <a:cubicBezTo>
                    <a:pt x="9864" y="6871"/>
                    <a:pt x="9739" y="5553"/>
                    <a:pt x="10487" y="4504"/>
                  </a:cubicBezTo>
                  <a:cubicBezTo>
                    <a:pt x="11354" y="3324"/>
                    <a:pt x="11478" y="1617"/>
                    <a:pt x="10980" y="305"/>
                  </a:cubicBezTo>
                  <a:cubicBezTo>
                    <a:pt x="10787" y="102"/>
                    <a:pt x="10487" y="0"/>
                    <a:pt x="10147" y="0"/>
                  </a:cubicBezTo>
                  <a:close/>
                  <a:moveTo>
                    <a:pt x="17772" y="11776"/>
                  </a:moveTo>
                  <a:cubicBezTo>
                    <a:pt x="17687" y="11776"/>
                    <a:pt x="17613" y="11908"/>
                    <a:pt x="17562" y="12250"/>
                  </a:cubicBezTo>
                  <a:cubicBezTo>
                    <a:pt x="17483" y="12783"/>
                    <a:pt x="17302" y="12920"/>
                    <a:pt x="17041" y="12920"/>
                  </a:cubicBezTo>
                  <a:cubicBezTo>
                    <a:pt x="16763" y="12920"/>
                    <a:pt x="16401" y="12765"/>
                    <a:pt x="15993" y="12765"/>
                  </a:cubicBezTo>
                  <a:cubicBezTo>
                    <a:pt x="15557" y="12765"/>
                    <a:pt x="15070" y="12944"/>
                    <a:pt x="14583" y="13693"/>
                  </a:cubicBezTo>
                  <a:cubicBezTo>
                    <a:pt x="13217" y="15664"/>
                    <a:pt x="15449" y="17503"/>
                    <a:pt x="16322" y="18156"/>
                  </a:cubicBezTo>
                  <a:cubicBezTo>
                    <a:pt x="17166" y="18713"/>
                    <a:pt x="16577" y="19557"/>
                    <a:pt x="15619" y="19557"/>
                  </a:cubicBezTo>
                  <a:cubicBezTo>
                    <a:pt x="15449" y="19557"/>
                    <a:pt x="15268" y="19527"/>
                    <a:pt x="15081" y="19468"/>
                  </a:cubicBezTo>
                  <a:cubicBezTo>
                    <a:pt x="14979" y="19438"/>
                    <a:pt x="14894" y="19426"/>
                    <a:pt x="14815" y="19426"/>
                  </a:cubicBezTo>
                  <a:cubicBezTo>
                    <a:pt x="13965" y="19426"/>
                    <a:pt x="14724" y="21330"/>
                    <a:pt x="16322" y="21570"/>
                  </a:cubicBezTo>
                  <a:cubicBezTo>
                    <a:pt x="16407" y="21588"/>
                    <a:pt x="16492" y="21600"/>
                    <a:pt x="16577" y="21600"/>
                  </a:cubicBezTo>
                  <a:cubicBezTo>
                    <a:pt x="18112" y="21600"/>
                    <a:pt x="19664" y="18377"/>
                    <a:pt x="19551" y="17635"/>
                  </a:cubicBezTo>
                  <a:cubicBezTo>
                    <a:pt x="19301" y="16712"/>
                    <a:pt x="21284" y="12777"/>
                    <a:pt x="20667" y="12250"/>
                  </a:cubicBezTo>
                  <a:cubicBezTo>
                    <a:pt x="20621" y="12226"/>
                    <a:pt x="20576" y="12214"/>
                    <a:pt x="20531" y="12214"/>
                  </a:cubicBezTo>
                  <a:cubicBezTo>
                    <a:pt x="20077" y="12214"/>
                    <a:pt x="19619" y="13310"/>
                    <a:pt x="19052" y="13430"/>
                  </a:cubicBezTo>
                  <a:cubicBezTo>
                    <a:pt x="19035" y="13436"/>
                    <a:pt x="19024" y="13436"/>
                    <a:pt x="19012" y="13436"/>
                  </a:cubicBezTo>
                  <a:cubicBezTo>
                    <a:pt x="18537" y="13436"/>
                    <a:pt x="18066" y="11776"/>
                    <a:pt x="17772" y="11776"/>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5" name="Google Shape;2035;p135"/>
            <p:cNvSpPr/>
            <p:nvPr/>
          </p:nvSpPr>
          <p:spPr>
            <a:xfrm>
              <a:off x="5579423" y="1986002"/>
              <a:ext cx="1097046" cy="1958093"/>
            </a:xfrm>
            <a:custGeom>
              <a:avLst/>
              <a:gdLst/>
              <a:ahLst/>
              <a:cxnLst/>
              <a:rect l="l" t="t" r="r" b="b"/>
              <a:pathLst>
                <a:path w="21509" h="21600" extrusionOk="0">
                  <a:moveTo>
                    <a:pt x="12713" y="18016"/>
                  </a:moveTo>
                  <a:cubicBezTo>
                    <a:pt x="12704" y="18016"/>
                    <a:pt x="12696" y="18016"/>
                    <a:pt x="12689" y="18017"/>
                  </a:cubicBezTo>
                  <a:cubicBezTo>
                    <a:pt x="11734" y="18017"/>
                    <a:pt x="11257" y="19143"/>
                    <a:pt x="11497" y="19305"/>
                  </a:cubicBezTo>
                  <a:cubicBezTo>
                    <a:pt x="11510" y="19316"/>
                    <a:pt x="11529" y="19321"/>
                    <a:pt x="11555" y="19321"/>
                  </a:cubicBezTo>
                  <a:cubicBezTo>
                    <a:pt x="11945" y="19321"/>
                    <a:pt x="13555" y="18016"/>
                    <a:pt x="12713" y="18016"/>
                  </a:cubicBezTo>
                  <a:close/>
                  <a:moveTo>
                    <a:pt x="15778" y="0"/>
                  </a:moveTo>
                  <a:cubicBezTo>
                    <a:pt x="15248" y="0"/>
                    <a:pt x="15071" y="499"/>
                    <a:pt x="15071" y="821"/>
                  </a:cubicBezTo>
                  <a:cubicBezTo>
                    <a:pt x="15071" y="1047"/>
                    <a:pt x="14832" y="1156"/>
                    <a:pt x="14538" y="1156"/>
                  </a:cubicBezTo>
                  <a:cubicBezTo>
                    <a:pt x="14342" y="1156"/>
                    <a:pt x="14118" y="1107"/>
                    <a:pt x="13927" y="1010"/>
                  </a:cubicBezTo>
                  <a:cubicBezTo>
                    <a:pt x="13735" y="912"/>
                    <a:pt x="13527" y="894"/>
                    <a:pt x="13298" y="894"/>
                  </a:cubicBezTo>
                  <a:cubicBezTo>
                    <a:pt x="13159" y="894"/>
                    <a:pt x="13011" y="900"/>
                    <a:pt x="12857" y="900"/>
                  </a:cubicBezTo>
                  <a:cubicBezTo>
                    <a:pt x="12641" y="900"/>
                    <a:pt x="12411" y="886"/>
                    <a:pt x="12162" y="821"/>
                  </a:cubicBezTo>
                  <a:cubicBezTo>
                    <a:pt x="12065" y="797"/>
                    <a:pt x="11986" y="787"/>
                    <a:pt x="11921" y="787"/>
                  </a:cubicBezTo>
                  <a:cubicBezTo>
                    <a:pt x="11481" y="787"/>
                    <a:pt x="11734" y="1285"/>
                    <a:pt x="11734" y="1519"/>
                  </a:cubicBezTo>
                  <a:cubicBezTo>
                    <a:pt x="11734" y="1814"/>
                    <a:pt x="10925" y="1814"/>
                    <a:pt x="10448" y="1814"/>
                  </a:cubicBezTo>
                  <a:cubicBezTo>
                    <a:pt x="9922" y="1814"/>
                    <a:pt x="9112" y="2055"/>
                    <a:pt x="9112" y="2377"/>
                  </a:cubicBezTo>
                  <a:cubicBezTo>
                    <a:pt x="9112" y="2726"/>
                    <a:pt x="8349" y="2915"/>
                    <a:pt x="8636" y="3102"/>
                  </a:cubicBezTo>
                  <a:cubicBezTo>
                    <a:pt x="8873" y="3289"/>
                    <a:pt x="8540" y="3478"/>
                    <a:pt x="8205" y="3611"/>
                  </a:cubicBezTo>
                  <a:cubicBezTo>
                    <a:pt x="7872" y="3773"/>
                    <a:pt x="7539" y="4228"/>
                    <a:pt x="7300" y="4390"/>
                  </a:cubicBezTo>
                  <a:cubicBezTo>
                    <a:pt x="7063" y="4523"/>
                    <a:pt x="7443" y="4765"/>
                    <a:pt x="6967" y="4953"/>
                  </a:cubicBezTo>
                  <a:cubicBezTo>
                    <a:pt x="6491" y="5140"/>
                    <a:pt x="5918" y="5006"/>
                    <a:pt x="5679" y="5140"/>
                  </a:cubicBezTo>
                  <a:cubicBezTo>
                    <a:pt x="5440" y="5275"/>
                    <a:pt x="5679" y="5623"/>
                    <a:pt x="5583" y="6053"/>
                  </a:cubicBezTo>
                  <a:cubicBezTo>
                    <a:pt x="5394" y="6508"/>
                    <a:pt x="5011" y="6965"/>
                    <a:pt x="4439" y="7340"/>
                  </a:cubicBezTo>
                  <a:cubicBezTo>
                    <a:pt x="3962" y="7715"/>
                    <a:pt x="4582" y="7796"/>
                    <a:pt x="4822" y="7850"/>
                  </a:cubicBezTo>
                  <a:cubicBezTo>
                    <a:pt x="5107" y="7904"/>
                    <a:pt x="5107" y="8145"/>
                    <a:pt x="4822" y="8413"/>
                  </a:cubicBezTo>
                  <a:cubicBezTo>
                    <a:pt x="4722" y="8535"/>
                    <a:pt x="4565" y="8575"/>
                    <a:pt x="4391" y="8575"/>
                  </a:cubicBezTo>
                  <a:cubicBezTo>
                    <a:pt x="4147" y="8575"/>
                    <a:pt x="3871" y="8499"/>
                    <a:pt x="3677" y="8467"/>
                  </a:cubicBezTo>
                  <a:cubicBezTo>
                    <a:pt x="3651" y="8462"/>
                    <a:pt x="3619" y="8460"/>
                    <a:pt x="3584" y="8460"/>
                  </a:cubicBezTo>
                  <a:cubicBezTo>
                    <a:pt x="3227" y="8460"/>
                    <a:pt x="2437" y="8698"/>
                    <a:pt x="1961" y="9138"/>
                  </a:cubicBezTo>
                  <a:cubicBezTo>
                    <a:pt x="1626" y="9433"/>
                    <a:pt x="1530" y="9809"/>
                    <a:pt x="1817" y="10157"/>
                  </a:cubicBezTo>
                  <a:cubicBezTo>
                    <a:pt x="1961" y="10372"/>
                    <a:pt x="1389" y="10667"/>
                    <a:pt x="1817" y="11149"/>
                  </a:cubicBezTo>
                  <a:cubicBezTo>
                    <a:pt x="2246" y="11632"/>
                    <a:pt x="1674" y="11713"/>
                    <a:pt x="1721" y="12088"/>
                  </a:cubicBezTo>
                  <a:cubicBezTo>
                    <a:pt x="1817" y="12490"/>
                    <a:pt x="2818" y="12437"/>
                    <a:pt x="2866" y="12812"/>
                  </a:cubicBezTo>
                  <a:cubicBezTo>
                    <a:pt x="2962" y="13188"/>
                    <a:pt x="2533" y="13349"/>
                    <a:pt x="2198" y="13349"/>
                  </a:cubicBezTo>
                  <a:cubicBezTo>
                    <a:pt x="1913" y="13349"/>
                    <a:pt x="1961" y="13724"/>
                    <a:pt x="2294" y="13805"/>
                  </a:cubicBezTo>
                  <a:cubicBezTo>
                    <a:pt x="2627" y="13913"/>
                    <a:pt x="2533" y="14584"/>
                    <a:pt x="2389" y="14771"/>
                  </a:cubicBezTo>
                  <a:cubicBezTo>
                    <a:pt x="2246" y="14958"/>
                    <a:pt x="1149" y="14771"/>
                    <a:pt x="1245" y="15012"/>
                  </a:cubicBezTo>
                  <a:cubicBezTo>
                    <a:pt x="1293" y="15227"/>
                    <a:pt x="958" y="15602"/>
                    <a:pt x="958" y="15791"/>
                  </a:cubicBezTo>
                  <a:cubicBezTo>
                    <a:pt x="958" y="15959"/>
                    <a:pt x="882" y="16480"/>
                    <a:pt x="621" y="16480"/>
                  </a:cubicBezTo>
                  <a:cubicBezTo>
                    <a:pt x="592" y="16480"/>
                    <a:pt x="562" y="16474"/>
                    <a:pt x="529" y="16461"/>
                  </a:cubicBezTo>
                  <a:cubicBezTo>
                    <a:pt x="425" y="16422"/>
                    <a:pt x="294" y="16396"/>
                    <a:pt x="157" y="16396"/>
                  </a:cubicBezTo>
                  <a:cubicBezTo>
                    <a:pt x="107" y="16396"/>
                    <a:pt x="57" y="16400"/>
                    <a:pt x="5" y="16407"/>
                  </a:cubicBezTo>
                  <a:lnTo>
                    <a:pt x="5" y="16514"/>
                  </a:lnTo>
                  <a:cubicBezTo>
                    <a:pt x="-43" y="16890"/>
                    <a:pt x="244" y="17266"/>
                    <a:pt x="769" y="17507"/>
                  </a:cubicBezTo>
                  <a:cubicBezTo>
                    <a:pt x="1341" y="17775"/>
                    <a:pt x="912" y="18177"/>
                    <a:pt x="1389" y="18553"/>
                  </a:cubicBezTo>
                  <a:cubicBezTo>
                    <a:pt x="1817" y="18902"/>
                    <a:pt x="1674" y="19197"/>
                    <a:pt x="2246" y="19438"/>
                  </a:cubicBezTo>
                  <a:cubicBezTo>
                    <a:pt x="2770" y="19706"/>
                    <a:pt x="2818" y="19868"/>
                    <a:pt x="2581" y="20217"/>
                  </a:cubicBezTo>
                  <a:cubicBezTo>
                    <a:pt x="2342" y="20539"/>
                    <a:pt x="3057" y="20458"/>
                    <a:pt x="3105" y="20672"/>
                  </a:cubicBezTo>
                  <a:cubicBezTo>
                    <a:pt x="3105" y="20861"/>
                    <a:pt x="2914" y="21289"/>
                    <a:pt x="3105" y="21505"/>
                  </a:cubicBezTo>
                  <a:cubicBezTo>
                    <a:pt x="3153" y="21576"/>
                    <a:pt x="3227" y="21600"/>
                    <a:pt x="3334" y="21600"/>
                  </a:cubicBezTo>
                  <a:cubicBezTo>
                    <a:pt x="3549" y="21600"/>
                    <a:pt x="3899" y="21505"/>
                    <a:pt x="4439" y="21505"/>
                  </a:cubicBezTo>
                  <a:cubicBezTo>
                    <a:pt x="5250" y="21478"/>
                    <a:pt x="5011" y="21183"/>
                    <a:pt x="5059" y="20913"/>
                  </a:cubicBezTo>
                  <a:cubicBezTo>
                    <a:pt x="5107" y="20618"/>
                    <a:pt x="5488" y="20753"/>
                    <a:pt x="5631" y="20566"/>
                  </a:cubicBezTo>
                  <a:cubicBezTo>
                    <a:pt x="5688" y="20455"/>
                    <a:pt x="5953" y="20400"/>
                    <a:pt x="6288" y="20400"/>
                  </a:cubicBezTo>
                  <a:cubicBezTo>
                    <a:pt x="6530" y="20400"/>
                    <a:pt x="6804" y="20429"/>
                    <a:pt x="7063" y="20485"/>
                  </a:cubicBezTo>
                  <a:cubicBezTo>
                    <a:pt x="7178" y="20518"/>
                    <a:pt x="7285" y="20533"/>
                    <a:pt x="7378" y="20533"/>
                  </a:cubicBezTo>
                  <a:cubicBezTo>
                    <a:pt x="7744" y="20533"/>
                    <a:pt x="7940" y="20306"/>
                    <a:pt x="8016" y="20028"/>
                  </a:cubicBezTo>
                  <a:cubicBezTo>
                    <a:pt x="8042" y="19930"/>
                    <a:pt x="8087" y="19894"/>
                    <a:pt x="8144" y="19894"/>
                  </a:cubicBezTo>
                  <a:cubicBezTo>
                    <a:pt x="8288" y="19894"/>
                    <a:pt x="8499" y="20132"/>
                    <a:pt x="8636" y="20190"/>
                  </a:cubicBezTo>
                  <a:cubicBezTo>
                    <a:pt x="8640" y="20192"/>
                    <a:pt x="8647" y="20192"/>
                    <a:pt x="8655" y="20192"/>
                  </a:cubicBezTo>
                  <a:cubicBezTo>
                    <a:pt x="8825" y="20192"/>
                    <a:pt x="9360" y="19610"/>
                    <a:pt x="9589" y="19224"/>
                  </a:cubicBezTo>
                  <a:cubicBezTo>
                    <a:pt x="9695" y="19043"/>
                    <a:pt x="9706" y="18960"/>
                    <a:pt x="9634" y="18960"/>
                  </a:cubicBezTo>
                  <a:cubicBezTo>
                    <a:pt x="9545" y="18960"/>
                    <a:pt x="9332" y="19083"/>
                    <a:pt x="9016" y="19305"/>
                  </a:cubicBezTo>
                  <a:cubicBezTo>
                    <a:pt x="8901" y="19375"/>
                    <a:pt x="8818" y="19405"/>
                    <a:pt x="8762" y="19405"/>
                  </a:cubicBezTo>
                  <a:cubicBezTo>
                    <a:pt x="8520" y="19405"/>
                    <a:pt x="8784" y="18847"/>
                    <a:pt x="9016" y="18607"/>
                  </a:cubicBezTo>
                  <a:cubicBezTo>
                    <a:pt x="9256" y="18285"/>
                    <a:pt x="9208" y="17373"/>
                    <a:pt x="9304" y="17185"/>
                  </a:cubicBezTo>
                  <a:cubicBezTo>
                    <a:pt x="9304" y="16890"/>
                    <a:pt x="9732" y="16622"/>
                    <a:pt x="10257" y="16568"/>
                  </a:cubicBezTo>
                  <a:cubicBezTo>
                    <a:pt x="10972" y="16488"/>
                    <a:pt x="11973" y="15951"/>
                    <a:pt x="11830" y="15737"/>
                  </a:cubicBezTo>
                  <a:cubicBezTo>
                    <a:pt x="11638" y="15496"/>
                    <a:pt x="12830" y="15147"/>
                    <a:pt x="12830" y="14906"/>
                  </a:cubicBezTo>
                  <a:cubicBezTo>
                    <a:pt x="12830" y="14690"/>
                    <a:pt x="11590" y="14019"/>
                    <a:pt x="11210" y="13859"/>
                  </a:cubicBezTo>
                  <a:cubicBezTo>
                    <a:pt x="10781" y="13724"/>
                    <a:pt x="9876" y="13832"/>
                    <a:pt x="9969" y="13670"/>
                  </a:cubicBezTo>
                  <a:cubicBezTo>
                    <a:pt x="9969" y="13296"/>
                    <a:pt x="9922" y="12920"/>
                    <a:pt x="9780" y="12544"/>
                  </a:cubicBezTo>
                  <a:cubicBezTo>
                    <a:pt x="9684" y="12222"/>
                    <a:pt x="10400" y="11874"/>
                    <a:pt x="10400" y="11579"/>
                  </a:cubicBezTo>
                  <a:cubicBezTo>
                    <a:pt x="10400" y="11257"/>
                    <a:pt x="10400" y="10908"/>
                    <a:pt x="10877" y="10801"/>
                  </a:cubicBezTo>
                  <a:cubicBezTo>
                    <a:pt x="11305" y="10694"/>
                    <a:pt x="11018" y="10425"/>
                    <a:pt x="11686" y="10345"/>
                  </a:cubicBezTo>
                  <a:cubicBezTo>
                    <a:pt x="12306" y="10264"/>
                    <a:pt x="12210" y="9728"/>
                    <a:pt x="12878" y="9566"/>
                  </a:cubicBezTo>
                  <a:cubicBezTo>
                    <a:pt x="13546" y="9406"/>
                    <a:pt x="13594" y="9271"/>
                    <a:pt x="14499" y="9003"/>
                  </a:cubicBezTo>
                  <a:cubicBezTo>
                    <a:pt x="15406" y="8762"/>
                    <a:pt x="16884" y="8172"/>
                    <a:pt x="17171" y="7850"/>
                  </a:cubicBezTo>
                  <a:cubicBezTo>
                    <a:pt x="17456" y="7555"/>
                    <a:pt x="16264" y="7233"/>
                    <a:pt x="16979" y="6884"/>
                  </a:cubicBezTo>
                  <a:cubicBezTo>
                    <a:pt x="17743" y="6562"/>
                    <a:pt x="17123" y="6186"/>
                    <a:pt x="17647" y="6079"/>
                  </a:cubicBezTo>
                  <a:cubicBezTo>
                    <a:pt x="18076" y="5972"/>
                    <a:pt x="18457" y="5784"/>
                    <a:pt x="18744" y="5570"/>
                  </a:cubicBezTo>
                  <a:cubicBezTo>
                    <a:pt x="18911" y="5475"/>
                    <a:pt x="19085" y="5451"/>
                    <a:pt x="19290" y="5451"/>
                  </a:cubicBezTo>
                  <a:cubicBezTo>
                    <a:pt x="19518" y="5451"/>
                    <a:pt x="19782" y="5481"/>
                    <a:pt x="20115" y="5481"/>
                  </a:cubicBezTo>
                  <a:cubicBezTo>
                    <a:pt x="20249" y="5481"/>
                    <a:pt x="20395" y="5477"/>
                    <a:pt x="20554" y="5462"/>
                  </a:cubicBezTo>
                  <a:cubicBezTo>
                    <a:pt x="20674" y="5451"/>
                    <a:pt x="20800" y="5445"/>
                    <a:pt x="20933" y="5445"/>
                  </a:cubicBezTo>
                  <a:cubicBezTo>
                    <a:pt x="21118" y="5445"/>
                    <a:pt x="21313" y="5458"/>
                    <a:pt x="21509" y="5489"/>
                  </a:cubicBezTo>
                  <a:cubicBezTo>
                    <a:pt x="21509" y="5328"/>
                    <a:pt x="21413" y="5140"/>
                    <a:pt x="21318" y="5006"/>
                  </a:cubicBezTo>
                  <a:cubicBezTo>
                    <a:pt x="21081" y="4872"/>
                    <a:pt x="20554" y="4470"/>
                    <a:pt x="20985" y="4470"/>
                  </a:cubicBezTo>
                  <a:cubicBezTo>
                    <a:pt x="21413" y="4470"/>
                    <a:pt x="21557" y="3773"/>
                    <a:pt x="21081" y="3611"/>
                  </a:cubicBezTo>
                  <a:cubicBezTo>
                    <a:pt x="20554" y="3478"/>
                    <a:pt x="21081" y="2861"/>
                    <a:pt x="20650" y="2726"/>
                  </a:cubicBezTo>
                  <a:cubicBezTo>
                    <a:pt x="20221" y="2593"/>
                    <a:pt x="20508" y="2109"/>
                    <a:pt x="20554" y="1760"/>
                  </a:cubicBezTo>
                  <a:cubicBezTo>
                    <a:pt x="20650" y="1438"/>
                    <a:pt x="19029" y="1143"/>
                    <a:pt x="18124" y="902"/>
                  </a:cubicBezTo>
                  <a:cubicBezTo>
                    <a:pt x="17217" y="661"/>
                    <a:pt x="16788" y="285"/>
                    <a:pt x="16072" y="44"/>
                  </a:cubicBezTo>
                  <a:cubicBezTo>
                    <a:pt x="15966" y="13"/>
                    <a:pt x="15868" y="0"/>
                    <a:pt x="1577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6" name="Google Shape;2036;p135"/>
            <p:cNvSpPr/>
            <p:nvPr/>
          </p:nvSpPr>
          <p:spPr>
            <a:xfrm>
              <a:off x="6492981" y="3376951"/>
              <a:ext cx="530787" cy="271536"/>
            </a:xfrm>
            <a:custGeom>
              <a:avLst/>
              <a:gdLst/>
              <a:ahLst/>
              <a:cxnLst/>
              <a:rect l="l" t="t" r="r" b="b"/>
              <a:pathLst>
                <a:path w="20772" h="21600" extrusionOk="0">
                  <a:moveTo>
                    <a:pt x="2491" y="6815"/>
                  </a:moveTo>
                  <a:cubicBezTo>
                    <a:pt x="1683" y="6815"/>
                    <a:pt x="624" y="7424"/>
                    <a:pt x="1088" y="8253"/>
                  </a:cubicBezTo>
                  <a:cubicBezTo>
                    <a:pt x="1375" y="8748"/>
                    <a:pt x="1714" y="8995"/>
                    <a:pt x="2052" y="8995"/>
                  </a:cubicBezTo>
                  <a:cubicBezTo>
                    <a:pt x="2500" y="8995"/>
                    <a:pt x="2951" y="8553"/>
                    <a:pt x="3277" y="7671"/>
                  </a:cubicBezTo>
                  <a:cubicBezTo>
                    <a:pt x="3429" y="7062"/>
                    <a:pt x="3008" y="6815"/>
                    <a:pt x="2491" y="6815"/>
                  </a:cubicBezTo>
                  <a:close/>
                  <a:moveTo>
                    <a:pt x="2899" y="10434"/>
                  </a:moveTo>
                  <a:cubicBezTo>
                    <a:pt x="2574" y="10434"/>
                    <a:pt x="2187" y="10531"/>
                    <a:pt x="1757" y="10760"/>
                  </a:cubicBezTo>
                  <a:cubicBezTo>
                    <a:pt x="-54" y="11925"/>
                    <a:pt x="-336" y="17151"/>
                    <a:pt x="328" y="17151"/>
                  </a:cubicBezTo>
                  <a:cubicBezTo>
                    <a:pt x="1279" y="17151"/>
                    <a:pt x="3373" y="13470"/>
                    <a:pt x="3946" y="12314"/>
                  </a:cubicBezTo>
                  <a:cubicBezTo>
                    <a:pt x="4380" y="11431"/>
                    <a:pt x="3933" y="10434"/>
                    <a:pt x="2899" y="10434"/>
                  </a:cubicBezTo>
                  <a:close/>
                  <a:moveTo>
                    <a:pt x="13838" y="0"/>
                  </a:moveTo>
                  <a:cubicBezTo>
                    <a:pt x="13604" y="0"/>
                    <a:pt x="13382" y="35"/>
                    <a:pt x="13174" y="124"/>
                  </a:cubicBezTo>
                  <a:cubicBezTo>
                    <a:pt x="11367" y="900"/>
                    <a:pt x="7654" y="900"/>
                    <a:pt x="6799" y="2834"/>
                  </a:cubicBezTo>
                  <a:cubicBezTo>
                    <a:pt x="5943" y="4767"/>
                    <a:pt x="3755" y="5349"/>
                    <a:pt x="4706" y="7088"/>
                  </a:cubicBezTo>
                  <a:cubicBezTo>
                    <a:pt x="5657" y="8827"/>
                    <a:pt x="4706" y="9604"/>
                    <a:pt x="5370" y="11537"/>
                  </a:cubicBezTo>
                  <a:cubicBezTo>
                    <a:pt x="6009" y="13320"/>
                    <a:pt x="6378" y="14150"/>
                    <a:pt x="7038" y="14150"/>
                  </a:cubicBezTo>
                  <a:cubicBezTo>
                    <a:pt x="7168" y="14150"/>
                    <a:pt x="7311" y="14115"/>
                    <a:pt x="7468" y="14053"/>
                  </a:cubicBezTo>
                  <a:cubicBezTo>
                    <a:pt x="7628" y="13956"/>
                    <a:pt x="7785" y="13903"/>
                    <a:pt x="7932" y="13903"/>
                  </a:cubicBezTo>
                  <a:cubicBezTo>
                    <a:pt x="8627" y="13903"/>
                    <a:pt x="9001" y="15033"/>
                    <a:pt x="8132" y="16957"/>
                  </a:cubicBezTo>
                  <a:cubicBezTo>
                    <a:pt x="8749" y="16763"/>
                    <a:pt x="9370" y="16666"/>
                    <a:pt x="9986" y="16666"/>
                  </a:cubicBezTo>
                  <a:cubicBezTo>
                    <a:pt x="10607" y="16666"/>
                    <a:pt x="11224" y="16763"/>
                    <a:pt x="11845" y="16957"/>
                  </a:cubicBezTo>
                  <a:cubicBezTo>
                    <a:pt x="12205" y="17504"/>
                    <a:pt x="14477" y="21238"/>
                    <a:pt x="15263" y="21238"/>
                  </a:cubicBezTo>
                  <a:cubicBezTo>
                    <a:pt x="15302" y="21238"/>
                    <a:pt x="15336" y="21229"/>
                    <a:pt x="15362" y="21212"/>
                  </a:cubicBezTo>
                  <a:cubicBezTo>
                    <a:pt x="15645" y="21159"/>
                    <a:pt x="15931" y="21132"/>
                    <a:pt x="16222" y="21132"/>
                  </a:cubicBezTo>
                  <a:cubicBezTo>
                    <a:pt x="17017" y="21132"/>
                    <a:pt x="17833" y="21318"/>
                    <a:pt x="18602" y="21600"/>
                  </a:cubicBezTo>
                  <a:cubicBezTo>
                    <a:pt x="18411" y="21017"/>
                    <a:pt x="18506" y="20241"/>
                    <a:pt x="18698" y="19667"/>
                  </a:cubicBezTo>
                  <a:cubicBezTo>
                    <a:pt x="19171" y="18890"/>
                    <a:pt x="20217" y="18890"/>
                    <a:pt x="19649" y="17151"/>
                  </a:cubicBezTo>
                  <a:cubicBezTo>
                    <a:pt x="19171" y="16180"/>
                    <a:pt x="18884" y="14830"/>
                    <a:pt x="18884" y="13276"/>
                  </a:cubicBezTo>
                  <a:cubicBezTo>
                    <a:pt x="18698" y="11925"/>
                    <a:pt x="18698" y="10566"/>
                    <a:pt x="18698" y="9216"/>
                  </a:cubicBezTo>
                  <a:cubicBezTo>
                    <a:pt x="18698" y="8059"/>
                    <a:pt x="19266" y="7671"/>
                    <a:pt x="19744" y="5738"/>
                  </a:cubicBezTo>
                  <a:cubicBezTo>
                    <a:pt x="20217" y="3796"/>
                    <a:pt x="21264" y="3416"/>
                    <a:pt x="20504" y="900"/>
                  </a:cubicBezTo>
                  <a:cubicBezTo>
                    <a:pt x="20217" y="1095"/>
                    <a:pt x="19931" y="1474"/>
                    <a:pt x="19744" y="1474"/>
                  </a:cubicBezTo>
                  <a:cubicBezTo>
                    <a:pt x="19531" y="1615"/>
                    <a:pt x="19292" y="1668"/>
                    <a:pt x="19023" y="1668"/>
                  </a:cubicBezTo>
                  <a:cubicBezTo>
                    <a:pt x="17577" y="1668"/>
                    <a:pt x="15406" y="0"/>
                    <a:pt x="138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7" name="Google Shape;2037;p135"/>
            <p:cNvSpPr/>
            <p:nvPr/>
          </p:nvSpPr>
          <p:spPr>
            <a:xfrm>
              <a:off x="5029216" y="1638934"/>
              <a:ext cx="2265256" cy="1949850"/>
            </a:xfrm>
            <a:custGeom>
              <a:avLst/>
              <a:gdLst/>
              <a:ahLst/>
              <a:cxnLst/>
              <a:rect l="l" t="t" r="r" b="b"/>
              <a:pathLst>
                <a:path w="2265256" h="1949850" extrusionOk="0">
                  <a:moveTo>
                    <a:pt x="1797811" y="0"/>
                  </a:moveTo>
                  <a:cubicBezTo>
                    <a:pt x="1800137" y="0"/>
                    <a:pt x="1802568" y="172"/>
                    <a:pt x="1805211" y="857"/>
                  </a:cubicBezTo>
                  <a:cubicBezTo>
                    <a:pt x="1839252" y="10628"/>
                    <a:pt x="1836820" y="37369"/>
                    <a:pt x="1814937" y="37369"/>
                  </a:cubicBezTo>
                  <a:cubicBezTo>
                    <a:pt x="1793160" y="37369"/>
                    <a:pt x="1793160" y="88451"/>
                    <a:pt x="1759014" y="105421"/>
                  </a:cubicBezTo>
                  <a:cubicBezTo>
                    <a:pt x="1726771" y="123762"/>
                    <a:pt x="1722859" y="164216"/>
                    <a:pt x="1741148" y="164216"/>
                  </a:cubicBezTo>
                  <a:cubicBezTo>
                    <a:pt x="1742205" y="164216"/>
                    <a:pt x="1743262" y="164045"/>
                    <a:pt x="1744425" y="163702"/>
                  </a:cubicBezTo>
                  <a:cubicBezTo>
                    <a:pt x="1763982" y="158902"/>
                    <a:pt x="1790728" y="119991"/>
                    <a:pt x="1827200" y="78680"/>
                  </a:cubicBezTo>
                  <a:cubicBezTo>
                    <a:pt x="1851197" y="49711"/>
                    <a:pt x="1866843" y="33598"/>
                    <a:pt x="1875301" y="33598"/>
                  </a:cubicBezTo>
                  <a:cubicBezTo>
                    <a:pt x="1879635" y="33598"/>
                    <a:pt x="1882278" y="37883"/>
                    <a:pt x="1883123" y="46968"/>
                  </a:cubicBezTo>
                  <a:cubicBezTo>
                    <a:pt x="1885449" y="73709"/>
                    <a:pt x="1863566" y="124962"/>
                    <a:pt x="1883123" y="124962"/>
                  </a:cubicBezTo>
                  <a:cubicBezTo>
                    <a:pt x="1902575" y="124962"/>
                    <a:pt x="1946235" y="66509"/>
                    <a:pt x="1936615" y="51939"/>
                  </a:cubicBezTo>
                  <a:cubicBezTo>
                    <a:pt x="1925092" y="40454"/>
                    <a:pt x="1939575" y="2914"/>
                    <a:pt x="1982284" y="2914"/>
                  </a:cubicBezTo>
                  <a:cubicBezTo>
                    <a:pt x="1984716" y="2914"/>
                    <a:pt x="1987464" y="2914"/>
                    <a:pt x="1990107" y="3257"/>
                  </a:cubicBezTo>
                  <a:cubicBezTo>
                    <a:pt x="2038736" y="5657"/>
                    <a:pt x="2053325" y="46968"/>
                    <a:pt x="2026579" y="51939"/>
                  </a:cubicBezTo>
                  <a:cubicBezTo>
                    <a:pt x="1999727" y="59310"/>
                    <a:pt x="2028905" y="83480"/>
                    <a:pt x="2016853" y="103021"/>
                  </a:cubicBezTo>
                  <a:cubicBezTo>
                    <a:pt x="2010722" y="113991"/>
                    <a:pt x="2015585" y="121191"/>
                    <a:pt x="2021928" y="121191"/>
                  </a:cubicBezTo>
                  <a:cubicBezTo>
                    <a:pt x="2028376" y="121191"/>
                    <a:pt x="2036305" y="113991"/>
                    <a:pt x="2036305" y="95650"/>
                  </a:cubicBezTo>
                  <a:cubicBezTo>
                    <a:pt x="2036305" y="66167"/>
                    <a:pt x="2071297" y="43025"/>
                    <a:pt x="2093708" y="43025"/>
                  </a:cubicBezTo>
                  <a:cubicBezTo>
                    <a:pt x="2098994" y="43025"/>
                    <a:pt x="2103645" y="44225"/>
                    <a:pt x="2106817" y="46968"/>
                  </a:cubicBezTo>
                  <a:cubicBezTo>
                    <a:pt x="2121300" y="61367"/>
                    <a:pt x="2123520" y="72509"/>
                    <a:pt x="2141703" y="72509"/>
                  </a:cubicBezTo>
                  <a:cubicBezTo>
                    <a:pt x="2144874" y="72509"/>
                    <a:pt x="2148574" y="72166"/>
                    <a:pt x="2153014" y="71309"/>
                  </a:cubicBezTo>
                  <a:cubicBezTo>
                    <a:pt x="2157877" y="70452"/>
                    <a:pt x="2162740" y="69938"/>
                    <a:pt x="2167497" y="69938"/>
                  </a:cubicBezTo>
                  <a:cubicBezTo>
                    <a:pt x="2186738" y="69938"/>
                    <a:pt x="2205026" y="77651"/>
                    <a:pt x="2218664" y="93250"/>
                  </a:cubicBezTo>
                  <a:cubicBezTo>
                    <a:pt x="2228284" y="105421"/>
                    <a:pt x="2269724" y="119991"/>
                    <a:pt x="2264861" y="139532"/>
                  </a:cubicBezTo>
                  <a:cubicBezTo>
                    <a:pt x="2259998" y="158902"/>
                    <a:pt x="2228284" y="139532"/>
                    <a:pt x="2204075" y="163702"/>
                  </a:cubicBezTo>
                  <a:cubicBezTo>
                    <a:pt x="2187689" y="178444"/>
                    <a:pt x="2176800" y="186672"/>
                    <a:pt x="2164749" y="186672"/>
                  </a:cubicBezTo>
                  <a:cubicBezTo>
                    <a:pt x="2158935" y="186672"/>
                    <a:pt x="2152909" y="184786"/>
                    <a:pt x="2145614" y="180843"/>
                  </a:cubicBezTo>
                  <a:cubicBezTo>
                    <a:pt x="2134091" y="174330"/>
                    <a:pt x="2121934" y="171244"/>
                    <a:pt x="2113266" y="171244"/>
                  </a:cubicBezTo>
                  <a:cubicBezTo>
                    <a:pt x="2105654" y="171244"/>
                    <a:pt x="2100791" y="173815"/>
                    <a:pt x="2101954" y="178444"/>
                  </a:cubicBezTo>
                  <a:cubicBezTo>
                    <a:pt x="2104385" y="188043"/>
                    <a:pt x="2160309" y="202785"/>
                    <a:pt x="2157877" y="224554"/>
                  </a:cubicBezTo>
                  <a:cubicBezTo>
                    <a:pt x="2157877" y="234839"/>
                    <a:pt x="2167392" y="240496"/>
                    <a:pt x="2177223" y="240496"/>
                  </a:cubicBezTo>
                  <a:cubicBezTo>
                    <a:pt x="2185786" y="240496"/>
                    <a:pt x="2194455" y="236039"/>
                    <a:pt x="2196781" y="226954"/>
                  </a:cubicBezTo>
                  <a:cubicBezTo>
                    <a:pt x="2199424" y="218212"/>
                    <a:pt x="2211792" y="214441"/>
                    <a:pt x="2225641" y="214441"/>
                  </a:cubicBezTo>
                  <a:cubicBezTo>
                    <a:pt x="2238221" y="214441"/>
                    <a:pt x="2251858" y="217526"/>
                    <a:pt x="2259998" y="222155"/>
                  </a:cubicBezTo>
                  <a:cubicBezTo>
                    <a:pt x="2254395" y="246496"/>
                    <a:pt x="2244564" y="256266"/>
                    <a:pt x="2229235" y="256266"/>
                  </a:cubicBezTo>
                  <a:cubicBezTo>
                    <a:pt x="2224584" y="256266"/>
                    <a:pt x="2219509" y="255409"/>
                    <a:pt x="2213801" y="253695"/>
                  </a:cubicBezTo>
                  <a:cubicBezTo>
                    <a:pt x="2212532" y="253524"/>
                    <a:pt x="2211369" y="253352"/>
                    <a:pt x="2210101" y="253352"/>
                  </a:cubicBezTo>
                  <a:cubicBezTo>
                    <a:pt x="2189169" y="253352"/>
                    <a:pt x="2166229" y="290206"/>
                    <a:pt x="2143183" y="290206"/>
                  </a:cubicBezTo>
                  <a:cubicBezTo>
                    <a:pt x="2126269" y="290206"/>
                    <a:pt x="2111680" y="297406"/>
                    <a:pt x="2101954" y="309748"/>
                  </a:cubicBezTo>
                  <a:cubicBezTo>
                    <a:pt x="2101954" y="292778"/>
                    <a:pt x="2101954" y="275636"/>
                    <a:pt x="2101954" y="258666"/>
                  </a:cubicBezTo>
                  <a:cubicBezTo>
                    <a:pt x="2097091" y="234325"/>
                    <a:pt x="2026579" y="224554"/>
                    <a:pt x="2009559" y="195414"/>
                  </a:cubicBezTo>
                  <a:cubicBezTo>
                    <a:pt x="2002159" y="181872"/>
                    <a:pt x="1990424" y="176729"/>
                    <a:pt x="1978373" y="176729"/>
                  </a:cubicBezTo>
                  <a:cubicBezTo>
                    <a:pt x="1962304" y="176729"/>
                    <a:pt x="1945918" y="185643"/>
                    <a:pt x="1939047" y="195414"/>
                  </a:cubicBezTo>
                  <a:cubicBezTo>
                    <a:pt x="1934290" y="202099"/>
                    <a:pt x="1919912" y="202785"/>
                    <a:pt x="1904267" y="202785"/>
                  </a:cubicBezTo>
                  <a:cubicBezTo>
                    <a:pt x="1899721" y="202785"/>
                    <a:pt x="1895175" y="202785"/>
                    <a:pt x="1890629" y="202785"/>
                  </a:cubicBezTo>
                  <a:cubicBezTo>
                    <a:pt x="1870226" y="202785"/>
                    <a:pt x="1851515" y="203985"/>
                    <a:pt x="1851515" y="217183"/>
                  </a:cubicBezTo>
                  <a:cubicBezTo>
                    <a:pt x="1851515" y="241524"/>
                    <a:pt x="1798023" y="246496"/>
                    <a:pt x="1798023" y="278036"/>
                  </a:cubicBezTo>
                  <a:cubicBezTo>
                    <a:pt x="1798023" y="305977"/>
                    <a:pt x="1820117" y="353802"/>
                    <a:pt x="1786183" y="353802"/>
                  </a:cubicBezTo>
                  <a:cubicBezTo>
                    <a:pt x="1784491" y="353802"/>
                    <a:pt x="1782800" y="353630"/>
                    <a:pt x="1780897" y="353459"/>
                  </a:cubicBezTo>
                  <a:cubicBezTo>
                    <a:pt x="1778571" y="353287"/>
                    <a:pt x="1776457" y="353287"/>
                    <a:pt x="1774554" y="353287"/>
                  </a:cubicBezTo>
                  <a:cubicBezTo>
                    <a:pt x="1742628" y="353287"/>
                    <a:pt x="1767260" y="372486"/>
                    <a:pt x="1741994" y="406940"/>
                  </a:cubicBezTo>
                  <a:cubicBezTo>
                    <a:pt x="1736285" y="414997"/>
                    <a:pt x="1731845" y="418082"/>
                    <a:pt x="1728251" y="418082"/>
                  </a:cubicBezTo>
                  <a:cubicBezTo>
                    <a:pt x="1717362" y="418082"/>
                    <a:pt x="1712710" y="391684"/>
                    <a:pt x="1697699" y="391684"/>
                  </a:cubicBezTo>
                  <a:cubicBezTo>
                    <a:pt x="1696325" y="391684"/>
                    <a:pt x="1694950" y="391856"/>
                    <a:pt x="1693365" y="392370"/>
                  </a:cubicBezTo>
                  <a:cubicBezTo>
                    <a:pt x="1689982" y="393741"/>
                    <a:pt x="1686387" y="394084"/>
                    <a:pt x="1682793" y="394084"/>
                  </a:cubicBezTo>
                  <a:cubicBezTo>
                    <a:pt x="1666196" y="394084"/>
                    <a:pt x="1649493" y="382428"/>
                    <a:pt x="1637441" y="382428"/>
                  </a:cubicBezTo>
                  <a:cubicBezTo>
                    <a:pt x="1632578" y="382428"/>
                    <a:pt x="1628350" y="384314"/>
                    <a:pt x="1625390" y="389970"/>
                  </a:cubicBezTo>
                  <a:cubicBezTo>
                    <a:pt x="1621161" y="396484"/>
                    <a:pt x="1613655" y="398884"/>
                    <a:pt x="1603929" y="398884"/>
                  </a:cubicBezTo>
                  <a:cubicBezTo>
                    <a:pt x="1585112" y="398884"/>
                    <a:pt x="1557732" y="389970"/>
                    <a:pt x="1530457" y="384999"/>
                  </a:cubicBezTo>
                  <a:cubicBezTo>
                    <a:pt x="1486691" y="375400"/>
                    <a:pt x="1467240" y="314547"/>
                    <a:pt x="1433199" y="312148"/>
                  </a:cubicBezTo>
                  <a:cubicBezTo>
                    <a:pt x="1406453" y="312148"/>
                    <a:pt x="1382139" y="329118"/>
                    <a:pt x="1374739" y="355859"/>
                  </a:cubicBezTo>
                  <a:lnTo>
                    <a:pt x="1367550" y="351059"/>
                  </a:lnTo>
                  <a:cubicBezTo>
                    <a:pt x="1361419" y="347631"/>
                    <a:pt x="1356027" y="346088"/>
                    <a:pt x="1351164" y="346088"/>
                  </a:cubicBezTo>
                  <a:cubicBezTo>
                    <a:pt x="1325052" y="346088"/>
                    <a:pt x="1316384" y="390313"/>
                    <a:pt x="1316384" y="419111"/>
                  </a:cubicBezTo>
                  <a:cubicBezTo>
                    <a:pt x="1316384" y="439509"/>
                    <a:pt x="1304332" y="449451"/>
                    <a:pt x="1289215" y="449451"/>
                  </a:cubicBezTo>
                  <a:cubicBezTo>
                    <a:pt x="1279278" y="449451"/>
                    <a:pt x="1267861" y="444995"/>
                    <a:pt x="1258029" y="436252"/>
                  </a:cubicBezTo>
                  <a:cubicBezTo>
                    <a:pt x="1248303" y="427339"/>
                    <a:pt x="1237626" y="425625"/>
                    <a:pt x="1225892" y="425625"/>
                  </a:cubicBezTo>
                  <a:cubicBezTo>
                    <a:pt x="1218703" y="425625"/>
                    <a:pt x="1210880" y="426139"/>
                    <a:pt x="1202740" y="426139"/>
                  </a:cubicBezTo>
                  <a:cubicBezTo>
                    <a:pt x="1191428" y="426139"/>
                    <a:pt x="1179165" y="424939"/>
                    <a:pt x="1165740" y="419111"/>
                  </a:cubicBezTo>
                  <a:cubicBezTo>
                    <a:pt x="1160982" y="417054"/>
                    <a:pt x="1157177" y="416025"/>
                    <a:pt x="1154217" y="416025"/>
                  </a:cubicBezTo>
                  <a:cubicBezTo>
                    <a:pt x="1133285" y="416025"/>
                    <a:pt x="1146182" y="461450"/>
                    <a:pt x="1146182" y="484763"/>
                  </a:cubicBezTo>
                  <a:cubicBezTo>
                    <a:pt x="1146182" y="509104"/>
                    <a:pt x="1104953" y="509104"/>
                    <a:pt x="1078207" y="509104"/>
                  </a:cubicBezTo>
                  <a:cubicBezTo>
                    <a:pt x="1053893" y="509104"/>
                    <a:pt x="1012452" y="530874"/>
                    <a:pt x="1012452" y="560186"/>
                  </a:cubicBezTo>
                  <a:cubicBezTo>
                    <a:pt x="1012452" y="591726"/>
                    <a:pt x="973549" y="608868"/>
                    <a:pt x="985706" y="625838"/>
                  </a:cubicBezTo>
                  <a:cubicBezTo>
                    <a:pt x="1000295" y="642808"/>
                    <a:pt x="980844" y="659949"/>
                    <a:pt x="966361" y="674348"/>
                  </a:cubicBezTo>
                  <a:cubicBezTo>
                    <a:pt x="949235" y="686690"/>
                    <a:pt x="932215" y="730401"/>
                    <a:pt x="920057" y="742572"/>
                  </a:cubicBezTo>
                  <a:cubicBezTo>
                    <a:pt x="908006" y="754742"/>
                    <a:pt x="927352" y="776683"/>
                    <a:pt x="903037" y="793653"/>
                  </a:cubicBezTo>
                  <a:cubicBezTo>
                    <a:pt x="878723" y="810624"/>
                    <a:pt x="849545" y="798453"/>
                    <a:pt x="837388" y="810624"/>
                  </a:cubicBezTo>
                  <a:cubicBezTo>
                    <a:pt x="822799" y="825194"/>
                    <a:pt x="837388" y="854334"/>
                    <a:pt x="832525" y="893417"/>
                  </a:cubicBezTo>
                  <a:cubicBezTo>
                    <a:pt x="822799" y="937128"/>
                    <a:pt x="800916" y="976039"/>
                    <a:pt x="774170" y="1010151"/>
                  </a:cubicBezTo>
                  <a:cubicBezTo>
                    <a:pt x="747424" y="1044091"/>
                    <a:pt x="781465" y="1053862"/>
                    <a:pt x="793622" y="1056262"/>
                  </a:cubicBezTo>
                  <a:cubicBezTo>
                    <a:pt x="808211" y="1061061"/>
                    <a:pt x="805779" y="1083003"/>
                    <a:pt x="793622" y="1109743"/>
                  </a:cubicBezTo>
                  <a:cubicBezTo>
                    <a:pt x="788759" y="1119343"/>
                    <a:pt x="781359" y="1122428"/>
                    <a:pt x="773007" y="1122428"/>
                  </a:cubicBezTo>
                  <a:cubicBezTo>
                    <a:pt x="760216" y="1122428"/>
                    <a:pt x="745521" y="1115229"/>
                    <a:pt x="735267" y="1112143"/>
                  </a:cubicBezTo>
                  <a:cubicBezTo>
                    <a:pt x="734421" y="1112143"/>
                    <a:pt x="733470" y="1111972"/>
                    <a:pt x="732518" y="1111972"/>
                  </a:cubicBezTo>
                  <a:cubicBezTo>
                    <a:pt x="713912" y="1111972"/>
                    <a:pt x="673106" y="1133742"/>
                    <a:pt x="647735" y="1172996"/>
                  </a:cubicBezTo>
                  <a:cubicBezTo>
                    <a:pt x="628177" y="1199736"/>
                    <a:pt x="625746" y="1236248"/>
                    <a:pt x="640440" y="1265389"/>
                  </a:cubicBezTo>
                  <a:cubicBezTo>
                    <a:pt x="647735" y="1287330"/>
                    <a:pt x="618557" y="1314071"/>
                    <a:pt x="640440" y="1355382"/>
                  </a:cubicBezTo>
                  <a:cubicBezTo>
                    <a:pt x="659786" y="1399093"/>
                    <a:pt x="630609" y="1408863"/>
                    <a:pt x="635577" y="1442803"/>
                  </a:cubicBezTo>
                  <a:cubicBezTo>
                    <a:pt x="640440" y="1476915"/>
                    <a:pt x="689069" y="1472115"/>
                    <a:pt x="693932" y="1506056"/>
                  </a:cubicBezTo>
                  <a:cubicBezTo>
                    <a:pt x="698795" y="1540167"/>
                    <a:pt x="676912" y="1554738"/>
                    <a:pt x="659786" y="1554738"/>
                  </a:cubicBezTo>
                  <a:cubicBezTo>
                    <a:pt x="642872" y="1554738"/>
                    <a:pt x="647735" y="1588849"/>
                    <a:pt x="664755" y="1598620"/>
                  </a:cubicBezTo>
                  <a:cubicBezTo>
                    <a:pt x="681775" y="1605819"/>
                    <a:pt x="676912" y="1666672"/>
                    <a:pt x="669618" y="1683642"/>
                  </a:cubicBezTo>
                  <a:cubicBezTo>
                    <a:pt x="659786" y="1700612"/>
                    <a:pt x="606400" y="1683642"/>
                    <a:pt x="611263" y="1705583"/>
                  </a:cubicBezTo>
                  <a:cubicBezTo>
                    <a:pt x="613694" y="1727524"/>
                    <a:pt x="599000" y="1761465"/>
                    <a:pt x="599000" y="1778435"/>
                  </a:cubicBezTo>
                  <a:cubicBezTo>
                    <a:pt x="599000" y="1793862"/>
                    <a:pt x="595194" y="1841001"/>
                    <a:pt x="581874" y="1841001"/>
                  </a:cubicBezTo>
                  <a:cubicBezTo>
                    <a:pt x="580394" y="1841001"/>
                    <a:pt x="578808" y="1840487"/>
                    <a:pt x="577117" y="1839287"/>
                  </a:cubicBezTo>
                  <a:cubicBezTo>
                    <a:pt x="571831" y="1835859"/>
                    <a:pt x="565171" y="1833459"/>
                    <a:pt x="558194" y="1833459"/>
                  </a:cubicBezTo>
                  <a:cubicBezTo>
                    <a:pt x="555657" y="1833459"/>
                    <a:pt x="553120" y="1833802"/>
                    <a:pt x="550371" y="1834488"/>
                  </a:cubicBezTo>
                  <a:cubicBezTo>
                    <a:pt x="547940" y="1807747"/>
                    <a:pt x="540645" y="1800376"/>
                    <a:pt x="528594" y="1793005"/>
                  </a:cubicBezTo>
                  <a:cubicBezTo>
                    <a:pt x="517282" y="1788548"/>
                    <a:pt x="509988" y="1743637"/>
                    <a:pt x="497302" y="1743637"/>
                  </a:cubicBezTo>
                  <a:cubicBezTo>
                    <a:pt x="496350" y="1743637"/>
                    <a:pt x="495505" y="1743980"/>
                    <a:pt x="494448" y="1744495"/>
                  </a:cubicBezTo>
                  <a:cubicBezTo>
                    <a:pt x="479965" y="1751694"/>
                    <a:pt x="489585" y="1793005"/>
                    <a:pt x="472670" y="1810147"/>
                  </a:cubicBezTo>
                  <a:cubicBezTo>
                    <a:pt x="466116" y="1815803"/>
                    <a:pt x="458504" y="1817175"/>
                    <a:pt x="450893" y="1817175"/>
                  </a:cubicBezTo>
                  <a:cubicBezTo>
                    <a:pt x="444021" y="1817175"/>
                    <a:pt x="436938" y="1815975"/>
                    <a:pt x="430596" y="1815975"/>
                  </a:cubicBezTo>
                  <a:cubicBezTo>
                    <a:pt x="422878" y="1815975"/>
                    <a:pt x="416218" y="1817517"/>
                    <a:pt x="411778" y="1824717"/>
                  </a:cubicBezTo>
                  <a:cubicBezTo>
                    <a:pt x="399621" y="1841687"/>
                    <a:pt x="297500" y="1939051"/>
                    <a:pt x="246440" y="1948822"/>
                  </a:cubicBezTo>
                  <a:cubicBezTo>
                    <a:pt x="240837" y="1949507"/>
                    <a:pt x="235551" y="1949850"/>
                    <a:pt x="230477" y="1949850"/>
                  </a:cubicBezTo>
                  <a:cubicBezTo>
                    <a:pt x="189565" y="1949850"/>
                    <a:pt x="165885" y="1926023"/>
                    <a:pt x="144319" y="1919510"/>
                  </a:cubicBezTo>
                  <a:cubicBezTo>
                    <a:pt x="120004" y="1912310"/>
                    <a:pt x="34903" y="1868428"/>
                    <a:pt x="51923" y="1844087"/>
                  </a:cubicBezTo>
                  <a:cubicBezTo>
                    <a:pt x="59641" y="1833116"/>
                    <a:pt x="67992" y="1832602"/>
                    <a:pt x="74652" y="1832602"/>
                  </a:cubicBezTo>
                  <a:cubicBezTo>
                    <a:pt x="75287" y="1832602"/>
                    <a:pt x="75921" y="1832602"/>
                    <a:pt x="76449" y="1832602"/>
                  </a:cubicBezTo>
                  <a:cubicBezTo>
                    <a:pt x="83532" y="1832602"/>
                    <a:pt x="88395" y="1832088"/>
                    <a:pt x="88395" y="1817346"/>
                  </a:cubicBezTo>
                  <a:cubicBezTo>
                    <a:pt x="88395" y="1785806"/>
                    <a:pt x="120004" y="1802776"/>
                    <a:pt x="110173" y="1781006"/>
                  </a:cubicBezTo>
                  <a:cubicBezTo>
                    <a:pt x="106261" y="1767464"/>
                    <a:pt x="97170" y="1760093"/>
                    <a:pt x="87232" y="1760093"/>
                  </a:cubicBezTo>
                  <a:cubicBezTo>
                    <a:pt x="79198" y="1760093"/>
                    <a:pt x="70635" y="1765064"/>
                    <a:pt x="64081" y="1776035"/>
                  </a:cubicBezTo>
                  <a:cubicBezTo>
                    <a:pt x="55941" y="1788205"/>
                    <a:pt x="41880" y="1795062"/>
                    <a:pt x="30992" y="1795062"/>
                  </a:cubicBezTo>
                  <a:cubicBezTo>
                    <a:pt x="22217" y="1795062"/>
                    <a:pt x="15452" y="1790605"/>
                    <a:pt x="15452" y="1781006"/>
                  </a:cubicBezTo>
                  <a:cubicBezTo>
                    <a:pt x="15452" y="1761465"/>
                    <a:pt x="39766" y="1749294"/>
                    <a:pt x="22746" y="1727524"/>
                  </a:cubicBezTo>
                  <a:cubicBezTo>
                    <a:pt x="8474" y="1713125"/>
                    <a:pt x="30780" y="1689813"/>
                    <a:pt x="43783" y="1689813"/>
                  </a:cubicBezTo>
                  <a:cubicBezTo>
                    <a:pt x="48435" y="1689813"/>
                    <a:pt x="51923" y="1692898"/>
                    <a:pt x="51923" y="1700612"/>
                  </a:cubicBezTo>
                  <a:cubicBezTo>
                    <a:pt x="51923" y="1716211"/>
                    <a:pt x="61226" y="1722896"/>
                    <a:pt x="70212" y="1722896"/>
                  </a:cubicBezTo>
                  <a:cubicBezTo>
                    <a:pt x="79515" y="1722896"/>
                    <a:pt x="88501" y="1715525"/>
                    <a:pt x="85964" y="1703012"/>
                  </a:cubicBezTo>
                  <a:cubicBezTo>
                    <a:pt x="79198" y="1680557"/>
                    <a:pt x="103830" y="1666329"/>
                    <a:pt x="124867" y="1666329"/>
                  </a:cubicBezTo>
                  <a:cubicBezTo>
                    <a:pt x="126558" y="1666329"/>
                    <a:pt x="128250" y="1666501"/>
                    <a:pt x="129730" y="1666672"/>
                  </a:cubicBezTo>
                  <a:cubicBezTo>
                    <a:pt x="130153" y="1666672"/>
                    <a:pt x="130787" y="1666672"/>
                    <a:pt x="131210" y="1666672"/>
                  </a:cubicBezTo>
                  <a:cubicBezTo>
                    <a:pt x="149287" y="1666672"/>
                    <a:pt x="144741" y="1630332"/>
                    <a:pt x="128567" y="1630332"/>
                  </a:cubicBezTo>
                  <a:cubicBezTo>
                    <a:pt x="124656" y="1630332"/>
                    <a:pt x="120110" y="1632560"/>
                    <a:pt x="115141" y="1637531"/>
                  </a:cubicBezTo>
                  <a:cubicBezTo>
                    <a:pt x="96535" y="1656044"/>
                    <a:pt x="79198" y="1672329"/>
                    <a:pt x="66935" y="1672329"/>
                  </a:cubicBezTo>
                  <a:cubicBezTo>
                    <a:pt x="61649" y="1672329"/>
                    <a:pt x="57315" y="1669243"/>
                    <a:pt x="54249" y="1661701"/>
                  </a:cubicBezTo>
                  <a:cubicBezTo>
                    <a:pt x="51923" y="1656387"/>
                    <a:pt x="49281" y="1654673"/>
                    <a:pt x="46321" y="1654673"/>
                  </a:cubicBezTo>
                  <a:cubicBezTo>
                    <a:pt x="40929" y="1654673"/>
                    <a:pt x="34586" y="1660158"/>
                    <a:pt x="26869" y="1660158"/>
                  </a:cubicBezTo>
                  <a:cubicBezTo>
                    <a:pt x="21372" y="1660158"/>
                    <a:pt x="15135" y="1657244"/>
                    <a:pt x="8157" y="1647131"/>
                  </a:cubicBezTo>
                  <a:cubicBezTo>
                    <a:pt x="-13726" y="1617990"/>
                    <a:pt x="30040" y="1613190"/>
                    <a:pt x="15452" y="1593649"/>
                  </a:cubicBezTo>
                  <a:cubicBezTo>
                    <a:pt x="-1675" y="1571708"/>
                    <a:pt x="-1675" y="1557138"/>
                    <a:pt x="15452" y="1549938"/>
                  </a:cubicBezTo>
                  <a:cubicBezTo>
                    <a:pt x="30040" y="1542567"/>
                    <a:pt x="47061" y="1520797"/>
                    <a:pt x="22746" y="1515826"/>
                  </a:cubicBezTo>
                  <a:cubicBezTo>
                    <a:pt x="863" y="1511027"/>
                    <a:pt x="32472" y="1494057"/>
                    <a:pt x="34903" y="1481715"/>
                  </a:cubicBezTo>
                  <a:cubicBezTo>
                    <a:pt x="34903" y="1472115"/>
                    <a:pt x="-6432" y="1459945"/>
                    <a:pt x="863" y="1438004"/>
                  </a:cubicBezTo>
                  <a:cubicBezTo>
                    <a:pt x="4880" y="1417605"/>
                    <a:pt x="17566" y="1393779"/>
                    <a:pt x="31520" y="1393779"/>
                  </a:cubicBezTo>
                  <a:cubicBezTo>
                    <a:pt x="34163" y="1393779"/>
                    <a:pt x="37018" y="1394636"/>
                    <a:pt x="39766" y="1396693"/>
                  </a:cubicBezTo>
                  <a:cubicBezTo>
                    <a:pt x="47589" y="1401492"/>
                    <a:pt x="57421" y="1404064"/>
                    <a:pt x="65244" y="1404064"/>
                  </a:cubicBezTo>
                  <a:cubicBezTo>
                    <a:pt x="76872" y="1404064"/>
                    <a:pt x="83955" y="1398578"/>
                    <a:pt x="73807" y="1386922"/>
                  </a:cubicBezTo>
                  <a:cubicBezTo>
                    <a:pt x="56363" y="1369609"/>
                    <a:pt x="81735" y="1344582"/>
                    <a:pt x="104675" y="1344582"/>
                  </a:cubicBezTo>
                  <a:cubicBezTo>
                    <a:pt x="107318" y="1344582"/>
                    <a:pt x="110067" y="1344925"/>
                    <a:pt x="112710" y="1345611"/>
                  </a:cubicBezTo>
                  <a:cubicBezTo>
                    <a:pt x="114824" y="1346125"/>
                    <a:pt x="116621" y="1346468"/>
                    <a:pt x="118313" y="1346468"/>
                  </a:cubicBezTo>
                  <a:cubicBezTo>
                    <a:pt x="136813" y="1346468"/>
                    <a:pt x="135016" y="1315613"/>
                    <a:pt x="155207" y="1315613"/>
                  </a:cubicBezTo>
                  <a:cubicBezTo>
                    <a:pt x="157004" y="1315613"/>
                    <a:pt x="159013" y="1315956"/>
                    <a:pt x="161339" y="1316470"/>
                  </a:cubicBezTo>
                  <a:cubicBezTo>
                    <a:pt x="178147" y="1319213"/>
                    <a:pt x="202991" y="1323670"/>
                    <a:pt x="219588" y="1323670"/>
                  </a:cubicBezTo>
                  <a:cubicBezTo>
                    <a:pt x="231957" y="1323670"/>
                    <a:pt x="239779" y="1321270"/>
                    <a:pt x="236714" y="1314071"/>
                  </a:cubicBezTo>
                  <a:cubicBezTo>
                    <a:pt x="226988" y="1297100"/>
                    <a:pt x="175927" y="1297100"/>
                    <a:pt x="190516" y="1277559"/>
                  </a:cubicBezTo>
                  <a:cubicBezTo>
                    <a:pt x="202673" y="1258018"/>
                    <a:pt x="256165" y="1270188"/>
                    <a:pt x="273186" y="1245847"/>
                  </a:cubicBezTo>
                  <a:cubicBezTo>
                    <a:pt x="292637" y="1221506"/>
                    <a:pt x="341266" y="1243447"/>
                    <a:pt x="321815" y="1214307"/>
                  </a:cubicBezTo>
                  <a:cubicBezTo>
                    <a:pt x="302363" y="1187566"/>
                    <a:pt x="299931" y="1163225"/>
                    <a:pt x="331646" y="1163225"/>
                  </a:cubicBezTo>
                  <a:cubicBezTo>
                    <a:pt x="361035" y="1165282"/>
                    <a:pt x="361352" y="1205565"/>
                    <a:pt x="373404" y="1205565"/>
                  </a:cubicBezTo>
                  <a:cubicBezTo>
                    <a:pt x="375306" y="1205565"/>
                    <a:pt x="377526" y="1204536"/>
                    <a:pt x="380169" y="1202136"/>
                  </a:cubicBezTo>
                  <a:cubicBezTo>
                    <a:pt x="402052" y="1187566"/>
                    <a:pt x="392432" y="1136484"/>
                    <a:pt x="424041" y="1134084"/>
                  </a:cubicBezTo>
                  <a:cubicBezTo>
                    <a:pt x="455544" y="1134084"/>
                    <a:pt x="438524" y="1095173"/>
                    <a:pt x="477533" y="1075632"/>
                  </a:cubicBezTo>
                  <a:cubicBezTo>
                    <a:pt x="509671" y="1062433"/>
                    <a:pt x="536099" y="1037235"/>
                    <a:pt x="548468" y="1037235"/>
                  </a:cubicBezTo>
                  <a:cubicBezTo>
                    <a:pt x="551851" y="1037235"/>
                    <a:pt x="554177" y="1039292"/>
                    <a:pt x="555340" y="1044091"/>
                  </a:cubicBezTo>
                  <a:cubicBezTo>
                    <a:pt x="557877" y="1051805"/>
                    <a:pt x="565065" y="1055062"/>
                    <a:pt x="572254" y="1055062"/>
                  </a:cubicBezTo>
                  <a:cubicBezTo>
                    <a:pt x="585363" y="1055062"/>
                    <a:pt x="598577" y="1044434"/>
                    <a:pt x="584517" y="1031921"/>
                  </a:cubicBezTo>
                  <a:cubicBezTo>
                    <a:pt x="560202" y="1014779"/>
                    <a:pt x="521194" y="980839"/>
                    <a:pt x="533457" y="976039"/>
                  </a:cubicBezTo>
                  <a:cubicBezTo>
                    <a:pt x="547940" y="971068"/>
                    <a:pt x="591811" y="976039"/>
                    <a:pt x="594243" y="956498"/>
                  </a:cubicBezTo>
                  <a:cubicBezTo>
                    <a:pt x="595511" y="951527"/>
                    <a:pt x="599740" y="949984"/>
                    <a:pt x="605343" y="949984"/>
                  </a:cubicBezTo>
                  <a:cubicBezTo>
                    <a:pt x="616232" y="949984"/>
                    <a:pt x="632089" y="955812"/>
                    <a:pt x="641709" y="955812"/>
                  </a:cubicBezTo>
                  <a:cubicBezTo>
                    <a:pt x="646783" y="955812"/>
                    <a:pt x="650166" y="954270"/>
                    <a:pt x="650166" y="949299"/>
                  </a:cubicBezTo>
                  <a:cubicBezTo>
                    <a:pt x="650166" y="929757"/>
                    <a:pt x="630609" y="905416"/>
                    <a:pt x="650166" y="888446"/>
                  </a:cubicBezTo>
                  <a:cubicBezTo>
                    <a:pt x="669618" y="869076"/>
                    <a:pt x="647735" y="813023"/>
                    <a:pt x="662323" y="803424"/>
                  </a:cubicBezTo>
                  <a:cubicBezTo>
                    <a:pt x="665283" y="801367"/>
                    <a:pt x="669512" y="800681"/>
                    <a:pt x="674269" y="800681"/>
                  </a:cubicBezTo>
                  <a:cubicBezTo>
                    <a:pt x="683572" y="800681"/>
                    <a:pt x="695201" y="803081"/>
                    <a:pt x="705878" y="803081"/>
                  </a:cubicBezTo>
                  <a:cubicBezTo>
                    <a:pt x="716344" y="803081"/>
                    <a:pt x="725647" y="800681"/>
                    <a:pt x="730404" y="791082"/>
                  </a:cubicBezTo>
                  <a:cubicBezTo>
                    <a:pt x="742456" y="769312"/>
                    <a:pt x="708521" y="761942"/>
                    <a:pt x="744993" y="725602"/>
                  </a:cubicBezTo>
                  <a:cubicBezTo>
                    <a:pt x="781465" y="689090"/>
                    <a:pt x="822799" y="640408"/>
                    <a:pt x="825336" y="611267"/>
                  </a:cubicBezTo>
                  <a:cubicBezTo>
                    <a:pt x="826182" y="600125"/>
                    <a:pt x="831045" y="598240"/>
                    <a:pt x="836754" y="598240"/>
                  </a:cubicBezTo>
                  <a:cubicBezTo>
                    <a:pt x="839608" y="598240"/>
                    <a:pt x="842568" y="598583"/>
                    <a:pt x="845528" y="598583"/>
                  </a:cubicBezTo>
                  <a:cubicBezTo>
                    <a:pt x="851660" y="598583"/>
                    <a:pt x="856840" y="596354"/>
                    <a:pt x="856840" y="582127"/>
                  </a:cubicBezTo>
                  <a:cubicBezTo>
                    <a:pt x="856840" y="550415"/>
                    <a:pt x="876291" y="518875"/>
                    <a:pt x="893311" y="516475"/>
                  </a:cubicBezTo>
                  <a:cubicBezTo>
                    <a:pt x="910437" y="516475"/>
                    <a:pt x="924920" y="496933"/>
                    <a:pt x="934646" y="479963"/>
                  </a:cubicBezTo>
                  <a:cubicBezTo>
                    <a:pt x="937712" y="474649"/>
                    <a:pt x="942152" y="472421"/>
                    <a:pt x="946803" y="472421"/>
                  </a:cubicBezTo>
                  <a:cubicBezTo>
                    <a:pt x="957163" y="472421"/>
                    <a:pt x="968686" y="483563"/>
                    <a:pt x="968686" y="496933"/>
                  </a:cubicBezTo>
                  <a:cubicBezTo>
                    <a:pt x="968686" y="503790"/>
                    <a:pt x="974395" y="506704"/>
                    <a:pt x="980738" y="506704"/>
                  </a:cubicBezTo>
                  <a:cubicBezTo>
                    <a:pt x="992684" y="506704"/>
                    <a:pt x="1007272" y="496591"/>
                    <a:pt x="993107" y="482363"/>
                  </a:cubicBezTo>
                  <a:cubicBezTo>
                    <a:pt x="973549" y="460422"/>
                    <a:pt x="1019853" y="448251"/>
                    <a:pt x="1002727" y="433681"/>
                  </a:cubicBezTo>
                  <a:cubicBezTo>
                    <a:pt x="994269" y="426482"/>
                    <a:pt x="984544" y="421511"/>
                    <a:pt x="974712" y="421511"/>
                  </a:cubicBezTo>
                  <a:cubicBezTo>
                    <a:pt x="965092" y="421511"/>
                    <a:pt x="955366" y="426482"/>
                    <a:pt x="946803" y="438652"/>
                  </a:cubicBezTo>
                  <a:cubicBezTo>
                    <a:pt x="940989" y="448766"/>
                    <a:pt x="929255" y="454422"/>
                    <a:pt x="917626" y="454422"/>
                  </a:cubicBezTo>
                  <a:cubicBezTo>
                    <a:pt x="909591" y="454422"/>
                    <a:pt x="901663" y="451851"/>
                    <a:pt x="895743" y="445852"/>
                  </a:cubicBezTo>
                  <a:cubicBezTo>
                    <a:pt x="893100" y="444138"/>
                    <a:pt x="889717" y="443280"/>
                    <a:pt x="885806" y="443280"/>
                  </a:cubicBezTo>
                  <a:cubicBezTo>
                    <a:pt x="868045" y="443280"/>
                    <a:pt x="838445" y="459565"/>
                    <a:pt x="810642" y="477392"/>
                  </a:cubicBezTo>
                  <a:cubicBezTo>
                    <a:pt x="774170" y="501733"/>
                    <a:pt x="766876" y="487163"/>
                    <a:pt x="744993" y="511504"/>
                  </a:cubicBezTo>
                  <a:cubicBezTo>
                    <a:pt x="734527" y="524360"/>
                    <a:pt x="717930" y="530359"/>
                    <a:pt x="707781" y="530359"/>
                  </a:cubicBezTo>
                  <a:cubicBezTo>
                    <a:pt x="696575" y="530359"/>
                    <a:pt x="692981" y="522989"/>
                    <a:pt x="713278" y="509104"/>
                  </a:cubicBezTo>
                  <a:cubicBezTo>
                    <a:pt x="752287" y="482363"/>
                    <a:pt x="815505" y="474992"/>
                    <a:pt x="822799" y="448251"/>
                  </a:cubicBezTo>
                  <a:cubicBezTo>
                    <a:pt x="830094" y="423910"/>
                    <a:pt x="873860" y="414140"/>
                    <a:pt x="859271" y="399741"/>
                  </a:cubicBezTo>
                  <a:cubicBezTo>
                    <a:pt x="844682" y="384999"/>
                    <a:pt x="886017" y="387399"/>
                    <a:pt x="915194" y="355859"/>
                  </a:cubicBezTo>
                  <a:cubicBezTo>
                    <a:pt x="940143" y="331003"/>
                    <a:pt x="949869" y="306148"/>
                    <a:pt x="960123" y="306148"/>
                  </a:cubicBezTo>
                  <a:cubicBezTo>
                    <a:pt x="962766" y="306148"/>
                    <a:pt x="965515" y="308034"/>
                    <a:pt x="968686" y="312148"/>
                  </a:cubicBezTo>
                  <a:cubicBezTo>
                    <a:pt x="980844" y="333917"/>
                    <a:pt x="929783" y="375400"/>
                    <a:pt x="946803" y="387399"/>
                  </a:cubicBezTo>
                  <a:cubicBezTo>
                    <a:pt x="948812" y="389113"/>
                    <a:pt x="950715" y="389970"/>
                    <a:pt x="952512" y="389970"/>
                  </a:cubicBezTo>
                  <a:cubicBezTo>
                    <a:pt x="965198" y="389970"/>
                    <a:pt x="977672" y="359115"/>
                    <a:pt x="988984" y="359115"/>
                  </a:cubicBezTo>
                  <a:cubicBezTo>
                    <a:pt x="991204" y="359115"/>
                    <a:pt x="993318" y="360315"/>
                    <a:pt x="995538" y="363229"/>
                  </a:cubicBezTo>
                  <a:cubicBezTo>
                    <a:pt x="1005792" y="378828"/>
                    <a:pt x="1018690" y="399227"/>
                    <a:pt x="1027041" y="399227"/>
                  </a:cubicBezTo>
                  <a:cubicBezTo>
                    <a:pt x="1030318" y="399227"/>
                    <a:pt x="1032961" y="395970"/>
                    <a:pt x="1034336" y="387399"/>
                  </a:cubicBezTo>
                  <a:cubicBezTo>
                    <a:pt x="1036767" y="374200"/>
                    <a:pt x="1043427" y="368543"/>
                    <a:pt x="1051990" y="368543"/>
                  </a:cubicBezTo>
                  <a:cubicBezTo>
                    <a:pt x="1060553" y="368543"/>
                    <a:pt x="1070807" y="374200"/>
                    <a:pt x="1080639" y="382771"/>
                  </a:cubicBezTo>
                  <a:cubicBezTo>
                    <a:pt x="1084233" y="386371"/>
                    <a:pt x="1087299" y="387742"/>
                    <a:pt x="1089625" y="387742"/>
                  </a:cubicBezTo>
                  <a:cubicBezTo>
                    <a:pt x="1097976" y="387742"/>
                    <a:pt x="1097342" y="367858"/>
                    <a:pt x="1087827" y="358258"/>
                  </a:cubicBezTo>
                  <a:cubicBezTo>
                    <a:pt x="1075776" y="346259"/>
                    <a:pt x="1099985" y="333917"/>
                    <a:pt x="1075776" y="326718"/>
                  </a:cubicBezTo>
                  <a:cubicBezTo>
                    <a:pt x="1073344" y="326032"/>
                    <a:pt x="1070807" y="325689"/>
                    <a:pt x="1068270" y="325689"/>
                  </a:cubicBezTo>
                  <a:cubicBezTo>
                    <a:pt x="1052836" y="325689"/>
                    <a:pt x="1037401" y="338031"/>
                    <a:pt x="1027993" y="338031"/>
                  </a:cubicBezTo>
                  <a:cubicBezTo>
                    <a:pt x="1023975" y="338031"/>
                    <a:pt x="1021121" y="335803"/>
                    <a:pt x="1019853" y="329118"/>
                  </a:cubicBezTo>
                  <a:cubicBezTo>
                    <a:pt x="1014884" y="307177"/>
                    <a:pt x="1051461" y="290206"/>
                    <a:pt x="1065944" y="268437"/>
                  </a:cubicBezTo>
                  <a:cubicBezTo>
                    <a:pt x="1074613" y="256780"/>
                    <a:pt x="1093430" y="249581"/>
                    <a:pt x="1107808" y="249581"/>
                  </a:cubicBezTo>
                  <a:cubicBezTo>
                    <a:pt x="1117851" y="249581"/>
                    <a:pt x="1125779" y="253009"/>
                    <a:pt x="1126731" y="261066"/>
                  </a:cubicBezTo>
                  <a:cubicBezTo>
                    <a:pt x="1127893" y="270151"/>
                    <a:pt x="1134448" y="274436"/>
                    <a:pt x="1141002" y="274436"/>
                  </a:cubicBezTo>
                  <a:cubicBezTo>
                    <a:pt x="1148402" y="274436"/>
                    <a:pt x="1156014" y="268951"/>
                    <a:pt x="1156014" y="258666"/>
                  </a:cubicBezTo>
                  <a:cubicBezTo>
                    <a:pt x="1156014" y="241696"/>
                    <a:pt x="1161722" y="235011"/>
                    <a:pt x="1174408" y="235011"/>
                  </a:cubicBezTo>
                  <a:cubicBezTo>
                    <a:pt x="1178108" y="235011"/>
                    <a:pt x="1182443" y="235696"/>
                    <a:pt x="1187623" y="236725"/>
                  </a:cubicBezTo>
                  <a:cubicBezTo>
                    <a:pt x="1188468" y="236896"/>
                    <a:pt x="1189314" y="236896"/>
                    <a:pt x="1190266" y="236896"/>
                  </a:cubicBezTo>
                  <a:cubicBezTo>
                    <a:pt x="1209717" y="236896"/>
                    <a:pt x="1211091" y="211698"/>
                    <a:pt x="1194917" y="195414"/>
                  </a:cubicBezTo>
                  <a:cubicBezTo>
                    <a:pt x="1177791" y="176044"/>
                    <a:pt x="1192486" y="173473"/>
                    <a:pt x="1219232" y="168673"/>
                  </a:cubicBezTo>
                  <a:cubicBezTo>
                    <a:pt x="1237309" y="165245"/>
                    <a:pt x="1254435" y="154274"/>
                    <a:pt x="1266486" y="154274"/>
                  </a:cubicBezTo>
                  <a:cubicBezTo>
                    <a:pt x="1272301" y="154274"/>
                    <a:pt x="1276846" y="156845"/>
                    <a:pt x="1280018" y="163702"/>
                  </a:cubicBezTo>
                  <a:cubicBezTo>
                    <a:pt x="1288264" y="182386"/>
                    <a:pt x="1268389" y="218555"/>
                    <a:pt x="1278643" y="218555"/>
                  </a:cubicBezTo>
                  <a:cubicBezTo>
                    <a:pt x="1280441" y="218555"/>
                    <a:pt x="1283189" y="217355"/>
                    <a:pt x="1287206" y="214784"/>
                  </a:cubicBezTo>
                  <a:cubicBezTo>
                    <a:pt x="1300632" y="207584"/>
                    <a:pt x="1314692" y="202785"/>
                    <a:pt x="1324418" y="202785"/>
                  </a:cubicBezTo>
                  <a:cubicBezTo>
                    <a:pt x="1334038" y="202785"/>
                    <a:pt x="1339641" y="207584"/>
                    <a:pt x="1335941" y="219755"/>
                  </a:cubicBezTo>
                  <a:cubicBezTo>
                    <a:pt x="1331078" y="237411"/>
                    <a:pt x="1346513" y="253009"/>
                    <a:pt x="1357507" y="253009"/>
                  </a:cubicBezTo>
                  <a:cubicBezTo>
                    <a:pt x="1363110" y="253009"/>
                    <a:pt x="1367550" y="248895"/>
                    <a:pt x="1367550" y="239296"/>
                  </a:cubicBezTo>
                  <a:cubicBezTo>
                    <a:pt x="1367550" y="209984"/>
                    <a:pt x="1377276" y="188043"/>
                    <a:pt x="1345561" y="180843"/>
                  </a:cubicBezTo>
                  <a:cubicBezTo>
                    <a:pt x="1321881" y="173473"/>
                    <a:pt x="1349050" y="153760"/>
                    <a:pt x="1364907" y="153760"/>
                  </a:cubicBezTo>
                  <a:cubicBezTo>
                    <a:pt x="1370087" y="153760"/>
                    <a:pt x="1374210" y="155817"/>
                    <a:pt x="1374739" y="161302"/>
                  </a:cubicBezTo>
                  <a:cubicBezTo>
                    <a:pt x="1376747" y="180843"/>
                    <a:pt x="1400745" y="195757"/>
                    <a:pt x="1413853" y="195757"/>
                  </a:cubicBezTo>
                  <a:cubicBezTo>
                    <a:pt x="1417025" y="195757"/>
                    <a:pt x="1419668" y="194900"/>
                    <a:pt x="1421042" y="193014"/>
                  </a:cubicBezTo>
                  <a:cubicBezTo>
                    <a:pt x="1422205" y="191471"/>
                    <a:pt x="1424108" y="190786"/>
                    <a:pt x="1426539" y="190786"/>
                  </a:cubicBezTo>
                  <a:cubicBezTo>
                    <a:pt x="1436159" y="190786"/>
                    <a:pt x="1453497" y="201070"/>
                    <a:pt x="1459945" y="201070"/>
                  </a:cubicBezTo>
                  <a:cubicBezTo>
                    <a:pt x="1461848" y="201070"/>
                    <a:pt x="1462800" y="200213"/>
                    <a:pt x="1462377" y="197814"/>
                  </a:cubicBezTo>
                  <a:cubicBezTo>
                    <a:pt x="1459945" y="185643"/>
                    <a:pt x="1394296" y="161302"/>
                    <a:pt x="1413748" y="151703"/>
                  </a:cubicBezTo>
                  <a:cubicBezTo>
                    <a:pt x="1423473" y="145532"/>
                    <a:pt x="1434996" y="142446"/>
                    <a:pt x="1446625" y="142446"/>
                  </a:cubicBezTo>
                  <a:cubicBezTo>
                    <a:pt x="1458148" y="142446"/>
                    <a:pt x="1469671" y="145532"/>
                    <a:pt x="1479397" y="151703"/>
                  </a:cubicBezTo>
                  <a:cubicBezTo>
                    <a:pt x="1485740" y="157188"/>
                    <a:pt x="1494514" y="159588"/>
                    <a:pt x="1502020" y="159588"/>
                  </a:cubicBezTo>
                  <a:cubicBezTo>
                    <a:pt x="1517560" y="159588"/>
                    <a:pt x="1528237" y="149303"/>
                    <a:pt x="1503711" y="134561"/>
                  </a:cubicBezTo>
                  <a:cubicBezTo>
                    <a:pt x="1470622" y="113306"/>
                    <a:pt x="1467451" y="73709"/>
                    <a:pt x="1496206" y="73709"/>
                  </a:cubicBezTo>
                  <a:cubicBezTo>
                    <a:pt x="1497051" y="73709"/>
                    <a:pt x="1498003" y="73709"/>
                    <a:pt x="1498848" y="73709"/>
                  </a:cubicBezTo>
                  <a:cubicBezTo>
                    <a:pt x="1510160" y="73709"/>
                    <a:pt x="1522000" y="74394"/>
                    <a:pt x="1532889" y="74394"/>
                  </a:cubicBezTo>
                  <a:cubicBezTo>
                    <a:pt x="1554560" y="74394"/>
                    <a:pt x="1571792" y="72166"/>
                    <a:pt x="1571792" y="59310"/>
                  </a:cubicBezTo>
                  <a:cubicBezTo>
                    <a:pt x="1571792" y="46454"/>
                    <a:pt x="1580989" y="40283"/>
                    <a:pt x="1588918" y="40283"/>
                  </a:cubicBezTo>
                  <a:cubicBezTo>
                    <a:pt x="1594732" y="40283"/>
                    <a:pt x="1599912" y="43368"/>
                    <a:pt x="1600969" y="49539"/>
                  </a:cubicBezTo>
                  <a:cubicBezTo>
                    <a:pt x="1603401" y="59310"/>
                    <a:pt x="1579086" y="98050"/>
                    <a:pt x="1554772" y="98050"/>
                  </a:cubicBezTo>
                  <a:cubicBezTo>
                    <a:pt x="1532466" y="98050"/>
                    <a:pt x="1520414" y="133019"/>
                    <a:pt x="1533629" y="133019"/>
                  </a:cubicBezTo>
                  <a:cubicBezTo>
                    <a:pt x="1534792" y="133019"/>
                    <a:pt x="1536166" y="132847"/>
                    <a:pt x="1537752" y="132161"/>
                  </a:cubicBezTo>
                  <a:cubicBezTo>
                    <a:pt x="1538597" y="131819"/>
                    <a:pt x="1539337" y="131647"/>
                    <a:pt x="1539972" y="131647"/>
                  </a:cubicBezTo>
                  <a:cubicBezTo>
                    <a:pt x="1553186" y="131647"/>
                    <a:pt x="1546843" y="191128"/>
                    <a:pt x="1566083" y="191128"/>
                  </a:cubicBezTo>
                  <a:cubicBezTo>
                    <a:pt x="1567140" y="191128"/>
                    <a:pt x="1568198" y="190786"/>
                    <a:pt x="1569466" y="190443"/>
                  </a:cubicBezTo>
                  <a:cubicBezTo>
                    <a:pt x="1591244" y="183243"/>
                    <a:pt x="1596212" y="153931"/>
                    <a:pt x="1579086" y="139532"/>
                  </a:cubicBezTo>
                  <a:cubicBezTo>
                    <a:pt x="1562066" y="129762"/>
                    <a:pt x="1583949" y="129762"/>
                    <a:pt x="1598538" y="103021"/>
                  </a:cubicBezTo>
                  <a:cubicBezTo>
                    <a:pt x="1610167" y="84679"/>
                    <a:pt x="1628455" y="69938"/>
                    <a:pt x="1642727" y="69938"/>
                  </a:cubicBezTo>
                  <a:cubicBezTo>
                    <a:pt x="1649493" y="69938"/>
                    <a:pt x="1655413" y="73366"/>
                    <a:pt x="1659324" y="81080"/>
                  </a:cubicBezTo>
                  <a:cubicBezTo>
                    <a:pt x="1664504" y="89650"/>
                    <a:pt x="1670319" y="93079"/>
                    <a:pt x="1674864" y="93079"/>
                  </a:cubicBezTo>
                  <a:cubicBezTo>
                    <a:pt x="1683427" y="93079"/>
                    <a:pt x="1688290" y="81594"/>
                    <a:pt x="1678882" y="68909"/>
                  </a:cubicBezTo>
                  <a:cubicBezTo>
                    <a:pt x="1666619" y="49539"/>
                    <a:pt x="1695796" y="44568"/>
                    <a:pt x="1695796" y="34969"/>
                  </a:cubicBezTo>
                  <a:cubicBezTo>
                    <a:pt x="1695373" y="32741"/>
                    <a:pt x="1696747" y="31883"/>
                    <a:pt x="1699285" y="31883"/>
                  </a:cubicBezTo>
                  <a:cubicBezTo>
                    <a:pt x="1708905" y="31883"/>
                    <a:pt x="1735968" y="44225"/>
                    <a:pt x="1749711" y="44225"/>
                  </a:cubicBezTo>
                  <a:cubicBezTo>
                    <a:pt x="1752882" y="44225"/>
                    <a:pt x="1755208" y="43540"/>
                    <a:pt x="1756582" y="42168"/>
                  </a:cubicBezTo>
                  <a:cubicBezTo>
                    <a:pt x="1767682" y="33255"/>
                    <a:pt x="1772757" y="0"/>
                    <a:pt x="1797811"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8" name="Google Shape;2038;p135"/>
            <p:cNvSpPr/>
            <p:nvPr/>
          </p:nvSpPr>
          <p:spPr>
            <a:xfrm>
              <a:off x="6284869" y="1839237"/>
              <a:ext cx="2117603" cy="3599197"/>
            </a:xfrm>
            <a:custGeom>
              <a:avLst/>
              <a:gdLst/>
              <a:ahLst/>
              <a:cxnLst/>
              <a:rect l="l" t="t" r="r" b="b"/>
              <a:pathLst>
                <a:path w="1383396" h="2351298" extrusionOk="0">
                  <a:moveTo>
                    <a:pt x="101413" y="1377027"/>
                  </a:moveTo>
                  <a:cubicBezTo>
                    <a:pt x="107325" y="1377027"/>
                    <a:pt x="111872" y="1378102"/>
                    <a:pt x="114601" y="1382040"/>
                  </a:cubicBezTo>
                  <a:cubicBezTo>
                    <a:pt x="122332" y="1389917"/>
                    <a:pt x="132337" y="1395646"/>
                    <a:pt x="142796" y="1395646"/>
                  </a:cubicBezTo>
                  <a:cubicBezTo>
                    <a:pt x="144615" y="1395646"/>
                    <a:pt x="146889" y="1395288"/>
                    <a:pt x="149163" y="1394751"/>
                  </a:cubicBezTo>
                  <a:cubicBezTo>
                    <a:pt x="150072" y="1394572"/>
                    <a:pt x="151437" y="1394213"/>
                    <a:pt x="152346" y="1394213"/>
                  </a:cubicBezTo>
                  <a:cubicBezTo>
                    <a:pt x="162351" y="1394213"/>
                    <a:pt x="180996" y="1405313"/>
                    <a:pt x="180996" y="1413906"/>
                  </a:cubicBezTo>
                  <a:cubicBezTo>
                    <a:pt x="179632" y="1428048"/>
                    <a:pt x="177813" y="1440938"/>
                    <a:pt x="179632" y="1453648"/>
                  </a:cubicBezTo>
                  <a:cubicBezTo>
                    <a:pt x="161441" y="1455260"/>
                    <a:pt x="143251" y="1456155"/>
                    <a:pt x="125060" y="1456155"/>
                  </a:cubicBezTo>
                  <a:cubicBezTo>
                    <a:pt x="92317" y="1456155"/>
                    <a:pt x="60029" y="1453290"/>
                    <a:pt x="28650" y="1447204"/>
                  </a:cubicBezTo>
                  <a:lnTo>
                    <a:pt x="0" y="1436104"/>
                  </a:lnTo>
                  <a:cubicBezTo>
                    <a:pt x="3184" y="1432882"/>
                    <a:pt x="5003" y="1428048"/>
                    <a:pt x="3184" y="1423394"/>
                  </a:cubicBezTo>
                  <a:cubicBezTo>
                    <a:pt x="3184" y="1415875"/>
                    <a:pt x="16827" y="1410146"/>
                    <a:pt x="28196" y="1410146"/>
                  </a:cubicBezTo>
                  <a:cubicBezTo>
                    <a:pt x="36381" y="1410146"/>
                    <a:pt x="42748" y="1413011"/>
                    <a:pt x="42748" y="1420171"/>
                  </a:cubicBezTo>
                  <a:cubicBezTo>
                    <a:pt x="42748" y="1428764"/>
                    <a:pt x="52298" y="1432703"/>
                    <a:pt x="60484" y="1432703"/>
                  </a:cubicBezTo>
                  <a:cubicBezTo>
                    <a:pt x="69124" y="1432703"/>
                    <a:pt x="76401" y="1428406"/>
                    <a:pt x="70034" y="1420171"/>
                  </a:cubicBezTo>
                  <a:cubicBezTo>
                    <a:pt x="58665" y="1404418"/>
                    <a:pt x="96865" y="1401195"/>
                    <a:pt x="89134" y="1388485"/>
                  </a:cubicBezTo>
                  <a:cubicBezTo>
                    <a:pt x="87315" y="1383651"/>
                    <a:pt x="84132" y="1380429"/>
                    <a:pt x="80948" y="1378997"/>
                  </a:cubicBezTo>
                  <a:cubicBezTo>
                    <a:pt x="88224" y="1378102"/>
                    <a:pt x="95501" y="1377027"/>
                    <a:pt x="101413" y="1377027"/>
                  </a:cubicBezTo>
                  <a:close/>
                  <a:moveTo>
                    <a:pt x="1380664" y="136593"/>
                  </a:moveTo>
                  <a:lnTo>
                    <a:pt x="1383396" y="137284"/>
                  </a:lnTo>
                  <a:lnTo>
                    <a:pt x="1383396" y="151986"/>
                  </a:lnTo>
                  <a:lnTo>
                    <a:pt x="1376514" y="146752"/>
                  </a:lnTo>
                  <a:cubicBezTo>
                    <a:pt x="1373956" y="141247"/>
                    <a:pt x="1375434" y="136593"/>
                    <a:pt x="1380664" y="136593"/>
                  </a:cubicBezTo>
                  <a:close/>
                  <a:moveTo>
                    <a:pt x="717163" y="0"/>
                  </a:moveTo>
                  <a:cubicBezTo>
                    <a:pt x="722620" y="0"/>
                    <a:pt x="729442" y="2327"/>
                    <a:pt x="737173" y="7877"/>
                  </a:cubicBezTo>
                  <a:cubicBezTo>
                    <a:pt x="760820" y="23810"/>
                    <a:pt x="773554" y="11099"/>
                    <a:pt x="775373" y="23810"/>
                  </a:cubicBezTo>
                  <a:cubicBezTo>
                    <a:pt x="776737" y="38131"/>
                    <a:pt x="740356" y="30076"/>
                    <a:pt x="733989" y="38131"/>
                  </a:cubicBezTo>
                  <a:cubicBezTo>
                    <a:pt x="726713" y="45113"/>
                    <a:pt x="737173" y="59614"/>
                    <a:pt x="757182" y="59614"/>
                  </a:cubicBezTo>
                  <a:cubicBezTo>
                    <a:pt x="759911" y="59614"/>
                    <a:pt x="762640" y="59256"/>
                    <a:pt x="765823" y="58719"/>
                  </a:cubicBezTo>
                  <a:cubicBezTo>
                    <a:pt x="769461" y="57824"/>
                    <a:pt x="772644" y="57466"/>
                    <a:pt x="775828" y="57466"/>
                  </a:cubicBezTo>
                  <a:cubicBezTo>
                    <a:pt x="789925" y="57466"/>
                    <a:pt x="800385" y="65343"/>
                    <a:pt x="809480" y="65343"/>
                  </a:cubicBezTo>
                  <a:cubicBezTo>
                    <a:pt x="812664" y="65343"/>
                    <a:pt x="815392" y="64268"/>
                    <a:pt x="818121" y="61941"/>
                  </a:cubicBezTo>
                  <a:cubicBezTo>
                    <a:pt x="825852" y="56034"/>
                    <a:pt x="834947" y="52453"/>
                    <a:pt x="842678" y="52453"/>
                  </a:cubicBezTo>
                  <a:cubicBezTo>
                    <a:pt x="849499" y="52453"/>
                    <a:pt x="855866" y="55138"/>
                    <a:pt x="859504" y="61941"/>
                  </a:cubicBezTo>
                  <a:cubicBezTo>
                    <a:pt x="864052" y="68207"/>
                    <a:pt x="868600" y="70713"/>
                    <a:pt x="873147" y="70713"/>
                  </a:cubicBezTo>
                  <a:cubicBezTo>
                    <a:pt x="878150" y="70713"/>
                    <a:pt x="883152" y="68207"/>
                    <a:pt x="889519" y="64985"/>
                  </a:cubicBezTo>
                  <a:cubicBezTo>
                    <a:pt x="890883" y="64447"/>
                    <a:pt x="893157" y="64089"/>
                    <a:pt x="895431" y="64089"/>
                  </a:cubicBezTo>
                  <a:cubicBezTo>
                    <a:pt x="916805" y="64089"/>
                    <a:pt x="979107" y="87720"/>
                    <a:pt x="1024584" y="119228"/>
                  </a:cubicBezTo>
                  <a:cubicBezTo>
                    <a:pt x="1072334" y="151989"/>
                    <a:pt x="1086432" y="163804"/>
                    <a:pt x="1105077" y="163804"/>
                  </a:cubicBezTo>
                  <a:cubicBezTo>
                    <a:pt x="1106441" y="163804"/>
                    <a:pt x="1107805" y="163625"/>
                    <a:pt x="1108715" y="163625"/>
                  </a:cubicBezTo>
                  <a:cubicBezTo>
                    <a:pt x="1109624" y="163625"/>
                    <a:pt x="1110079" y="163446"/>
                    <a:pt x="1110534" y="163446"/>
                  </a:cubicBezTo>
                  <a:cubicBezTo>
                    <a:pt x="1128270" y="163446"/>
                    <a:pt x="1131908" y="190657"/>
                    <a:pt x="1156465" y="190657"/>
                  </a:cubicBezTo>
                  <a:cubicBezTo>
                    <a:pt x="1175565" y="190657"/>
                    <a:pt x="1194665" y="203368"/>
                    <a:pt x="1204215" y="220733"/>
                  </a:cubicBezTo>
                  <a:cubicBezTo>
                    <a:pt x="1207399" y="230400"/>
                    <a:pt x="1236049" y="231832"/>
                    <a:pt x="1236049" y="246154"/>
                  </a:cubicBezTo>
                  <a:cubicBezTo>
                    <a:pt x="1236049" y="260475"/>
                    <a:pt x="1259697" y="298607"/>
                    <a:pt x="1242416" y="316151"/>
                  </a:cubicBezTo>
                  <a:cubicBezTo>
                    <a:pt x="1224680" y="333874"/>
                    <a:pt x="1150098" y="393309"/>
                    <a:pt x="1088251" y="393309"/>
                  </a:cubicBezTo>
                  <a:cubicBezTo>
                    <a:pt x="1084158" y="393309"/>
                    <a:pt x="1079610" y="392951"/>
                    <a:pt x="1075517" y="392413"/>
                  </a:cubicBezTo>
                  <a:cubicBezTo>
                    <a:pt x="1011850" y="382746"/>
                    <a:pt x="985019" y="376481"/>
                    <a:pt x="940452" y="368604"/>
                  </a:cubicBezTo>
                  <a:cubicBezTo>
                    <a:pt x="895885" y="360548"/>
                    <a:pt x="879969" y="341572"/>
                    <a:pt x="840404" y="336738"/>
                  </a:cubicBezTo>
                  <a:cubicBezTo>
                    <a:pt x="810390" y="335127"/>
                    <a:pt x="783104" y="322416"/>
                    <a:pt x="760820" y="301829"/>
                  </a:cubicBezTo>
                  <a:cubicBezTo>
                    <a:pt x="751725" y="290014"/>
                    <a:pt x="738082" y="283569"/>
                    <a:pt x="723530" y="283569"/>
                  </a:cubicBezTo>
                  <a:cubicBezTo>
                    <a:pt x="720801" y="283569"/>
                    <a:pt x="718073" y="283748"/>
                    <a:pt x="714889" y="284285"/>
                  </a:cubicBezTo>
                  <a:cubicBezTo>
                    <a:pt x="705339" y="289119"/>
                    <a:pt x="732170" y="290730"/>
                    <a:pt x="735354" y="303440"/>
                  </a:cubicBezTo>
                  <a:cubicBezTo>
                    <a:pt x="748087" y="325639"/>
                    <a:pt x="767187" y="343183"/>
                    <a:pt x="791290" y="352671"/>
                  </a:cubicBezTo>
                  <a:cubicBezTo>
                    <a:pt x="808571" y="357504"/>
                    <a:pt x="804023" y="378092"/>
                    <a:pt x="826306" y="378092"/>
                  </a:cubicBezTo>
                  <a:cubicBezTo>
                    <a:pt x="846771" y="378092"/>
                    <a:pt x="870419" y="398679"/>
                    <a:pt x="870419" y="411390"/>
                  </a:cubicBezTo>
                  <a:cubicBezTo>
                    <a:pt x="869054" y="425711"/>
                    <a:pt x="878604" y="438422"/>
                    <a:pt x="865871" y="449521"/>
                  </a:cubicBezTo>
                  <a:cubicBezTo>
                    <a:pt x="851773" y="460620"/>
                    <a:pt x="864052" y="479776"/>
                    <a:pt x="864052" y="489264"/>
                  </a:cubicBezTo>
                  <a:cubicBezTo>
                    <a:pt x="862688" y="498752"/>
                    <a:pt x="878604" y="511462"/>
                    <a:pt x="876785" y="532050"/>
                  </a:cubicBezTo>
                  <a:cubicBezTo>
                    <a:pt x="875421" y="550489"/>
                    <a:pt x="880423" y="566422"/>
                    <a:pt x="899069" y="566422"/>
                  </a:cubicBezTo>
                  <a:cubicBezTo>
                    <a:pt x="901797" y="566422"/>
                    <a:pt x="904071" y="566064"/>
                    <a:pt x="907254" y="565527"/>
                  </a:cubicBezTo>
                  <a:cubicBezTo>
                    <a:pt x="909528" y="565169"/>
                    <a:pt x="911802" y="564989"/>
                    <a:pt x="914076" y="564989"/>
                  </a:cubicBezTo>
                  <a:cubicBezTo>
                    <a:pt x="933631" y="564989"/>
                    <a:pt x="952276" y="577342"/>
                    <a:pt x="959552" y="597392"/>
                  </a:cubicBezTo>
                  <a:cubicBezTo>
                    <a:pt x="961371" y="611535"/>
                    <a:pt x="995933" y="598824"/>
                    <a:pt x="1005484" y="611535"/>
                  </a:cubicBezTo>
                  <a:cubicBezTo>
                    <a:pt x="1008212" y="615294"/>
                    <a:pt x="1013669" y="616905"/>
                    <a:pt x="1019581" y="616905"/>
                  </a:cubicBezTo>
                  <a:cubicBezTo>
                    <a:pt x="1031405" y="616905"/>
                    <a:pt x="1045503" y="610998"/>
                    <a:pt x="1048686" y="603658"/>
                  </a:cubicBezTo>
                  <a:cubicBezTo>
                    <a:pt x="1053234" y="594170"/>
                    <a:pt x="1059600" y="568749"/>
                    <a:pt x="1043684" y="568749"/>
                  </a:cubicBezTo>
                  <a:cubicBezTo>
                    <a:pt x="1027767" y="568749"/>
                    <a:pt x="995933" y="567138"/>
                    <a:pt x="988202" y="548162"/>
                  </a:cubicBezTo>
                  <a:cubicBezTo>
                    <a:pt x="978652" y="529006"/>
                    <a:pt x="964555" y="525784"/>
                    <a:pt x="970921" y="514685"/>
                  </a:cubicBezTo>
                  <a:cubicBezTo>
                    <a:pt x="976833" y="501974"/>
                    <a:pt x="986383" y="481387"/>
                    <a:pt x="1005484" y="481387"/>
                  </a:cubicBezTo>
                  <a:cubicBezTo>
                    <a:pt x="1022765" y="481387"/>
                    <a:pt x="1056872" y="521129"/>
                    <a:pt x="1070060" y="521129"/>
                  </a:cubicBezTo>
                  <a:cubicBezTo>
                    <a:pt x="1070060" y="521129"/>
                    <a:pt x="1070515" y="521129"/>
                    <a:pt x="1070970" y="521129"/>
                  </a:cubicBezTo>
                  <a:cubicBezTo>
                    <a:pt x="1073243" y="520413"/>
                    <a:pt x="1076881" y="520055"/>
                    <a:pt x="1081429" y="520055"/>
                  </a:cubicBezTo>
                  <a:cubicBezTo>
                    <a:pt x="1097801" y="520055"/>
                    <a:pt x="1123267" y="524889"/>
                    <a:pt x="1129634" y="533661"/>
                  </a:cubicBezTo>
                  <a:cubicBezTo>
                    <a:pt x="1135091" y="541180"/>
                    <a:pt x="1157375" y="545297"/>
                    <a:pt x="1175110" y="545297"/>
                  </a:cubicBezTo>
                  <a:cubicBezTo>
                    <a:pt x="1188299" y="545297"/>
                    <a:pt x="1198758" y="543149"/>
                    <a:pt x="1199213" y="538495"/>
                  </a:cubicBezTo>
                  <a:cubicBezTo>
                    <a:pt x="1201032" y="527395"/>
                    <a:pt x="1196030" y="513073"/>
                    <a:pt x="1175565" y="492486"/>
                  </a:cubicBezTo>
                  <a:cubicBezTo>
                    <a:pt x="1153282" y="471899"/>
                    <a:pt x="1156465" y="451132"/>
                    <a:pt x="1172382" y="440033"/>
                  </a:cubicBezTo>
                  <a:cubicBezTo>
                    <a:pt x="1186934" y="430545"/>
                    <a:pt x="1210582" y="401902"/>
                    <a:pt x="1226499" y="400290"/>
                  </a:cubicBezTo>
                  <a:cubicBezTo>
                    <a:pt x="1245599" y="398679"/>
                    <a:pt x="1264699" y="390802"/>
                    <a:pt x="1278797" y="376481"/>
                  </a:cubicBezTo>
                  <a:cubicBezTo>
                    <a:pt x="1285163" y="365202"/>
                    <a:pt x="1291530" y="356967"/>
                    <a:pt x="1303809" y="356967"/>
                  </a:cubicBezTo>
                  <a:cubicBezTo>
                    <a:pt x="1306992" y="356967"/>
                    <a:pt x="1311085" y="357683"/>
                    <a:pt x="1315633" y="359116"/>
                  </a:cubicBezTo>
                  <a:cubicBezTo>
                    <a:pt x="1334278" y="363770"/>
                    <a:pt x="1369295" y="355893"/>
                    <a:pt x="1372478" y="370036"/>
                  </a:cubicBezTo>
                  <a:cubicBezTo>
                    <a:pt x="1373843" y="375586"/>
                    <a:pt x="1375775" y="380643"/>
                    <a:pt x="1378049" y="384313"/>
                  </a:cubicBezTo>
                  <a:lnTo>
                    <a:pt x="1383396" y="388491"/>
                  </a:lnTo>
                  <a:lnTo>
                    <a:pt x="1383396" y="2351298"/>
                  </a:lnTo>
                  <a:lnTo>
                    <a:pt x="1377729" y="2346419"/>
                  </a:lnTo>
                  <a:cubicBezTo>
                    <a:pt x="1374951" y="2344489"/>
                    <a:pt x="1372137" y="2343202"/>
                    <a:pt x="1369295" y="2343202"/>
                  </a:cubicBezTo>
                  <a:cubicBezTo>
                    <a:pt x="1355197" y="2340159"/>
                    <a:pt x="1342464" y="2332103"/>
                    <a:pt x="1334278" y="2319393"/>
                  </a:cubicBezTo>
                  <a:cubicBezTo>
                    <a:pt x="1332004" y="2316170"/>
                    <a:pt x="1324728" y="2315275"/>
                    <a:pt x="1315633" y="2315275"/>
                  </a:cubicBezTo>
                  <a:cubicBezTo>
                    <a:pt x="1303354" y="2315275"/>
                    <a:pt x="1287437" y="2316707"/>
                    <a:pt x="1273340" y="2316707"/>
                  </a:cubicBezTo>
                  <a:cubicBezTo>
                    <a:pt x="1261061" y="2316707"/>
                    <a:pt x="1250147" y="2315633"/>
                    <a:pt x="1243780" y="2311516"/>
                  </a:cubicBezTo>
                  <a:cubicBezTo>
                    <a:pt x="1224680" y="2297194"/>
                    <a:pt x="1199213" y="2290749"/>
                    <a:pt x="1175565" y="2290749"/>
                  </a:cubicBezTo>
                  <a:cubicBezTo>
                    <a:pt x="1167834" y="2292361"/>
                    <a:pt x="1161468" y="2297194"/>
                    <a:pt x="1155101" y="2300416"/>
                  </a:cubicBezTo>
                  <a:cubicBezTo>
                    <a:pt x="1148734" y="2297194"/>
                    <a:pt x="1143732" y="2293972"/>
                    <a:pt x="1139184" y="2289138"/>
                  </a:cubicBezTo>
                  <a:cubicBezTo>
                    <a:pt x="1107351" y="2254229"/>
                    <a:pt x="1069150" y="2219320"/>
                    <a:pt x="1032769" y="2209832"/>
                  </a:cubicBezTo>
                  <a:cubicBezTo>
                    <a:pt x="995933" y="2200165"/>
                    <a:pt x="995933" y="2173312"/>
                    <a:pt x="986383" y="2171701"/>
                  </a:cubicBezTo>
                  <a:cubicBezTo>
                    <a:pt x="976833" y="2170089"/>
                    <a:pt x="983200" y="2157379"/>
                    <a:pt x="1002300" y="2157379"/>
                  </a:cubicBezTo>
                  <a:cubicBezTo>
                    <a:pt x="1021400" y="2157379"/>
                    <a:pt x="1037317" y="2154157"/>
                    <a:pt x="1034134" y="2131958"/>
                  </a:cubicBezTo>
                  <a:cubicBezTo>
                    <a:pt x="1030950" y="2111371"/>
                    <a:pt x="1067786" y="2108148"/>
                    <a:pt x="1067786" y="2098660"/>
                  </a:cubicBezTo>
                  <a:cubicBezTo>
                    <a:pt x="1069150" y="2087382"/>
                    <a:pt x="1034134" y="2068406"/>
                    <a:pt x="1045503" y="2065183"/>
                  </a:cubicBezTo>
                  <a:cubicBezTo>
                    <a:pt x="1058236" y="2062140"/>
                    <a:pt x="1121448" y="2031885"/>
                    <a:pt x="1116901" y="2022397"/>
                  </a:cubicBezTo>
                  <a:cubicBezTo>
                    <a:pt x="1115536" y="2019533"/>
                    <a:pt x="1109170" y="2018280"/>
                    <a:pt x="1100074" y="2018280"/>
                  </a:cubicBezTo>
                  <a:cubicBezTo>
                    <a:pt x="1088705" y="2018280"/>
                    <a:pt x="1073243" y="2020249"/>
                    <a:pt x="1058236" y="2024008"/>
                  </a:cubicBezTo>
                  <a:cubicBezTo>
                    <a:pt x="1055053" y="2011119"/>
                    <a:pt x="1050050" y="1996976"/>
                    <a:pt x="1059600" y="1995365"/>
                  </a:cubicBezTo>
                  <a:cubicBezTo>
                    <a:pt x="1067786" y="1993754"/>
                    <a:pt x="1094617" y="1963499"/>
                    <a:pt x="1104167" y="1963499"/>
                  </a:cubicBezTo>
                  <a:cubicBezTo>
                    <a:pt x="1109624" y="1963499"/>
                    <a:pt x="1130998" y="1967617"/>
                    <a:pt x="1142367" y="1967617"/>
                  </a:cubicBezTo>
                  <a:cubicBezTo>
                    <a:pt x="1146915" y="1967617"/>
                    <a:pt x="1150098" y="1966901"/>
                    <a:pt x="1150098" y="1965111"/>
                  </a:cubicBezTo>
                  <a:cubicBezTo>
                    <a:pt x="1150098" y="1958845"/>
                    <a:pt x="1162832" y="1936467"/>
                    <a:pt x="1161468" y="1930202"/>
                  </a:cubicBezTo>
                  <a:cubicBezTo>
                    <a:pt x="1158284" y="1923757"/>
                    <a:pt x="1145551" y="1914269"/>
                    <a:pt x="1148734" y="1908003"/>
                  </a:cubicBezTo>
                  <a:cubicBezTo>
                    <a:pt x="1150098" y="1899947"/>
                    <a:pt x="1167834" y="1899947"/>
                    <a:pt x="1167834" y="1892070"/>
                  </a:cubicBezTo>
                  <a:cubicBezTo>
                    <a:pt x="1167834" y="1885625"/>
                    <a:pt x="1153282" y="1880971"/>
                    <a:pt x="1153282" y="1876137"/>
                  </a:cubicBezTo>
                  <a:cubicBezTo>
                    <a:pt x="1153282" y="1871483"/>
                    <a:pt x="1172382" y="1861816"/>
                    <a:pt x="1171018" y="1850716"/>
                  </a:cubicBezTo>
                  <a:cubicBezTo>
                    <a:pt x="1169199" y="1839617"/>
                    <a:pt x="1153282" y="1839617"/>
                    <a:pt x="1137365" y="1830129"/>
                  </a:cubicBezTo>
                  <a:cubicBezTo>
                    <a:pt x="1121448" y="1820462"/>
                    <a:pt x="1104167" y="1825295"/>
                    <a:pt x="1088251" y="1817419"/>
                  </a:cubicBezTo>
                  <a:cubicBezTo>
                    <a:pt x="1074153" y="1809363"/>
                    <a:pt x="1042319" y="1814196"/>
                    <a:pt x="1042319" y="1809363"/>
                  </a:cubicBezTo>
                  <a:cubicBezTo>
                    <a:pt x="1042319" y="1803097"/>
                    <a:pt x="1021400" y="1785553"/>
                    <a:pt x="1016853" y="1777676"/>
                  </a:cubicBezTo>
                  <a:cubicBezTo>
                    <a:pt x="1014124" y="1773737"/>
                    <a:pt x="1010031" y="1772305"/>
                    <a:pt x="1005484" y="1772305"/>
                  </a:cubicBezTo>
                  <a:cubicBezTo>
                    <a:pt x="998662" y="1772305"/>
                    <a:pt x="990476" y="1775528"/>
                    <a:pt x="985019" y="1779287"/>
                  </a:cubicBezTo>
                  <a:cubicBezTo>
                    <a:pt x="980472" y="1783942"/>
                    <a:pt x="974105" y="1786448"/>
                    <a:pt x="967738" y="1786448"/>
                  </a:cubicBezTo>
                  <a:cubicBezTo>
                    <a:pt x="963190" y="1786448"/>
                    <a:pt x="958643" y="1785016"/>
                    <a:pt x="955005" y="1782509"/>
                  </a:cubicBezTo>
                  <a:cubicBezTo>
                    <a:pt x="946819" y="1777139"/>
                    <a:pt x="939088" y="1768546"/>
                    <a:pt x="931812" y="1768546"/>
                  </a:cubicBezTo>
                  <a:cubicBezTo>
                    <a:pt x="930447" y="1768546"/>
                    <a:pt x="929083" y="1768904"/>
                    <a:pt x="927719" y="1769799"/>
                  </a:cubicBezTo>
                  <a:cubicBezTo>
                    <a:pt x="924990" y="1770515"/>
                    <a:pt x="921807" y="1771052"/>
                    <a:pt x="919078" y="1771052"/>
                  </a:cubicBezTo>
                  <a:cubicBezTo>
                    <a:pt x="910438" y="1771052"/>
                    <a:pt x="902252" y="1767472"/>
                    <a:pt x="905435" y="1757089"/>
                  </a:cubicBezTo>
                  <a:cubicBezTo>
                    <a:pt x="908619" y="1744378"/>
                    <a:pt x="888154" y="1715735"/>
                    <a:pt x="879969" y="1710901"/>
                  </a:cubicBezTo>
                  <a:cubicBezTo>
                    <a:pt x="870419" y="1707858"/>
                    <a:pt x="843588" y="1714124"/>
                    <a:pt x="837221" y="1701413"/>
                  </a:cubicBezTo>
                  <a:cubicBezTo>
                    <a:pt x="830854" y="1688703"/>
                    <a:pt x="819940" y="1677603"/>
                    <a:pt x="824487" y="1668115"/>
                  </a:cubicBezTo>
                  <a:cubicBezTo>
                    <a:pt x="827671" y="1652182"/>
                    <a:pt x="824487" y="1636250"/>
                    <a:pt x="816756" y="1623539"/>
                  </a:cubicBezTo>
                  <a:cubicBezTo>
                    <a:pt x="813118" y="1617452"/>
                    <a:pt x="801749" y="1615125"/>
                    <a:pt x="791290" y="1615125"/>
                  </a:cubicBezTo>
                  <a:cubicBezTo>
                    <a:pt x="782649" y="1615125"/>
                    <a:pt x="774009" y="1616736"/>
                    <a:pt x="770371" y="1618705"/>
                  </a:cubicBezTo>
                  <a:cubicBezTo>
                    <a:pt x="769006" y="1619422"/>
                    <a:pt x="766732" y="1619601"/>
                    <a:pt x="764459" y="1619601"/>
                  </a:cubicBezTo>
                  <a:cubicBezTo>
                    <a:pt x="757182" y="1619601"/>
                    <a:pt x="747632" y="1617273"/>
                    <a:pt x="739901" y="1617273"/>
                  </a:cubicBezTo>
                  <a:cubicBezTo>
                    <a:pt x="737173" y="1617273"/>
                    <a:pt x="734444" y="1617631"/>
                    <a:pt x="732170" y="1618705"/>
                  </a:cubicBezTo>
                  <a:cubicBezTo>
                    <a:pt x="723075" y="1625150"/>
                    <a:pt x="718073" y="1634638"/>
                    <a:pt x="705339" y="1634638"/>
                  </a:cubicBezTo>
                  <a:cubicBezTo>
                    <a:pt x="692606" y="1634638"/>
                    <a:pt x="688058" y="1631595"/>
                    <a:pt x="681692" y="1602952"/>
                  </a:cubicBezTo>
                  <a:cubicBezTo>
                    <a:pt x="675325" y="1572697"/>
                    <a:pt x="663956" y="1556943"/>
                    <a:pt x="672141" y="1547276"/>
                  </a:cubicBezTo>
                  <a:cubicBezTo>
                    <a:pt x="673506" y="1545486"/>
                    <a:pt x="675325" y="1544770"/>
                    <a:pt x="678053" y="1544770"/>
                  </a:cubicBezTo>
                  <a:cubicBezTo>
                    <a:pt x="686239" y="1544770"/>
                    <a:pt x="698973" y="1554437"/>
                    <a:pt x="708977" y="1554437"/>
                  </a:cubicBezTo>
                  <a:cubicBezTo>
                    <a:pt x="710342" y="1554437"/>
                    <a:pt x="712161" y="1554258"/>
                    <a:pt x="713525" y="1553721"/>
                  </a:cubicBezTo>
                  <a:cubicBezTo>
                    <a:pt x="724439" y="1548887"/>
                    <a:pt x="745358" y="1537788"/>
                    <a:pt x="741720" y="1526689"/>
                  </a:cubicBezTo>
                  <a:cubicBezTo>
                    <a:pt x="735354" y="1512367"/>
                    <a:pt x="724439" y="1501268"/>
                    <a:pt x="710342" y="1496434"/>
                  </a:cubicBezTo>
                  <a:cubicBezTo>
                    <a:pt x="700792" y="1493391"/>
                    <a:pt x="694425" y="1469402"/>
                    <a:pt x="676689" y="1463136"/>
                  </a:cubicBezTo>
                  <a:cubicBezTo>
                    <a:pt x="660772" y="1456692"/>
                    <a:pt x="663956" y="1436104"/>
                    <a:pt x="649858" y="1426616"/>
                  </a:cubicBezTo>
                  <a:cubicBezTo>
                    <a:pt x="637125" y="1417128"/>
                    <a:pt x="644856" y="1397973"/>
                    <a:pt x="643491" y="1383651"/>
                  </a:cubicBezTo>
                  <a:cubicBezTo>
                    <a:pt x="643491" y="1369330"/>
                    <a:pt x="646675" y="1347131"/>
                    <a:pt x="638489" y="1343909"/>
                  </a:cubicBezTo>
                  <a:cubicBezTo>
                    <a:pt x="632122" y="1339970"/>
                    <a:pt x="608020" y="1326723"/>
                    <a:pt x="592103" y="1326723"/>
                  </a:cubicBezTo>
                  <a:cubicBezTo>
                    <a:pt x="589374" y="1326723"/>
                    <a:pt x="586646" y="1327081"/>
                    <a:pt x="584827" y="1328155"/>
                  </a:cubicBezTo>
                  <a:cubicBezTo>
                    <a:pt x="577551" y="1331735"/>
                    <a:pt x="570729" y="1334779"/>
                    <a:pt x="565272" y="1334779"/>
                  </a:cubicBezTo>
                  <a:cubicBezTo>
                    <a:pt x="560724" y="1334779"/>
                    <a:pt x="557086" y="1332988"/>
                    <a:pt x="554358" y="1328155"/>
                  </a:cubicBezTo>
                  <a:cubicBezTo>
                    <a:pt x="550719" y="1318309"/>
                    <a:pt x="542079" y="1312222"/>
                    <a:pt x="533438" y="1312222"/>
                  </a:cubicBezTo>
                  <a:cubicBezTo>
                    <a:pt x="531165" y="1312222"/>
                    <a:pt x="528436" y="1312759"/>
                    <a:pt x="525707" y="1313833"/>
                  </a:cubicBezTo>
                  <a:cubicBezTo>
                    <a:pt x="523434" y="1314549"/>
                    <a:pt x="521160" y="1314728"/>
                    <a:pt x="518431" y="1314728"/>
                  </a:cubicBezTo>
                  <a:cubicBezTo>
                    <a:pt x="509336" y="1314728"/>
                    <a:pt x="500241" y="1310432"/>
                    <a:pt x="493874" y="1304166"/>
                  </a:cubicBezTo>
                  <a:cubicBezTo>
                    <a:pt x="487507" y="1297900"/>
                    <a:pt x="487507" y="1272479"/>
                    <a:pt x="479776" y="1262991"/>
                  </a:cubicBezTo>
                  <a:cubicBezTo>
                    <a:pt x="470226" y="1253503"/>
                    <a:pt x="457493" y="1239182"/>
                    <a:pt x="462495" y="1229514"/>
                  </a:cubicBezTo>
                  <a:cubicBezTo>
                    <a:pt x="465679" y="1218415"/>
                    <a:pt x="463860" y="1205705"/>
                    <a:pt x="456129" y="1196217"/>
                  </a:cubicBezTo>
                  <a:cubicBezTo>
                    <a:pt x="444759" y="1185117"/>
                    <a:pt x="440212" y="1170796"/>
                    <a:pt x="447943" y="1164530"/>
                  </a:cubicBezTo>
                  <a:cubicBezTo>
                    <a:pt x="456129" y="1158085"/>
                    <a:pt x="472045" y="1158085"/>
                    <a:pt x="462495" y="1145375"/>
                  </a:cubicBezTo>
                  <a:cubicBezTo>
                    <a:pt x="454310" y="1135887"/>
                    <a:pt x="451126" y="1124787"/>
                    <a:pt x="449762" y="1113509"/>
                  </a:cubicBezTo>
                  <a:cubicBezTo>
                    <a:pt x="447943" y="1102589"/>
                    <a:pt x="446579" y="1091310"/>
                    <a:pt x="446579" y="1078600"/>
                  </a:cubicBezTo>
                  <a:cubicBezTo>
                    <a:pt x="447943" y="1069112"/>
                    <a:pt x="459312" y="1065889"/>
                    <a:pt x="465679" y="1048524"/>
                  </a:cubicBezTo>
                  <a:cubicBezTo>
                    <a:pt x="473410" y="1032592"/>
                    <a:pt x="490691" y="1029369"/>
                    <a:pt x="478412" y="1008782"/>
                  </a:cubicBezTo>
                  <a:cubicBezTo>
                    <a:pt x="486143" y="1002337"/>
                    <a:pt x="482960" y="994460"/>
                    <a:pt x="506607" y="986583"/>
                  </a:cubicBezTo>
                  <a:cubicBezTo>
                    <a:pt x="533893" y="976558"/>
                    <a:pt x="540715" y="965280"/>
                    <a:pt x="555267" y="965280"/>
                  </a:cubicBezTo>
                  <a:cubicBezTo>
                    <a:pt x="557086" y="965280"/>
                    <a:pt x="558905" y="965638"/>
                    <a:pt x="560724" y="965817"/>
                  </a:cubicBezTo>
                  <a:cubicBezTo>
                    <a:pt x="568910" y="967607"/>
                    <a:pt x="575732" y="968860"/>
                    <a:pt x="581189" y="968860"/>
                  </a:cubicBezTo>
                  <a:cubicBezTo>
                    <a:pt x="590284" y="968860"/>
                    <a:pt x="594377" y="965817"/>
                    <a:pt x="589374" y="957940"/>
                  </a:cubicBezTo>
                  <a:cubicBezTo>
                    <a:pt x="585736" y="953464"/>
                    <a:pt x="578915" y="952927"/>
                    <a:pt x="571639" y="952927"/>
                  </a:cubicBezTo>
                  <a:cubicBezTo>
                    <a:pt x="568001" y="952927"/>
                    <a:pt x="564362" y="953106"/>
                    <a:pt x="560724" y="953106"/>
                  </a:cubicBezTo>
                  <a:cubicBezTo>
                    <a:pt x="552084" y="953106"/>
                    <a:pt x="543898" y="952211"/>
                    <a:pt x="538441" y="946841"/>
                  </a:cubicBezTo>
                  <a:cubicBezTo>
                    <a:pt x="525707" y="936636"/>
                    <a:pt x="516612" y="907814"/>
                    <a:pt x="505243" y="907814"/>
                  </a:cubicBezTo>
                  <a:cubicBezTo>
                    <a:pt x="504334" y="907814"/>
                    <a:pt x="502969" y="908172"/>
                    <a:pt x="502060" y="908709"/>
                  </a:cubicBezTo>
                  <a:cubicBezTo>
                    <a:pt x="493874" y="911932"/>
                    <a:pt x="486143" y="914975"/>
                    <a:pt x="478412" y="918197"/>
                  </a:cubicBezTo>
                  <a:cubicBezTo>
                    <a:pt x="486143" y="905487"/>
                    <a:pt x="495693" y="892776"/>
                    <a:pt x="505243" y="881677"/>
                  </a:cubicBezTo>
                  <a:cubicBezTo>
                    <a:pt x="528891" y="856256"/>
                    <a:pt x="579824" y="838712"/>
                    <a:pt x="594377" y="808637"/>
                  </a:cubicBezTo>
                  <a:cubicBezTo>
                    <a:pt x="607110" y="776771"/>
                    <a:pt x="668958" y="751350"/>
                    <a:pt x="678508" y="724318"/>
                  </a:cubicBezTo>
                  <a:cubicBezTo>
                    <a:pt x="683056" y="710175"/>
                    <a:pt x="684875" y="702119"/>
                    <a:pt x="663956" y="676698"/>
                  </a:cubicBezTo>
                  <a:cubicBezTo>
                    <a:pt x="641672" y="649666"/>
                    <a:pt x="592558" y="632301"/>
                    <a:pt x="591193" y="617980"/>
                  </a:cubicBezTo>
                  <a:cubicBezTo>
                    <a:pt x="589374" y="605269"/>
                    <a:pt x="627575" y="602047"/>
                    <a:pt x="625756" y="584682"/>
                  </a:cubicBezTo>
                  <a:cubicBezTo>
                    <a:pt x="624391" y="567138"/>
                    <a:pt x="603927" y="568749"/>
                    <a:pt x="595741" y="554427"/>
                  </a:cubicBezTo>
                  <a:cubicBezTo>
                    <a:pt x="586191" y="540106"/>
                    <a:pt x="605291" y="532050"/>
                    <a:pt x="603927" y="524173"/>
                  </a:cubicBezTo>
                  <a:cubicBezTo>
                    <a:pt x="602108" y="516296"/>
                    <a:pt x="576641" y="513073"/>
                    <a:pt x="575277" y="503585"/>
                  </a:cubicBezTo>
                  <a:cubicBezTo>
                    <a:pt x="573458" y="495529"/>
                    <a:pt x="592558" y="497141"/>
                    <a:pt x="589374" y="486041"/>
                  </a:cubicBezTo>
                  <a:cubicBezTo>
                    <a:pt x="584827" y="476553"/>
                    <a:pt x="568910" y="455787"/>
                    <a:pt x="579824" y="441644"/>
                  </a:cubicBezTo>
                  <a:cubicBezTo>
                    <a:pt x="592558" y="425711"/>
                    <a:pt x="618025" y="441644"/>
                    <a:pt x="598924" y="406735"/>
                  </a:cubicBezTo>
                  <a:cubicBezTo>
                    <a:pt x="579824" y="371647"/>
                    <a:pt x="551174" y="327250"/>
                    <a:pt x="544808" y="316151"/>
                  </a:cubicBezTo>
                  <a:cubicBezTo>
                    <a:pt x="537077" y="306484"/>
                    <a:pt x="551174" y="289119"/>
                    <a:pt x="560724" y="281242"/>
                  </a:cubicBezTo>
                  <a:cubicBezTo>
                    <a:pt x="572093" y="274797"/>
                    <a:pt x="597560" y="247765"/>
                    <a:pt x="597560" y="238277"/>
                  </a:cubicBezTo>
                  <a:cubicBezTo>
                    <a:pt x="597560" y="227177"/>
                    <a:pt x="565727" y="200145"/>
                    <a:pt x="556177" y="193879"/>
                  </a:cubicBezTo>
                  <a:cubicBezTo>
                    <a:pt x="547991" y="189046"/>
                    <a:pt x="528891" y="190657"/>
                    <a:pt x="521160" y="173113"/>
                  </a:cubicBezTo>
                  <a:cubicBezTo>
                    <a:pt x="511610" y="155748"/>
                    <a:pt x="503879" y="150915"/>
                    <a:pt x="511610" y="139815"/>
                  </a:cubicBezTo>
                  <a:cubicBezTo>
                    <a:pt x="517976" y="130327"/>
                    <a:pt x="521160" y="119228"/>
                    <a:pt x="521160" y="107950"/>
                  </a:cubicBezTo>
                  <a:cubicBezTo>
                    <a:pt x="521160" y="98461"/>
                    <a:pt x="538441" y="106338"/>
                    <a:pt x="543443" y="90585"/>
                  </a:cubicBezTo>
                  <a:cubicBezTo>
                    <a:pt x="547991" y="73040"/>
                    <a:pt x="563908" y="58719"/>
                    <a:pt x="583008" y="55496"/>
                  </a:cubicBezTo>
                  <a:cubicBezTo>
                    <a:pt x="598015" y="55496"/>
                    <a:pt x="614386" y="33119"/>
                    <a:pt x="626665" y="33119"/>
                  </a:cubicBezTo>
                  <a:cubicBezTo>
                    <a:pt x="627575" y="33119"/>
                    <a:pt x="628484" y="33119"/>
                    <a:pt x="628939" y="33298"/>
                  </a:cubicBezTo>
                  <a:cubicBezTo>
                    <a:pt x="631667" y="34014"/>
                    <a:pt x="634396" y="34372"/>
                    <a:pt x="637125" y="34372"/>
                  </a:cubicBezTo>
                  <a:cubicBezTo>
                    <a:pt x="646675" y="34372"/>
                    <a:pt x="655315" y="28822"/>
                    <a:pt x="659408" y="11099"/>
                  </a:cubicBezTo>
                  <a:cubicBezTo>
                    <a:pt x="660772" y="12710"/>
                    <a:pt x="660772" y="14322"/>
                    <a:pt x="662591" y="14322"/>
                  </a:cubicBezTo>
                  <a:cubicBezTo>
                    <a:pt x="669413" y="20408"/>
                    <a:pt x="678508" y="24705"/>
                    <a:pt x="685784" y="24705"/>
                  </a:cubicBezTo>
                  <a:cubicBezTo>
                    <a:pt x="691696" y="24705"/>
                    <a:pt x="696244" y="22199"/>
                    <a:pt x="697608" y="15933"/>
                  </a:cubicBezTo>
                  <a:cubicBezTo>
                    <a:pt x="700337" y="7698"/>
                    <a:pt x="707158" y="0"/>
                    <a:pt x="717163"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39" name="Google Shape;2039;p135"/>
            <p:cNvSpPr/>
            <p:nvPr/>
          </p:nvSpPr>
          <p:spPr>
            <a:xfrm>
              <a:off x="5179119" y="4951874"/>
              <a:ext cx="1003694" cy="1138280"/>
            </a:xfrm>
            <a:custGeom>
              <a:avLst/>
              <a:gdLst/>
              <a:ahLst/>
              <a:cxnLst/>
              <a:rect l="l" t="t" r="r" b="b"/>
              <a:pathLst>
                <a:path w="21378" h="21600" extrusionOk="0">
                  <a:moveTo>
                    <a:pt x="4809" y="12735"/>
                  </a:moveTo>
                  <a:cubicBezTo>
                    <a:pt x="4542" y="12735"/>
                    <a:pt x="4272" y="12807"/>
                    <a:pt x="4076" y="12967"/>
                  </a:cubicBezTo>
                  <a:cubicBezTo>
                    <a:pt x="3866" y="13125"/>
                    <a:pt x="3665" y="13165"/>
                    <a:pt x="3485" y="13165"/>
                  </a:cubicBezTo>
                  <a:cubicBezTo>
                    <a:pt x="3306" y="13165"/>
                    <a:pt x="3147" y="13125"/>
                    <a:pt x="3015" y="13125"/>
                  </a:cubicBezTo>
                  <a:cubicBezTo>
                    <a:pt x="2894" y="13125"/>
                    <a:pt x="2795" y="13158"/>
                    <a:pt x="2731" y="13291"/>
                  </a:cubicBezTo>
                  <a:cubicBezTo>
                    <a:pt x="2419" y="13752"/>
                    <a:pt x="3663" y="14489"/>
                    <a:pt x="3405" y="15460"/>
                  </a:cubicBezTo>
                  <a:cubicBezTo>
                    <a:pt x="3192" y="16292"/>
                    <a:pt x="3431" y="17277"/>
                    <a:pt x="3866" y="17277"/>
                  </a:cubicBezTo>
                  <a:cubicBezTo>
                    <a:pt x="3963" y="17277"/>
                    <a:pt x="4069" y="17229"/>
                    <a:pt x="4180" y="17121"/>
                  </a:cubicBezTo>
                  <a:cubicBezTo>
                    <a:pt x="4802" y="16567"/>
                    <a:pt x="5114" y="16843"/>
                    <a:pt x="5475" y="16382"/>
                  </a:cubicBezTo>
                  <a:cubicBezTo>
                    <a:pt x="5839" y="15967"/>
                    <a:pt x="5527" y="14352"/>
                    <a:pt x="5787" y="13613"/>
                  </a:cubicBezTo>
                  <a:cubicBezTo>
                    <a:pt x="5965" y="13076"/>
                    <a:pt x="5388" y="12735"/>
                    <a:pt x="4809" y="12735"/>
                  </a:cubicBezTo>
                  <a:close/>
                  <a:moveTo>
                    <a:pt x="10344" y="0"/>
                  </a:moveTo>
                  <a:cubicBezTo>
                    <a:pt x="10188" y="0"/>
                    <a:pt x="9049" y="0"/>
                    <a:pt x="8843" y="185"/>
                  </a:cubicBezTo>
                  <a:cubicBezTo>
                    <a:pt x="8676" y="335"/>
                    <a:pt x="8236" y="604"/>
                    <a:pt x="7881" y="604"/>
                  </a:cubicBezTo>
                  <a:cubicBezTo>
                    <a:pt x="7799" y="604"/>
                    <a:pt x="7721" y="590"/>
                    <a:pt x="7652" y="554"/>
                  </a:cubicBezTo>
                  <a:lnTo>
                    <a:pt x="7444" y="415"/>
                  </a:lnTo>
                  <a:lnTo>
                    <a:pt x="7080" y="739"/>
                  </a:lnTo>
                  <a:cubicBezTo>
                    <a:pt x="7080" y="739"/>
                    <a:pt x="7031" y="1154"/>
                    <a:pt x="6823" y="1154"/>
                  </a:cubicBezTo>
                  <a:cubicBezTo>
                    <a:pt x="6693" y="1154"/>
                    <a:pt x="6551" y="1108"/>
                    <a:pt x="6440" y="1108"/>
                  </a:cubicBezTo>
                  <a:cubicBezTo>
                    <a:pt x="6331" y="1108"/>
                    <a:pt x="6253" y="1154"/>
                    <a:pt x="6253" y="1339"/>
                  </a:cubicBezTo>
                  <a:cubicBezTo>
                    <a:pt x="6253" y="1543"/>
                    <a:pt x="6062" y="1605"/>
                    <a:pt x="5849" y="1605"/>
                  </a:cubicBezTo>
                  <a:cubicBezTo>
                    <a:pt x="5676" y="1605"/>
                    <a:pt x="5487" y="1565"/>
                    <a:pt x="5371" y="1522"/>
                  </a:cubicBezTo>
                  <a:cubicBezTo>
                    <a:pt x="5334" y="1518"/>
                    <a:pt x="5293" y="1514"/>
                    <a:pt x="5251" y="1514"/>
                  </a:cubicBezTo>
                  <a:cubicBezTo>
                    <a:pt x="4974" y="1514"/>
                    <a:pt x="4698" y="1651"/>
                    <a:pt x="4698" y="1893"/>
                  </a:cubicBezTo>
                  <a:cubicBezTo>
                    <a:pt x="4698" y="2148"/>
                    <a:pt x="4667" y="2603"/>
                    <a:pt x="4450" y="2603"/>
                  </a:cubicBezTo>
                  <a:cubicBezTo>
                    <a:pt x="4391" y="2603"/>
                    <a:pt x="4320" y="2571"/>
                    <a:pt x="4232" y="2493"/>
                  </a:cubicBezTo>
                  <a:cubicBezTo>
                    <a:pt x="3788" y="2184"/>
                    <a:pt x="3344" y="1333"/>
                    <a:pt x="3169" y="1333"/>
                  </a:cubicBezTo>
                  <a:cubicBezTo>
                    <a:pt x="3159" y="1333"/>
                    <a:pt x="3152" y="1335"/>
                    <a:pt x="3145" y="1339"/>
                  </a:cubicBezTo>
                  <a:cubicBezTo>
                    <a:pt x="2989" y="1476"/>
                    <a:pt x="2575" y="2584"/>
                    <a:pt x="2211" y="2584"/>
                  </a:cubicBezTo>
                  <a:cubicBezTo>
                    <a:pt x="1954" y="2584"/>
                    <a:pt x="1176" y="2630"/>
                    <a:pt x="607" y="2676"/>
                  </a:cubicBezTo>
                  <a:cubicBezTo>
                    <a:pt x="451" y="3137"/>
                    <a:pt x="607" y="3369"/>
                    <a:pt x="815" y="3508"/>
                  </a:cubicBezTo>
                  <a:cubicBezTo>
                    <a:pt x="1020" y="3599"/>
                    <a:pt x="711" y="4062"/>
                    <a:pt x="451" y="4199"/>
                  </a:cubicBezTo>
                  <a:cubicBezTo>
                    <a:pt x="193" y="4291"/>
                    <a:pt x="-171" y="4199"/>
                    <a:pt x="89" y="4616"/>
                  </a:cubicBezTo>
                  <a:cubicBezTo>
                    <a:pt x="349" y="5030"/>
                    <a:pt x="919" y="5077"/>
                    <a:pt x="607" y="5492"/>
                  </a:cubicBezTo>
                  <a:cubicBezTo>
                    <a:pt x="349" y="5814"/>
                    <a:pt x="555" y="6277"/>
                    <a:pt x="1020" y="6321"/>
                  </a:cubicBezTo>
                  <a:cubicBezTo>
                    <a:pt x="1436" y="6368"/>
                    <a:pt x="2058" y="6277"/>
                    <a:pt x="1902" y="6599"/>
                  </a:cubicBezTo>
                  <a:cubicBezTo>
                    <a:pt x="1798" y="6784"/>
                    <a:pt x="1746" y="6968"/>
                    <a:pt x="1694" y="7153"/>
                  </a:cubicBezTo>
                  <a:cubicBezTo>
                    <a:pt x="2006" y="7107"/>
                    <a:pt x="2315" y="7014"/>
                    <a:pt x="2575" y="6921"/>
                  </a:cubicBezTo>
                  <a:cubicBezTo>
                    <a:pt x="3197" y="6646"/>
                    <a:pt x="2937" y="6138"/>
                    <a:pt x="3871" y="5906"/>
                  </a:cubicBezTo>
                  <a:cubicBezTo>
                    <a:pt x="4017" y="5866"/>
                    <a:pt x="4171" y="5847"/>
                    <a:pt x="4329" y="5847"/>
                  </a:cubicBezTo>
                  <a:cubicBezTo>
                    <a:pt x="5220" y="5847"/>
                    <a:pt x="6203" y="6452"/>
                    <a:pt x="6511" y="6921"/>
                  </a:cubicBezTo>
                  <a:cubicBezTo>
                    <a:pt x="6927" y="7475"/>
                    <a:pt x="7031" y="7521"/>
                    <a:pt x="7080" y="7936"/>
                  </a:cubicBezTo>
                  <a:cubicBezTo>
                    <a:pt x="7340" y="8814"/>
                    <a:pt x="8014" y="9598"/>
                    <a:pt x="8945" y="10015"/>
                  </a:cubicBezTo>
                  <a:cubicBezTo>
                    <a:pt x="10240" y="10844"/>
                    <a:pt x="10758" y="11722"/>
                    <a:pt x="11483" y="12044"/>
                  </a:cubicBezTo>
                  <a:cubicBezTo>
                    <a:pt x="12157" y="12367"/>
                    <a:pt x="12883" y="12320"/>
                    <a:pt x="13296" y="12737"/>
                  </a:cubicBezTo>
                  <a:cubicBezTo>
                    <a:pt x="13712" y="13198"/>
                    <a:pt x="14282" y="13521"/>
                    <a:pt x="14903" y="13752"/>
                  </a:cubicBezTo>
                  <a:cubicBezTo>
                    <a:pt x="15577" y="14028"/>
                    <a:pt x="15627" y="14674"/>
                    <a:pt x="16199" y="14767"/>
                  </a:cubicBezTo>
                  <a:cubicBezTo>
                    <a:pt x="16820" y="14860"/>
                    <a:pt x="16404" y="15367"/>
                    <a:pt x="16820" y="15782"/>
                  </a:cubicBezTo>
                  <a:cubicBezTo>
                    <a:pt x="17234" y="16336"/>
                    <a:pt x="17286" y="17075"/>
                    <a:pt x="16922" y="17629"/>
                  </a:cubicBezTo>
                  <a:cubicBezTo>
                    <a:pt x="16508" y="18136"/>
                    <a:pt x="16716" y="19012"/>
                    <a:pt x="16974" y="19012"/>
                  </a:cubicBezTo>
                  <a:cubicBezTo>
                    <a:pt x="17286" y="19012"/>
                    <a:pt x="17855" y="18090"/>
                    <a:pt x="17907" y="17582"/>
                  </a:cubicBezTo>
                  <a:cubicBezTo>
                    <a:pt x="18011" y="17075"/>
                    <a:pt x="18581" y="17121"/>
                    <a:pt x="18995" y="16567"/>
                  </a:cubicBezTo>
                  <a:cubicBezTo>
                    <a:pt x="19408" y="16060"/>
                    <a:pt x="18373" y="15921"/>
                    <a:pt x="18165" y="15228"/>
                  </a:cubicBezTo>
                  <a:cubicBezTo>
                    <a:pt x="18016" y="14727"/>
                    <a:pt x="18520" y="14272"/>
                    <a:pt x="19162" y="14272"/>
                  </a:cubicBezTo>
                  <a:cubicBezTo>
                    <a:pt x="19406" y="14272"/>
                    <a:pt x="19671" y="14338"/>
                    <a:pt x="19926" y="14489"/>
                  </a:cubicBezTo>
                  <a:cubicBezTo>
                    <a:pt x="20495" y="14811"/>
                    <a:pt x="20876" y="15068"/>
                    <a:pt x="21103" y="15068"/>
                  </a:cubicBezTo>
                  <a:cubicBezTo>
                    <a:pt x="21268" y="15068"/>
                    <a:pt x="21356" y="14931"/>
                    <a:pt x="21377" y="14582"/>
                  </a:cubicBezTo>
                  <a:cubicBezTo>
                    <a:pt x="21429" y="13706"/>
                    <a:pt x="18373" y="12552"/>
                    <a:pt x="17647" y="12137"/>
                  </a:cubicBezTo>
                  <a:cubicBezTo>
                    <a:pt x="16945" y="11779"/>
                    <a:pt x="17359" y="11120"/>
                    <a:pt x="16402" y="11120"/>
                  </a:cubicBezTo>
                  <a:cubicBezTo>
                    <a:pt x="16369" y="11120"/>
                    <a:pt x="16336" y="11120"/>
                    <a:pt x="16300" y="11122"/>
                  </a:cubicBezTo>
                  <a:cubicBezTo>
                    <a:pt x="16281" y="11122"/>
                    <a:pt x="16262" y="11122"/>
                    <a:pt x="16241" y="11122"/>
                  </a:cubicBezTo>
                  <a:cubicBezTo>
                    <a:pt x="15114" y="11122"/>
                    <a:pt x="13755" y="9850"/>
                    <a:pt x="13348" y="8400"/>
                  </a:cubicBezTo>
                  <a:cubicBezTo>
                    <a:pt x="12935" y="6875"/>
                    <a:pt x="11174" y="6831"/>
                    <a:pt x="10758" y="5906"/>
                  </a:cubicBezTo>
                  <a:cubicBezTo>
                    <a:pt x="10292" y="5030"/>
                    <a:pt x="11174" y="4938"/>
                    <a:pt x="10758" y="4199"/>
                  </a:cubicBezTo>
                  <a:cubicBezTo>
                    <a:pt x="10500" y="3784"/>
                    <a:pt x="11018" y="3415"/>
                    <a:pt x="11587" y="3230"/>
                  </a:cubicBezTo>
                  <a:cubicBezTo>
                    <a:pt x="11535" y="2447"/>
                    <a:pt x="11535" y="1661"/>
                    <a:pt x="11639" y="922"/>
                  </a:cubicBezTo>
                  <a:cubicBezTo>
                    <a:pt x="11330" y="876"/>
                    <a:pt x="11018" y="832"/>
                    <a:pt x="10708" y="739"/>
                  </a:cubicBezTo>
                  <a:cubicBezTo>
                    <a:pt x="10500" y="600"/>
                    <a:pt x="10448" y="0"/>
                    <a:pt x="10344" y="0"/>
                  </a:cubicBezTo>
                  <a:close/>
                  <a:moveTo>
                    <a:pt x="15660" y="18637"/>
                  </a:moveTo>
                  <a:cubicBezTo>
                    <a:pt x="15433" y="18637"/>
                    <a:pt x="15149" y="18665"/>
                    <a:pt x="14799" y="18736"/>
                  </a:cubicBezTo>
                  <a:cubicBezTo>
                    <a:pt x="14183" y="18861"/>
                    <a:pt x="13764" y="18945"/>
                    <a:pt x="13403" y="18945"/>
                  </a:cubicBezTo>
                  <a:cubicBezTo>
                    <a:pt x="13095" y="18945"/>
                    <a:pt x="12828" y="18884"/>
                    <a:pt x="12521" y="18736"/>
                  </a:cubicBezTo>
                  <a:cubicBezTo>
                    <a:pt x="12386" y="18671"/>
                    <a:pt x="12235" y="18644"/>
                    <a:pt x="12084" y="18644"/>
                  </a:cubicBezTo>
                  <a:cubicBezTo>
                    <a:pt x="11464" y="18644"/>
                    <a:pt x="10800" y="19094"/>
                    <a:pt x="10966" y="19427"/>
                  </a:cubicBezTo>
                  <a:cubicBezTo>
                    <a:pt x="11070" y="19705"/>
                    <a:pt x="11483" y="20073"/>
                    <a:pt x="12883" y="20398"/>
                  </a:cubicBezTo>
                  <a:cubicBezTo>
                    <a:pt x="14282" y="20720"/>
                    <a:pt x="14435" y="21596"/>
                    <a:pt x="15005" y="21596"/>
                  </a:cubicBezTo>
                  <a:cubicBezTo>
                    <a:pt x="15031" y="21598"/>
                    <a:pt x="15055" y="21600"/>
                    <a:pt x="15076" y="21600"/>
                  </a:cubicBezTo>
                  <a:cubicBezTo>
                    <a:pt x="15584" y="21600"/>
                    <a:pt x="15674" y="21105"/>
                    <a:pt x="15525" y="20442"/>
                  </a:cubicBezTo>
                  <a:cubicBezTo>
                    <a:pt x="15369" y="19798"/>
                    <a:pt x="16199" y="18966"/>
                    <a:pt x="16300" y="18873"/>
                  </a:cubicBezTo>
                  <a:cubicBezTo>
                    <a:pt x="16373" y="18778"/>
                    <a:pt x="16170" y="18637"/>
                    <a:pt x="15660" y="18637"/>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0" name="Google Shape;2040;p135"/>
            <p:cNvSpPr/>
            <p:nvPr/>
          </p:nvSpPr>
          <p:spPr>
            <a:xfrm>
              <a:off x="6182779" y="5370099"/>
              <a:ext cx="104533" cy="145924"/>
            </a:xfrm>
            <a:custGeom>
              <a:avLst/>
              <a:gdLst/>
              <a:ahLst/>
              <a:cxnLst/>
              <a:rect l="l" t="t" r="r" b="b"/>
              <a:pathLst>
                <a:path w="21600" h="21600" extrusionOk="0">
                  <a:moveTo>
                    <a:pt x="8048" y="0"/>
                  </a:moveTo>
                  <a:cubicBezTo>
                    <a:pt x="4517" y="2891"/>
                    <a:pt x="2018" y="6488"/>
                    <a:pt x="1009" y="10085"/>
                  </a:cubicBezTo>
                  <a:cubicBezTo>
                    <a:pt x="1009" y="11531"/>
                    <a:pt x="504" y="12960"/>
                    <a:pt x="0" y="14405"/>
                  </a:cubicBezTo>
                  <a:cubicBezTo>
                    <a:pt x="4013" y="16919"/>
                    <a:pt x="8048" y="19087"/>
                    <a:pt x="12566" y="21239"/>
                  </a:cubicBezTo>
                  <a:lnTo>
                    <a:pt x="13575" y="21600"/>
                  </a:lnTo>
                  <a:cubicBezTo>
                    <a:pt x="14583" y="17280"/>
                    <a:pt x="19101" y="12615"/>
                    <a:pt x="21600" y="12254"/>
                  </a:cubicBezTo>
                  <a:cubicBezTo>
                    <a:pt x="18092" y="8295"/>
                    <a:pt x="12061" y="3252"/>
                    <a:pt x="804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41" name="Google Shape;2041;p135"/>
            <p:cNvSpPr/>
            <p:nvPr/>
          </p:nvSpPr>
          <p:spPr>
            <a:xfrm>
              <a:off x="6209522" y="5046750"/>
              <a:ext cx="354518" cy="454736"/>
            </a:xfrm>
            <a:custGeom>
              <a:avLst/>
              <a:gdLst/>
              <a:ahLst/>
              <a:cxnLst/>
              <a:rect l="l" t="t" r="r" b="b"/>
              <a:pathLst>
                <a:path w="20855" h="21600" extrusionOk="0">
                  <a:moveTo>
                    <a:pt x="5438" y="0"/>
                  </a:moveTo>
                  <a:cubicBezTo>
                    <a:pt x="5438" y="0"/>
                    <a:pt x="2148" y="922"/>
                    <a:pt x="0" y="1502"/>
                  </a:cubicBezTo>
                  <a:cubicBezTo>
                    <a:pt x="144" y="2541"/>
                    <a:pt x="574" y="3811"/>
                    <a:pt x="1430" y="4043"/>
                  </a:cubicBezTo>
                  <a:cubicBezTo>
                    <a:pt x="3003" y="4617"/>
                    <a:pt x="2435" y="6004"/>
                    <a:pt x="3003" y="7163"/>
                  </a:cubicBezTo>
                  <a:cubicBezTo>
                    <a:pt x="3577" y="8317"/>
                    <a:pt x="3434" y="13862"/>
                    <a:pt x="2578" y="13862"/>
                  </a:cubicBezTo>
                  <a:cubicBezTo>
                    <a:pt x="2291" y="13862"/>
                    <a:pt x="1430" y="14553"/>
                    <a:pt x="718" y="15475"/>
                  </a:cubicBezTo>
                  <a:cubicBezTo>
                    <a:pt x="1860" y="16403"/>
                    <a:pt x="3577" y="18132"/>
                    <a:pt x="4719" y="19291"/>
                  </a:cubicBezTo>
                  <a:lnTo>
                    <a:pt x="4863" y="19291"/>
                  </a:lnTo>
                  <a:cubicBezTo>
                    <a:pt x="5868" y="19291"/>
                    <a:pt x="9726" y="21600"/>
                    <a:pt x="9726" y="21600"/>
                  </a:cubicBezTo>
                  <a:cubicBezTo>
                    <a:pt x="9726" y="21600"/>
                    <a:pt x="15020" y="20678"/>
                    <a:pt x="18597" y="20214"/>
                  </a:cubicBezTo>
                  <a:cubicBezTo>
                    <a:pt x="18741" y="19750"/>
                    <a:pt x="18741" y="19407"/>
                    <a:pt x="18741" y="18943"/>
                  </a:cubicBezTo>
                  <a:cubicBezTo>
                    <a:pt x="18597" y="18364"/>
                    <a:pt x="19459" y="17209"/>
                    <a:pt x="20458" y="17209"/>
                  </a:cubicBezTo>
                  <a:cubicBezTo>
                    <a:pt x="21600" y="17209"/>
                    <a:pt x="20027" y="15249"/>
                    <a:pt x="18884" y="14321"/>
                  </a:cubicBezTo>
                  <a:cubicBezTo>
                    <a:pt x="17742" y="13630"/>
                    <a:pt x="17742" y="12244"/>
                    <a:pt x="18884" y="11433"/>
                  </a:cubicBezTo>
                  <a:cubicBezTo>
                    <a:pt x="19883" y="10858"/>
                    <a:pt x="18884" y="10046"/>
                    <a:pt x="18884" y="9124"/>
                  </a:cubicBezTo>
                  <a:cubicBezTo>
                    <a:pt x="18884" y="8201"/>
                    <a:pt x="14021" y="7854"/>
                    <a:pt x="13160" y="7622"/>
                  </a:cubicBezTo>
                  <a:cubicBezTo>
                    <a:pt x="12448" y="7506"/>
                    <a:pt x="13734" y="4965"/>
                    <a:pt x="12448" y="4965"/>
                  </a:cubicBezTo>
                  <a:cubicBezTo>
                    <a:pt x="12383" y="4976"/>
                    <a:pt x="12318" y="4976"/>
                    <a:pt x="12252" y="4976"/>
                  </a:cubicBezTo>
                  <a:cubicBezTo>
                    <a:pt x="11339" y="4976"/>
                    <a:pt x="10594" y="4222"/>
                    <a:pt x="10731" y="3463"/>
                  </a:cubicBezTo>
                  <a:cubicBezTo>
                    <a:pt x="10731" y="2657"/>
                    <a:pt x="8727" y="1502"/>
                    <a:pt x="8871" y="922"/>
                  </a:cubicBezTo>
                  <a:cubicBezTo>
                    <a:pt x="9015" y="922"/>
                    <a:pt x="9015" y="806"/>
                    <a:pt x="9015" y="806"/>
                  </a:cubicBezTo>
                  <a:lnTo>
                    <a:pt x="7585" y="575"/>
                  </a:lnTo>
                  <a:cubicBezTo>
                    <a:pt x="6867" y="459"/>
                    <a:pt x="6149" y="232"/>
                    <a:pt x="5438" y="0"/>
                  </a:cubicBezTo>
                  <a:close/>
                </a:path>
              </a:pathLst>
            </a:custGeom>
            <a:solidFill>
              <a:srgbClr val="D8D8D8"/>
            </a:solidFill>
            <a:ln w="12700" cap="flat" cmpd="sng">
              <a:solidFill>
                <a:srgbClr val="F2F2F2"/>
              </a:solidFill>
              <a:prstDash val="solid"/>
              <a:miter lim="400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043" name="Google Shape;2043;p135"/>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highlight specific countries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044" name="Google Shape;2044;p135"/>
          <p:cNvSpPr txBox="1"/>
          <p:nvPr/>
        </p:nvSpPr>
        <p:spPr>
          <a:xfrm>
            <a:off x="6282184" y="1386898"/>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Item 01</a:t>
            </a:r>
            <a:endParaRPr sz="1400" b="0" i="0" u="none" strike="noStrike" cap="none">
              <a:solidFill>
                <a:schemeClr val="accent3"/>
              </a:solidFill>
              <a:latin typeface="Arial"/>
              <a:ea typeface="Arial"/>
              <a:cs typeface="Arial"/>
              <a:sym typeface="Arial"/>
            </a:endParaRPr>
          </a:p>
        </p:txBody>
      </p:sp>
      <p:sp>
        <p:nvSpPr>
          <p:cNvPr id="2045" name="Google Shape;2045;p135"/>
          <p:cNvSpPr txBox="1"/>
          <p:nvPr/>
        </p:nvSpPr>
        <p:spPr>
          <a:xfrm>
            <a:off x="6282184" y="2494453"/>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Item 02</a:t>
            </a:r>
            <a:endParaRPr sz="1400" b="0" i="0" u="none" strike="noStrike" cap="none">
              <a:solidFill>
                <a:schemeClr val="accent3"/>
              </a:solidFill>
              <a:latin typeface="Arial"/>
              <a:ea typeface="Arial"/>
              <a:cs typeface="Arial"/>
              <a:sym typeface="Arial"/>
            </a:endParaRPr>
          </a:p>
        </p:txBody>
      </p:sp>
      <p:sp>
        <p:nvSpPr>
          <p:cNvPr id="2046" name="Google Shape;2046;p135"/>
          <p:cNvSpPr txBox="1"/>
          <p:nvPr/>
        </p:nvSpPr>
        <p:spPr>
          <a:xfrm>
            <a:off x="6282184" y="1609295"/>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2047" name="Google Shape;2047;p135"/>
          <p:cNvSpPr txBox="1"/>
          <p:nvPr/>
        </p:nvSpPr>
        <p:spPr>
          <a:xfrm>
            <a:off x="6282184" y="2716850"/>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2048" name="Google Shape;2048;p135"/>
          <p:cNvSpPr txBox="1"/>
          <p:nvPr/>
        </p:nvSpPr>
        <p:spPr>
          <a:xfrm>
            <a:off x="6282184" y="3824405"/>
            <a:ext cx="1746011"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900" b="0" i="0" u="none" strike="noStrike" cap="none">
                <a:solidFill>
                  <a:schemeClr val="dk1"/>
                </a:solidFill>
                <a:latin typeface="Arial"/>
                <a:ea typeface="Arial"/>
                <a:cs typeface="Arial"/>
                <a:sym typeface="Arial"/>
              </a:rPr>
              <a:t>Lorem ipsum dolor sit amet, consectetur adipiscing elit. Aliquam pellentesque metus.</a:t>
            </a:r>
            <a:endParaRPr sz="1100"/>
          </a:p>
        </p:txBody>
      </p:sp>
      <p:sp>
        <p:nvSpPr>
          <p:cNvPr id="2049" name="Google Shape;2049;p135"/>
          <p:cNvSpPr txBox="1"/>
          <p:nvPr/>
        </p:nvSpPr>
        <p:spPr>
          <a:xfrm>
            <a:off x="6282184" y="3602008"/>
            <a:ext cx="1463996" cy="186974"/>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 sz="1400" b="1" i="0" u="none" strike="noStrike" cap="none">
                <a:solidFill>
                  <a:schemeClr val="accent3"/>
                </a:solidFill>
                <a:latin typeface="Arial"/>
                <a:ea typeface="Arial"/>
                <a:cs typeface="Arial"/>
                <a:sym typeface="Arial"/>
              </a:rPr>
              <a:t>Item 03</a:t>
            </a:r>
            <a:endParaRPr sz="1400" b="0" i="0" u="none" strike="noStrike" cap="none">
              <a:solidFill>
                <a:schemeClr val="accent3"/>
              </a:solidFill>
              <a:latin typeface="Arial"/>
              <a:ea typeface="Arial"/>
              <a:cs typeface="Arial"/>
              <a:sym typeface="Arial"/>
            </a:endParaRPr>
          </a:p>
        </p:txBody>
      </p:sp>
      <p:sp>
        <p:nvSpPr>
          <p:cNvPr id="2050" name="Google Shape;2050;p135"/>
          <p:cNvSpPr/>
          <p:nvPr/>
        </p:nvSpPr>
        <p:spPr>
          <a:xfrm>
            <a:off x="4373381" y="1484027"/>
            <a:ext cx="1700492" cy="562131"/>
          </a:xfrm>
          <a:custGeom>
            <a:avLst/>
            <a:gdLst/>
            <a:ahLst/>
            <a:cxnLst/>
            <a:rect l="l" t="t" r="r" b="b"/>
            <a:pathLst>
              <a:path w="3810000" h="1300480" extrusionOk="0">
                <a:moveTo>
                  <a:pt x="3810000" y="0"/>
                </a:moveTo>
                <a:lnTo>
                  <a:pt x="0" y="0"/>
                </a:lnTo>
                <a:lnTo>
                  <a:pt x="0" y="130048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2051" name="Google Shape;2051;p135"/>
          <p:cNvSpPr/>
          <p:nvPr/>
        </p:nvSpPr>
        <p:spPr>
          <a:xfrm rot="10800000" flipH="1">
            <a:off x="2467756" y="2571750"/>
            <a:ext cx="3606116" cy="519971"/>
          </a:xfrm>
          <a:custGeom>
            <a:avLst/>
            <a:gdLst/>
            <a:ahLst/>
            <a:cxnLst/>
            <a:rect l="l" t="t" r="r" b="b"/>
            <a:pathLst>
              <a:path w="6027313" h="540912" extrusionOk="0">
                <a:moveTo>
                  <a:pt x="6027313" y="540912"/>
                </a:moveTo>
                <a:lnTo>
                  <a:pt x="0" y="540912"/>
                </a:lnTo>
                <a:lnTo>
                  <a:pt x="0" y="399245"/>
                </a:lnTo>
                <a:lnTo>
                  <a:pt x="0" y="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2052" name="Google Shape;2052;p135"/>
          <p:cNvSpPr/>
          <p:nvPr/>
        </p:nvSpPr>
        <p:spPr>
          <a:xfrm rot="10800000" flipH="1">
            <a:off x="1978702" y="3715685"/>
            <a:ext cx="4095170" cy="601481"/>
          </a:xfrm>
          <a:custGeom>
            <a:avLst/>
            <a:gdLst/>
            <a:ahLst/>
            <a:cxnLst/>
            <a:rect l="l" t="t" r="r" b="b"/>
            <a:pathLst>
              <a:path w="5357612" h="772733" extrusionOk="0">
                <a:moveTo>
                  <a:pt x="5357612" y="772733"/>
                </a:moveTo>
                <a:lnTo>
                  <a:pt x="0" y="772733"/>
                </a:lnTo>
                <a:lnTo>
                  <a:pt x="0" y="0"/>
                </a:lnTo>
              </a:path>
            </a:pathLst>
          </a:custGeom>
          <a:noFill/>
          <a:ln w="19050" cap="flat" cmpd="sng">
            <a:solidFill>
              <a:schemeClr val="accent3"/>
            </a:solidFill>
            <a:prstDash val="solid"/>
            <a:miter lim="800000"/>
            <a:headEnd type="none" w="sm" len="sm"/>
            <a:tailEnd type="oval" w="med" len="med"/>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136"/>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Icons – Coverage</a:t>
            </a:r>
            <a:endParaRPr/>
          </a:p>
        </p:txBody>
      </p:sp>
      <p:sp>
        <p:nvSpPr>
          <p:cNvPr id="2058" name="Google Shape;2058;p136"/>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change the icon color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059" name="Google Shape;2059;p136"/>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72</a:t>
            </a:fld>
            <a:endParaRPr/>
          </a:p>
        </p:txBody>
      </p:sp>
      <p:pic>
        <p:nvPicPr>
          <p:cNvPr id="2060" name="Google Shape;2060;p136"/>
          <p:cNvPicPr preferRelativeResize="0"/>
          <p:nvPr/>
        </p:nvPicPr>
        <p:blipFill rotWithShape="1">
          <a:blip r:embed="rId3">
            <a:alphaModFix/>
          </a:blip>
          <a:srcRect/>
          <a:stretch/>
        </p:blipFill>
        <p:spPr>
          <a:xfrm>
            <a:off x="5585533" y="2429741"/>
            <a:ext cx="441900" cy="395384"/>
          </a:xfrm>
          <a:prstGeom prst="rect">
            <a:avLst/>
          </a:prstGeom>
          <a:noFill/>
          <a:ln>
            <a:noFill/>
          </a:ln>
        </p:spPr>
      </p:pic>
      <p:pic>
        <p:nvPicPr>
          <p:cNvPr id="2061" name="Google Shape;2061;p136"/>
          <p:cNvPicPr preferRelativeResize="0"/>
          <p:nvPr/>
        </p:nvPicPr>
        <p:blipFill rotWithShape="1">
          <a:blip r:embed="rId4">
            <a:alphaModFix/>
          </a:blip>
          <a:srcRect/>
          <a:stretch/>
        </p:blipFill>
        <p:spPr>
          <a:xfrm>
            <a:off x="4362242" y="2522773"/>
            <a:ext cx="441900" cy="209321"/>
          </a:xfrm>
          <a:prstGeom prst="rect">
            <a:avLst/>
          </a:prstGeom>
          <a:noFill/>
          <a:ln>
            <a:noFill/>
          </a:ln>
        </p:spPr>
      </p:pic>
      <p:pic>
        <p:nvPicPr>
          <p:cNvPr id="2062" name="Google Shape;2062;p136"/>
          <p:cNvPicPr preferRelativeResize="0"/>
          <p:nvPr/>
        </p:nvPicPr>
        <p:blipFill rotWithShape="1">
          <a:blip r:embed="rId5">
            <a:alphaModFix/>
          </a:blip>
          <a:srcRect/>
          <a:stretch/>
        </p:blipFill>
        <p:spPr>
          <a:xfrm>
            <a:off x="6843457" y="2406483"/>
            <a:ext cx="348869" cy="441900"/>
          </a:xfrm>
          <a:prstGeom prst="rect">
            <a:avLst/>
          </a:prstGeom>
          <a:noFill/>
          <a:ln>
            <a:noFill/>
          </a:ln>
        </p:spPr>
      </p:pic>
      <p:pic>
        <p:nvPicPr>
          <p:cNvPr id="2063" name="Google Shape;2063;p136"/>
          <p:cNvPicPr preferRelativeResize="0"/>
          <p:nvPr/>
        </p:nvPicPr>
        <p:blipFill rotWithShape="1">
          <a:blip r:embed="rId6">
            <a:alphaModFix/>
          </a:blip>
          <a:srcRect/>
          <a:stretch/>
        </p:blipFill>
        <p:spPr>
          <a:xfrm>
            <a:off x="5555903" y="3625026"/>
            <a:ext cx="501160" cy="342900"/>
          </a:xfrm>
          <a:prstGeom prst="rect">
            <a:avLst/>
          </a:prstGeom>
          <a:noFill/>
          <a:ln>
            <a:noFill/>
          </a:ln>
        </p:spPr>
      </p:pic>
      <p:pic>
        <p:nvPicPr>
          <p:cNvPr id="2064" name="Google Shape;2064;p136"/>
          <p:cNvPicPr preferRelativeResize="0"/>
          <p:nvPr/>
        </p:nvPicPr>
        <p:blipFill rotWithShape="1">
          <a:blip r:embed="rId7">
            <a:alphaModFix/>
          </a:blip>
          <a:srcRect/>
          <a:stretch/>
        </p:blipFill>
        <p:spPr>
          <a:xfrm>
            <a:off x="5597162" y="1290797"/>
            <a:ext cx="418643" cy="441901"/>
          </a:xfrm>
          <a:prstGeom prst="rect">
            <a:avLst/>
          </a:prstGeom>
          <a:noFill/>
          <a:ln>
            <a:noFill/>
          </a:ln>
        </p:spPr>
      </p:pic>
      <p:pic>
        <p:nvPicPr>
          <p:cNvPr id="2065" name="Google Shape;2065;p136"/>
          <p:cNvPicPr preferRelativeResize="0"/>
          <p:nvPr/>
        </p:nvPicPr>
        <p:blipFill rotWithShape="1">
          <a:blip r:embed="rId8">
            <a:alphaModFix/>
          </a:blip>
          <a:srcRect/>
          <a:stretch/>
        </p:blipFill>
        <p:spPr>
          <a:xfrm>
            <a:off x="3279836" y="3570463"/>
            <a:ext cx="389823" cy="411480"/>
          </a:xfrm>
          <a:prstGeom prst="rect">
            <a:avLst/>
          </a:prstGeom>
          <a:noFill/>
          <a:ln>
            <a:noFill/>
          </a:ln>
        </p:spPr>
      </p:pic>
      <p:pic>
        <p:nvPicPr>
          <p:cNvPr id="2066" name="Google Shape;2066;p136"/>
          <p:cNvPicPr preferRelativeResize="0"/>
          <p:nvPr/>
        </p:nvPicPr>
        <p:blipFill rotWithShape="1">
          <a:blip r:embed="rId9">
            <a:alphaModFix/>
          </a:blip>
          <a:srcRect/>
          <a:stretch/>
        </p:blipFill>
        <p:spPr>
          <a:xfrm>
            <a:off x="890538" y="3570463"/>
            <a:ext cx="372291" cy="411480"/>
          </a:xfrm>
          <a:prstGeom prst="rect">
            <a:avLst/>
          </a:prstGeom>
          <a:noFill/>
          <a:ln>
            <a:noFill/>
          </a:ln>
        </p:spPr>
      </p:pic>
      <p:pic>
        <p:nvPicPr>
          <p:cNvPr id="2067" name="Google Shape;2067;p136"/>
          <p:cNvPicPr preferRelativeResize="0"/>
          <p:nvPr/>
        </p:nvPicPr>
        <p:blipFill rotWithShape="1">
          <a:blip r:embed="rId10">
            <a:alphaModFix/>
          </a:blip>
          <a:srcRect/>
          <a:stretch/>
        </p:blipFill>
        <p:spPr>
          <a:xfrm>
            <a:off x="4443645" y="1290797"/>
            <a:ext cx="279095" cy="441900"/>
          </a:xfrm>
          <a:prstGeom prst="rect">
            <a:avLst/>
          </a:prstGeom>
          <a:noFill/>
          <a:ln>
            <a:noFill/>
          </a:ln>
        </p:spPr>
      </p:pic>
      <p:pic>
        <p:nvPicPr>
          <p:cNvPr id="2068" name="Google Shape;2068;p136"/>
          <p:cNvPicPr preferRelativeResize="0"/>
          <p:nvPr/>
        </p:nvPicPr>
        <p:blipFill rotWithShape="1">
          <a:blip r:embed="rId11">
            <a:alphaModFix/>
          </a:blip>
          <a:srcRect/>
          <a:stretch/>
        </p:blipFill>
        <p:spPr>
          <a:xfrm>
            <a:off x="3257578" y="2421693"/>
            <a:ext cx="434340" cy="411480"/>
          </a:xfrm>
          <a:prstGeom prst="rect">
            <a:avLst/>
          </a:prstGeom>
          <a:noFill/>
          <a:ln>
            <a:noFill/>
          </a:ln>
        </p:spPr>
      </p:pic>
      <p:pic>
        <p:nvPicPr>
          <p:cNvPr id="2069" name="Google Shape;2069;p136"/>
          <p:cNvPicPr preferRelativeResize="0"/>
          <p:nvPr/>
        </p:nvPicPr>
        <p:blipFill rotWithShape="1">
          <a:blip r:embed="rId12">
            <a:alphaModFix/>
          </a:blip>
          <a:srcRect/>
          <a:stretch/>
        </p:blipFill>
        <p:spPr>
          <a:xfrm>
            <a:off x="3253798" y="1348942"/>
            <a:ext cx="441900" cy="325611"/>
          </a:xfrm>
          <a:prstGeom prst="rect">
            <a:avLst/>
          </a:prstGeom>
          <a:noFill/>
          <a:ln>
            <a:noFill/>
          </a:ln>
        </p:spPr>
      </p:pic>
      <p:pic>
        <p:nvPicPr>
          <p:cNvPr id="2070" name="Google Shape;2070;p136"/>
          <p:cNvPicPr preferRelativeResize="0"/>
          <p:nvPr/>
        </p:nvPicPr>
        <p:blipFill rotWithShape="1">
          <a:blip r:embed="rId13">
            <a:alphaModFix/>
          </a:blip>
          <a:srcRect/>
          <a:stretch/>
        </p:blipFill>
        <p:spPr>
          <a:xfrm>
            <a:off x="2054211" y="2452999"/>
            <a:ext cx="441900" cy="348869"/>
          </a:xfrm>
          <a:prstGeom prst="rect">
            <a:avLst/>
          </a:prstGeom>
          <a:noFill/>
          <a:ln>
            <a:noFill/>
          </a:ln>
        </p:spPr>
      </p:pic>
      <p:grpSp>
        <p:nvGrpSpPr>
          <p:cNvPr id="2071" name="Google Shape;2071;p136"/>
          <p:cNvGrpSpPr/>
          <p:nvPr/>
        </p:nvGrpSpPr>
        <p:grpSpPr>
          <a:xfrm>
            <a:off x="871325" y="2421693"/>
            <a:ext cx="410716" cy="411480"/>
            <a:chOff x="5975272" y="3309251"/>
            <a:chExt cx="239952" cy="240398"/>
          </a:xfrm>
        </p:grpSpPr>
        <p:sp>
          <p:nvSpPr>
            <p:cNvPr id="2072" name="Google Shape;2072;p136"/>
            <p:cNvSpPr/>
            <p:nvPr/>
          </p:nvSpPr>
          <p:spPr>
            <a:xfrm>
              <a:off x="5975272" y="3326519"/>
              <a:ext cx="239952" cy="223130"/>
            </a:xfrm>
            <a:custGeom>
              <a:avLst/>
              <a:gdLst/>
              <a:ahLst/>
              <a:cxnLst/>
              <a:rect l="l" t="t" r="r" b="b"/>
              <a:pathLst>
                <a:path w="239952" h="223130" extrusionOk="0">
                  <a:moveTo>
                    <a:pt x="119985" y="223131"/>
                  </a:moveTo>
                  <a:cubicBezTo>
                    <a:pt x="53762" y="223173"/>
                    <a:pt x="43" y="169524"/>
                    <a:pt x="0" y="103300"/>
                  </a:cubicBezTo>
                  <a:cubicBezTo>
                    <a:pt x="-26" y="63359"/>
                    <a:pt x="19838" y="26028"/>
                    <a:pt x="52978" y="3733"/>
                  </a:cubicBezTo>
                  <a:cubicBezTo>
                    <a:pt x="59168" y="-1724"/>
                    <a:pt x="68610" y="-1129"/>
                    <a:pt x="74067" y="5062"/>
                  </a:cubicBezTo>
                  <a:cubicBezTo>
                    <a:pt x="79524" y="11252"/>
                    <a:pt x="78929" y="20694"/>
                    <a:pt x="72739" y="26151"/>
                  </a:cubicBezTo>
                  <a:cubicBezTo>
                    <a:pt x="71811" y="26969"/>
                    <a:pt x="70784" y="27669"/>
                    <a:pt x="69683" y="28235"/>
                  </a:cubicBezTo>
                  <a:cubicBezTo>
                    <a:pt x="28460" y="55939"/>
                    <a:pt x="17501" y="111815"/>
                    <a:pt x="45205" y="153038"/>
                  </a:cubicBezTo>
                  <a:cubicBezTo>
                    <a:pt x="72909" y="194261"/>
                    <a:pt x="128785" y="205220"/>
                    <a:pt x="170008" y="177516"/>
                  </a:cubicBezTo>
                  <a:cubicBezTo>
                    <a:pt x="211232" y="149812"/>
                    <a:pt x="222190" y="93936"/>
                    <a:pt x="194486" y="52713"/>
                  </a:cubicBezTo>
                  <a:cubicBezTo>
                    <a:pt x="187989" y="43045"/>
                    <a:pt x="179676" y="34732"/>
                    <a:pt x="170008" y="28235"/>
                  </a:cubicBezTo>
                  <a:cubicBezTo>
                    <a:pt x="163140" y="23647"/>
                    <a:pt x="161291" y="14360"/>
                    <a:pt x="165878" y="7492"/>
                  </a:cubicBezTo>
                  <a:cubicBezTo>
                    <a:pt x="170466" y="624"/>
                    <a:pt x="179752" y="-1225"/>
                    <a:pt x="186621" y="3362"/>
                  </a:cubicBezTo>
                  <a:cubicBezTo>
                    <a:pt x="241722" y="40189"/>
                    <a:pt x="256535" y="114711"/>
                    <a:pt x="219708" y="169812"/>
                  </a:cubicBezTo>
                  <a:cubicBezTo>
                    <a:pt x="197450" y="203115"/>
                    <a:pt x="160042" y="223116"/>
                    <a:pt x="119985" y="22313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073" name="Google Shape;2073;p136"/>
            <p:cNvSpPr/>
            <p:nvPr/>
          </p:nvSpPr>
          <p:spPr>
            <a:xfrm>
              <a:off x="6080315" y="3309251"/>
              <a:ext cx="29976" cy="140166"/>
            </a:xfrm>
            <a:custGeom>
              <a:avLst/>
              <a:gdLst/>
              <a:ahLst/>
              <a:cxnLst/>
              <a:rect l="l" t="t" r="r" b="b"/>
              <a:pathLst>
                <a:path w="29976" h="140166" extrusionOk="0">
                  <a:moveTo>
                    <a:pt x="14942" y="140167"/>
                  </a:moveTo>
                  <a:cubicBezTo>
                    <a:pt x="6690" y="140167"/>
                    <a:pt x="0" y="133477"/>
                    <a:pt x="0" y="125225"/>
                  </a:cubicBezTo>
                  <a:lnTo>
                    <a:pt x="0" y="13855"/>
                  </a:lnTo>
                  <a:cubicBezTo>
                    <a:pt x="652" y="5577"/>
                    <a:pt x="7891" y="-605"/>
                    <a:pt x="16169" y="47"/>
                  </a:cubicBezTo>
                  <a:cubicBezTo>
                    <a:pt x="23541" y="628"/>
                    <a:pt x="29396" y="6483"/>
                    <a:pt x="29977" y="13855"/>
                  </a:cubicBezTo>
                  <a:lnTo>
                    <a:pt x="29977" y="125225"/>
                  </a:lnTo>
                  <a:cubicBezTo>
                    <a:pt x="29977" y="133477"/>
                    <a:pt x="23287" y="140167"/>
                    <a:pt x="15035" y="140167"/>
                  </a:cubicBezTo>
                  <a:cubicBezTo>
                    <a:pt x="15004" y="140167"/>
                    <a:pt x="14973" y="140167"/>
                    <a:pt x="14942" y="14016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074" name="Google Shape;2074;p136"/>
          <p:cNvSpPr txBox="1"/>
          <p:nvPr/>
        </p:nvSpPr>
        <p:spPr>
          <a:xfrm>
            <a:off x="665203"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Mechanical &amp;</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Electrical Failures</a:t>
            </a:r>
            <a:endParaRPr sz="1100"/>
          </a:p>
        </p:txBody>
      </p:sp>
      <p:sp>
        <p:nvSpPr>
          <p:cNvPr id="2075" name="Google Shape;2075;p136"/>
          <p:cNvSpPr txBox="1"/>
          <p:nvPr/>
        </p:nvSpPr>
        <p:spPr>
          <a:xfrm>
            <a:off x="1863681"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Gear</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76" name="Google Shape;2076;p136"/>
          <p:cNvSpPr txBox="1"/>
          <p:nvPr/>
        </p:nvSpPr>
        <p:spPr>
          <a:xfrm>
            <a:off x="3063268"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Speaker &amp;</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Sound Failure</a:t>
            </a:r>
            <a:endParaRPr sz="1100"/>
          </a:p>
        </p:txBody>
      </p:sp>
      <p:sp>
        <p:nvSpPr>
          <p:cNvPr id="2077" name="Google Shape;2077;p136"/>
          <p:cNvSpPr txBox="1"/>
          <p:nvPr/>
        </p:nvSpPr>
        <p:spPr>
          <a:xfrm>
            <a:off x="4171712"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Power Surge &amp;</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Supply Failure</a:t>
            </a:r>
            <a:endParaRPr sz="1100"/>
          </a:p>
        </p:txBody>
      </p:sp>
      <p:sp>
        <p:nvSpPr>
          <p:cNvPr id="2078" name="Google Shape;2078;p136"/>
          <p:cNvSpPr txBox="1"/>
          <p:nvPr/>
        </p:nvSpPr>
        <p:spPr>
          <a:xfrm>
            <a:off x="5395003" y="1830809"/>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Cracked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Screen</a:t>
            </a:r>
            <a:endParaRPr sz="1100"/>
          </a:p>
        </p:txBody>
      </p:sp>
      <p:sp>
        <p:nvSpPr>
          <p:cNvPr id="2079" name="Google Shape;2079;p136"/>
          <p:cNvSpPr txBox="1"/>
          <p:nvPr/>
        </p:nvSpPr>
        <p:spPr>
          <a:xfrm>
            <a:off x="699494"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Won’t</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Power On</a:t>
            </a:r>
            <a:endParaRPr sz="1100"/>
          </a:p>
        </p:txBody>
      </p:sp>
      <p:sp>
        <p:nvSpPr>
          <p:cNvPr id="2080" name="Google Shape;2080;p136"/>
          <p:cNvSpPr txBox="1"/>
          <p:nvPr/>
        </p:nvSpPr>
        <p:spPr>
          <a:xfrm>
            <a:off x="1897971"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Wi-Fi</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81" name="Google Shape;2081;p136"/>
          <p:cNvSpPr txBox="1"/>
          <p:nvPr/>
        </p:nvSpPr>
        <p:spPr>
          <a:xfrm>
            <a:off x="3097558"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Screen</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82" name="Google Shape;2082;p136"/>
          <p:cNvSpPr txBox="1"/>
          <p:nvPr/>
        </p:nvSpPr>
        <p:spPr>
          <a:xfrm>
            <a:off x="4206002"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Battery</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83" name="Google Shape;2083;p136"/>
          <p:cNvSpPr txBox="1"/>
          <p:nvPr/>
        </p:nvSpPr>
        <p:spPr>
          <a:xfrm>
            <a:off x="5429293" y="2958265"/>
            <a:ext cx="75438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Accidental</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Damage</a:t>
            </a:r>
            <a:endParaRPr sz="1100"/>
          </a:p>
        </p:txBody>
      </p:sp>
      <p:sp>
        <p:nvSpPr>
          <p:cNvPr id="2084" name="Google Shape;2084;p136"/>
          <p:cNvSpPr txBox="1"/>
          <p:nvPr/>
        </p:nvSpPr>
        <p:spPr>
          <a:xfrm>
            <a:off x="665203" y="4095945"/>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Liquid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Damage</a:t>
            </a:r>
            <a:endParaRPr sz="1100"/>
          </a:p>
        </p:txBody>
      </p:sp>
      <p:sp>
        <p:nvSpPr>
          <p:cNvPr id="2085" name="Google Shape;2085;p136"/>
          <p:cNvSpPr txBox="1"/>
          <p:nvPr/>
        </p:nvSpPr>
        <p:spPr>
          <a:xfrm>
            <a:off x="1863681" y="4095945"/>
            <a:ext cx="822960" cy="18058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Leak</a:t>
            </a:r>
            <a:endParaRPr sz="1100"/>
          </a:p>
        </p:txBody>
      </p:sp>
      <p:sp>
        <p:nvSpPr>
          <p:cNvPr id="2086" name="Google Shape;2086;p136"/>
          <p:cNvSpPr txBox="1"/>
          <p:nvPr/>
        </p:nvSpPr>
        <p:spPr>
          <a:xfrm>
            <a:off x="6640701" y="2958265"/>
            <a:ext cx="75438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Food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Spoilage</a:t>
            </a:r>
            <a:endParaRPr sz="1100"/>
          </a:p>
        </p:txBody>
      </p:sp>
      <p:sp>
        <p:nvSpPr>
          <p:cNvPr id="2087" name="Google Shape;2087;p136"/>
          <p:cNvSpPr txBox="1"/>
          <p:nvPr/>
        </p:nvSpPr>
        <p:spPr>
          <a:xfrm>
            <a:off x="5395003" y="4095945"/>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Missed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Laundry</a:t>
            </a:r>
            <a:endParaRPr sz="1100"/>
          </a:p>
        </p:txBody>
      </p:sp>
      <p:sp>
        <p:nvSpPr>
          <p:cNvPr id="2088" name="Google Shape;2088;p136"/>
          <p:cNvSpPr txBox="1"/>
          <p:nvPr/>
        </p:nvSpPr>
        <p:spPr>
          <a:xfrm>
            <a:off x="4171712" y="4095945"/>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Motherboard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Failure</a:t>
            </a:r>
            <a:endParaRPr sz="1100"/>
          </a:p>
        </p:txBody>
      </p:sp>
      <p:sp>
        <p:nvSpPr>
          <p:cNvPr id="2089" name="Google Shape;2089;p136"/>
          <p:cNvSpPr/>
          <p:nvPr/>
        </p:nvSpPr>
        <p:spPr>
          <a:xfrm>
            <a:off x="4362563" y="3555350"/>
            <a:ext cx="441260" cy="441705"/>
          </a:xfrm>
          <a:custGeom>
            <a:avLst/>
            <a:gdLst/>
            <a:ahLst/>
            <a:cxnLst/>
            <a:rect l="l" t="t" r="r" b="b"/>
            <a:pathLst>
              <a:path w="828129" h="828964" extrusionOk="0">
                <a:moveTo>
                  <a:pt x="414535" y="0"/>
                </a:moveTo>
                <a:cubicBezTo>
                  <a:pt x="251324" y="202"/>
                  <a:pt x="103430" y="96177"/>
                  <a:pt x="36765" y="245152"/>
                </a:cubicBezTo>
                <a:cubicBezTo>
                  <a:pt x="36660" y="246105"/>
                  <a:pt x="36660" y="247068"/>
                  <a:pt x="36765" y="248021"/>
                </a:cubicBezTo>
                <a:cubicBezTo>
                  <a:pt x="13150" y="300353"/>
                  <a:pt x="665" y="357020"/>
                  <a:pt x="104" y="414431"/>
                </a:cubicBezTo>
                <a:cubicBezTo>
                  <a:pt x="104" y="422082"/>
                  <a:pt x="104" y="429733"/>
                  <a:pt x="104" y="437384"/>
                </a:cubicBezTo>
                <a:cubicBezTo>
                  <a:pt x="-35" y="438014"/>
                  <a:pt x="-35" y="438667"/>
                  <a:pt x="104" y="439297"/>
                </a:cubicBezTo>
                <a:cubicBezTo>
                  <a:pt x="104" y="439297"/>
                  <a:pt x="104" y="441210"/>
                  <a:pt x="104" y="442485"/>
                </a:cubicBezTo>
                <a:cubicBezTo>
                  <a:pt x="3809" y="490165"/>
                  <a:pt x="15670" y="536855"/>
                  <a:pt x="35171" y="580522"/>
                </a:cubicBezTo>
                <a:cubicBezTo>
                  <a:pt x="35051" y="581475"/>
                  <a:pt x="35051" y="582439"/>
                  <a:pt x="35171" y="583391"/>
                </a:cubicBezTo>
                <a:cubicBezTo>
                  <a:pt x="128486" y="792389"/>
                  <a:pt x="373559" y="886169"/>
                  <a:pt x="582557" y="792854"/>
                </a:cubicBezTo>
                <a:cubicBezTo>
                  <a:pt x="791555" y="699540"/>
                  <a:pt x="885335" y="454467"/>
                  <a:pt x="792020" y="245469"/>
                </a:cubicBezTo>
                <a:cubicBezTo>
                  <a:pt x="725491" y="96464"/>
                  <a:pt x="577716" y="370"/>
                  <a:pt x="414535" y="0"/>
                </a:cubicBezTo>
                <a:moveTo>
                  <a:pt x="472236" y="737368"/>
                </a:moveTo>
                <a:cubicBezTo>
                  <a:pt x="500406" y="737515"/>
                  <a:pt x="523361" y="714797"/>
                  <a:pt x="523507" y="686627"/>
                </a:cubicBezTo>
                <a:cubicBezTo>
                  <a:pt x="523614" y="666145"/>
                  <a:pt x="511458" y="647586"/>
                  <a:pt x="492639" y="639499"/>
                </a:cubicBezTo>
                <a:lnTo>
                  <a:pt x="492639" y="545455"/>
                </a:lnTo>
                <a:lnTo>
                  <a:pt x="765207" y="545455"/>
                </a:lnTo>
                <a:cubicBezTo>
                  <a:pt x="693286" y="739051"/>
                  <a:pt x="478042" y="837688"/>
                  <a:pt x="284446" y="765767"/>
                </a:cubicBezTo>
                <a:cubicBezTo>
                  <a:pt x="199769" y="734310"/>
                  <a:pt x="129341" y="673264"/>
                  <a:pt x="86178" y="593912"/>
                </a:cubicBezTo>
                <a:lnTo>
                  <a:pt x="344719" y="593912"/>
                </a:lnTo>
                <a:cubicBezTo>
                  <a:pt x="355811" y="593912"/>
                  <a:pt x="364803" y="584920"/>
                  <a:pt x="364803" y="573828"/>
                </a:cubicBezTo>
                <a:lnTo>
                  <a:pt x="364803" y="409968"/>
                </a:lnTo>
                <a:lnTo>
                  <a:pt x="643428" y="409968"/>
                </a:lnTo>
                <a:cubicBezTo>
                  <a:pt x="650978" y="429101"/>
                  <a:pt x="669404" y="441721"/>
                  <a:pt x="689972" y="441847"/>
                </a:cubicBezTo>
                <a:cubicBezTo>
                  <a:pt x="718142" y="441847"/>
                  <a:pt x="740979" y="419011"/>
                  <a:pt x="740979" y="390840"/>
                </a:cubicBezTo>
                <a:cubicBezTo>
                  <a:pt x="740979" y="362670"/>
                  <a:pt x="718142" y="339833"/>
                  <a:pt x="689972" y="339833"/>
                </a:cubicBezTo>
                <a:cubicBezTo>
                  <a:pt x="669304" y="340130"/>
                  <a:pt x="650777" y="352648"/>
                  <a:pt x="642791" y="371713"/>
                </a:cubicBezTo>
                <a:lnTo>
                  <a:pt x="344719" y="371713"/>
                </a:lnTo>
                <a:cubicBezTo>
                  <a:pt x="333574" y="371711"/>
                  <a:pt x="324490" y="380653"/>
                  <a:pt x="324316" y="391797"/>
                </a:cubicBezTo>
                <a:lnTo>
                  <a:pt x="324316" y="555656"/>
                </a:lnTo>
                <a:lnTo>
                  <a:pt x="67369" y="555656"/>
                </a:lnTo>
                <a:cubicBezTo>
                  <a:pt x="55286" y="524928"/>
                  <a:pt x="47145" y="492793"/>
                  <a:pt x="43141" y="460018"/>
                </a:cubicBezTo>
                <a:lnTo>
                  <a:pt x="166195" y="460018"/>
                </a:lnTo>
                <a:cubicBezTo>
                  <a:pt x="177748" y="485904"/>
                  <a:pt x="208098" y="497522"/>
                  <a:pt x="233983" y="485969"/>
                </a:cubicBezTo>
                <a:cubicBezTo>
                  <a:pt x="252203" y="477837"/>
                  <a:pt x="264059" y="459884"/>
                  <a:pt x="264383" y="439934"/>
                </a:cubicBezTo>
                <a:cubicBezTo>
                  <a:pt x="264383" y="411764"/>
                  <a:pt x="241547" y="388928"/>
                  <a:pt x="213376" y="388928"/>
                </a:cubicBezTo>
                <a:cubicBezTo>
                  <a:pt x="192682" y="389141"/>
                  <a:pt x="174114" y="401687"/>
                  <a:pt x="166195" y="420807"/>
                </a:cubicBezTo>
                <a:lnTo>
                  <a:pt x="40590" y="420807"/>
                </a:lnTo>
                <a:cubicBezTo>
                  <a:pt x="40590" y="419213"/>
                  <a:pt x="40590" y="417619"/>
                  <a:pt x="40590" y="416025"/>
                </a:cubicBezTo>
                <a:cubicBezTo>
                  <a:pt x="40595" y="368144"/>
                  <a:pt x="49907" y="320721"/>
                  <a:pt x="68007" y="276394"/>
                </a:cubicBezTo>
                <a:lnTo>
                  <a:pt x="345038" y="276394"/>
                </a:lnTo>
                <a:cubicBezTo>
                  <a:pt x="356129" y="276240"/>
                  <a:pt x="364995" y="267124"/>
                  <a:pt x="364842" y="256033"/>
                </a:cubicBezTo>
                <a:cubicBezTo>
                  <a:pt x="364837" y="255700"/>
                  <a:pt x="364824" y="255367"/>
                  <a:pt x="364803" y="255034"/>
                </a:cubicBezTo>
                <a:lnTo>
                  <a:pt x="364803" y="200840"/>
                </a:lnTo>
                <a:cubicBezTo>
                  <a:pt x="390851" y="189660"/>
                  <a:pt x="402905" y="159480"/>
                  <a:pt x="391725" y="133431"/>
                </a:cubicBezTo>
                <a:cubicBezTo>
                  <a:pt x="380544" y="107383"/>
                  <a:pt x="350365" y="95330"/>
                  <a:pt x="324316" y="106510"/>
                </a:cubicBezTo>
                <a:cubicBezTo>
                  <a:pt x="298268" y="117690"/>
                  <a:pt x="286215" y="147870"/>
                  <a:pt x="297395" y="173918"/>
                </a:cubicBezTo>
                <a:cubicBezTo>
                  <a:pt x="302585" y="186012"/>
                  <a:pt x="312223" y="195649"/>
                  <a:pt x="324316" y="200840"/>
                </a:cubicBezTo>
                <a:lnTo>
                  <a:pt x="324316" y="234632"/>
                </a:lnTo>
                <a:lnTo>
                  <a:pt x="86497" y="234632"/>
                </a:lnTo>
                <a:cubicBezTo>
                  <a:pt x="152194" y="114836"/>
                  <a:pt x="277906" y="40312"/>
                  <a:pt x="414535" y="40168"/>
                </a:cubicBezTo>
                <a:cubicBezTo>
                  <a:pt x="435155" y="40349"/>
                  <a:pt x="455728" y="42161"/>
                  <a:pt x="476062" y="45587"/>
                </a:cubicBezTo>
                <a:lnTo>
                  <a:pt x="476062" y="226981"/>
                </a:lnTo>
                <a:cubicBezTo>
                  <a:pt x="476062" y="238073"/>
                  <a:pt x="485054" y="247065"/>
                  <a:pt x="496146" y="247065"/>
                </a:cubicBezTo>
                <a:lnTo>
                  <a:pt x="591784" y="247065"/>
                </a:lnTo>
                <a:cubicBezTo>
                  <a:pt x="602876" y="273151"/>
                  <a:pt x="633015" y="285306"/>
                  <a:pt x="659101" y="274214"/>
                </a:cubicBezTo>
                <a:cubicBezTo>
                  <a:pt x="685187" y="263122"/>
                  <a:pt x="697342" y="232983"/>
                  <a:pt x="686250" y="206897"/>
                </a:cubicBezTo>
                <a:cubicBezTo>
                  <a:pt x="675158" y="180811"/>
                  <a:pt x="645019" y="168656"/>
                  <a:pt x="618933" y="179748"/>
                </a:cubicBezTo>
                <a:cubicBezTo>
                  <a:pt x="606712" y="184944"/>
                  <a:pt x="596980" y="194675"/>
                  <a:pt x="591784" y="206897"/>
                </a:cubicBezTo>
                <a:lnTo>
                  <a:pt x="516230" y="206897"/>
                </a:lnTo>
                <a:lnTo>
                  <a:pt x="516230" y="54514"/>
                </a:lnTo>
                <a:cubicBezTo>
                  <a:pt x="711585" y="108453"/>
                  <a:pt x="827629" y="309047"/>
                  <a:pt x="777002" y="505287"/>
                </a:cubicBezTo>
                <a:lnTo>
                  <a:pt x="472236" y="505287"/>
                </a:lnTo>
                <a:cubicBezTo>
                  <a:pt x="461144" y="505287"/>
                  <a:pt x="452152" y="514279"/>
                  <a:pt x="452152" y="525371"/>
                </a:cubicBezTo>
                <a:lnTo>
                  <a:pt x="452152" y="639499"/>
                </a:lnTo>
                <a:cubicBezTo>
                  <a:pt x="426271" y="650622"/>
                  <a:pt x="414306" y="680619"/>
                  <a:pt x="425429" y="706501"/>
                </a:cubicBezTo>
                <a:cubicBezTo>
                  <a:pt x="433470" y="725212"/>
                  <a:pt x="451871" y="737346"/>
                  <a:pt x="472236" y="73736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090" name="Google Shape;2090;p136"/>
          <p:cNvGrpSpPr/>
          <p:nvPr/>
        </p:nvGrpSpPr>
        <p:grpSpPr>
          <a:xfrm>
            <a:off x="870903" y="1306007"/>
            <a:ext cx="411561" cy="411480"/>
            <a:chOff x="866051" y="1833873"/>
            <a:chExt cx="641216" cy="641089"/>
          </a:xfrm>
        </p:grpSpPr>
        <p:sp>
          <p:nvSpPr>
            <p:cNvPr id="2091" name="Google Shape;2091;p136"/>
            <p:cNvSpPr/>
            <p:nvPr/>
          </p:nvSpPr>
          <p:spPr>
            <a:xfrm>
              <a:off x="867217" y="1833873"/>
              <a:ext cx="639856" cy="641089"/>
            </a:xfrm>
            <a:custGeom>
              <a:avLst/>
              <a:gdLst/>
              <a:ahLst/>
              <a:cxnLst/>
              <a:rect l="l" t="t" r="r" b="b"/>
              <a:pathLst>
                <a:path w="639856" h="641089" extrusionOk="0">
                  <a:moveTo>
                    <a:pt x="612477" y="131174"/>
                  </a:moveTo>
                  <a:lnTo>
                    <a:pt x="530378" y="213272"/>
                  </a:lnTo>
                  <a:cubicBezTo>
                    <a:pt x="511148" y="232503"/>
                    <a:pt x="472441" y="224613"/>
                    <a:pt x="443842" y="196015"/>
                  </a:cubicBezTo>
                  <a:cubicBezTo>
                    <a:pt x="415243" y="167416"/>
                    <a:pt x="407354" y="128709"/>
                    <a:pt x="426584" y="109478"/>
                  </a:cubicBezTo>
                  <a:lnTo>
                    <a:pt x="508682" y="27380"/>
                  </a:lnTo>
                  <a:lnTo>
                    <a:pt x="481316" y="14"/>
                  </a:lnTo>
                  <a:cubicBezTo>
                    <a:pt x="392956" y="-1131"/>
                    <a:pt x="320396" y="69573"/>
                    <a:pt x="319252" y="157934"/>
                  </a:cubicBezTo>
                  <a:cubicBezTo>
                    <a:pt x="319060" y="172702"/>
                    <a:pt x="320916" y="187426"/>
                    <a:pt x="324762" y="201685"/>
                  </a:cubicBezTo>
                  <a:lnTo>
                    <a:pt x="23488" y="504192"/>
                  </a:lnTo>
                  <a:cubicBezTo>
                    <a:pt x="-7829" y="535510"/>
                    <a:pt x="-7829" y="586283"/>
                    <a:pt x="23488" y="617601"/>
                  </a:cubicBezTo>
                  <a:cubicBezTo>
                    <a:pt x="54805" y="648919"/>
                    <a:pt x="105580" y="648919"/>
                    <a:pt x="136897" y="617601"/>
                  </a:cubicBezTo>
                  <a:lnTo>
                    <a:pt x="438171" y="315094"/>
                  </a:lnTo>
                  <a:cubicBezTo>
                    <a:pt x="523490" y="338114"/>
                    <a:pt x="611313" y="287610"/>
                    <a:pt x="634332" y="202291"/>
                  </a:cubicBezTo>
                  <a:cubicBezTo>
                    <a:pt x="638179" y="188032"/>
                    <a:pt x="640035" y="173308"/>
                    <a:pt x="639843" y="15854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092" name="Google Shape;2092;p136"/>
            <p:cNvSpPr/>
            <p:nvPr/>
          </p:nvSpPr>
          <p:spPr>
            <a:xfrm>
              <a:off x="1226741" y="2194577"/>
              <a:ext cx="280526" cy="280319"/>
            </a:xfrm>
            <a:custGeom>
              <a:avLst/>
              <a:gdLst/>
              <a:ahLst/>
              <a:cxnLst/>
              <a:rect l="l" t="t" r="r" b="b"/>
              <a:pathLst>
                <a:path w="280526" h="280319" extrusionOk="0">
                  <a:moveTo>
                    <a:pt x="267991" y="147925"/>
                  </a:moveTo>
                  <a:lnTo>
                    <a:pt x="120066" y="0"/>
                  </a:lnTo>
                  <a:lnTo>
                    <a:pt x="0" y="120066"/>
                  </a:lnTo>
                  <a:lnTo>
                    <a:pt x="147925" y="267991"/>
                  </a:lnTo>
                  <a:cubicBezTo>
                    <a:pt x="155960" y="275863"/>
                    <a:pt x="166754" y="280289"/>
                    <a:pt x="178003" y="280318"/>
                  </a:cubicBezTo>
                  <a:cubicBezTo>
                    <a:pt x="189275" y="280395"/>
                    <a:pt x="200106" y="275954"/>
                    <a:pt x="208081" y="267991"/>
                  </a:cubicBezTo>
                  <a:lnTo>
                    <a:pt x="268238" y="207835"/>
                  </a:lnTo>
                  <a:cubicBezTo>
                    <a:pt x="284623" y="191225"/>
                    <a:pt x="284623" y="164535"/>
                    <a:pt x="268238" y="14792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093" name="Google Shape;2093;p136"/>
            <p:cNvSpPr/>
            <p:nvPr/>
          </p:nvSpPr>
          <p:spPr>
            <a:xfrm>
              <a:off x="866051" y="1833887"/>
              <a:ext cx="242350" cy="242350"/>
            </a:xfrm>
            <a:custGeom>
              <a:avLst/>
              <a:gdLst/>
              <a:ahLst/>
              <a:cxnLst/>
              <a:rect l="l" t="t" r="r" b="b"/>
              <a:pathLst>
                <a:path w="242350" h="242350" extrusionOk="0">
                  <a:moveTo>
                    <a:pt x="197234" y="242351"/>
                  </a:moveTo>
                  <a:lnTo>
                    <a:pt x="242351" y="197234"/>
                  </a:lnTo>
                  <a:lnTo>
                    <a:pt x="178743" y="133626"/>
                  </a:lnTo>
                  <a:lnTo>
                    <a:pt x="174798" y="77414"/>
                  </a:lnTo>
                  <a:lnTo>
                    <a:pt x="45117" y="0"/>
                  </a:lnTo>
                  <a:lnTo>
                    <a:pt x="0" y="45117"/>
                  </a:lnTo>
                  <a:lnTo>
                    <a:pt x="81112" y="171100"/>
                  </a:lnTo>
                  <a:lnTo>
                    <a:pt x="133626" y="178743"/>
                  </a:lnTo>
                  <a:lnTo>
                    <a:pt x="197234" y="24235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094" name="Google Shape;2094;p136"/>
          <p:cNvSpPr/>
          <p:nvPr/>
        </p:nvSpPr>
        <p:spPr>
          <a:xfrm>
            <a:off x="2054636" y="1291053"/>
            <a:ext cx="441050" cy="441389"/>
          </a:xfrm>
          <a:custGeom>
            <a:avLst/>
            <a:gdLst/>
            <a:ahLst/>
            <a:cxnLst/>
            <a:rect l="l" t="t" r="r" b="b"/>
            <a:pathLst>
              <a:path w="639776" h="640269" extrusionOk="0">
                <a:moveTo>
                  <a:pt x="626217" y="273415"/>
                </a:moveTo>
                <a:lnTo>
                  <a:pt x="533763" y="266512"/>
                </a:lnTo>
                <a:cubicBezTo>
                  <a:pt x="528379" y="244672"/>
                  <a:pt x="519646" y="223798"/>
                  <a:pt x="507876" y="204630"/>
                </a:cubicBezTo>
                <a:lnTo>
                  <a:pt x="567540" y="135598"/>
                </a:lnTo>
                <a:cubicBezTo>
                  <a:pt x="572453" y="129941"/>
                  <a:pt x="572453" y="121531"/>
                  <a:pt x="567540" y="115875"/>
                </a:cubicBezTo>
                <a:lnTo>
                  <a:pt x="522669" y="71990"/>
                </a:lnTo>
                <a:cubicBezTo>
                  <a:pt x="517097" y="66853"/>
                  <a:pt x="508517" y="66853"/>
                  <a:pt x="502946" y="71990"/>
                </a:cubicBezTo>
                <a:lnTo>
                  <a:pt x="433914" y="130667"/>
                </a:lnTo>
                <a:cubicBezTo>
                  <a:pt x="414220" y="118660"/>
                  <a:pt x="392754" y="109840"/>
                  <a:pt x="370306" y="104534"/>
                </a:cubicBezTo>
                <a:lnTo>
                  <a:pt x="363649" y="13560"/>
                </a:lnTo>
                <a:cubicBezTo>
                  <a:pt x="362907" y="6022"/>
                  <a:pt x="356675" y="212"/>
                  <a:pt x="349103" y="0"/>
                </a:cubicBezTo>
                <a:lnTo>
                  <a:pt x="286975" y="0"/>
                </a:lnTo>
                <a:cubicBezTo>
                  <a:pt x="279404" y="212"/>
                  <a:pt x="273171" y="6022"/>
                  <a:pt x="272429" y="13560"/>
                </a:cubicBezTo>
                <a:lnTo>
                  <a:pt x="265772" y="104534"/>
                </a:lnTo>
                <a:cubicBezTo>
                  <a:pt x="243340" y="109886"/>
                  <a:pt x="221880" y="118704"/>
                  <a:pt x="202164" y="130667"/>
                </a:cubicBezTo>
                <a:lnTo>
                  <a:pt x="133133" y="71251"/>
                </a:lnTo>
                <a:cubicBezTo>
                  <a:pt x="127562" y="66113"/>
                  <a:pt x="118980" y="66113"/>
                  <a:pt x="113409" y="71251"/>
                </a:cubicBezTo>
                <a:lnTo>
                  <a:pt x="69525" y="115875"/>
                </a:lnTo>
                <a:cubicBezTo>
                  <a:pt x="64502" y="121490"/>
                  <a:pt x="64502" y="129983"/>
                  <a:pt x="69525" y="135598"/>
                </a:cubicBezTo>
                <a:lnTo>
                  <a:pt x="128202" y="204630"/>
                </a:lnTo>
                <a:cubicBezTo>
                  <a:pt x="116961" y="224008"/>
                  <a:pt x="108652" y="244945"/>
                  <a:pt x="103548" y="266758"/>
                </a:cubicBezTo>
                <a:lnTo>
                  <a:pt x="13560" y="273415"/>
                </a:lnTo>
                <a:cubicBezTo>
                  <a:pt x="6022" y="274157"/>
                  <a:pt x="212" y="280390"/>
                  <a:pt x="0" y="287961"/>
                </a:cubicBezTo>
                <a:lnTo>
                  <a:pt x="0" y="350090"/>
                </a:lnTo>
                <a:cubicBezTo>
                  <a:pt x="225" y="357612"/>
                  <a:pt x="6061" y="363765"/>
                  <a:pt x="13560" y="364389"/>
                </a:cubicBezTo>
                <a:lnTo>
                  <a:pt x="102808" y="371046"/>
                </a:lnTo>
                <a:cubicBezTo>
                  <a:pt x="107785" y="394023"/>
                  <a:pt x="116355" y="416072"/>
                  <a:pt x="128202" y="436379"/>
                </a:cubicBezTo>
                <a:lnTo>
                  <a:pt x="68785" y="505411"/>
                </a:lnTo>
                <a:cubicBezTo>
                  <a:pt x="63763" y="511027"/>
                  <a:pt x="63763" y="519518"/>
                  <a:pt x="68785" y="525134"/>
                </a:cubicBezTo>
                <a:lnTo>
                  <a:pt x="112670" y="569019"/>
                </a:lnTo>
                <a:cubicBezTo>
                  <a:pt x="118240" y="574157"/>
                  <a:pt x="126822" y="574157"/>
                  <a:pt x="132393" y="569019"/>
                </a:cubicBezTo>
                <a:lnTo>
                  <a:pt x="201425" y="509602"/>
                </a:lnTo>
                <a:cubicBezTo>
                  <a:pt x="221140" y="521567"/>
                  <a:pt x="242601" y="530383"/>
                  <a:pt x="265033" y="535736"/>
                </a:cubicBezTo>
                <a:lnTo>
                  <a:pt x="271689" y="626710"/>
                </a:lnTo>
                <a:cubicBezTo>
                  <a:pt x="272431" y="634249"/>
                  <a:pt x="278664" y="640057"/>
                  <a:pt x="286235" y="640269"/>
                </a:cubicBezTo>
                <a:lnTo>
                  <a:pt x="348364" y="640269"/>
                </a:lnTo>
                <a:cubicBezTo>
                  <a:pt x="355935" y="640057"/>
                  <a:pt x="362168" y="634249"/>
                  <a:pt x="362910" y="626710"/>
                </a:cubicBezTo>
                <a:lnTo>
                  <a:pt x="369566" y="535736"/>
                </a:lnTo>
                <a:cubicBezTo>
                  <a:pt x="392014" y="530430"/>
                  <a:pt x="413480" y="521609"/>
                  <a:pt x="433174" y="509602"/>
                </a:cubicBezTo>
                <a:lnTo>
                  <a:pt x="502206" y="569019"/>
                </a:lnTo>
                <a:cubicBezTo>
                  <a:pt x="507778" y="574157"/>
                  <a:pt x="516357" y="574157"/>
                  <a:pt x="521929" y="569019"/>
                </a:cubicBezTo>
                <a:lnTo>
                  <a:pt x="565814" y="525134"/>
                </a:lnTo>
                <a:cubicBezTo>
                  <a:pt x="570727" y="519479"/>
                  <a:pt x="570727" y="511067"/>
                  <a:pt x="565814" y="505411"/>
                </a:cubicBezTo>
                <a:lnTo>
                  <a:pt x="506151" y="436379"/>
                </a:lnTo>
                <a:cubicBezTo>
                  <a:pt x="518428" y="416237"/>
                  <a:pt x="527417" y="394265"/>
                  <a:pt x="532777" y="371292"/>
                </a:cubicBezTo>
                <a:lnTo>
                  <a:pt x="624491" y="364389"/>
                </a:lnTo>
                <a:cubicBezTo>
                  <a:pt x="632656" y="364665"/>
                  <a:pt x="639500" y="358270"/>
                  <a:pt x="639776" y="350107"/>
                </a:cubicBezTo>
                <a:cubicBezTo>
                  <a:pt x="639776" y="350099"/>
                  <a:pt x="639776" y="350094"/>
                  <a:pt x="639776" y="350090"/>
                </a:cubicBezTo>
                <a:lnTo>
                  <a:pt x="639776" y="287961"/>
                </a:lnTo>
                <a:cubicBezTo>
                  <a:pt x="639564" y="280390"/>
                  <a:pt x="633756" y="274157"/>
                  <a:pt x="626217" y="273415"/>
                </a:cubicBezTo>
                <a:close/>
                <a:moveTo>
                  <a:pt x="319272" y="427257"/>
                </a:moveTo>
                <a:cubicBezTo>
                  <a:pt x="260314" y="427257"/>
                  <a:pt x="212519" y="379463"/>
                  <a:pt x="212519" y="320505"/>
                </a:cubicBezTo>
                <a:cubicBezTo>
                  <a:pt x="212519" y="261546"/>
                  <a:pt x="260314" y="213752"/>
                  <a:pt x="319272" y="213752"/>
                </a:cubicBezTo>
                <a:cubicBezTo>
                  <a:pt x="378230" y="213752"/>
                  <a:pt x="426024" y="261546"/>
                  <a:pt x="426024" y="320505"/>
                </a:cubicBezTo>
                <a:cubicBezTo>
                  <a:pt x="426024" y="379463"/>
                  <a:pt x="378230" y="427257"/>
                  <a:pt x="319272" y="42725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095" name="Google Shape;2095;p136"/>
          <p:cNvSpPr txBox="1"/>
          <p:nvPr/>
        </p:nvSpPr>
        <p:spPr>
          <a:xfrm>
            <a:off x="6606411" y="1830809"/>
            <a:ext cx="822960" cy="18058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Theft</a:t>
            </a:r>
            <a:endParaRPr sz="1100"/>
          </a:p>
        </p:txBody>
      </p:sp>
      <p:sp>
        <p:nvSpPr>
          <p:cNvPr id="2096" name="Google Shape;2096;p136"/>
          <p:cNvSpPr/>
          <p:nvPr/>
        </p:nvSpPr>
        <p:spPr>
          <a:xfrm>
            <a:off x="6828742" y="1297141"/>
            <a:ext cx="378299" cy="429214"/>
          </a:xfrm>
          <a:custGeom>
            <a:avLst/>
            <a:gdLst/>
            <a:ahLst/>
            <a:cxnLst/>
            <a:rect l="l" t="t" r="r" b="b"/>
            <a:pathLst>
              <a:path w="4437003" h="5034172" extrusionOk="0">
                <a:moveTo>
                  <a:pt x="2350535" y="2815131"/>
                </a:moveTo>
                <a:cubicBezTo>
                  <a:pt x="2338931" y="2846468"/>
                  <a:pt x="2342260" y="2868280"/>
                  <a:pt x="2363375" y="2894283"/>
                </a:cubicBezTo>
                <a:cubicBezTo>
                  <a:pt x="2441273" y="2990391"/>
                  <a:pt x="2517364" y="3088403"/>
                  <a:pt x="2593741" y="3186034"/>
                </a:cubicBezTo>
                <a:cubicBezTo>
                  <a:pt x="2748462" y="3382678"/>
                  <a:pt x="2867573" y="3604953"/>
                  <a:pt x="2945661" y="3842783"/>
                </a:cubicBezTo>
                <a:cubicBezTo>
                  <a:pt x="3034878" y="4115836"/>
                  <a:pt x="3122354" y="4389356"/>
                  <a:pt x="3208080" y="4663362"/>
                </a:cubicBezTo>
                <a:cubicBezTo>
                  <a:pt x="3257349" y="4820905"/>
                  <a:pt x="3173839" y="4974734"/>
                  <a:pt x="3017187" y="5021883"/>
                </a:cubicBezTo>
                <a:cubicBezTo>
                  <a:pt x="2877008" y="5065555"/>
                  <a:pt x="2727651" y="4989241"/>
                  <a:pt x="2680675" y="4849957"/>
                </a:cubicBezTo>
                <a:cubicBezTo>
                  <a:pt x="2614095" y="4658504"/>
                  <a:pt x="2554934" y="4464385"/>
                  <a:pt x="2492540" y="4270932"/>
                </a:cubicBezTo>
                <a:cubicBezTo>
                  <a:pt x="2426626" y="4066621"/>
                  <a:pt x="2372411" y="3855928"/>
                  <a:pt x="2245910" y="3677620"/>
                </a:cubicBezTo>
                <a:cubicBezTo>
                  <a:pt x="2136814" y="3523410"/>
                  <a:pt x="2018588" y="3376058"/>
                  <a:pt x="1894750" y="3212799"/>
                </a:cubicBezTo>
                <a:cubicBezTo>
                  <a:pt x="1874015" y="3286714"/>
                  <a:pt x="1859748" y="3343292"/>
                  <a:pt x="1842818" y="3398728"/>
                </a:cubicBezTo>
                <a:cubicBezTo>
                  <a:pt x="1767488" y="3642187"/>
                  <a:pt x="1555955" y="3803540"/>
                  <a:pt x="1302286" y="3798778"/>
                </a:cubicBezTo>
                <a:cubicBezTo>
                  <a:pt x="956738" y="3792396"/>
                  <a:pt x="611190" y="3779728"/>
                  <a:pt x="265547" y="3766773"/>
                </a:cubicBezTo>
                <a:cubicBezTo>
                  <a:pt x="126783" y="3761259"/>
                  <a:pt x="13755" y="3653293"/>
                  <a:pt x="1701" y="3514742"/>
                </a:cubicBezTo>
                <a:cubicBezTo>
                  <a:pt x="-13414" y="3377249"/>
                  <a:pt x="73604" y="3249185"/>
                  <a:pt x="206861" y="3212799"/>
                </a:cubicBezTo>
                <a:cubicBezTo>
                  <a:pt x="236885" y="3205294"/>
                  <a:pt x="267819" y="3202093"/>
                  <a:pt x="298741" y="3203274"/>
                </a:cubicBezTo>
                <a:cubicBezTo>
                  <a:pt x="620226" y="3212228"/>
                  <a:pt x="941805" y="3222134"/>
                  <a:pt x="1263480" y="3232993"/>
                </a:cubicBezTo>
                <a:cubicBezTo>
                  <a:pt x="1290968" y="3233755"/>
                  <a:pt x="1307518" y="3230326"/>
                  <a:pt x="1315793" y="3199846"/>
                </a:cubicBezTo>
                <a:cubicBezTo>
                  <a:pt x="1448952" y="2704927"/>
                  <a:pt x="1582843" y="2210103"/>
                  <a:pt x="1717458" y="1715374"/>
                </a:cubicBezTo>
                <a:cubicBezTo>
                  <a:pt x="1717581" y="1710336"/>
                  <a:pt x="1717201" y="1705287"/>
                  <a:pt x="1716316" y="1700325"/>
                </a:cubicBezTo>
                <a:cubicBezTo>
                  <a:pt x="1633092" y="1726709"/>
                  <a:pt x="1545777" y="1734615"/>
                  <a:pt x="1498411" y="1824150"/>
                </a:cubicBezTo>
                <a:cubicBezTo>
                  <a:pt x="1415567" y="1981217"/>
                  <a:pt x="1331201" y="2137046"/>
                  <a:pt x="1246169" y="2292685"/>
                </a:cubicBezTo>
                <a:cubicBezTo>
                  <a:pt x="1192335" y="2391840"/>
                  <a:pt x="1096365" y="2437846"/>
                  <a:pt x="986794" y="2420129"/>
                </a:cubicBezTo>
                <a:cubicBezTo>
                  <a:pt x="899099" y="2405746"/>
                  <a:pt x="816636" y="2320974"/>
                  <a:pt x="805032" y="2219533"/>
                </a:cubicBezTo>
                <a:cubicBezTo>
                  <a:pt x="800129" y="2175299"/>
                  <a:pt x="807535" y="2130560"/>
                  <a:pt x="826432" y="2090278"/>
                </a:cubicBezTo>
                <a:cubicBezTo>
                  <a:pt x="916029" y="1910065"/>
                  <a:pt x="1008670" y="1731376"/>
                  <a:pt x="1105781" y="1555354"/>
                </a:cubicBezTo>
                <a:cubicBezTo>
                  <a:pt x="1173036" y="1430377"/>
                  <a:pt x="1286764" y="1336975"/>
                  <a:pt x="1422320" y="1295417"/>
                </a:cubicBezTo>
                <a:cubicBezTo>
                  <a:pt x="1640321" y="1227980"/>
                  <a:pt x="1861270" y="1170258"/>
                  <a:pt x="2082599" y="1113775"/>
                </a:cubicBezTo>
                <a:cubicBezTo>
                  <a:pt x="2127018" y="1102059"/>
                  <a:pt x="2178569" y="1107679"/>
                  <a:pt x="2225270" y="1115299"/>
                </a:cubicBezTo>
                <a:cubicBezTo>
                  <a:pt x="2343782" y="1134349"/>
                  <a:pt x="2461247" y="1162353"/>
                  <a:pt x="2580235" y="1181212"/>
                </a:cubicBezTo>
                <a:cubicBezTo>
                  <a:pt x="2666788" y="1194833"/>
                  <a:pt x="2729658" y="1243029"/>
                  <a:pt x="2778166" y="1309038"/>
                </a:cubicBezTo>
                <a:cubicBezTo>
                  <a:pt x="2887357" y="1457533"/>
                  <a:pt x="2992362" y="1608694"/>
                  <a:pt x="3098509" y="1759094"/>
                </a:cubicBezTo>
                <a:cubicBezTo>
                  <a:pt x="3121146" y="1791193"/>
                  <a:pt x="3141786" y="1825102"/>
                  <a:pt x="3166230" y="1862345"/>
                </a:cubicBezTo>
                <a:cubicBezTo>
                  <a:pt x="3260393" y="1822435"/>
                  <a:pt x="3352938" y="1783192"/>
                  <a:pt x="3445579" y="1743663"/>
                </a:cubicBezTo>
                <a:cubicBezTo>
                  <a:pt x="3502647" y="1719565"/>
                  <a:pt x="3558860" y="1693848"/>
                  <a:pt x="3616784" y="1671274"/>
                </a:cubicBezTo>
                <a:cubicBezTo>
                  <a:pt x="3745853" y="1619648"/>
                  <a:pt x="3879868" y="1672416"/>
                  <a:pt x="3931801" y="1793384"/>
                </a:cubicBezTo>
                <a:cubicBezTo>
                  <a:pt x="3982306" y="1911780"/>
                  <a:pt x="3928852" y="2044844"/>
                  <a:pt x="3801970" y="2101422"/>
                </a:cubicBezTo>
                <a:cubicBezTo>
                  <a:pt x="3641989" y="2172670"/>
                  <a:pt x="3480867" y="2242012"/>
                  <a:pt x="3317841" y="2306115"/>
                </a:cubicBezTo>
                <a:cubicBezTo>
                  <a:pt x="3114583" y="2385649"/>
                  <a:pt x="2900482" y="2314021"/>
                  <a:pt x="2778832" y="2131903"/>
                </a:cubicBezTo>
                <a:cubicBezTo>
                  <a:pt x="2741547" y="2076467"/>
                  <a:pt x="2706165" y="2019603"/>
                  <a:pt x="2665552" y="1955880"/>
                </a:cubicBezTo>
                <a:cubicBezTo>
                  <a:pt x="2658038" y="1973216"/>
                  <a:pt x="2652711" y="1984455"/>
                  <a:pt x="2648621" y="1995790"/>
                </a:cubicBezTo>
                <a:cubicBezTo>
                  <a:pt x="2549227" y="2268967"/>
                  <a:pt x="2450690" y="2542621"/>
                  <a:pt x="2350535" y="2815131"/>
                </a:cubicBezTo>
                <a:close/>
                <a:moveTo>
                  <a:pt x="4424014" y="2621297"/>
                </a:moveTo>
                <a:cubicBezTo>
                  <a:pt x="4366946" y="2384887"/>
                  <a:pt x="4213623" y="2222104"/>
                  <a:pt x="4007701" y="2095422"/>
                </a:cubicBezTo>
                <a:cubicBezTo>
                  <a:pt x="3951965" y="2176099"/>
                  <a:pt x="3868074" y="2207341"/>
                  <a:pt x="3785231" y="2242107"/>
                </a:cubicBezTo>
                <a:cubicBezTo>
                  <a:pt x="3660251" y="2294113"/>
                  <a:pt x="3534891" y="2346882"/>
                  <a:pt x="3410673" y="2401174"/>
                </a:cubicBezTo>
                <a:cubicBezTo>
                  <a:pt x="3393362" y="2408699"/>
                  <a:pt x="3372627" y="2427178"/>
                  <a:pt x="3368537" y="2444513"/>
                </a:cubicBezTo>
                <a:cubicBezTo>
                  <a:pt x="3325260" y="2606438"/>
                  <a:pt x="3323738" y="2767887"/>
                  <a:pt x="3380997" y="2926954"/>
                </a:cubicBezTo>
                <a:cubicBezTo>
                  <a:pt x="3444914" y="3105643"/>
                  <a:pt x="3581972" y="3208608"/>
                  <a:pt x="3771629" y="3208228"/>
                </a:cubicBezTo>
                <a:cubicBezTo>
                  <a:pt x="3961286" y="3207847"/>
                  <a:pt x="4134964" y="3150125"/>
                  <a:pt x="4284007" y="3032206"/>
                </a:cubicBezTo>
                <a:cubicBezTo>
                  <a:pt x="4415739" y="2926954"/>
                  <a:pt x="4462821" y="2785222"/>
                  <a:pt x="4423634" y="2621297"/>
                </a:cubicBezTo>
                <a:close/>
                <a:moveTo>
                  <a:pt x="2552651" y="1035956"/>
                </a:moveTo>
                <a:cubicBezTo>
                  <a:pt x="2838573" y="1035280"/>
                  <a:pt x="3069804" y="802612"/>
                  <a:pt x="3069129" y="516283"/>
                </a:cubicBezTo>
                <a:cubicBezTo>
                  <a:pt x="3069129" y="515644"/>
                  <a:pt x="3069119" y="515006"/>
                  <a:pt x="3069119" y="514367"/>
                </a:cubicBezTo>
                <a:cubicBezTo>
                  <a:pt x="3067978" y="227379"/>
                  <a:pt x="2832381" y="-2269"/>
                  <a:pt x="2540667" y="17"/>
                </a:cubicBezTo>
                <a:cubicBezTo>
                  <a:pt x="2262079" y="2303"/>
                  <a:pt x="2029811" y="239380"/>
                  <a:pt x="2032094" y="519129"/>
                </a:cubicBezTo>
                <a:cubicBezTo>
                  <a:pt x="2032617" y="805090"/>
                  <a:pt x="2264523" y="1036489"/>
                  <a:pt x="2550074" y="1035965"/>
                </a:cubicBezTo>
                <a:cubicBezTo>
                  <a:pt x="2550930" y="1035965"/>
                  <a:pt x="2551795" y="1035965"/>
                  <a:pt x="2552651" y="1035956"/>
                </a:cubicBezTo>
                <a:close/>
                <a:moveTo>
                  <a:pt x="3316320" y="1668416"/>
                </a:moveTo>
                <a:cubicBezTo>
                  <a:pt x="3401922" y="1631840"/>
                  <a:pt x="3482293" y="1597931"/>
                  <a:pt x="3561713" y="1561736"/>
                </a:cubicBezTo>
                <a:cubicBezTo>
                  <a:pt x="3573659" y="1554478"/>
                  <a:pt x="3581592" y="1542105"/>
                  <a:pt x="3583209" y="1528208"/>
                </a:cubicBezTo>
                <a:cubicBezTo>
                  <a:pt x="3583418" y="1492013"/>
                  <a:pt x="3581002" y="1455847"/>
                  <a:pt x="3575980" y="1420004"/>
                </a:cubicBezTo>
                <a:cubicBezTo>
                  <a:pt x="3569608" y="1373998"/>
                  <a:pt x="3543261" y="1355520"/>
                  <a:pt x="3499889" y="1367997"/>
                </a:cubicBezTo>
                <a:cubicBezTo>
                  <a:pt x="3422371" y="1390953"/>
                  <a:pt x="3345139" y="1415051"/>
                  <a:pt x="3269143" y="1441816"/>
                </a:cubicBezTo>
                <a:cubicBezTo>
                  <a:pt x="3231098" y="1455437"/>
                  <a:pt x="3216070" y="1485250"/>
                  <a:pt x="3236424" y="1524398"/>
                </a:cubicBezTo>
                <a:cubicBezTo>
                  <a:pt x="3261344" y="1571642"/>
                  <a:pt x="3288071" y="1617553"/>
                  <a:pt x="3316320" y="166841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97" name="Google Shape;2097;p136"/>
          <p:cNvSpPr/>
          <p:nvPr/>
        </p:nvSpPr>
        <p:spPr>
          <a:xfrm>
            <a:off x="2021788" y="3525829"/>
            <a:ext cx="506747" cy="500749"/>
          </a:xfrm>
          <a:custGeom>
            <a:avLst/>
            <a:gdLst/>
            <a:ahLst/>
            <a:cxnLst/>
            <a:rect l="l" t="t" r="r" b="b"/>
            <a:pathLst>
              <a:path w="4726305" h="4670363" extrusionOk="0">
                <a:moveTo>
                  <a:pt x="1098423" y="3514433"/>
                </a:moveTo>
                <a:cubicBezTo>
                  <a:pt x="1098423" y="3385933"/>
                  <a:pt x="1230916" y="3269902"/>
                  <a:pt x="1443323" y="3183093"/>
                </a:cubicBezTo>
                <a:cubicBezTo>
                  <a:pt x="1457897" y="3196038"/>
                  <a:pt x="1470279" y="3211649"/>
                  <a:pt x="1485614" y="3223451"/>
                </a:cubicBezTo>
                <a:cubicBezTo>
                  <a:pt x="1990439" y="3626181"/>
                  <a:pt x="2670905" y="3648644"/>
                  <a:pt x="3157728" y="3278754"/>
                </a:cubicBezTo>
                <a:cubicBezTo>
                  <a:pt x="3199066" y="3247343"/>
                  <a:pt x="3234404" y="3212124"/>
                  <a:pt x="3271457" y="3177667"/>
                </a:cubicBezTo>
                <a:cubicBezTo>
                  <a:pt x="3491294" y="3265047"/>
                  <a:pt x="3627882" y="3383363"/>
                  <a:pt x="3627882" y="3514433"/>
                </a:cubicBezTo>
                <a:cubicBezTo>
                  <a:pt x="3627882" y="3782380"/>
                  <a:pt x="3061621" y="3999878"/>
                  <a:pt x="2363153" y="3999878"/>
                </a:cubicBezTo>
                <a:cubicBezTo>
                  <a:pt x="1664684" y="3999878"/>
                  <a:pt x="1098423" y="3782380"/>
                  <a:pt x="1098423" y="3514433"/>
                </a:cubicBezTo>
                <a:close/>
                <a:moveTo>
                  <a:pt x="3679698" y="2465967"/>
                </a:moveTo>
                <a:cubicBezTo>
                  <a:pt x="3662525" y="2559515"/>
                  <a:pt x="3634693" y="2650788"/>
                  <a:pt x="3596735" y="2738006"/>
                </a:cubicBezTo>
                <a:cubicBezTo>
                  <a:pt x="4124325" y="2916288"/>
                  <a:pt x="4438650" y="3198227"/>
                  <a:pt x="4438650" y="3469220"/>
                </a:cubicBezTo>
                <a:cubicBezTo>
                  <a:pt x="4438650" y="3911071"/>
                  <a:pt x="3604736" y="4384237"/>
                  <a:pt x="2363534" y="4384237"/>
                </a:cubicBezTo>
                <a:cubicBezTo>
                  <a:pt x="1122331" y="4384237"/>
                  <a:pt x="287941" y="3911071"/>
                  <a:pt x="287941" y="3469220"/>
                </a:cubicBezTo>
                <a:cubicBezTo>
                  <a:pt x="287941" y="3199274"/>
                  <a:pt x="600075" y="2918287"/>
                  <a:pt x="1124617" y="2740005"/>
                </a:cubicBezTo>
                <a:cubicBezTo>
                  <a:pt x="1088879" y="2651749"/>
                  <a:pt x="1062638" y="2559953"/>
                  <a:pt x="1046321" y="2466157"/>
                </a:cubicBezTo>
                <a:cubicBezTo>
                  <a:pt x="411385" y="2679372"/>
                  <a:pt x="0" y="3045170"/>
                  <a:pt x="0" y="3469220"/>
                </a:cubicBezTo>
                <a:cubicBezTo>
                  <a:pt x="0" y="4142752"/>
                  <a:pt x="1038225" y="4670364"/>
                  <a:pt x="2363248" y="4670364"/>
                </a:cubicBezTo>
                <a:cubicBezTo>
                  <a:pt x="3688271" y="4670364"/>
                  <a:pt x="4726305" y="4142752"/>
                  <a:pt x="4726305" y="3469220"/>
                </a:cubicBezTo>
                <a:cubicBezTo>
                  <a:pt x="4726305" y="3045074"/>
                  <a:pt x="4314825" y="2679087"/>
                  <a:pt x="3679317" y="2465967"/>
                </a:cubicBezTo>
                <a:close/>
                <a:moveTo>
                  <a:pt x="1486376" y="1765212"/>
                </a:moveTo>
                <a:cubicBezTo>
                  <a:pt x="1563910" y="1575317"/>
                  <a:pt x="1668209" y="1396179"/>
                  <a:pt x="1760887" y="1212566"/>
                </a:cubicBezTo>
                <a:cubicBezTo>
                  <a:pt x="1863281" y="1009821"/>
                  <a:pt x="1969103" y="808695"/>
                  <a:pt x="2068068" y="604427"/>
                </a:cubicBezTo>
                <a:cubicBezTo>
                  <a:pt x="2164175" y="405965"/>
                  <a:pt x="2253520" y="204648"/>
                  <a:pt x="2347817" y="0"/>
                </a:cubicBezTo>
                <a:cubicBezTo>
                  <a:pt x="2641378" y="578156"/>
                  <a:pt x="2938367" y="1136894"/>
                  <a:pt x="3210401" y="1707054"/>
                </a:cubicBezTo>
                <a:cubicBezTo>
                  <a:pt x="3416332" y="2138434"/>
                  <a:pt x="3291459" y="2587994"/>
                  <a:pt x="2922651" y="2868315"/>
                </a:cubicBezTo>
                <a:cubicBezTo>
                  <a:pt x="2579751" y="3128742"/>
                  <a:pt x="2100929" y="3112941"/>
                  <a:pt x="1745361" y="2829384"/>
                </a:cubicBezTo>
                <a:cubicBezTo>
                  <a:pt x="1445419" y="2590279"/>
                  <a:pt x="1330833" y="2145573"/>
                  <a:pt x="1486376" y="1765212"/>
                </a:cubicBezTo>
                <a:close/>
                <a:moveTo>
                  <a:pt x="1696974" y="2007840"/>
                </a:moveTo>
                <a:cubicBezTo>
                  <a:pt x="1729550" y="2440457"/>
                  <a:pt x="1946434" y="2687558"/>
                  <a:pt x="2360295" y="2762659"/>
                </a:cubicBezTo>
                <a:cubicBezTo>
                  <a:pt x="2366582" y="2763773"/>
                  <a:pt x="2372963" y="2764306"/>
                  <a:pt x="2379345" y="2764278"/>
                </a:cubicBezTo>
                <a:cubicBezTo>
                  <a:pt x="2437200" y="2763088"/>
                  <a:pt x="2483130" y="2715257"/>
                  <a:pt x="2481939" y="2657441"/>
                </a:cubicBezTo>
                <a:cubicBezTo>
                  <a:pt x="2480939" y="2608602"/>
                  <a:pt x="2446268" y="2566949"/>
                  <a:pt x="2398395" y="2557059"/>
                </a:cubicBezTo>
                <a:cubicBezTo>
                  <a:pt x="2079403" y="2499186"/>
                  <a:pt x="1932242" y="2330423"/>
                  <a:pt x="1907000" y="1992324"/>
                </a:cubicBezTo>
                <a:cubicBezTo>
                  <a:pt x="1903695" y="1935699"/>
                  <a:pt x="1855070" y="1892475"/>
                  <a:pt x="1798406" y="1895778"/>
                </a:cubicBezTo>
                <a:cubicBezTo>
                  <a:pt x="1797072" y="1895854"/>
                  <a:pt x="1795748" y="1895959"/>
                  <a:pt x="1794415" y="1896092"/>
                </a:cubicBezTo>
                <a:cubicBezTo>
                  <a:pt x="1736684" y="1900004"/>
                  <a:pt x="1693050" y="1949938"/>
                  <a:pt x="1696965" y="2007630"/>
                </a:cubicBezTo>
                <a:cubicBezTo>
                  <a:pt x="1696965" y="2007697"/>
                  <a:pt x="1696974" y="2007773"/>
                  <a:pt x="1696974" y="200784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098" name="Google Shape;2098;p136"/>
          <p:cNvSpPr txBox="1"/>
          <p:nvPr/>
        </p:nvSpPr>
        <p:spPr>
          <a:xfrm>
            <a:off x="3063268" y="4095945"/>
            <a:ext cx="822960" cy="28893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Furniture</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Damage</a:t>
            </a:r>
            <a:endParaRPr sz="110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37"/>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Icons – Service Features</a:t>
            </a:r>
            <a:endParaRPr/>
          </a:p>
        </p:txBody>
      </p:sp>
      <p:sp>
        <p:nvSpPr>
          <p:cNvPr id="2104" name="Google Shape;2104;p137"/>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change the icon color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105" name="Google Shape;2105;p13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73</a:t>
            </a:fld>
            <a:endParaRPr/>
          </a:p>
        </p:txBody>
      </p:sp>
      <p:grpSp>
        <p:nvGrpSpPr>
          <p:cNvPr id="2106" name="Google Shape;2106;p137"/>
          <p:cNvGrpSpPr/>
          <p:nvPr/>
        </p:nvGrpSpPr>
        <p:grpSpPr>
          <a:xfrm>
            <a:off x="574593" y="2403626"/>
            <a:ext cx="480060" cy="480176"/>
            <a:chOff x="5032475" y="4114316"/>
            <a:chExt cx="241303" cy="241361"/>
          </a:xfrm>
        </p:grpSpPr>
        <p:sp>
          <p:nvSpPr>
            <p:cNvPr id="2107" name="Google Shape;2107;p137"/>
            <p:cNvSpPr/>
            <p:nvPr/>
          </p:nvSpPr>
          <p:spPr>
            <a:xfrm>
              <a:off x="5032475" y="4114316"/>
              <a:ext cx="241303" cy="241361"/>
            </a:xfrm>
            <a:custGeom>
              <a:avLst/>
              <a:gdLst/>
              <a:ahLst/>
              <a:cxnLst/>
              <a:rect l="l" t="t" r="r" b="b"/>
              <a:pathLst>
                <a:path w="241303" h="241361" extrusionOk="0">
                  <a:moveTo>
                    <a:pt x="216242" y="102148"/>
                  </a:moveTo>
                  <a:lnTo>
                    <a:pt x="230070" y="102148"/>
                  </a:lnTo>
                  <a:cubicBezTo>
                    <a:pt x="236324" y="102198"/>
                    <a:pt x="241353" y="107307"/>
                    <a:pt x="241303" y="113560"/>
                  </a:cubicBezTo>
                  <a:cubicBezTo>
                    <a:pt x="241303" y="113623"/>
                    <a:pt x="241302" y="113686"/>
                    <a:pt x="241300" y="113749"/>
                  </a:cubicBezTo>
                  <a:lnTo>
                    <a:pt x="241300" y="127392"/>
                  </a:lnTo>
                  <a:cubicBezTo>
                    <a:pt x="241251" y="133538"/>
                    <a:pt x="236308" y="138522"/>
                    <a:pt x="230163" y="138622"/>
                  </a:cubicBezTo>
                  <a:cubicBezTo>
                    <a:pt x="226451" y="138622"/>
                    <a:pt x="222738" y="138622"/>
                    <a:pt x="219026" y="138622"/>
                  </a:cubicBezTo>
                  <a:cubicBezTo>
                    <a:pt x="215314" y="138622"/>
                    <a:pt x="215871" y="139457"/>
                    <a:pt x="215221" y="141685"/>
                  </a:cubicBezTo>
                  <a:cubicBezTo>
                    <a:pt x="213643" y="147160"/>
                    <a:pt x="211973" y="152543"/>
                    <a:pt x="210117" y="158204"/>
                  </a:cubicBezTo>
                  <a:cubicBezTo>
                    <a:pt x="209457" y="160200"/>
                    <a:pt x="207304" y="161282"/>
                    <a:pt x="205309" y="160622"/>
                  </a:cubicBezTo>
                  <a:cubicBezTo>
                    <a:pt x="204783" y="160448"/>
                    <a:pt x="204302" y="160161"/>
                    <a:pt x="203899" y="159782"/>
                  </a:cubicBezTo>
                  <a:lnTo>
                    <a:pt x="186822" y="142891"/>
                  </a:lnTo>
                  <a:cubicBezTo>
                    <a:pt x="185723" y="141726"/>
                    <a:pt x="185302" y="140078"/>
                    <a:pt x="185708" y="138529"/>
                  </a:cubicBezTo>
                  <a:cubicBezTo>
                    <a:pt x="190767" y="121190"/>
                    <a:pt x="188380" y="102528"/>
                    <a:pt x="179119" y="87021"/>
                  </a:cubicBezTo>
                  <a:cubicBezTo>
                    <a:pt x="168218" y="68490"/>
                    <a:pt x="149249" y="56153"/>
                    <a:pt x="127889" y="53703"/>
                  </a:cubicBezTo>
                  <a:cubicBezTo>
                    <a:pt x="109438" y="51189"/>
                    <a:pt x="90819" y="56965"/>
                    <a:pt x="77030" y="69480"/>
                  </a:cubicBezTo>
                  <a:cubicBezTo>
                    <a:pt x="62250" y="82414"/>
                    <a:pt x="53733" y="101070"/>
                    <a:pt x="53643" y="120710"/>
                  </a:cubicBezTo>
                  <a:cubicBezTo>
                    <a:pt x="53532" y="157922"/>
                    <a:pt x="83609" y="188178"/>
                    <a:pt x="120821" y="188289"/>
                  </a:cubicBezTo>
                  <a:cubicBezTo>
                    <a:pt x="126330" y="188305"/>
                    <a:pt x="131820" y="187646"/>
                    <a:pt x="137170" y="186325"/>
                  </a:cubicBezTo>
                  <a:cubicBezTo>
                    <a:pt x="138213" y="186091"/>
                    <a:pt x="139305" y="186256"/>
                    <a:pt x="140232" y="186789"/>
                  </a:cubicBezTo>
                  <a:lnTo>
                    <a:pt x="157773" y="204237"/>
                  </a:lnTo>
                  <a:cubicBezTo>
                    <a:pt x="159360" y="205766"/>
                    <a:pt x="159407" y="208293"/>
                    <a:pt x="157877" y="209880"/>
                  </a:cubicBezTo>
                  <a:cubicBezTo>
                    <a:pt x="157413" y="210361"/>
                    <a:pt x="156834" y="210720"/>
                    <a:pt x="156195" y="210919"/>
                  </a:cubicBezTo>
                  <a:lnTo>
                    <a:pt x="139212" y="216859"/>
                  </a:lnTo>
                  <a:lnTo>
                    <a:pt x="139212" y="216859"/>
                  </a:lnTo>
                  <a:cubicBezTo>
                    <a:pt x="139212" y="221035"/>
                    <a:pt x="139212" y="225490"/>
                    <a:pt x="139212" y="229945"/>
                  </a:cubicBezTo>
                  <a:cubicBezTo>
                    <a:pt x="139161" y="236300"/>
                    <a:pt x="133968" y="241412"/>
                    <a:pt x="127612" y="241361"/>
                  </a:cubicBezTo>
                  <a:cubicBezTo>
                    <a:pt x="127581" y="241361"/>
                    <a:pt x="127549" y="241361"/>
                    <a:pt x="127518" y="241360"/>
                  </a:cubicBezTo>
                  <a:lnTo>
                    <a:pt x="113875" y="241360"/>
                  </a:lnTo>
                  <a:cubicBezTo>
                    <a:pt x="107827" y="241309"/>
                    <a:pt x="102965" y="236365"/>
                    <a:pt x="103017" y="230317"/>
                  </a:cubicBezTo>
                  <a:cubicBezTo>
                    <a:pt x="103017" y="230317"/>
                    <a:pt x="103017" y="230316"/>
                    <a:pt x="103017" y="230316"/>
                  </a:cubicBezTo>
                  <a:cubicBezTo>
                    <a:pt x="103017" y="226418"/>
                    <a:pt x="103017" y="222613"/>
                    <a:pt x="103017" y="218715"/>
                  </a:cubicBezTo>
                  <a:cubicBezTo>
                    <a:pt x="102984" y="217321"/>
                    <a:pt x="102041" y="216114"/>
                    <a:pt x="100696" y="215745"/>
                  </a:cubicBezTo>
                  <a:cubicBezTo>
                    <a:pt x="87971" y="212995"/>
                    <a:pt x="75860" y="207931"/>
                    <a:pt x="64965" y="200803"/>
                  </a:cubicBezTo>
                  <a:cubicBezTo>
                    <a:pt x="64463" y="201910"/>
                    <a:pt x="63807" y="202941"/>
                    <a:pt x="63016" y="203866"/>
                  </a:cubicBezTo>
                  <a:cubicBezTo>
                    <a:pt x="60088" y="206887"/>
                    <a:pt x="56990" y="209738"/>
                    <a:pt x="53736" y="212404"/>
                  </a:cubicBezTo>
                  <a:cubicBezTo>
                    <a:pt x="50218" y="215536"/>
                    <a:pt x="44910" y="215536"/>
                    <a:pt x="41392" y="212404"/>
                  </a:cubicBezTo>
                  <a:cubicBezTo>
                    <a:pt x="37123" y="208506"/>
                    <a:pt x="32947" y="204515"/>
                    <a:pt x="28956" y="200432"/>
                  </a:cubicBezTo>
                  <a:cubicBezTo>
                    <a:pt x="25291" y="196849"/>
                    <a:pt x="25225" y="190973"/>
                    <a:pt x="28809" y="187308"/>
                  </a:cubicBezTo>
                  <a:cubicBezTo>
                    <a:pt x="28857" y="187258"/>
                    <a:pt x="28906" y="187209"/>
                    <a:pt x="28956" y="187160"/>
                  </a:cubicBezTo>
                  <a:cubicBezTo>
                    <a:pt x="32576" y="183262"/>
                    <a:pt x="36566" y="179736"/>
                    <a:pt x="40464" y="175931"/>
                  </a:cubicBezTo>
                  <a:lnTo>
                    <a:pt x="40464" y="175931"/>
                  </a:lnTo>
                  <a:cubicBezTo>
                    <a:pt x="32859" y="164762"/>
                    <a:pt x="27704" y="152111"/>
                    <a:pt x="25337" y="138808"/>
                  </a:cubicBezTo>
                  <a:lnTo>
                    <a:pt x="12065" y="138808"/>
                  </a:lnTo>
                  <a:cubicBezTo>
                    <a:pt x="10555" y="138994"/>
                    <a:pt x="9028" y="138994"/>
                    <a:pt x="7517" y="138808"/>
                  </a:cubicBezTo>
                  <a:cubicBezTo>
                    <a:pt x="3260" y="137986"/>
                    <a:pt x="138" y="134325"/>
                    <a:pt x="0" y="129991"/>
                  </a:cubicBezTo>
                  <a:cubicBezTo>
                    <a:pt x="0" y="123803"/>
                    <a:pt x="0" y="117617"/>
                    <a:pt x="0" y="111429"/>
                  </a:cubicBezTo>
                  <a:cubicBezTo>
                    <a:pt x="247" y="106485"/>
                    <a:pt x="4331" y="102606"/>
                    <a:pt x="9281" y="102613"/>
                  </a:cubicBezTo>
                  <a:lnTo>
                    <a:pt x="25337" y="102613"/>
                  </a:lnTo>
                  <a:cubicBezTo>
                    <a:pt x="27940" y="90019"/>
                    <a:pt x="32882" y="78025"/>
                    <a:pt x="39907" y="67253"/>
                  </a:cubicBezTo>
                  <a:lnTo>
                    <a:pt x="38237" y="61313"/>
                  </a:lnTo>
                  <a:cubicBezTo>
                    <a:pt x="26357" y="55745"/>
                    <a:pt x="23666" y="47485"/>
                    <a:pt x="30348" y="40524"/>
                  </a:cubicBezTo>
                  <a:lnTo>
                    <a:pt x="40186" y="30687"/>
                  </a:lnTo>
                  <a:cubicBezTo>
                    <a:pt x="44591" y="26648"/>
                    <a:pt x="51377" y="26730"/>
                    <a:pt x="55685" y="30872"/>
                  </a:cubicBezTo>
                  <a:cubicBezTo>
                    <a:pt x="59119" y="34213"/>
                    <a:pt x="62460" y="37740"/>
                    <a:pt x="64965" y="40803"/>
                  </a:cubicBezTo>
                  <a:lnTo>
                    <a:pt x="64965" y="40803"/>
                  </a:lnTo>
                  <a:cubicBezTo>
                    <a:pt x="71184" y="37740"/>
                    <a:pt x="76845" y="34492"/>
                    <a:pt x="82784" y="31986"/>
                  </a:cubicBezTo>
                  <a:cubicBezTo>
                    <a:pt x="88724" y="29480"/>
                    <a:pt x="95128" y="27810"/>
                    <a:pt x="101346" y="25582"/>
                  </a:cubicBezTo>
                  <a:lnTo>
                    <a:pt x="101346" y="25582"/>
                  </a:lnTo>
                  <a:lnTo>
                    <a:pt x="101346" y="12218"/>
                  </a:lnTo>
                  <a:cubicBezTo>
                    <a:pt x="101313" y="5503"/>
                    <a:pt x="106729" y="33"/>
                    <a:pt x="113443" y="0"/>
                  </a:cubicBezTo>
                  <a:cubicBezTo>
                    <a:pt x="113867" y="-2"/>
                    <a:pt x="114289" y="18"/>
                    <a:pt x="114710" y="60"/>
                  </a:cubicBezTo>
                  <a:lnTo>
                    <a:pt x="127518" y="60"/>
                  </a:lnTo>
                  <a:cubicBezTo>
                    <a:pt x="133872" y="-43"/>
                    <a:pt x="139108" y="5026"/>
                    <a:pt x="139211" y="11381"/>
                  </a:cubicBezTo>
                  <a:cubicBezTo>
                    <a:pt x="139211" y="11412"/>
                    <a:pt x="139212" y="11444"/>
                    <a:pt x="139212" y="11475"/>
                  </a:cubicBezTo>
                  <a:cubicBezTo>
                    <a:pt x="139212" y="16209"/>
                    <a:pt x="139212" y="20756"/>
                    <a:pt x="139212" y="25397"/>
                  </a:cubicBezTo>
                  <a:lnTo>
                    <a:pt x="139212" y="25397"/>
                  </a:lnTo>
                  <a:cubicBezTo>
                    <a:pt x="145522" y="27438"/>
                    <a:pt x="151926" y="29016"/>
                    <a:pt x="157773" y="31522"/>
                  </a:cubicBezTo>
                  <a:cubicBezTo>
                    <a:pt x="163620" y="34028"/>
                    <a:pt x="169374" y="37276"/>
                    <a:pt x="175592" y="40803"/>
                  </a:cubicBezTo>
                  <a:lnTo>
                    <a:pt x="175592" y="40803"/>
                  </a:lnTo>
                  <a:lnTo>
                    <a:pt x="184873" y="31522"/>
                  </a:lnTo>
                  <a:cubicBezTo>
                    <a:pt x="189367" y="26883"/>
                    <a:pt x="196770" y="26765"/>
                    <a:pt x="201408" y="31259"/>
                  </a:cubicBezTo>
                  <a:cubicBezTo>
                    <a:pt x="201498" y="31345"/>
                    <a:pt x="201585" y="31433"/>
                    <a:pt x="201671" y="31522"/>
                  </a:cubicBezTo>
                  <a:cubicBezTo>
                    <a:pt x="205012" y="34863"/>
                    <a:pt x="208446" y="38204"/>
                    <a:pt x="211694" y="41823"/>
                  </a:cubicBezTo>
                  <a:cubicBezTo>
                    <a:pt x="215209" y="45835"/>
                    <a:pt x="215006" y="51885"/>
                    <a:pt x="211230" y="55652"/>
                  </a:cubicBezTo>
                  <a:cubicBezTo>
                    <a:pt x="208168" y="58807"/>
                    <a:pt x="205012" y="61870"/>
                    <a:pt x="201950" y="64933"/>
                  </a:cubicBezTo>
                  <a:cubicBezTo>
                    <a:pt x="201378" y="65669"/>
                    <a:pt x="201174" y="66625"/>
                    <a:pt x="201393" y="67531"/>
                  </a:cubicBezTo>
                  <a:cubicBezTo>
                    <a:pt x="208230" y="78034"/>
                    <a:pt x="213074" y="89706"/>
                    <a:pt x="215685" y="101963"/>
                  </a:cubicBezTo>
                  <a:cubicBezTo>
                    <a:pt x="215685" y="101963"/>
                    <a:pt x="215964" y="102148"/>
                    <a:pt x="216242" y="10214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08" name="Google Shape;2108;p137"/>
            <p:cNvSpPr/>
            <p:nvPr/>
          </p:nvSpPr>
          <p:spPr>
            <a:xfrm>
              <a:off x="5113843" y="4196034"/>
              <a:ext cx="136147" cy="136255"/>
            </a:xfrm>
            <a:custGeom>
              <a:avLst/>
              <a:gdLst/>
              <a:ahLst/>
              <a:cxnLst/>
              <a:rect l="l" t="t" r="r" b="b"/>
              <a:pathLst>
                <a:path w="136147" h="136255" extrusionOk="0">
                  <a:moveTo>
                    <a:pt x="10141" y="35930"/>
                  </a:moveTo>
                  <a:cubicBezTo>
                    <a:pt x="9120" y="34844"/>
                    <a:pt x="7729" y="34182"/>
                    <a:pt x="6243" y="34074"/>
                  </a:cubicBezTo>
                  <a:cubicBezTo>
                    <a:pt x="5409" y="34091"/>
                    <a:pt x="4587" y="34280"/>
                    <a:pt x="3830" y="34631"/>
                  </a:cubicBezTo>
                  <a:cubicBezTo>
                    <a:pt x="-1460" y="37137"/>
                    <a:pt x="-718" y="41870"/>
                    <a:pt x="2716" y="53192"/>
                  </a:cubicBezTo>
                  <a:cubicBezTo>
                    <a:pt x="4356" y="59289"/>
                    <a:pt x="7554" y="64855"/>
                    <a:pt x="11997" y="69341"/>
                  </a:cubicBezTo>
                  <a:cubicBezTo>
                    <a:pt x="19513" y="75910"/>
                    <a:pt x="29319" y="79245"/>
                    <a:pt x="39282" y="78622"/>
                  </a:cubicBezTo>
                  <a:lnTo>
                    <a:pt x="42159" y="78622"/>
                  </a:lnTo>
                  <a:cubicBezTo>
                    <a:pt x="50159" y="78558"/>
                    <a:pt x="57800" y="81939"/>
                    <a:pt x="63134" y="87903"/>
                  </a:cubicBezTo>
                  <a:cubicBezTo>
                    <a:pt x="72415" y="97183"/>
                    <a:pt x="96638" y="122056"/>
                    <a:pt x="109538" y="134306"/>
                  </a:cubicBezTo>
                  <a:cubicBezTo>
                    <a:pt x="110719" y="135557"/>
                    <a:pt x="112366" y="136263"/>
                    <a:pt x="114085" y="136255"/>
                  </a:cubicBezTo>
                  <a:cubicBezTo>
                    <a:pt x="115376" y="136257"/>
                    <a:pt x="116638" y="135869"/>
                    <a:pt x="117705" y="135142"/>
                  </a:cubicBezTo>
                  <a:cubicBezTo>
                    <a:pt x="124125" y="130506"/>
                    <a:pt x="129818" y="124937"/>
                    <a:pt x="134596" y="118622"/>
                  </a:cubicBezTo>
                  <a:cubicBezTo>
                    <a:pt x="136831" y="115863"/>
                    <a:pt x="136631" y="111864"/>
                    <a:pt x="134132" y="109341"/>
                  </a:cubicBezTo>
                  <a:lnTo>
                    <a:pt x="88378" y="64144"/>
                  </a:lnTo>
                  <a:cubicBezTo>
                    <a:pt x="81654" y="58056"/>
                    <a:pt x="78503" y="48956"/>
                    <a:pt x="80025" y="40014"/>
                  </a:cubicBezTo>
                  <a:cubicBezTo>
                    <a:pt x="79885" y="37060"/>
                    <a:pt x="79575" y="34116"/>
                    <a:pt x="79097" y="31197"/>
                  </a:cubicBezTo>
                  <a:cubicBezTo>
                    <a:pt x="75556" y="12932"/>
                    <a:pt x="59464" y="-192"/>
                    <a:pt x="40860" y="14"/>
                  </a:cubicBezTo>
                  <a:lnTo>
                    <a:pt x="38169" y="14"/>
                  </a:lnTo>
                  <a:cubicBezTo>
                    <a:pt x="35622" y="-158"/>
                    <a:pt x="33244" y="1292"/>
                    <a:pt x="32229" y="3633"/>
                  </a:cubicBezTo>
                  <a:cubicBezTo>
                    <a:pt x="31399" y="5984"/>
                    <a:pt x="32234" y="8600"/>
                    <a:pt x="34271" y="10037"/>
                  </a:cubicBezTo>
                  <a:lnTo>
                    <a:pt x="42438" y="18111"/>
                  </a:lnTo>
                  <a:cubicBezTo>
                    <a:pt x="48642" y="24518"/>
                    <a:pt x="48479" y="34741"/>
                    <a:pt x="42072" y="40946"/>
                  </a:cubicBezTo>
                  <a:cubicBezTo>
                    <a:pt x="42009" y="41007"/>
                    <a:pt x="41945" y="41067"/>
                    <a:pt x="41881" y="41127"/>
                  </a:cubicBezTo>
                  <a:lnTo>
                    <a:pt x="40860" y="42148"/>
                  </a:lnTo>
                  <a:cubicBezTo>
                    <a:pt x="37652" y="45047"/>
                    <a:pt x="33490" y="46665"/>
                    <a:pt x="29166" y="46696"/>
                  </a:cubicBezTo>
                  <a:cubicBezTo>
                    <a:pt x="24752" y="46717"/>
                    <a:pt x="20511" y="44981"/>
                    <a:pt x="17380" y="4187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09" name="Google Shape;2109;p137"/>
          <p:cNvGrpSpPr/>
          <p:nvPr/>
        </p:nvGrpSpPr>
        <p:grpSpPr>
          <a:xfrm>
            <a:off x="6968105" y="2429219"/>
            <a:ext cx="477359" cy="428989"/>
            <a:chOff x="6606292" y="5220678"/>
            <a:chExt cx="266158" cy="239189"/>
          </a:xfrm>
        </p:grpSpPr>
        <p:sp>
          <p:nvSpPr>
            <p:cNvPr id="2110" name="Google Shape;2110;p137"/>
            <p:cNvSpPr/>
            <p:nvPr/>
          </p:nvSpPr>
          <p:spPr>
            <a:xfrm>
              <a:off x="6606292" y="5347477"/>
              <a:ext cx="266158" cy="112390"/>
            </a:xfrm>
            <a:custGeom>
              <a:avLst/>
              <a:gdLst/>
              <a:ahLst/>
              <a:cxnLst/>
              <a:rect l="l" t="t" r="r" b="b"/>
              <a:pathLst>
                <a:path w="266158" h="112390" extrusionOk="0">
                  <a:moveTo>
                    <a:pt x="257000" y="112390"/>
                  </a:moveTo>
                  <a:lnTo>
                    <a:pt x="9350" y="112390"/>
                  </a:lnTo>
                  <a:cubicBezTo>
                    <a:pt x="6318" y="112347"/>
                    <a:pt x="3488" y="110899"/>
                    <a:pt x="1730" y="108492"/>
                  </a:cubicBezTo>
                  <a:cubicBezTo>
                    <a:pt x="-64" y="106106"/>
                    <a:pt x="-494" y="102996"/>
                    <a:pt x="587" y="100232"/>
                  </a:cubicBezTo>
                  <a:lnTo>
                    <a:pt x="34781" y="6404"/>
                  </a:lnTo>
                  <a:cubicBezTo>
                    <a:pt x="36164" y="2797"/>
                    <a:pt x="39689" y="397"/>
                    <a:pt x="43640" y="371"/>
                  </a:cubicBezTo>
                  <a:lnTo>
                    <a:pt x="68595" y="371"/>
                  </a:lnTo>
                  <a:cubicBezTo>
                    <a:pt x="73856" y="371"/>
                    <a:pt x="78120" y="4526"/>
                    <a:pt x="78120" y="9652"/>
                  </a:cubicBezTo>
                  <a:cubicBezTo>
                    <a:pt x="78120" y="14778"/>
                    <a:pt x="73856" y="18933"/>
                    <a:pt x="68595" y="18933"/>
                  </a:cubicBezTo>
                  <a:lnTo>
                    <a:pt x="50212" y="18933"/>
                  </a:lnTo>
                  <a:lnTo>
                    <a:pt x="22399" y="94200"/>
                  </a:lnTo>
                  <a:lnTo>
                    <a:pt x="243569" y="94200"/>
                  </a:lnTo>
                  <a:lnTo>
                    <a:pt x="215756" y="18562"/>
                  </a:lnTo>
                  <a:lnTo>
                    <a:pt x="194801" y="18562"/>
                  </a:lnTo>
                  <a:cubicBezTo>
                    <a:pt x="189541" y="18562"/>
                    <a:pt x="185276" y="14406"/>
                    <a:pt x="185276" y="9281"/>
                  </a:cubicBezTo>
                  <a:cubicBezTo>
                    <a:pt x="185276" y="4155"/>
                    <a:pt x="189541" y="0"/>
                    <a:pt x="194801" y="0"/>
                  </a:cubicBezTo>
                  <a:lnTo>
                    <a:pt x="222424" y="0"/>
                  </a:lnTo>
                  <a:cubicBezTo>
                    <a:pt x="226340" y="64"/>
                    <a:pt x="229817" y="2457"/>
                    <a:pt x="231187" y="6032"/>
                  </a:cubicBezTo>
                  <a:lnTo>
                    <a:pt x="265572" y="100232"/>
                  </a:lnTo>
                  <a:cubicBezTo>
                    <a:pt x="266653" y="102996"/>
                    <a:pt x="266223" y="106106"/>
                    <a:pt x="264429" y="108492"/>
                  </a:cubicBezTo>
                  <a:cubicBezTo>
                    <a:pt x="262711" y="110848"/>
                    <a:pt x="259964" y="112289"/>
                    <a:pt x="257000" y="11239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11" name="Google Shape;2111;p137"/>
            <p:cNvSpPr/>
            <p:nvPr/>
          </p:nvSpPr>
          <p:spPr>
            <a:xfrm>
              <a:off x="6671836" y="5220678"/>
              <a:ext cx="130886" cy="186511"/>
            </a:xfrm>
            <a:custGeom>
              <a:avLst/>
              <a:gdLst/>
              <a:ahLst/>
              <a:cxnLst/>
              <a:rect l="l" t="t" r="r" b="b"/>
              <a:pathLst>
                <a:path w="130886" h="186511" extrusionOk="0">
                  <a:moveTo>
                    <a:pt x="130876" y="64803"/>
                  </a:moveTo>
                  <a:cubicBezTo>
                    <a:pt x="131521" y="29647"/>
                    <a:pt x="102793" y="638"/>
                    <a:pt x="66712" y="10"/>
                  </a:cubicBezTo>
                  <a:cubicBezTo>
                    <a:pt x="34003" y="-559"/>
                    <a:pt x="5903" y="22529"/>
                    <a:pt x="955" y="54038"/>
                  </a:cubicBezTo>
                  <a:cubicBezTo>
                    <a:pt x="-1673" y="68772"/>
                    <a:pt x="1163" y="83937"/>
                    <a:pt x="8956" y="96822"/>
                  </a:cubicBezTo>
                  <a:lnTo>
                    <a:pt x="8956" y="96822"/>
                  </a:lnTo>
                  <a:lnTo>
                    <a:pt x="55914" y="180906"/>
                  </a:lnTo>
                  <a:cubicBezTo>
                    <a:pt x="58683" y="186031"/>
                    <a:pt x="65191" y="188000"/>
                    <a:pt x="70452" y="185303"/>
                  </a:cubicBezTo>
                  <a:cubicBezTo>
                    <a:pt x="72378" y="184315"/>
                    <a:pt x="73951" y="182782"/>
                    <a:pt x="74964" y="180906"/>
                  </a:cubicBezTo>
                  <a:lnTo>
                    <a:pt x="121827" y="96822"/>
                  </a:lnTo>
                  <a:lnTo>
                    <a:pt x="121827" y="96822"/>
                  </a:lnTo>
                  <a:cubicBezTo>
                    <a:pt x="127711" y="87122"/>
                    <a:pt x="130834" y="76070"/>
                    <a:pt x="130876" y="64803"/>
                  </a:cubicBezTo>
                  <a:close/>
                  <a:moveTo>
                    <a:pt x="65535" y="90418"/>
                  </a:moveTo>
                  <a:cubicBezTo>
                    <a:pt x="49753" y="90418"/>
                    <a:pt x="36960" y="77953"/>
                    <a:pt x="36960" y="62576"/>
                  </a:cubicBezTo>
                  <a:cubicBezTo>
                    <a:pt x="36960" y="47199"/>
                    <a:pt x="49753" y="34734"/>
                    <a:pt x="65535" y="34734"/>
                  </a:cubicBezTo>
                  <a:cubicBezTo>
                    <a:pt x="81316" y="34734"/>
                    <a:pt x="94110" y="47199"/>
                    <a:pt x="94110" y="62576"/>
                  </a:cubicBezTo>
                  <a:cubicBezTo>
                    <a:pt x="94110" y="77953"/>
                    <a:pt x="81316" y="90418"/>
                    <a:pt x="65535" y="9041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12" name="Google Shape;2112;p137"/>
          <p:cNvSpPr/>
          <p:nvPr/>
        </p:nvSpPr>
        <p:spPr>
          <a:xfrm>
            <a:off x="5910284" y="1352611"/>
            <a:ext cx="411480" cy="41148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nvGrpSpPr>
          <p:cNvPr id="2113" name="Google Shape;2113;p137"/>
          <p:cNvGrpSpPr/>
          <p:nvPr/>
        </p:nvGrpSpPr>
        <p:grpSpPr>
          <a:xfrm>
            <a:off x="4865120" y="1362989"/>
            <a:ext cx="396488" cy="400129"/>
            <a:chOff x="5975344" y="3308350"/>
            <a:chExt cx="241311" cy="243526"/>
          </a:xfrm>
        </p:grpSpPr>
        <p:sp>
          <p:nvSpPr>
            <p:cNvPr id="2114" name="Google Shape;2114;p137"/>
            <p:cNvSpPr/>
            <p:nvPr/>
          </p:nvSpPr>
          <p:spPr>
            <a:xfrm>
              <a:off x="6031034" y="3308350"/>
              <a:ext cx="185621" cy="188399"/>
            </a:xfrm>
            <a:custGeom>
              <a:avLst/>
              <a:gdLst/>
              <a:ahLst/>
              <a:cxnLst/>
              <a:rect l="l" t="t" r="r" b="b"/>
              <a:pathLst>
                <a:path w="185621" h="188399" extrusionOk="0">
                  <a:moveTo>
                    <a:pt x="161578" y="80836"/>
                  </a:moveTo>
                  <a:lnTo>
                    <a:pt x="81392" y="22552"/>
                  </a:lnTo>
                  <a:lnTo>
                    <a:pt x="97541" y="0"/>
                  </a:lnTo>
                  <a:lnTo>
                    <a:pt x="0" y="0"/>
                  </a:lnTo>
                  <a:lnTo>
                    <a:pt x="30627" y="92808"/>
                  </a:lnTo>
                  <a:lnTo>
                    <a:pt x="46404" y="70812"/>
                  </a:lnTo>
                  <a:lnTo>
                    <a:pt x="134664" y="134942"/>
                  </a:lnTo>
                  <a:cubicBezTo>
                    <a:pt x="134664" y="134942"/>
                    <a:pt x="179212" y="165291"/>
                    <a:pt x="162506" y="188400"/>
                  </a:cubicBezTo>
                  <a:cubicBezTo>
                    <a:pt x="162506" y="188400"/>
                    <a:pt x="215128" y="119722"/>
                    <a:pt x="161578" y="8083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15" name="Google Shape;2115;p137"/>
            <p:cNvSpPr/>
            <p:nvPr/>
          </p:nvSpPr>
          <p:spPr>
            <a:xfrm>
              <a:off x="5975344" y="3364034"/>
              <a:ext cx="185992" cy="187842"/>
            </a:xfrm>
            <a:custGeom>
              <a:avLst/>
              <a:gdLst/>
              <a:ahLst/>
              <a:cxnLst/>
              <a:rect l="l" t="t" r="r" b="b"/>
              <a:pathLst>
                <a:path w="185992" h="187842" extrusionOk="0">
                  <a:moveTo>
                    <a:pt x="24043" y="107286"/>
                  </a:moveTo>
                  <a:lnTo>
                    <a:pt x="104229" y="165569"/>
                  </a:lnTo>
                  <a:lnTo>
                    <a:pt x="88080" y="187843"/>
                  </a:lnTo>
                  <a:lnTo>
                    <a:pt x="185992" y="187843"/>
                  </a:lnTo>
                  <a:lnTo>
                    <a:pt x="155366" y="95035"/>
                  </a:lnTo>
                  <a:lnTo>
                    <a:pt x="139217" y="117402"/>
                  </a:lnTo>
                  <a:lnTo>
                    <a:pt x="51050" y="53272"/>
                  </a:lnTo>
                  <a:cubicBezTo>
                    <a:pt x="51050" y="53272"/>
                    <a:pt x="6317" y="22831"/>
                    <a:pt x="23115" y="0"/>
                  </a:cubicBezTo>
                  <a:cubicBezTo>
                    <a:pt x="23115" y="0"/>
                    <a:pt x="-29507" y="68399"/>
                    <a:pt x="24043" y="10728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16" name="Google Shape;2116;p137"/>
          <p:cNvSpPr/>
          <p:nvPr/>
        </p:nvSpPr>
        <p:spPr>
          <a:xfrm>
            <a:off x="6938118" y="3516061"/>
            <a:ext cx="537333" cy="433988"/>
          </a:xfrm>
          <a:custGeom>
            <a:avLst/>
            <a:gdLst/>
            <a:ahLst/>
            <a:cxnLst/>
            <a:rect l="l" t="t" r="r" b="b"/>
            <a:pathLst>
              <a:path w="923431" h="745829" extrusionOk="0">
                <a:moveTo>
                  <a:pt x="771566" y="179936"/>
                </a:moveTo>
                <a:lnTo>
                  <a:pt x="771566" y="124505"/>
                </a:lnTo>
                <a:cubicBezTo>
                  <a:pt x="771387" y="109812"/>
                  <a:pt x="759344" y="97944"/>
                  <a:pt x="744435" y="97768"/>
                </a:cubicBezTo>
                <a:cubicBezTo>
                  <a:pt x="591909" y="93855"/>
                  <a:pt x="529376" y="58314"/>
                  <a:pt x="473461" y="7122"/>
                </a:cubicBezTo>
                <a:cubicBezTo>
                  <a:pt x="462861" y="-2374"/>
                  <a:pt x="446674" y="-2374"/>
                  <a:pt x="436074" y="7122"/>
                </a:cubicBezTo>
                <a:cubicBezTo>
                  <a:pt x="380489" y="58314"/>
                  <a:pt x="317626" y="93855"/>
                  <a:pt x="165430" y="97768"/>
                </a:cubicBezTo>
                <a:cubicBezTo>
                  <a:pt x="150264" y="97768"/>
                  <a:pt x="137969" y="109884"/>
                  <a:pt x="137969" y="124831"/>
                </a:cubicBezTo>
                <a:lnTo>
                  <a:pt x="137969" y="183523"/>
                </a:lnTo>
                <a:cubicBezTo>
                  <a:pt x="55915" y="209282"/>
                  <a:pt x="0" y="247757"/>
                  <a:pt x="0" y="300906"/>
                </a:cubicBezTo>
                <a:cubicBezTo>
                  <a:pt x="0" y="397095"/>
                  <a:pt x="183627" y="445353"/>
                  <a:pt x="356667" y="458395"/>
                </a:cubicBezTo>
                <a:lnTo>
                  <a:pt x="375526" y="458395"/>
                </a:lnTo>
                <a:lnTo>
                  <a:pt x="375526" y="495893"/>
                </a:lnTo>
                <a:cubicBezTo>
                  <a:pt x="375398" y="506877"/>
                  <a:pt x="384330" y="515883"/>
                  <a:pt x="395476" y="516009"/>
                </a:cubicBezTo>
                <a:cubicBezTo>
                  <a:pt x="399427" y="516054"/>
                  <a:pt x="403304" y="514955"/>
                  <a:pt x="406627" y="512848"/>
                </a:cubicBezTo>
                <a:lnTo>
                  <a:pt x="524744" y="439157"/>
                </a:lnTo>
                <a:cubicBezTo>
                  <a:pt x="533880" y="432556"/>
                  <a:pt x="535856" y="419904"/>
                  <a:pt x="529157" y="410900"/>
                </a:cubicBezTo>
                <a:cubicBezTo>
                  <a:pt x="527920" y="409237"/>
                  <a:pt x="526432" y="407770"/>
                  <a:pt x="524744" y="406551"/>
                </a:cubicBezTo>
                <a:lnTo>
                  <a:pt x="406627" y="333186"/>
                </a:lnTo>
                <a:cubicBezTo>
                  <a:pt x="397253" y="327243"/>
                  <a:pt x="384765" y="329914"/>
                  <a:pt x="378734" y="339152"/>
                </a:cubicBezTo>
                <a:cubicBezTo>
                  <a:pt x="376596" y="342427"/>
                  <a:pt x="375481" y="346248"/>
                  <a:pt x="375526" y="350142"/>
                </a:cubicBezTo>
                <a:lnTo>
                  <a:pt x="375526" y="389269"/>
                </a:lnTo>
                <a:lnTo>
                  <a:pt x="361630" y="389269"/>
                </a:lnTo>
                <a:cubicBezTo>
                  <a:pt x="159805" y="373944"/>
                  <a:pt x="74444" y="320796"/>
                  <a:pt x="74444" y="301884"/>
                </a:cubicBezTo>
                <a:cubicBezTo>
                  <a:pt x="74444" y="291124"/>
                  <a:pt x="95949" y="274821"/>
                  <a:pt x="137969" y="259170"/>
                </a:cubicBezTo>
                <a:lnTo>
                  <a:pt x="137969" y="276451"/>
                </a:lnTo>
                <a:cubicBezTo>
                  <a:pt x="194953" y="309271"/>
                  <a:pt x="258762" y="328895"/>
                  <a:pt x="324574" y="333838"/>
                </a:cubicBezTo>
                <a:lnTo>
                  <a:pt x="324574" y="281994"/>
                </a:lnTo>
                <a:cubicBezTo>
                  <a:pt x="324702" y="258764"/>
                  <a:pt x="343915" y="240035"/>
                  <a:pt x="367486" y="240161"/>
                </a:cubicBezTo>
                <a:cubicBezTo>
                  <a:pt x="375758" y="240206"/>
                  <a:pt x="383839" y="242618"/>
                  <a:pt x="390746" y="247105"/>
                </a:cubicBezTo>
                <a:lnTo>
                  <a:pt x="613084" y="393182"/>
                </a:lnTo>
                <a:cubicBezTo>
                  <a:pt x="631357" y="405450"/>
                  <a:pt x="636078" y="429994"/>
                  <a:pt x="623630" y="448002"/>
                </a:cubicBezTo>
                <a:cubicBezTo>
                  <a:pt x="620806" y="452087"/>
                  <a:pt x="617229" y="455612"/>
                  <a:pt x="613084" y="458395"/>
                </a:cubicBezTo>
                <a:lnTo>
                  <a:pt x="401995" y="597299"/>
                </a:lnTo>
                <a:cubicBezTo>
                  <a:pt x="378952" y="612256"/>
                  <a:pt x="347968" y="605971"/>
                  <a:pt x="332792" y="583262"/>
                </a:cubicBezTo>
                <a:cubicBezTo>
                  <a:pt x="327673" y="575602"/>
                  <a:pt x="324827" y="566687"/>
                  <a:pt x="324574" y="557519"/>
                </a:cubicBezTo>
                <a:lnTo>
                  <a:pt x="324574" y="518065"/>
                </a:lnTo>
                <a:cubicBezTo>
                  <a:pt x="265330" y="514734"/>
                  <a:pt x="206637" y="505003"/>
                  <a:pt x="149549" y="489045"/>
                </a:cubicBezTo>
                <a:cubicBezTo>
                  <a:pt x="184620" y="592082"/>
                  <a:pt x="296451" y="692836"/>
                  <a:pt x="445338" y="744354"/>
                </a:cubicBezTo>
                <a:cubicBezTo>
                  <a:pt x="451465" y="746322"/>
                  <a:pt x="458069" y="746322"/>
                  <a:pt x="464197" y="744354"/>
                </a:cubicBezTo>
                <a:cubicBezTo>
                  <a:pt x="638560" y="682728"/>
                  <a:pt x="771566" y="546433"/>
                  <a:pt x="771566" y="422528"/>
                </a:cubicBezTo>
                <a:lnTo>
                  <a:pt x="771566" y="253953"/>
                </a:lnTo>
                <a:cubicBezTo>
                  <a:pt x="823180" y="271886"/>
                  <a:pt x="849318" y="291124"/>
                  <a:pt x="849318" y="302862"/>
                </a:cubicBezTo>
                <a:cubicBezTo>
                  <a:pt x="849318" y="305797"/>
                  <a:pt x="846009" y="311340"/>
                  <a:pt x="837076" y="318839"/>
                </a:cubicBezTo>
                <a:cubicBezTo>
                  <a:pt x="822150" y="330721"/>
                  <a:pt x="819824" y="352277"/>
                  <a:pt x="831880" y="366986"/>
                </a:cubicBezTo>
                <a:cubicBezTo>
                  <a:pt x="832275" y="367469"/>
                  <a:pt x="832684" y="367941"/>
                  <a:pt x="833105" y="368401"/>
                </a:cubicBezTo>
                <a:cubicBezTo>
                  <a:pt x="846900" y="383159"/>
                  <a:pt x="869987" y="384733"/>
                  <a:pt x="885712" y="371988"/>
                </a:cubicBezTo>
                <a:cubicBezTo>
                  <a:pt x="908380" y="356016"/>
                  <a:pt x="922299" y="330628"/>
                  <a:pt x="923430" y="303188"/>
                </a:cubicBezTo>
                <a:cubicBezTo>
                  <a:pt x="923761" y="247105"/>
                  <a:pt x="860236" y="206347"/>
                  <a:pt x="771566" y="17993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nvGrpSpPr>
          <p:cNvPr id="2117" name="Google Shape;2117;p137"/>
          <p:cNvGrpSpPr/>
          <p:nvPr/>
        </p:nvGrpSpPr>
        <p:grpSpPr>
          <a:xfrm>
            <a:off x="625620" y="3619769"/>
            <a:ext cx="378007" cy="357067"/>
            <a:chOff x="5975350" y="2932336"/>
            <a:chExt cx="644906" cy="609181"/>
          </a:xfrm>
        </p:grpSpPr>
        <p:sp>
          <p:nvSpPr>
            <p:cNvPr id="2118" name="Google Shape;2118;p137"/>
            <p:cNvSpPr/>
            <p:nvPr/>
          </p:nvSpPr>
          <p:spPr>
            <a:xfrm>
              <a:off x="5975350" y="3085586"/>
              <a:ext cx="644906" cy="455931"/>
            </a:xfrm>
            <a:custGeom>
              <a:avLst/>
              <a:gdLst/>
              <a:ahLst/>
              <a:cxnLst/>
              <a:rect l="l" t="t" r="r" b="b"/>
              <a:pathLst>
                <a:path w="644906" h="455931" extrusionOk="0">
                  <a:moveTo>
                    <a:pt x="388680" y="120665"/>
                  </a:moveTo>
                  <a:lnTo>
                    <a:pt x="256226" y="120665"/>
                  </a:lnTo>
                  <a:lnTo>
                    <a:pt x="256226" y="0"/>
                  </a:lnTo>
                  <a:lnTo>
                    <a:pt x="0" y="0"/>
                  </a:lnTo>
                  <a:lnTo>
                    <a:pt x="0" y="455932"/>
                  </a:lnTo>
                  <a:lnTo>
                    <a:pt x="644906" y="455932"/>
                  </a:lnTo>
                  <a:lnTo>
                    <a:pt x="644906" y="0"/>
                  </a:lnTo>
                  <a:lnTo>
                    <a:pt x="388680" y="0"/>
                  </a:lnTo>
                  <a:lnTo>
                    <a:pt x="388680" y="12066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19" name="Google Shape;2119;p137"/>
            <p:cNvSpPr/>
            <p:nvPr/>
          </p:nvSpPr>
          <p:spPr>
            <a:xfrm>
              <a:off x="5975350" y="2932336"/>
              <a:ext cx="644906" cy="122192"/>
            </a:xfrm>
            <a:custGeom>
              <a:avLst/>
              <a:gdLst/>
              <a:ahLst/>
              <a:cxnLst/>
              <a:rect l="l" t="t" r="r" b="b"/>
              <a:pathLst>
                <a:path w="644906" h="122192" extrusionOk="0">
                  <a:moveTo>
                    <a:pt x="276565" y="38440"/>
                  </a:moveTo>
                  <a:lnTo>
                    <a:pt x="368341" y="38440"/>
                  </a:lnTo>
                  <a:lnTo>
                    <a:pt x="381983" y="122193"/>
                  </a:lnTo>
                  <a:lnTo>
                    <a:pt x="644906" y="122193"/>
                  </a:lnTo>
                  <a:lnTo>
                    <a:pt x="564045" y="0"/>
                  </a:lnTo>
                  <a:lnTo>
                    <a:pt x="82350" y="0"/>
                  </a:lnTo>
                  <a:lnTo>
                    <a:pt x="0" y="122193"/>
                  </a:lnTo>
                  <a:lnTo>
                    <a:pt x="262923" y="122193"/>
                  </a:lnTo>
                  <a:lnTo>
                    <a:pt x="276565" y="3844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20" name="Google Shape;2120;p137"/>
          <p:cNvGrpSpPr/>
          <p:nvPr/>
        </p:nvGrpSpPr>
        <p:grpSpPr>
          <a:xfrm>
            <a:off x="2808854" y="3584807"/>
            <a:ext cx="222179" cy="386129"/>
            <a:chOff x="6025951" y="3309012"/>
            <a:chExt cx="140439" cy="244071"/>
          </a:xfrm>
        </p:grpSpPr>
        <p:sp>
          <p:nvSpPr>
            <p:cNvPr id="2121" name="Google Shape;2121;p137"/>
            <p:cNvSpPr/>
            <p:nvPr/>
          </p:nvSpPr>
          <p:spPr>
            <a:xfrm>
              <a:off x="6025951" y="3309012"/>
              <a:ext cx="140439" cy="187415"/>
            </a:xfrm>
            <a:custGeom>
              <a:avLst/>
              <a:gdLst/>
              <a:ahLst/>
              <a:cxnLst/>
              <a:rect l="l" t="t" r="r" b="b"/>
              <a:pathLst>
                <a:path w="140439" h="187415" extrusionOk="0">
                  <a:moveTo>
                    <a:pt x="70048" y="187180"/>
                  </a:moveTo>
                  <a:cubicBezTo>
                    <a:pt x="64181" y="187180"/>
                    <a:pt x="58314" y="187180"/>
                    <a:pt x="52446" y="187180"/>
                  </a:cubicBezTo>
                  <a:cubicBezTo>
                    <a:pt x="40153" y="187180"/>
                    <a:pt x="37452" y="184953"/>
                    <a:pt x="34565" y="172609"/>
                  </a:cubicBezTo>
                  <a:cubicBezTo>
                    <a:pt x="33393" y="164804"/>
                    <a:pt x="31586" y="157107"/>
                    <a:pt x="29163" y="149593"/>
                  </a:cubicBezTo>
                  <a:cubicBezTo>
                    <a:pt x="22830" y="133723"/>
                    <a:pt x="16031" y="118038"/>
                    <a:pt x="8301" y="103189"/>
                  </a:cubicBezTo>
                  <a:cubicBezTo>
                    <a:pt x="-10002" y="69000"/>
                    <a:pt x="2973" y="26499"/>
                    <a:pt x="37282" y="8260"/>
                  </a:cubicBezTo>
                  <a:cubicBezTo>
                    <a:pt x="64558" y="-6241"/>
                    <a:pt x="98136" y="-1314"/>
                    <a:pt x="120061" y="20405"/>
                  </a:cubicBezTo>
                  <a:cubicBezTo>
                    <a:pt x="141565" y="42234"/>
                    <a:pt x="146596" y="75345"/>
                    <a:pt x="132541" y="102540"/>
                  </a:cubicBezTo>
                  <a:cubicBezTo>
                    <a:pt x="124252" y="119338"/>
                    <a:pt x="116988" y="136693"/>
                    <a:pt x="110096" y="154048"/>
                  </a:cubicBezTo>
                  <a:cubicBezTo>
                    <a:pt x="108032" y="161137"/>
                    <a:pt x="106476" y="168363"/>
                    <a:pt x="105439" y="175672"/>
                  </a:cubicBezTo>
                  <a:cubicBezTo>
                    <a:pt x="104901" y="182673"/>
                    <a:pt x="98768" y="187914"/>
                    <a:pt x="91742" y="187378"/>
                  </a:cubicBezTo>
                  <a:cubicBezTo>
                    <a:pt x="91432" y="187354"/>
                    <a:pt x="91124" y="187319"/>
                    <a:pt x="90817" y="187273"/>
                  </a:cubicBezTo>
                  <a:cubicBezTo>
                    <a:pt x="84018" y="187273"/>
                    <a:pt x="76940" y="187180"/>
                    <a:pt x="70048" y="18718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22" name="Google Shape;2122;p137"/>
            <p:cNvSpPr/>
            <p:nvPr/>
          </p:nvSpPr>
          <p:spPr>
            <a:xfrm>
              <a:off x="6064055" y="3509742"/>
              <a:ext cx="66217" cy="43341"/>
            </a:xfrm>
            <a:custGeom>
              <a:avLst/>
              <a:gdLst/>
              <a:ahLst/>
              <a:cxnLst/>
              <a:rect l="l" t="t" r="r" b="b"/>
              <a:pathLst>
                <a:path w="66217" h="43341" extrusionOk="0">
                  <a:moveTo>
                    <a:pt x="57463" y="0"/>
                  </a:moveTo>
                  <a:lnTo>
                    <a:pt x="8661" y="0"/>
                  </a:lnTo>
                  <a:cubicBezTo>
                    <a:pt x="3863" y="51"/>
                    <a:pt x="0" y="3942"/>
                    <a:pt x="0" y="8724"/>
                  </a:cubicBezTo>
                  <a:lnTo>
                    <a:pt x="0" y="19211"/>
                  </a:lnTo>
                  <a:cubicBezTo>
                    <a:pt x="0" y="23978"/>
                    <a:pt x="3878" y="27842"/>
                    <a:pt x="8661" y="27842"/>
                  </a:cubicBezTo>
                  <a:lnTo>
                    <a:pt x="9500" y="27842"/>
                  </a:lnTo>
                  <a:cubicBezTo>
                    <a:pt x="10990" y="38330"/>
                    <a:pt x="19837" y="43341"/>
                    <a:pt x="33062" y="43341"/>
                  </a:cubicBezTo>
                  <a:cubicBezTo>
                    <a:pt x="46287" y="43341"/>
                    <a:pt x="55228" y="38237"/>
                    <a:pt x="56625" y="27842"/>
                  </a:cubicBezTo>
                  <a:lnTo>
                    <a:pt x="57463" y="27842"/>
                  </a:lnTo>
                  <a:cubicBezTo>
                    <a:pt x="62262" y="27842"/>
                    <a:pt x="66167" y="23993"/>
                    <a:pt x="66218" y="19211"/>
                  </a:cubicBezTo>
                  <a:lnTo>
                    <a:pt x="66218" y="8724"/>
                  </a:lnTo>
                  <a:cubicBezTo>
                    <a:pt x="66218" y="3906"/>
                    <a:pt x="62298" y="0"/>
                    <a:pt x="57463"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23" name="Google Shape;2123;p137"/>
            <p:cNvSpPr/>
            <p:nvPr/>
          </p:nvSpPr>
          <p:spPr>
            <a:xfrm>
              <a:off x="6048654" y="3330690"/>
              <a:ext cx="62040" cy="56441"/>
            </a:xfrm>
            <a:custGeom>
              <a:avLst/>
              <a:gdLst/>
              <a:ahLst/>
              <a:cxnLst/>
              <a:rect l="l" t="t" r="r" b="b"/>
              <a:pathLst>
                <a:path w="62040" h="56441" extrusionOk="0">
                  <a:moveTo>
                    <a:pt x="407" y="46338"/>
                  </a:moveTo>
                  <a:cubicBezTo>
                    <a:pt x="360" y="45782"/>
                    <a:pt x="360" y="45223"/>
                    <a:pt x="407" y="44667"/>
                  </a:cubicBezTo>
                  <a:cubicBezTo>
                    <a:pt x="5436" y="17196"/>
                    <a:pt x="22759" y="2254"/>
                    <a:pt x="52003" y="26"/>
                  </a:cubicBezTo>
                  <a:cubicBezTo>
                    <a:pt x="57146" y="-358"/>
                    <a:pt x="61629" y="3486"/>
                    <a:pt x="62014" y="8611"/>
                  </a:cubicBezTo>
                  <a:cubicBezTo>
                    <a:pt x="62400" y="13737"/>
                    <a:pt x="58543" y="18204"/>
                    <a:pt x="53400" y="18588"/>
                  </a:cubicBezTo>
                  <a:cubicBezTo>
                    <a:pt x="32165" y="19887"/>
                    <a:pt x="22200" y="28518"/>
                    <a:pt x="18661" y="47915"/>
                  </a:cubicBezTo>
                  <a:cubicBezTo>
                    <a:pt x="18224" y="53041"/>
                    <a:pt x="13699" y="56843"/>
                    <a:pt x="8556" y="56407"/>
                  </a:cubicBezTo>
                  <a:cubicBezTo>
                    <a:pt x="3412" y="55972"/>
                    <a:pt x="-403" y="51463"/>
                    <a:pt x="34" y="4633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24" name="Google Shape;2124;p137"/>
          <p:cNvGrpSpPr/>
          <p:nvPr/>
        </p:nvGrpSpPr>
        <p:grpSpPr>
          <a:xfrm>
            <a:off x="1668939" y="1350896"/>
            <a:ext cx="377639" cy="421397"/>
            <a:chOff x="6701203" y="3285420"/>
            <a:chExt cx="271271" cy="302704"/>
          </a:xfrm>
        </p:grpSpPr>
        <p:sp>
          <p:nvSpPr>
            <p:cNvPr id="2125" name="Google Shape;2125;p137"/>
            <p:cNvSpPr/>
            <p:nvPr/>
          </p:nvSpPr>
          <p:spPr>
            <a:xfrm>
              <a:off x="6797406" y="3425819"/>
              <a:ext cx="78678" cy="106870"/>
            </a:xfrm>
            <a:custGeom>
              <a:avLst/>
              <a:gdLst/>
              <a:ahLst/>
              <a:cxnLst/>
              <a:rect l="l" t="t" r="r" b="b"/>
              <a:pathLst>
                <a:path w="78678" h="106870" extrusionOk="0">
                  <a:moveTo>
                    <a:pt x="39148" y="88202"/>
                  </a:moveTo>
                  <a:cubicBezTo>
                    <a:pt x="31192" y="88993"/>
                    <a:pt x="24099" y="83185"/>
                    <a:pt x="23308" y="75227"/>
                  </a:cubicBezTo>
                  <a:cubicBezTo>
                    <a:pt x="23249" y="74633"/>
                    <a:pt x="23227" y="74035"/>
                    <a:pt x="23241" y="73438"/>
                  </a:cubicBezTo>
                  <a:lnTo>
                    <a:pt x="0" y="73438"/>
                  </a:lnTo>
                  <a:cubicBezTo>
                    <a:pt x="571" y="94679"/>
                    <a:pt x="15526" y="106870"/>
                    <a:pt x="39148" y="106870"/>
                  </a:cubicBezTo>
                  <a:cubicBezTo>
                    <a:pt x="62770" y="106870"/>
                    <a:pt x="78677" y="94202"/>
                    <a:pt x="78677" y="75343"/>
                  </a:cubicBezTo>
                  <a:cubicBezTo>
                    <a:pt x="78837" y="62846"/>
                    <a:pt x="70209" y="51950"/>
                    <a:pt x="58007" y="49244"/>
                  </a:cubicBezTo>
                  <a:lnTo>
                    <a:pt x="58007" y="49244"/>
                  </a:lnTo>
                  <a:cubicBezTo>
                    <a:pt x="68005" y="47136"/>
                    <a:pt x="74941" y="38010"/>
                    <a:pt x="74295" y="27813"/>
                  </a:cubicBezTo>
                  <a:cubicBezTo>
                    <a:pt x="74295" y="11335"/>
                    <a:pt x="60579" y="0"/>
                    <a:pt x="39719" y="0"/>
                  </a:cubicBezTo>
                  <a:cubicBezTo>
                    <a:pt x="18859" y="0"/>
                    <a:pt x="4477" y="12192"/>
                    <a:pt x="4001" y="30480"/>
                  </a:cubicBezTo>
                  <a:lnTo>
                    <a:pt x="26194" y="30480"/>
                  </a:lnTo>
                  <a:cubicBezTo>
                    <a:pt x="25846" y="24124"/>
                    <a:pt x="30716" y="18690"/>
                    <a:pt x="37071" y="18342"/>
                  </a:cubicBezTo>
                  <a:cubicBezTo>
                    <a:pt x="37669" y="18309"/>
                    <a:pt x="38268" y="18323"/>
                    <a:pt x="38862" y="18383"/>
                  </a:cubicBezTo>
                  <a:cubicBezTo>
                    <a:pt x="44701" y="17595"/>
                    <a:pt x="50074" y="21687"/>
                    <a:pt x="50863" y="27526"/>
                  </a:cubicBezTo>
                  <a:cubicBezTo>
                    <a:pt x="50926" y="28001"/>
                    <a:pt x="50959" y="28478"/>
                    <a:pt x="50959" y="28956"/>
                  </a:cubicBezTo>
                  <a:cubicBezTo>
                    <a:pt x="50959" y="38005"/>
                    <a:pt x="44291" y="41720"/>
                    <a:pt x="31909" y="41720"/>
                  </a:cubicBezTo>
                  <a:lnTo>
                    <a:pt x="31909" y="59627"/>
                  </a:lnTo>
                  <a:lnTo>
                    <a:pt x="33814" y="59627"/>
                  </a:lnTo>
                  <a:cubicBezTo>
                    <a:pt x="46863" y="59627"/>
                    <a:pt x="54388" y="63627"/>
                    <a:pt x="54388" y="73914"/>
                  </a:cubicBezTo>
                  <a:cubicBezTo>
                    <a:pt x="54811" y="81424"/>
                    <a:pt x="49065" y="87856"/>
                    <a:pt x="41555" y="88280"/>
                  </a:cubicBezTo>
                  <a:cubicBezTo>
                    <a:pt x="40752" y="88324"/>
                    <a:pt x="39946" y="88299"/>
                    <a:pt x="39148" y="8820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26" name="Google Shape;2126;p137"/>
            <p:cNvSpPr/>
            <p:nvPr/>
          </p:nvSpPr>
          <p:spPr>
            <a:xfrm>
              <a:off x="6701203" y="3285420"/>
              <a:ext cx="271271" cy="302704"/>
            </a:xfrm>
            <a:custGeom>
              <a:avLst/>
              <a:gdLst/>
              <a:ahLst/>
              <a:cxnLst/>
              <a:rect l="l" t="t" r="r" b="b"/>
              <a:pathLst>
                <a:path w="271271" h="302704" extrusionOk="0">
                  <a:moveTo>
                    <a:pt x="237077" y="31433"/>
                  </a:moveTo>
                  <a:lnTo>
                    <a:pt x="213646" y="31433"/>
                  </a:lnTo>
                  <a:lnTo>
                    <a:pt x="213646" y="6191"/>
                  </a:lnTo>
                  <a:cubicBezTo>
                    <a:pt x="213646" y="2772"/>
                    <a:pt x="210874" y="0"/>
                    <a:pt x="207455" y="0"/>
                  </a:cubicBezTo>
                  <a:lnTo>
                    <a:pt x="187166" y="0"/>
                  </a:lnTo>
                  <a:cubicBezTo>
                    <a:pt x="183769" y="51"/>
                    <a:pt x="181026" y="2793"/>
                    <a:pt x="180975" y="6191"/>
                  </a:cubicBezTo>
                  <a:lnTo>
                    <a:pt x="180975" y="31433"/>
                  </a:lnTo>
                  <a:lnTo>
                    <a:pt x="92964" y="31433"/>
                  </a:lnTo>
                  <a:lnTo>
                    <a:pt x="92964" y="6191"/>
                  </a:lnTo>
                  <a:cubicBezTo>
                    <a:pt x="92964" y="2772"/>
                    <a:pt x="90192" y="0"/>
                    <a:pt x="86773" y="0"/>
                  </a:cubicBezTo>
                  <a:lnTo>
                    <a:pt x="66675" y="0"/>
                  </a:lnTo>
                  <a:cubicBezTo>
                    <a:pt x="63240" y="0"/>
                    <a:pt x="60441" y="2757"/>
                    <a:pt x="60389" y="6191"/>
                  </a:cubicBezTo>
                  <a:lnTo>
                    <a:pt x="60389" y="31433"/>
                  </a:lnTo>
                  <a:lnTo>
                    <a:pt x="34195" y="31433"/>
                  </a:lnTo>
                  <a:cubicBezTo>
                    <a:pt x="15310" y="31433"/>
                    <a:pt x="0" y="46742"/>
                    <a:pt x="0" y="65627"/>
                  </a:cubicBezTo>
                  <a:lnTo>
                    <a:pt x="0" y="268415"/>
                  </a:lnTo>
                  <a:cubicBezTo>
                    <a:pt x="0" y="287315"/>
                    <a:pt x="15294" y="302652"/>
                    <a:pt x="34195" y="302705"/>
                  </a:cubicBezTo>
                  <a:lnTo>
                    <a:pt x="237077" y="302705"/>
                  </a:lnTo>
                  <a:cubicBezTo>
                    <a:pt x="255978" y="302652"/>
                    <a:pt x="271272" y="287315"/>
                    <a:pt x="271272" y="268415"/>
                  </a:cubicBezTo>
                  <a:lnTo>
                    <a:pt x="271272" y="65627"/>
                  </a:lnTo>
                  <a:cubicBezTo>
                    <a:pt x="271272" y="46742"/>
                    <a:pt x="255962" y="31433"/>
                    <a:pt x="237077" y="31433"/>
                  </a:cubicBezTo>
                  <a:close/>
                  <a:moveTo>
                    <a:pt x="247650" y="268415"/>
                  </a:moveTo>
                  <a:cubicBezTo>
                    <a:pt x="247650" y="274270"/>
                    <a:pt x="242932" y="279030"/>
                    <a:pt x="237077" y="279083"/>
                  </a:cubicBezTo>
                  <a:lnTo>
                    <a:pt x="34195" y="279083"/>
                  </a:lnTo>
                  <a:cubicBezTo>
                    <a:pt x="28340" y="279030"/>
                    <a:pt x="23622" y="274270"/>
                    <a:pt x="23622" y="268415"/>
                  </a:cubicBezTo>
                  <a:lnTo>
                    <a:pt x="23622" y="113157"/>
                  </a:lnTo>
                  <a:lnTo>
                    <a:pt x="247650" y="113157"/>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27" name="Google Shape;2127;p137"/>
          <p:cNvGrpSpPr/>
          <p:nvPr/>
        </p:nvGrpSpPr>
        <p:grpSpPr>
          <a:xfrm>
            <a:off x="6918017" y="1385248"/>
            <a:ext cx="577537" cy="356723"/>
            <a:chOff x="9376570" y="3774292"/>
            <a:chExt cx="287859" cy="177800"/>
          </a:xfrm>
        </p:grpSpPr>
        <p:sp>
          <p:nvSpPr>
            <p:cNvPr id="2128" name="Google Shape;2128;p137"/>
            <p:cNvSpPr/>
            <p:nvPr/>
          </p:nvSpPr>
          <p:spPr>
            <a:xfrm>
              <a:off x="9376570" y="3774292"/>
              <a:ext cx="287859" cy="177800"/>
            </a:xfrm>
            <a:custGeom>
              <a:avLst/>
              <a:gdLst/>
              <a:ahLst/>
              <a:cxnLst/>
              <a:rect l="l" t="t" r="r" b="b"/>
              <a:pathLst>
                <a:path w="287859" h="177800" extrusionOk="0">
                  <a:moveTo>
                    <a:pt x="247437" y="151224"/>
                  </a:moveTo>
                  <a:lnTo>
                    <a:pt x="247437" y="12727"/>
                  </a:lnTo>
                  <a:cubicBezTo>
                    <a:pt x="247437" y="5698"/>
                    <a:pt x="241700" y="0"/>
                    <a:pt x="234622" y="0"/>
                  </a:cubicBezTo>
                  <a:lnTo>
                    <a:pt x="53238" y="0"/>
                  </a:lnTo>
                  <a:cubicBezTo>
                    <a:pt x="46160" y="0"/>
                    <a:pt x="40423" y="5698"/>
                    <a:pt x="40423" y="12727"/>
                  </a:cubicBezTo>
                  <a:lnTo>
                    <a:pt x="40423" y="151224"/>
                  </a:lnTo>
                  <a:lnTo>
                    <a:pt x="0" y="151224"/>
                  </a:lnTo>
                  <a:lnTo>
                    <a:pt x="0" y="164418"/>
                  </a:lnTo>
                  <a:cubicBezTo>
                    <a:pt x="0" y="171809"/>
                    <a:pt x="6033" y="177800"/>
                    <a:pt x="13474" y="177800"/>
                  </a:cubicBezTo>
                  <a:lnTo>
                    <a:pt x="274386" y="177800"/>
                  </a:lnTo>
                  <a:cubicBezTo>
                    <a:pt x="281828" y="177800"/>
                    <a:pt x="287860" y="171809"/>
                    <a:pt x="287860" y="164418"/>
                  </a:cubicBezTo>
                  <a:lnTo>
                    <a:pt x="287860" y="151224"/>
                  </a:lnTo>
                  <a:close/>
                  <a:moveTo>
                    <a:pt x="62001" y="23020"/>
                  </a:moveTo>
                  <a:lnTo>
                    <a:pt x="226142" y="23020"/>
                  </a:lnTo>
                  <a:lnTo>
                    <a:pt x="226142" y="135315"/>
                  </a:lnTo>
                  <a:lnTo>
                    <a:pt x="62001" y="13531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29" name="Google Shape;2129;p137"/>
            <p:cNvSpPr/>
            <p:nvPr/>
          </p:nvSpPr>
          <p:spPr>
            <a:xfrm>
              <a:off x="9494540" y="3811721"/>
              <a:ext cx="55126" cy="84886"/>
            </a:xfrm>
            <a:custGeom>
              <a:avLst/>
              <a:gdLst/>
              <a:ahLst/>
              <a:cxnLst/>
              <a:rect l="l" t="t" r="r" b="b"/>
              <a:pathLst>
                <a:path w="55126" h="84886" extrusionOk="0">
                  <a:moveTo>
                    <a:pt x="18751" y="52125"/>
                  </a:moveTo>
                  <a:cubicBezTo>
                    <a:pt x="18726" y="50121"/>
                    <a:pt x="19045" y="48128"/>
                    <a:pt x="19693" y="46230"/>
                  </a:cubicBezTo>
                  <a:cubicBezTo>
                    <a:pt x="20557" y="44474"/>
                    <a:pt x="21814" y="42937"/>
                    <a:pt x="23368" y="41738"/>
                  </a:cubicBezTo>
                  <a:cubicBezTo>
                    <a:pt x="25535" y="39679"/>
                    <a:pt x="27514" y="37808"/>
                    <a:pt x="29304" y="36310"/>
                  </a:cubicBezTo>
                  <a:cubicBezTo>
                    <a:pt x="31095" y="34813"/>
                    <a:pt x="32696" y="33316"/>
                    <a:pt x="34016" y="32006"/>
                  </a:cubicBezTo>
                  <a:cubicBezTo>
                    <a:pt x="35017" y="30781"/>
                    <a:pt x="35900" y="29465"/>
                    <a:pt x="36654" y="28075"/>
                  </a:cubicBezTo>
                  <a:cubicBezTo>
                    <a:pt x="37312" y="26935"/>
                    <a:pt x="37670" y="25647"/>
                    <a:pt x="37690" y="24332"/>
                  </a:cubicBezTo>
                  <a:cubicBezTo>
                    <a:pt x="37729" y="22216"/>
                    <a:pt x="36874" y="20180"/>
                    <a:pt x="35335" y="18718"/>
                  </a:cubicBezTo>
                  <a:cubicBezTo>
                    <a:pt x="33699" y="17284"/>
                    <a:pt x="31580" y="16515"/>
                    <a:pt x="29398" y="16565"/>
                  </a:cubicBezTo>
                  <a:cubicBezTo>
                    <a:pt x="26287" y="16360"/>
                    <a:pt x="23236" y="17483"/>
                    <a:pt x="21012" y="19653"/>
                  </a:cubicBezTo>
                  <a:cubicBezTo>
                    <a:pt x="19138" y="21606"/>
                    <a:pt x="18034" y="24164"/>
                    <a:pt x="17903" y="26859"/>
                  </a:cubicBezTo>
                  <a:lnTo>
                    <a:pt x="0" y="25736"/>
                  </a:lnTo>
                  <a:cubicBezTo>
                    <a:pt x="421" y="18477"/>
                    <a:pt x="3828" y="11710"/>
                    <a:pt x="9423" y="7020"/>
                  </a:cubicBezTo>
                  <a:cubicBezTo>
                    <a:pt x="14908" y="2442"/>
                    <a:pt x="21857" y="-46"/>
                    <a:pt x="29022" y="2"/>
                  </a:cubicBezTo>
                  <a:cubicBezTo>
                    <a:pt x="32441" y="-34"/>
                    <a:pt x="35844" y="472"/>
                    <a:pt x="39104" y="1499"/>
                  </a:cubicBezTo>
                  <a:cubicBezTo>
                    <a:pt x="42125" y="2380"/>
                    <a:pt x="44942" y="3843"/>
                    <a:pt x="47396" y="5804"/>
                  </a:cubicBezTo>
                  <a:cubicBezTo>
                    <a:pt x="49778" y="7739"/>
                    <a:pt x="51706" y="10166"/>
                    <a:pt x="53049" y="12916"/>
                  </a:cubicBezTo>
                  <a:cubicBezTo>
                    <a:pt x="54415" y="15849"/>
                    <a:pt x="55123" y="19042"/>
                    <a:pt x="55122" y="22274"/>
                  </a:cubicBezTo>
                  <a:cubicBezTo>
                    <a:pt x="55162" y="24321"/>
                    <a:pt x="54940" y="26364"/>
                    <a:pt x="54463" y="28356"/>
                  </a:cubicBezTo>
                  <a:cubicBezTo>
                    <a:pt x="53962" y="30245"/>
                    <a:pt x="53168" y="32045"/>
                    <a:pt x="52107" y="33690"/>
                  </a:cubicBezTo>
                  <a:cubicBezTo>
                    <a:pt x="50810" y="35637"/>
                    <a:pt x="49327" y="37455"/>
                    <a:pt x="47678" y="39118"/>
                  </a:cubicBezTo>
                  <a:cubicBezTo>
                    <a:pt x="45482" y="41227"/>
                    <a:pt x="43154" y="43197"/>
                    <a:pt x="40706" y="45013"/>
                  </a:cubicBezTo>
                  <a:cubicBezTo>
                    <a:pt x="39254" y="46104"/>
                    <a:pt x="38037" y="47472"/>
                    <a:pt x="37125" y="49037"/>
                  </a:cubicBezTo>
                  <a:cubicBezTo>
                    <a:pt x="36545" y="50270"/>
                    <a:pt x="36225" y="51607"/>
                    <a:pt x="36183" y="52967"/>
                  </a:cubicBezTo>
                  <a:lnTo>
                    <a:pt x="36183" y="56336"/>
                  </a:lnTo>
                  <a:lnTo>
                    <a:pt x="18751" y="56336"/>
                  </a:lnTo>
                  <a:close/>
                  <a:moveTo>
                    <a:pt x="16772" y="74303"/>
                  </a:moveTo>
                  <a:cubicBezTo>
                    <a:pt x="16763" y="71469"/>
                    <a:pt x="17880" y="68745"/>
                    <a:pt x="19882" y="66724"/>
                  </a:cubicBezTo>
                  <a:cubicBezTo>
                    <a:pt x="20807" y="65706"/>
                    <a:pt x="21973" y="64934"/>
                    <a:pt x="23274" y="64478"/>
                  </a:cubicBezTo>
                  <a:cubicBezTo>
                    <a:pt x="24615" y="63911"/>
                    <a:pt x="26057" y="63625"/>
                    <a:pt x="27514" y="63635"/>
                  </a:cubicBezTo>
                  <a:cubicBezTo>
                    <a:pt x="28939" y="63635"/>
                    <a:pt x="30349" y="63922"/>
                    <a:pt x="31660" y="64478"/>
                  </a:cubicBezTo>
                  <a:cubicBezTo>
                    <a:pt x="32976" y="64960"/>
                    <a:pt x="34167" y="65727"/>
                    <a:pt x="35146" y="66724"/>
                  </a:cubicBezTo>
                  <a:cubicBezTo>
                    <a:pt x="36111" y="67691"/>
                    <a:pt x="36879" y="68836"/>
                    <a:pt x="37408" y="70092"/>
                  </a:cubicBezTo>
                  <a:cubicBezTo>
                    <a:pt x="38411" y="72779"/>
                    <a:pt x="38411" y="75734"/>
                    <a:pt x="37408" y="78421"/>
                  </a:cubicBezTo>
                  <a:cubicBezTo>
                    <a:pt x="36879" y="79678"/>
                    <a:pt x="36111" y="80822"/>
                    <a:pt x="35146" y="81790"/>
                  </a:cubicBezTo>
                  <a:cubicBezTo>
                    <a:pt x="34167" y="82786"/>
                    <a:pt x="32976" y="83554"/>
                    <a:pt x="31660" y="84036"/>
                  </a:cubicBezTo>
                  <a:cubicBezTo>
                    <a:pt x="30349" y="84591"/>
                    <a:pt x="28939" y="84878"/>
                    <a:pt x="27514" y="84878"/>
                  </a:cubicBezTo>
                  <a:cubicBezTo>
                    <a:pt x="26101" y="84935"/>
                    <a:pt x="24693" y="84712"/>
                    <a:pt x="23368" y="84223"/>
                  </a:cubicBezTo>
                  <a:cubicBezTo>
                    <a:pt x="22067" y="83766"/>
                    <a:pt x="20901" y="82994"/>
                    <a:pt x="19976" y="81977"/>
                  </a:cubicBezTo>
                  <a:cubicBezTo>
                    <a:pt x="19011" y="81009"/>
                    <a:pt x="18243" y="79865"/>
                    <a:pt x="17714" y="78608"/>
                  </a:cubicBezTo>
                  <a:cubicBezTo>
                    <a:pt x="17097" y="77256"/>
                    <a:pt x="16776" y="75789"/>
                    <a:pt x="16772" y="7430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30" name="Google Shape;2130;p137"/>
          <p:cNvSpPr/>
          <p:nvPr/>
        </p:nvSpPr>
        <p:spPr>
          <a:xfrm>
            <a:off x="5948049" y="2475739"/>
            <a:ext cx="335951" cy="335951"/>
          </a:xfrm>
          <a:custGeom>
            <a:avLst/>
            <a:gdLst/>
            <a:ahLst/>
            <a:cxnLst/>
            <a:rect l="l" t="t" r="r" b="b"/>
            <a:pathLst>
              <a:path w="241326" h="241326" extrusionOk="0">
                <a:moveTo>
                  <a:pt x="153889" y="120663"/>
                </a:moveTo>
                <a:lnTo>
                  <a:pt x="234446" y="40106"/>
                </a:lnTo>
                <a:cubicBezTo>
                  <a:pt x="243621" y="30931"/>
                  <a:pt x="243621" y="16056"/>
                  <a:pt x="234446" y="6881"/>
                </a:cubicBezTo>
                <a:cubicBezTo>
                  <a:pt x="225271" y="-2294"/>
                  <a:pt x="210395" y="-2294"/>
                  <a:pt x="201220" y="6881"/>
                </a:cubicBezTo>
                <a:lnTo>
                  <a:pt x="120663" y="87438"/>
                </a:lnTo>
                <a:lnTo>
                  <a:pt x="40106" y="6881"/>
                </a:lnTo>
                <a:cubicBezTo>
                  <a:pt x="30931" y="-2294"/>
                  <a:pt x="16056" y="-2294"/>
                  <a:pt x="6881" y="6881"/>
                </a:cubicBezTo>
                <a:cubicBezTo>
                  <a:pt x="-2294" y="16056"/>
                  <a:pt x="-2294" y="30931"/>
                  <a:pt x="6881" y="40106"/>
                </a:cubicBezTo>
                <a:lnTo>
                  <a:pt x="87438" y="120663"/>
                </a:lnTo>
                <a:lnTo>
                  <a:pt x="6881" y="201220"/>
                </a:lnTo>
                <a:cubicBezTo>
                  <a:pt x="-2294" y="210395"/>
                  <a:pt x="-2294" y="225271"/>
                  <a:pt x="6881" y="234446"/>
                </a:cubicBezTo>
                <a:cubicBezTo>
                  <a:pt x="16056" y="243621"/>
                  <a:pt x="30931" y="243621"/>
                  <a:pt x="40106" y="234446"/>
                </a:cubicBezTo>
                <a:lnTo>
                  <a:pt x="120663" y="153889"/>
                </a:lnTo>
                <a:lnTo>
                  <a:pt x="201220" y="234446"/>
                </a:lnTo>
                <a:cubicBezTo>
                  <a:pt x="210395" y="243621"/>
                  <a:pt x="225271" y="243621"/>
                  <a:pt x="234446" y="234446"/>
                </a:cubicBezTo>
                <a:cubicBezTo>
                  <a:pt x="243621" y="225271"/>
                  <a:pt x="243621" y="210395"/>
                  <a:pt x="234446" y="20122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nvGrpSpPr>
          <p:cNvPr id="2131" name="Google Shape;2131;p137"/>
          <p:cNvGrpSpPr/>
          <p:nvPr/>
        </p:nvGrpSpPr>
        <p:grpSpPr>
          <a:xfrm>
            <a:off x="3714071" y="2481480"/>
            <a:ext cx="517066" cy="324468"/>
            <a:chOff x="5975350" y="3352799"/>
            <a:chExt cx="241434" cy="151504"/>
          </a:xfrm>
        </p:grpSpPr>
        <p:sp>
          <p:nvSpPr>
            <p:cNvPr id="2132" name="Google Shape;2132;p137"/>
            <p:cNvSpPr/>
            <p:nvPr/>
          </p:nvSpPr>
          <p:spPr>
            <a:xfrm>
              <a:off x="6143981" y="3466292"/>
              <a:ext cx="39350" cy="38010"/>
            </a:xfrm>
            <a:custGeom>
              <a:avLst/>
              <a:gdLst/>
              <a:ahLst/>
              <a:cxnLst/>
              <a:rect l="l" t="t" r="r" b="b"/>
              <a:pathLst>
                <a:path w="39350" h="38010" extrusionOk="0">
                  <a:moveTo>
                    <a:pt x="19768" y="0"/>
                  </a:moveTo>
                  <a:cubicBezTo>
                    <a:pt x="8902" y="-49"/>
                    <a:pt x="52" y="8420"/>
                    <a:pt x="0" y="18916"/>
                  </a:cubicBezTo>
                  <a:cubicBezTo>
                    <a:pt x="-51" y="29412"/>
                    <a:pt x="8717" y="37960"/>
                    <a:pt x="19583" y="38011"/>
                  </a:cubicBezTo>
                  <a:cubicBezTo>
                    <a:pt x="30449" y="38060"/>
                    <a:pt x="39300" y="29591"/>
                    <a:pt x="39351" y="19095"/>
                  </a:cubicBezTo>
                  <a:cubicBezTo>
                    <a:pt x="39351" y="19035"/>
                    <a:pt x="39351" y="18976"/>
                    <a:pt x="39351" y="18916"/>
                  </a:cubicBezTo>
                  <a:cubicBezTo>
                    <a:pt x="39300" y="8490"/>
                    <a:pt x="30562" y="50"/>
                    <a:pt x="1976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33" name="Google Shape;2133;p137"/>
            <p:cNvSpPr/>
            <p:nvPr/>
          </p:nvSpPr>
          <p:spPr>
            <a:xfrm>
              <a:off x="6021289" y="3466293"/>
              <a:ext cx="39350" cy="38010"/>
            </a:xfrm>
            <a:custGeom>
              <a:avLst/>
              <a:gdLst/>
              <a:ahLst/>
              <a:cxnLst/>
              <a:rect l="l" t="t" r="r" b="b"/>
              <a:pathLst>
                <a:path w="39350" h="38010" extrusionOk="0">
                  <a:moveTo>
                    <a:pt x="19675" y="0"/>
                  </a:moveTo>
                  <a:cubicBezTo>
                    <a:pt x="8809" y="0"/>
                    <a:pt x="0" y="8509"/>
                    <a:pt x="0" y="19005"/>
                  </a:cubicBezTo>
                  <a:cubicBezTo>
                    <a:pt x="0" y="29502"/>
                    <a:pt x="8809" y="38010"/>
                    <a:pt x="19676" y="38010"/>
                  </a:cubicBezTo>
                  <a:cubicBezTo>
                    <a:pt x="30542" y="38010"/>
                    <a:pt x="39351" y="29501"/>
                    <a:pt x="39350" y="19005"/>
                  </a:cubicBezTo>
                  <a:cubicBezTo>
                    <a:pt x="39350" y="18976"/>
                    <a:pt x="39350" y="18945"/>
                    <a:pt x="39350" y="18916"/>
                  </a:cubicBezTo>
                  <a:cubicBezTo>
                    <a:pt x="39299" y="8455"/>
                    <a:pt x="30505" y="0"/>
                    <a:pt x="19675"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34" name="Google Shape;2134;p137"/>
            <p:cNvSpPr/>
            <p:nvPr/>
          </p:nvSpPr>
          <p:spPr>
            <a:xfrm>
              <a:off x="5975350" y="3352799"/>
              <a:ext cx="241434" cy="126135"/>
            </a:xfrm>
            <a:custGeom>
              <a:avLst/>
              <a:gdLst/>
              <a:ahLst/>
              <a:cxnLst/>
              <a:rect l="l" t="t" r="r" b="b"/>
              <a:pathLst>
                <a:path w="241434" h="126135" extrusionOk="0">
                  <a:moveTo>
                    <a:pt x="233226" y="102826"/>
                  </a:moveTo>
                  <a:lnTo>
                    <a:pt x="233226" y="11386"/>
                  </a:lnTo>
                  <a:cubicBezTo>
                    <a:pt x="233226" y="5098"/>
                    <a:pt x="227949" y="0"/>
                    <a:pt x="221439" y="0"/>
                  </a:cubicBezTo>
                  <a:cubicBezTo>
                    <a:pt x="221409" y="0"/>
                    <a:pt x="221377" y="0"/>
                    <a:pt x="221346" y="0"/>
                  </a:cubicBezTo>
                  <a:lnTo>
                    <a:pt x="109142" y="0"/>
                  </a:lnTo>
                  <a:cubicBezTo>
                    <a:pt x="102632" y="0"/>
                    <a:pt x="97355" y="5098"/>
                    <a:pt x="97355" y="11386"/>
                  </a:cubicBezTo>
                  <a:lnTo>
                    <a:pt x="97355" y="25191"/>
                  </a:lnTo>
                  <a:cubicBezTo>
                    <a:pt x="95152" y="22760"/>
                    <a:pt x="91976" y="21357"/>
                    <a:pt x="88631" y="21336"/>
                  </a:cubicBezTo>
                  <a:lnTo>
                    <a:pt x="58840" y="21336"/>
                  </a:lnTo>
                  <a:cubicBezTo>
                    <a:pt x="52036" y="21559"/>
                    <a:pt x="46224" y="26146"/>
                    <a:pt x="44641" y="32542"/>
                  </a:cubicBezTo>
                  <a:lnTo>
                    <a:pt x="28585" y="64457"/>
                  </a:lnTo>
                  <a:cubicBezTo>
                    <a:pt x="28585" y="64457"/>
                    <a:pt x="0" y="76559"/>
                    <a:pt x="0" y="82834"/>
                  </a:cubicBezTo>
                  <a:lnTo>
                    <a:pt x="0" y="114121"/>
                  </a:lnTo>
                  <a:cubicBezTo>
                    <a:pt x="151" y="120799"/>
                    <a:pt x="5800" y="126136"/>
                    <a:pt x="12715" y="126134"/>
                  </a:cubicBezTo>
                  <a:lnTo>
                    <a:pt x="35824" y="126134"/>
                  </a:lnTo>
                  <a:cubicBezTo>
                    <a:pt x="38262" y="110216"/>
                    <a:pt x="53597" y="99222"/>
                    <a:pt x="70076" y="101577"/>
                  </a:cubicBezTo>
                  <a:cubicBezTo>
                    <a:pt x="83227" y="103456"/>
                    <a:pt x="93553" y="113431"/>
                    <a:pt x="95499" y="126134"/>
                  </a:cubicBezTo>
                  <a:lnTo>
                    <a:pt x="158516" y="126134"/>
                  </a:lnTo>
                  <a:cubicBezTo>
                    <a:pt x="160954" y="110216"/>
                    <a:pt x="176289" y="99222"/>
                    <a:pt x="192768" y="101577"/>
                  </a:cubicBezTo>
                  <a:cubicBezTo>
                    <a:pt x="205919" y="103456"/>
                    <a:pt x="216245" y="113431"/>
                    <a:pt x="218191" y="126134"/>
                  </a:cubicBezTo>
                  <a:lnTo>
                    <a:pt x="228771" y="126134"/>
                  </a:lnTo>
                  <a:cubicBezTo>
                    <a:pt x="235638" y="126256"/>
                    <a:pt x="241307" y="120976"/>
                    <a:pt x="241433" y="114343"/>
                  </a:cubicBezTo>
                  <a:cubicBezTo>
                    <a:pt x="241530" y="109203"/>
                    <a:pt x="238231" y="104573"/>
                    <a:pt x="233226" y="102826"/>
                  </a:cubicBezTo>
                  <a:close/>
                  <a:moveTo>
                    <a:pt x="89467" y="53789"/>
                  </a:moveTo>
                  <a:cubicBezTo>
                    <a:pt x="89467" y="59497"/>
                    <a:pt x="84703" y="64138"/>
                    <a:pt x="78794" y="64188"/>
                  </a:cubicBezTo>
                  <a:lnTo>
                    <a:pt x="56149" y="64188"/>
                  </a:lnTo>
                  <a:cubicBezTo>
                    <a:pt x="50302" y="64188"/>
                    <a:pt x="49838" y="60691"/>
                    <a:pt x="50766" y="55223"/>
                  </a:cubicBezTo>
                  <a:lnTo>
                    <a:pt x="53643" y="46258"/>
                  </a:lnTo>
                  <a:cubicBezTo>
                    <a:pt x="54693" y="40408"/>
                    <a:pt x="59843" y="36069"/>
                    <a:pt x="65986" y="35859"/>
                  </a:cubicBezTo>
                  <a:lnTo>
                    <a:pt x="78794" y="35859"/>
                  </a:lnTo>
                  <a:cubicBezTo>
                    <a:pt x="84739" y="35908"/>
                    <a:pt x="89518" y="40603"/>
                    <a:pt x="89468" y="46346"/>
                  </a:cubicBezTo>
                  <a:cubicBezTo>
                    <a:pt x="89468" y="46376"/>
                    <a:pt x="89467" y="46407"/>
                    <a:pt x="89467" y="464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pic>
        <p:nvPicPr>
          <p:cNvPr id="2135" name="Google Shape;2135;p137"/>
          <p:cNvPicPr preferRelativeResize="0"/>
          <p:nvPr/>
        </p:nvPicPr>
        <p:blipFill rotWithShape="1">
          <a:blip r:embed="rId3">
            <a:alphaModFix/>
          </a:blip>
          <a:srcRect/>
          <a:stretch/>
        </p:blipFill>
        <p:spPr>
          <a:xfrm>
            <a:off x="1630361" y="2437974"/>
            <a:ext cx="454794" cy="411480"/>
          </a:xfrm>
          <a:prstGeom prst="rect">
            <a:avLst/>
          </a:prstGeom>
          <a:noFill/>
          <a:ln>
            <a:noFill/>
          </a:ln>
        </p:spPr>
      </p:pic>
      <p:pic>
        <p:nvPicPr>
          <p:cNvPr id="2136" name="Google Shape;2136;p137"/>
          <p:cNvPicPr preferRelativeResize="0"/>
          <p:nvPr/>
        </p:nvPicPr>
        <p:blipFill rotWithShape="1">
          <a:blip r:embed="rId4">
            <a:alphaModFix/>
          </a:blip>
          <a:srcRect/>
          <a:stretch/>
        </p:blipFill>
        <p:spPr>
          <a:xfrm>
            <a:off x="2714203" y="2437974"/>
            <a:ext cx="411480" cy="411480"/>
          </a:xfrm>
          <a:prstGeom prst="rect">
            <a:avLst/>
          </a:prstGeom>
          <a:noFill/>
          <a:ln>
            <a:noFill/>
          </a:ln>
        </p:spPr>
      </p:pic>
      <p:pic>
        <p:nvPicPr>
          <p:cNvPr id="2137" name="Google Shape;2137;p137"/>
          <p:cNvPicPr preferRelativeResize="0"/>
          <p:nvPr/>
        </p:nvPicPr>
        <p:blipFill rotWithShape="1">
          <a:blip r:embed="rId5">
            <a:alphaModFix/>
          </a:blip>
          <a:srcRect/>
          <a:stretch/>
        </p:blipFill>
        <p:spPr>
          <a:xfrm>
            <a:off x="1630361" y="3503725"/>
            <a:ext cx="454794" cy="411480"/>
          </a:xfrm>
          <a:prstGeom prst="rect">
            <a:avLst/>
          </a:prstGeom>
          <a:noFill/>
          <a:ln>
            <a:noFill/>
          </a:ln>
        </p:spPr>
      </p:pic>
      <p:pic>
        <p:nvPicPr>
          <p:cNvPr id="2138" name="Google Shape;2138;p137"/>
          <p:cNvPicPr preferRelativeResize="0"/>
          <p:nvPr/>
        </p:nvPicPr>
        <p:blipFill rotWithShape="1">
          <a:blip r:embed="rId6">
            <a:alphaModFix/>
          </a:blip>
          <a:srcRect/>
          <a:stretch/>
        </p:blipFill>
        <p:spPr>
          <a:xfrm>
            <a:off x="3809787" y="3504923"/>
            <a:ext cx="325633" cy="475924"/>
          </a:xfrm>
          <a:prstGeom prst="rect">
            <a:avLst/>
          </a:prstGeom>
          <a:noFill/>
          <a:ln>
            <a:noFill/>
          </a:ln>
        </p:spPr>
      </p:pic>
      <p:pic>
        <p:nvPicPr>
          <p:cNvPr id="2139" name="Google Shape;2139;p137"/>
          <p:cNvPicPr preferRelativeResize="0"/>
          <p:nvPr/>
        </p:nvPicPr>
        <p:blipFill rotWithShape="1">
          <a:blip r:embed="rId7">
            <a:alphaModFix/>
          </a:blip>
          <a:srcRect/>
          <a:stretch/>
        </p:blipFill>
        <p:spPr>
          <a:xfrm>
            <a:off x="5911888" y="3555599"/>
            <a:ext cx="408271" cy="381053"/>
          </a:xfrm>
          <a:prstGeom prst="rect">
            <a:avLst/>
          </a:prstGeom>
          <a:noFill/>
          <a:ln>
            <a:noFill/>
          </a:ln>
        </p:spPr>
      </p:pic>
      <p:pic>
        <p:nvPicPr>
          <p:cNvPr id="2140" name="Google Shape;2140;p137"/>
          <p:cNvPicPr preferRelativeResize="0"/>
          <p:nvPr/>
        </p:nvPicPr>
        <p:blipFill rotWithShape="1">
          <a:blip r:embed="rId8">
            <a:alphaModFix/>
          </a:blip>
          <a:srcRect/>
          <a:stretch/>
        </p:blipFill>
        <p:spPr>
          <a:xfrm>
            <a:off x="4885970" y="2430840"/>
            <a:ext cx="354790" cy="425749"/>
          </a:xfrm>
          <a:prstGeom prst="rect">
            <a:avLst/>
          </a:prstGeom>
          <a:noFill/>
          <a:ln>
            <a:noFill/>
          </a:ln>
        </p:spPr>
      </p:pic>
      <p:grpSp>
        <p:nvGrpSpPr>
          <p:cNvPr id="2141" name="Google Shape;2141;p137"/>
          <p:cNvGrpSpPr/>
          <p:nvPr/>
        </p:nvGrpSpPr>
        <p:grpSpPr>
          <a:xfrm>
            <a:off x="4899143" y="3529774"/>
            <a:ext cx="269732" cy="406878"/>
            <a:chOff x="6019799" y="3314699"/>
            <a:chExt cx="151546" cy="228600"/>
          </a:xfrm>
        </p:grpSpPr>
        <p:sp>
          <p:nvSpPr>
            <p:cNvPr id="2142" name="Google Shape;2142;p137"/>
            <p:cNvSpPr/>
            <p:nvPr/>
          </p:nvSpPr>
          <p:spPr>
            <a:xfrm>
              <a:off x="6019799" y="3314699"/>
              <a:ext cx="118423" cy="228600"/>
            </a:xfrm>
            <a:custGeom>
              <a:avLst/>
              <a:gdLst/>
              <a:ahLst/>
              <a:cxnLst/>
              <a:rect l="l" t="t" r="r" b="b"/>
              <a:pathLst>
                <a:path w="118423" h="228600" extrusionOk="0">
                  <a:moveTo>
                    <a:pt x="114121" y="169438"/>
                  </a:moveTo>
                  <a:cubicBezTo>
                    <a:pt x="112148" y="169438"/>
                    <a:pt x="110176" y="169438"/>
                    <a:pt x="108204" y="169438"/>
                  </a:cubicBezTo>
                  <a:lnTo>
                    <a:pt x="108204" y="198150"/>
                  </a:lnTo>
                  <a:lnTo>
                    <a:pt x="10130" y="198150"/>
                  </a:lnTo>
                  <a:lnTo>
                    <a:pt x="10130" y="20940"/>
                  </a:lnTo>
                  <a:lnTo>
                    <a:pt x="108204" y="20940"/>
                  </a:lnTo>
                  <a:lnTo>
                    <a:pt x="108204" y="43434"/>
                  </a:lnTo>
                  <a:lnTo>
                    <a:pt x="114121" y="43434"/>
                  </a:lnTo>
                  <a:lnTo>
                    <a:pt x="118424" y="43434"/>
                  </a:lnTo>
                  <a:lnTo>
                    <a:pt x="118424" y="11613"/>
                  </a:lnTo>
                  <a:cubicBezTo>
                    <a:pt x="118424" y="5199"/>
                    <a:pt x="113326" y="0"/>
                    <a:pt x="107039" y="0"/>
                  </a:cubicBezTo>
                  <a:lnTo>
                    <a:pt x="11385" y="0"/>
                  </a:lnTo>
                  <a:cubicBezTo>
                    <a:pt x="5097" y="0"/>
                    <a:pt x="0" y="5199"/>
                    <a:pt x="0" y="11613"/>
                  </a:cubicBezTo>
                  <a:lnTo>
                    <a:pt x="0" y="216987"/>
                  </a:lnTo>
                  <a:cubicBezTo>
                    <a:pt x="0" y="223401"/>
                    <a:pt x="5097" y="228600"/>
                    <a:pt x="11385" y="228600"/>
                  </a:cubicBezTo>
                  <a:lnTo>
                    <a:pt x="107039" y="228600"/>
                  </a:lnTo>
                  <a:cubicBezTo>
                    <a:pt x="113326" y="228600"/>
                    <a:pt x="118424" y="223401"/>
                    <a:pt x="118424" y="216987"/>
                  </a:cubicBezTo>
                  <a:lnTo>
                    <a:pt x="118424" y="169164"/>
                  </a:lnTo>
                  <a:cubicBezTo>
                    <a:pt x="116989" y="169255"/>
                    <a:pt x="115555" y="169438"/>
                    <a:pt x="114121" y="1694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43" name="Google Shape;2143;p137"/>
            <p:cNvSpPr/>
            <p:nvPr/>
          </p:nvSpPr>
          <p:spPr>
            <a:xfrm>
              <a:off x="6096664" y="3381359"/>
              <a:ext cx="74681" cy="75346"/>
            </a:xfrm>
            <a:custGeom>
              <a:avLst/>
              <a:gdLst/>
              <a:ahLst/>
              <a:cxnLst/>
              <a:rect l="l" t="t" r="r" b="b"/>
              <a:pathLst>
                <a:path w="74681" h="75346" extrusionOk="0">
                  <a:moveTo>
                    <a:pt x="72936" y="36576"/>
                  </a:moveTo>
                  <a:lnTo>
                    <a:pt x="37077" y="0"/>
                  </a:lnTo>
                  <a:lnTo>
                    <a:pt x="1846" y="37490"/>
                  </a:lnTo>
                  <a:cubicBezTo>
                    <a:pt x="-615" y="40021"/>
                    <a:pt x="-615" y="44103"/>
                    <a:pt x="1846" y="46634"/>
                  </a:cubicBezTo>
                  <a:cubicBezTo>
                    <a:pt x="3043" y="47757"/>
                    <a:pt x="4612" y="48378"/>
                    <a:pt x="6239" y="48372"/>
                  </a:cubicBezTo>
                  <a:cubicBezTo>
                    <a:pt x="7954" y="48386"/>
                    <a:pt x="9603" y="47694"/>
                    <a:pt x="10811" y="46452"/>
                  </a:cubicBezTo>
                  <a:lnTo>
                    <a:pt x="30712" y="24780"/>
                  </a:lnTo>
                  <a:lnTo>
                    <a:pt x="30712" y="68854"/>
                  </a:lnTo>
                  <a:cubicBezTo>
                    <a:pt x="30712" y="72440"/>
                    <a:pt x="33562" y="75347"/>
                    <a:pt x="37077" y="75347"/>
                  </a:cubicBezTo>
                  <a:cubicBezTo>
                    <a:pt x="40592" y="75347"/>
                    <a:pt x="43442" y="72440"/>
                    <a:pt x="43442" y="68854"/>
                  </a:cubicBezTo>
                  <a:lnTo>
                    <a:pt x="43442" y="24780"/>
                  </a:lnTo>
                  <a:lnTo>
                    <a:pt x="64240" y="45994"/>
                  </a:lnTo>
                  <a:cubicBezTo>
                    <a:pt x="66940" y="48290"/>
                    <a:pt x="70954" y="47920"/>
                    <a:pt x="73205" y="45166"/>
                  </a:cubicBezTo>
                  <a:cubicBezTo>
                    <a:pt x="75174" y="42758"/>
                    <a:pt x="75174" y="39259"/>
                    <a:pt x="73205" y="3685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44" name="Google Shape;2144;p137"/>
          <p:cNvSpPr txBox="1"/>
          <p:nvPr/>
        </p:nvSpPr>
        <p:spPr>
          <a:xfrm>
            <a:off x="403143"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2-day Service</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Guarantee</a:t>
            </a:r>
            <a:endParaRPr sz="1100"/>
          </a:p>
        </p:txBody>
      </p:sp>
      <p:sp>
        <p:nvSpPr>
          <p:cNvPr id="2145" name="Google Shape;2145;p137"/>
          <p:cNvSpPr txBox="1"/>
          <p:nvPr/>
        </p:nvSpPr>
        <p:spPr>
          <a:xfrm>
            <a:off x="1446278"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3-day Service</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Guarantee</a:t>
            </a:r>
            <a:endParaRPr sz="1100"/>
          </a:p>
        </p:txBody>
      </p:sp>
      <p:sp>
        <p:nvSpPr>
          <p:cNvPr id="2146" name="Google Shape;2146;p137"/>
          <p:cNvSpPr txBox="1"/>
          <p:nvPr/>
        </p:nvSpPr>
        <p:spPr>
          <a:xfrm>
            <a:off x="2508464"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4-day Service</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Guarantee</a:t>
            </a:r>
            <a:endParaRPr sz="1100"/>
          </a:p>
        </p:txBody>
      </p:sp>
      <p:sp>
        <p:nvSpPr>
          <p:cNvPr id="2147" name="Google Shape;2147;p137"/>
          <p:cNvSpPr txBox="1"/>
          <p:nvPr/>
        </p:nvSpPr>
        <p:spPr>
          <a:xfrm>
            <a:off x="4651884"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Free 2-way</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Shipping</a:t>
            </a:r>
            <a:endParaRPr sz="1100"/>
          </a:p>
        </p:txBody>
      </p:sp>
      <p:sp>
        <p:nvSpPr>
          <p:cNvPr id="2148" name="Google Shape;2148;p137"/>
          <p:cNvSpPr txBox="1"/>
          <p:nvPr/>
        </p:nvSpPr>
        <p:spPr>
          <a:xfrm>
            <a:off x="5704544"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Worldwide</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Coverage</a:t>
            </a:r>
            <a:endParaRPr sz="1100"/>
          </a:p>
        </p:txBody>
      </p:sp>
      <p:sp>
        <p:nvSpPr>
          <p:cNvPr id="2149" name="Google Shape;2149;p137"/>
          <p:cNvSpPr txBox="1"/>
          <p:nvPr/>
        </p:nvSpPr>
        <p:spPr>
          <a:xfrm>
            <a:off x="403143"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100% Parts</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&amp; Labor</a:t>
            </a:r>
            <a:endParaRPr sz="1100"/>
          </a:p>
        </p:txBody>
      </p:sp>
      <p:sp>
        <p:nvSpPr>
          <p:cNvPr id="2150" name="Google Shape;2150;p137"/>
          <p:cNvSpPr txBox="1"/>
          <p:nvPr/>
        </p:nvSpPr>
        <p:spPr>
          <a:xfrm>
            <a:off x="1446278"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Fast</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Repairs</a:t>
            </a:r>
            <a:endParaRPr sz="1100"/>
          </a:p>
        </p:txBody>
      </p:sp>
      <p:sp>
        <p:nvSpPr>
          <p:cNvPr id="2151" name="Google Shape;2151;p137"/>
          <p:cNvSpPr txBox="1"/>
          <p:nvPr/>
        </p:nvSpPr>
        <p:spPr>
          <a:xfrm>
            <a:off x="2508464"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No Deductibles or</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Hidden Fees</a:t>
            </a:r>
            <a:endParaRPr sz="1100"/>
          </a:p>
        </p:txBody>
      </p:sp>
      <p:sp>
        <p:nvSpPr>
          <p:cNvPr id="2152" name="Google Shape;2152;p137"/>
          <p:cNvSpPr txBox="1"/>
          <p:nvPr/>
        </p:nvSpPr>
        <p:spPr>
          <a:xfrm>
            <a:off x="3561124"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Delivery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&amp; Setup</a:t>
            </a:r>
            <a:endParaRPr sz="1100"/>
          </a:p>
        </p:txBody>
      </p:sp>
      <p:sp>
        <p:nvSpPr>
          <p:cNvPr id="2153" name="Google Shape;2153;p137"/>
          <p:cNvSpPr txBox="1"/>
          <p:nvPr/>
        </p:nvSpPr>
        <p:spPr>
          <a:xfrm>
            <a:off x="4651884"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Up to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2 Claims</a:t>
            </a:r>
            <a:endParaRPr sz="1100"/>
          </a:p>
        </p:txBody>
      </p:sp>
      <p:sp>
        <p:nvSpPr>
          <p:cNvPr id="2154" name="Google Shape;2154;p137"/>
          <p:cNvSpPr txBox="1"/>
          <p:nvPr/>
        </p:nvSpPr>
        <p:spPr>
          <a:xfrm>
            <a:off x="403143"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Mail-in</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Repair</a:t>
            </a:r>
            <a:endParaRPr sz="1100"/>
          </a:p>
        </p:txBody>
      </p:sp>
      <p:sp>
        <p:nvSpPr>
          <p:cNvPr id="2155" name="Google Shape;2155;p137"/>
          <p:cNvSpPr txBox="1"/>
          <p:nvPr/>
        </p:nvSpPr>
        <p:spPr>
          <a:xfrm>
            <a:off x="1446278"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Overnight</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Replacements</a:t>
            </a:r>
            <a:endParaRPr sz="1100"/>
          </a:p>
        </p:txBody>
      </p:sp>
      <p:sp>
        <p:nvSpPr>
          <p:cNvPr id="2156" name="Google Shape;2156;p137"/>
          <p:cNvSpPr txBox="1"/>
          <p:nvPr/>
        </p:nvSpPr>
        <p:spPr>
          <a:xfrm>
            <a:off x="2508464"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Genius Bar</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Repair</a:t>
            </a:r>
            <a:endParaRPr sz="1100"/>
          </a:p>
        </p:txBody>
      </p:sp>
      <p:sp>
        <p:nvSpPr>
          <p:cNvPr id="2157" name="Google Shape;2157;p137"/>
          <p:cNvSpPr txBox="1"/>
          <p:nvPr/>
        </p:nvSpPr>
        <p:spPr>
          <a:xfrm>
            <a:off x="3561124"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Protect Any Phone,</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Old or New</a:t>
            </a:r>
            <a:endParaRPr sz="1100"/>
          </a:p>
        </p:txBody>
      </p:sp>
      <p:sp>
        <p:nvSpPr>
          <p:cNvPr id="2158" name="Google Shape;2158;p137"/>
          <p:cNvSpPr txBox="1"/>
          <p:nvPr/>
        </p:nvSpPr>
        <p:spPr>
          <a:xfrm>
            <a:off x="6833405"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24/7 Customer</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Support</a:t>
            </a:r>
            <a:endParaRPr sz="1100"/>
          </a:p>
        </p:txBody>
      </p:sp>
      <p:sp>
        <p:nvSpPr>
          <p:cNvPr id="2159" name="Google Shape;2159;p137"/>
          <p:cNvSpPr txBox="1"/>
          <p:nvPr/>
        </p:nvSpPr>
        <p:spPr>
          <a:xfrm>
            <a:off x="5704544"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Cancel or</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Transfer Anytime</a:t>
            </a:r>
            <a:endParaRPr sz="1100"/>
          </a:p>
        </p:txBody>
      </p:sp>
      <p:sp>
        <p:nvSpPr>
          <p:cNvPr id="2160" name="Google Shape;2160;p137"/>
          <p:cNvSpPr txBox="1"/>
          <p:nvPr/>
        </p:nvSpPr>
        <p:spPr>
          <a:xfrm>
            <a:off x="6795305"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Same-day</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Local Repair</a:t>
            </a:r>
            <a:endParaRPr sz="1100"/>
          </a:p>
        </p:txBody>
      </p:sp>
      <p:sp>
        <p:nvSpPr>
          <p:cNvPr id="2161" name="Google Shape;2161;p137"/>
          <p:cNvSpPr txBox="1"/>
          <p:nvPr/>
        </p:nvSpPr>
        <p:spPr>
          <a:xfrm>
            <a:off x="4651884"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Upgrade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Phone</a:t>
            </a:r>
            <a:endParaRPr sz="1100"/>
          </a:p>
        </p:txBody>
      </p:sp>
      <p:sp>
        <p:nvSpPr>
          <p:cNvPr id="2162" name="Google Shape;2162;p137"/>
          <p:cNvSpPr txBox="1"/>
          <p:nvPr/>
        </p:nvSpPr>
        <p:spPr>
          <a:xfrm>
            <a:off x="5704544"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Switch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Carriers</a:t>
            </a:r>
            <a:endParaRPr sz="1100"/>
          </a:p>
        </p:txBody>
      </p:sp>
      <p:sp>
        <p:nvSpPr>
          <p:cNvPr id="2163" name="Google Shape;2163;p137"/>
          <p:cNvSpPr txBox="1"/>
          <p:nvPr/>
        </p:nvSpPr>
        <p:spPr>
          <a:xfrm>
            <a:off x="6795305"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Continuous</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Coverage</a:t>
            </a:r>
            <a:endParaRPr sz="1100"/>
          </a:p>
        </p:txBody>
      </p:sp>
      <p:grpSp>
        <p:nvGrpSpPr>
          <p:cNvPr id="2164" name="Google Shape;2164;p137"/>
          <p:cNvGrpSpPr/>
          <p:nvPr/>
        </p:nvGrpSpPr>
        <p:grpSpPr>
          <a:xfrm>
            <a:off x="3783785" y="1350896"/>
            <a:ext cx="377639" cy="421397"/>
            <a:chOff x="926855" y="1844359"/>
            <a:chExt cx="573140" cy="639550"/>
          </a:xfrm>
        </p:grpSpPr>
        <p:sp>
          <p:nvSpPr>
            <p:cNvPr id="2165" name="Google Shape;2165;p137"/>
            <p:cNvSpPr/>
            <p:nvPr/>
          </p:nvSpPr>
          <p:spPr>
            <a:xfrm>
              <a:off x="926855" y="1844359"/>
              <a:ext cx="573140" cy="639550"/>
            </a:xfrm>
            <a:custGeom>
              <a:avLst/>
              <a:gdLst/>
              <a:ahLst/>
              <a:cxnLst/>
              <a:rect l="l" t="t" r="r" b="b"/>
              <a:pathLst>
                <a:path w="573140" h="639550" extrusionOk="0">
                  <a:moveTo>
                    <a:pt x="500894" y="66410"/>
                  </a:moveTo>
                  <a:lnTo>
                    <a:pt x="451389" y="66410"/>
                  </a:lnTo>
                  <a:lnTo>
                    <a:pt x="451389" y="13081"/>
                  </a:lnTo>
                  <a:cubicBezTo>
                    <a:pt x="451389" y="5856"/>
                    <a:pt x="445532" y="0"/>
                    <a:pt x="438308" y="0"/>
                  </a:cubicBezTo>
                  <a:lnTo>
                    <a:pt x="395443" y="0"/>
                  </a:lnTo>
                  <a:cubicBezTo>
                    <a:pt x="388265" y="108"/>
                    <a:pt x="382471" y="5902"/>
                    <a:pt x="382362" y="13081"/>
                  </a:cubicBezTo>
                  <a:lnTo>
                    <a:pt x="382362" y="66410"/>
                  </a:lnTo>
                  <a:lnTo>
                    <a:pt x="196413" y="66410"/>
                  </a:lnTo>
                  <a:lnTo>
                    <a:pt x="196413" y="13081"/>
                  </a:lnTo>
                  <a:cubicBezTo>
                    <a:pt x="196413" y="5856"/>
                    <a:pt x="190557" y="0"/>
                    <a:pt x="183333" y="0"/>
                  </a:cubicBezTo>
                  <a:lnTo>
                    <a:pt x="140870" y="0"/>
                  </a:lnTo>
                  <a:cubicBezTo>
                    <a:pt x="133613" y="-1"/>
                    <a:pt x="127698" y="5824"/>
                    <a:pt x="127588" y="13081"/>
                  </a:cubicBezTo>
                  <a:lnTo>
                    <a:pt x="127588" y="66410"/>
                  </a:lnTo>
                  <a:lnTo>
                    <a:pt x="72246" y="66410"/>
                  </a:lnTo>
                  <a:cubicBezTo>
                    <a:pt x="32346" y="66410"/>
                    <a:pt x="0" y="98756"/>
                    <a:pt x="0" y="138657"/>
                  </a:cubicBezTo>
                  <a:lnTo>
                    <a:pt x="0" y="567103"/>
                  </a:lnTo>
                  <a:cubicBezTo>
                    <a:pt x="0" y="607036"/>
                    <a:pt x="32313" y="639440"/>
                    <a:pt x="72246" y="639551"/>
                  </a:cubicBezTo>
                  <a:lnTo>
                    <a:pt x="500894" y="639551"/>
                  </a:lnTo>
                  <a:cubicBezTo>
                    <a:pt x="540827" y="639440"/>
                    <a:pt x="573141" y="607036"/>
                    <a:pt x="573141" y="567103"/>
                  </a:cubicBezTo>
                  <a:lnTo>
                    <a:pt x="573141" y="138657"/>
                  </a:lnTo>
                  <a:cubicBezTo>
                    <a:pt x="573141" y="98756"/>
                    <a:pt x="540795" y="66410"/>
                    <a:pt x="500894" y="66410"/>
                  </a:cubicBezTo>
                  <a:close/>
                  <a:moveTo>
                    <a:pt x="500894" y="589642"/>
                  </a:moveTo>
                  <a:lnTo>
                    <a:pt x="72246" y="589642"/>
                  </a:lnTo>
                  <a:cubicBezTo>
                    <a:pt x="59877" y="589532"/>
                    <a:pt x="49908" y="579474"/>
                    <a:pt x="49908" y="567103"/>
                  </a:cubicBezTo>
                  <a:lnTo>
                    <a:pt x="49908" y="239077"/>
                  </a:lnTo>
                  <a:lnTo>
                    <a:pt x="523232" y="239077"/>
                  </a:lnTo>
                  <a:lnTo>
                    <a:pt x="523232" y="567103"/>
                  </a:lnTo>
                  <a:cubicBezTo>
                    <a:pt x="523232" y="579474"/>
                    <a:pt x="513265" y="589532"/>
                    <a:pt x="500894" y="58964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66" name="Google Shape;2166;p137"/>
            <p:cNvSpPr/>
            <p:nvPr/>
          </p:nvSpPr>
          <p:spPr>
            <a:xfrm>
              <a:off x="1133331" y="2144614"/>
              <a:ext cx="157382" cy="222611"/>
            </a:xfrm>
            <a:custGeom>
              <a:avLst/>
              <a:gdLst/>
              <a:ahLst/>
              <a:cxnLst/>
              <a:rect l="l" t="t" r="r" b="b"/>
              <a:pathLst>
                <a:path w="157382" h="222611" extrusionOk="0">
                  <a:moveTo>
                    <a:pt x="135638" y="90761"/>
                  </a:moveTo>
                  <a:cubicBezTo>
                    <a:pt x="128721" y="84405"/>
                    <a:pt x="120569" y="79541"/>
                    <a:pt x="111690" y="76472"/>
                  </a:cubicBezTo>
                  <a:cubicBezTo>
                    <a:pt x="101803" y="72999"/>
                    <a:pt x="91379" y="71296"/>
                    <a:pt x="80900" y="71441"/>
                  </a:cubicBezTo>
                  <a:cubicBezTo>
                    <a:pt x="74088" y="71061"/>
                    <a:pt x="67264" y="71948"/>
                    <a:pt x="60775" y="74057"/>
                  </a:cubicBezTo>
                  <a:lnTo>
                    <a:pt x="60775" y="40249"/>
                  </a:lnTo>
                  <a:lnTo>
                    <a:pt x="147713" y="40249"/>
                  </a:lnTo>
                  <a:lnTo>
                    <a:pt x="147713" y="0"/>
                  </a:lnTo>
                  <a:lnTo>
                    <a:pt x="17508" y="0"/>
                  </a:lnTo>
                  <a:lnTo>
                    <a:pt x="15093" y="120746"/>
                  </a:lnTo>
                  <a:cubicBezTo>
                    <a:pt x="22394" y="118283"/>
                    <a:pt x="29858" y="116333"/>
                    <a:pt x="37431" y="114910"/>
                  </a:cubicBezTo>
                  <a:cubicBezTo>
                    <a:pt x="45064" y="113485"/>
                    <a:pt x="52810" y="112744"/>
                    <a:pt x="60574" y="112696"/>
                  </a:cubicBezTo>
                  <a:cubicBezTo>
                    <a:pt x="66579" y="112732"/>
                    <a:pt x="72570" y="113272"/>
                    <a:pt x="78485" y="114306"/>
                  </a:cubicBezTo>
                  <a:cubicBezTo>
                    <a:pt x="84216" y="115173"/>
                    <a:pt x="89742" y="117083"/>
                    <a:pt x="94786" y="119941"/>
                  </a:cubicBezTo>
                  <a:cubicBezTo>
                    <a:pt x="99509" y="122726"/>
                    <a:pt x="103509" y="126588"/>
                    <a:pt x="106458" y="131211"/>
                  </a:cubicBezTo>
                  <a:cubicBezTo>
                    <a:pt x="109643" y="136549"/>
                    <a:pt x="111183" y="142710"/>
                    <a:pt x="110885" y="148920"/>
                  </a:cubicBezTo>
                  <a:cubicBezTo>
                    <a:pt x="111211" y="157602"/>
                    <a:pt x="108102" y="166062"/>
                    <a:pt x="102232" y="172465"/>
                  </a:cubicBezTo>
                  <a:cubicBezTo>
                    <a:pt x="95981" y="178770"/>
                    <a:pt x="87354" y="182133"/>
                    <a:pt x="78485" y="181723"/>
                  </a:cubicBezTo>
                  <a:cubicBezTo>
                    <a:pt x="71099" y="181962"/>
                    <a:pt x="63899" y="179370"/>
                    <a:pt x="58361" y="174478"/>
                  </a:cubicBezTo>
                  <a:cubicBezTo>
                    <a:pt x="52897" y="169487"/>
                    <a:pt x="49399" y="162705"/>
                    <a:pt x="48500" y="155360"/>
                  </a:cubicBezTo>
                  <a:lnTo>
                    <a:pt x="0" y="166629"/>
                  </a:lnTo>
                  <a:cubicBezTo>
                    <a:pt x="3393" y="183335"/>
                    <a:pt x="12678" y="198263"/>
                    <a:pt x="26162" y="208689"/>
                  </a:cubicBezTo>
                  <a:cubicBezTo>
                    <a:pt x="40198" y="218230"/>
                    <a:pt x="56891" y="223090"/>
                    <a:pt x="73856" y="222575"/>
                  </a:cubicBezTo>
                  <a:cubicBezTo>
                    <a:pt x="85134" y="222635"/>
                    <a:pt x="96347" y="220868"/>
                    <a:pt x="107061" y="217343"/>
                  </a:cubicBezTo>
                  <a:cubicBezTo>
                    <a:pt x="116834" y="214034"/>
                    <a:pt x="125860" y="208838"/>
                    <a:pt x="133625" y="202048"/>
                  </a:cubicBezTo>
                  <a:cubicBezTo>
                    <a:pt x="141055" y="195093"/>
                    <a:pt x="146950" y="186661"/>
                    <a:pt x="150932" y="177295"/>
                  </a:cubicBezTo>
                  <a:cubicBezTo>
                    <a:pt x="155338" y="166857"/>
                    <a:pt x="157531" y="155619"/>
                    <a:pt x="157372" y="144291"/>
                  </a:cubicBezTo>
                  <a:cubicBezTo>
                    <a:pt x="157543" y="133953"/>
                    <a:pt x="155627" y="123686"/>
                    <a:pt x="151737" y="114105"/>
                  </a:cubicBezTo>
                  <a:cubicBezTo>
                    <a:pt x="148097" y="105264"/>
                    <a:pt x="142609" y="97305"/>
                    <a:pt x="135638" y="9076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167" name="Google Shape;2167;p137"/>
          <p:cNvGrpSpPr/>
          <p:nvPr/>
        </p:nvGrpSpPr>
        <p:grpSpPr>
          <a:xfrm>
            <a:off x="625804" y="1350896"/>
            <a:ext cx="377639" cy="421397"/>
            <a:chOff x="4097341" y="1844359"/>
            <a:chExt cx="573140" cy="639550"/>
          </a:xfrm>
        </p:grpSpPr>
        <p:sp>
          <p:nvSpPr>
            <p:cNvPr id="2168" name="Google Shape;2168;p137"/>
            <p:cNvSpPr/>
            <p:nvPr/>
          </p:nvSpPr>
          <p:spPr>
            <a:xfrm>
              <a:off x="4097341" y="1844359"/>
              <a:ext cx="573140" cy="639550"/>
            </a:xfrm>
            <a:custGeom>
              <a:avLst/>
              <a:gdLst/>
              <a:ahLst/>
              <a:cxnLst/>
              <a:rect l="l" t="t" r="r" b="b"/>
              <a:pathLst>
                <a:path w="573140" h="639550" extrusionOk="0">
                  <a:moveTo>
                    <a:pt x="500894" y="66410"/>
                  </a:moveTo>
                  <a:lnTo>
                    <a:pt x="451389" y="66410"/>
                  </a:lnTo>
                  <a:lnTo>
                    <a:pt x="451389" y="13081"/>
                  </a:lnTo>
                  <a:cubicBezTo>
                    <a:pt x="451389" y="5856"/>
                    <a:pt x="445532" y="0"/>
                    <a:pt x="438308" y="0"/>
                  </a:cubicBezTo>
                  <a:lnTo>
                    <a:pt x="395443" y="0"/>
                  </a:lnTo>
                  <a:cubicBezTo>
                    <a:pt x="388265" y="108"/>
                    <a:pt x="382471" y="5902"/>
                    <a:pt x="382362" y="13081"/>
                  </a:cubicBezTo>
                  <a:lnTo>
                    <a:pt x="382362" y="66410"/>
                  </a:lnTo>
                  <a:lnTo>
                    <a:pt x="196413" y="66410"/>
                  </a:lnTo>
                  <a:lnTo>
                    <a:pt x="196413" y="13081"/>
                  </a:lnTo>
                  <a:cubicBezTo>
                    <a:pt x="196413" y="5856"/>
                    <a:pt x="190557" y="0"/>
                    <a:pt x="183333" y="0"/>
                  </a:cubicBezTo>
                  <a:lnTo>
                    <a:pt x="140870" y="0"/>
                  </a:lnTo>
                  <a:cubicBezTo>
                    <a:pt x="133613" y="-1"/>
                    <a:pt x="127698" y="5824"/>
                    <a:pt x="127588" y="13081"/>
                  </a:cubicBezTo>
                  <a:lnTo>
                    <a:pt x="127588" y="66410"/>
                  </a:lnTo>
                  <a:lnTo>
                    <a:pt x="72246" y="66410"/>
                  </a:lnTo>
                  <a:cubicBezTo>
                    <a:pt x="32346" y="66410"/>
                    <a:pt x="0" y="98756"/>
                    <a:pt x="0" y="138657"/>
                  </a:cubicBezTo>
                  <a:lnTo>
                    <a:pt x="0" y="567103"/>
                  </a:lnTo>
                  <a:cubicBezTo>
                    <a:pt x="0" y="607036"/>
                    <a:pt x="32313" y="639440"/>
                    <a:pt x="72246" y="639551"/>
                  </a:cubicBezTo>
                  <a:lnTo>
                    <a:pt x="500894" y="639551"/>
                  </a:lnTo>
                  <a:cubicBezTo>
                    <a:pt x="540827" y="639440"/>
                    <a:pt x="573141" y="607036"/>
                    <a:pt x="573141" y="567103"/>
                  </a:cubicBezTo>
                  <a:lnTo>
                    <a:pt x="573141" y="138657"/>
                  </a:lnTo>
                  <a:cubicBezTo>
                    <a:pt x="573141" y="98756"/>
                    <a:pt x="540795" y="66410"/>
                    <a:pt x="500894" y="66410"/>
                  </a:cubicBezTo>
                  <a:close/>
                  <a:moveTo>
                    <a:pt x="500894" y="589642"/>
                  </a:moveTo>
                  <a:lnTo>
                    <a:pt x="72246" y="589642"/>
                  </a:lnTo>
                  <a:cubicBezTo>
                    <a:pt x="59877" y="589532"/>
                    <a:pt x="49908" y="579474"/>
                    <a:pt x="49908" y="567103"/>
                  </a:cubicBezTo>
                  <a:lnTo>
                    <a:pt x="49908" y="239077"/>
                  </a:lnTo>
                  <a:lnTo>
                    <a:pt x="523232" y="239077"/>
                  </a:lnTo>
                  <a:lnTo>
                    <a:pt x="523232" y="567103"/>
                  </a:lnTo>
                  <a:cubicBezTo>
                    <a:pt x="523232" y="579474"/>
                    <a:pt x="513265" y="589532"/>
                    <a:pt x="500894" y="58964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69" name="Google Shape;2169;p137"/>
            <p:cNvSpPr/>
            <p:nvPr/>
          </p:nvSpPr>
          <p:spPr>
            <a:xfrm>
              <a:off x="4308848" y="2141181"/>
              <a:ext cx="152743" cy="220574"/>
            </a:xfrm>
            <a:custGeom>
              <a:avLst/>
              <a:gdLst/>
              <a:ahLst/>
              <a:cxnLst/>
              <a:rect l="l" t="t" r="r" b="b"/>
              <a:pathLst>
                <a:path w="152743" h="220574" extrusionOk="0">
                  <a:moveTo>
                    <a:pt x="122356" y="123776"/>
                  </a:moveTo>
                  <a:cubicBezTo>
                    <a:pt x="126379" y="120156"/>
                    <a:pt x="130206" y="116328"/>
                    <a:pt x="133827" y="112306"/>
                  </a:cubicBezTo>
                  <a:cubicBezTo>
                    <a:pt x="137296" y="108347"/>
                    <a:pt x="140331" y="104030"/>
                    <a:pt x="142883" y="99426"/>
                  </a:cubicBezTo>
                  <a:cubicBezTo>
                    <a:pt x="145583" y="94626"/>
                    <a:pt x="147614" y="89481"/>
                    <a:pt x="148920" y="84132"/>
                  </a:cubicBezTo>
                  <a:cubicBezTo>
                    <a:pt x="150252" y="77986"/>
                    <a:pt x="150860" y="71705"/>
                    <a:pt x="150731" y="65416"/>
                  </a:cubicBezTo>
                  <a:cubicBezTo>
                    <a:pt x="150932" y="55551"/>
                    <a:pt x="149083" y="45750"/>
                    <a:pt x="145298" y="36638"/>
                  </a:cubicBezTo>
                  <a:cubicBezTo>
                    <a:pt x="141866" y="28868"/>
                    <a:pt x="136703" y="21984"/>
                    <a:pt x="130204" y="16514"/>
                  </a:cubicBezTo>
                  <a:cubicBezTo>
                    <a:pt x="123606" y="10883"/>
                    <a:pt x="115940" y="6641"/>
                    <a:pt x="107665" y="4037"/>
                  </a:cubicBezTo>
                  <a:cubicBezTo>
                    <a:pt x="98678" y="1237"/>
                    <a:pt x="89306" y="-121"/>
                    <a:pt x="79894" y="12"/>
                  </a:cubicBezTo>
                  <a:cubicBezTo>
                    <a:pt x="69755" y="-143"/>
                    <a:pt x="59648" y="1213"/>
                    <a:pt x="49908" y="4037"/>
                  </a:cubicBezTo>
                  <a:cubicBezTo>
                    <a:pt x="41176" y="6663"/>
                    <a:pt x="33042" y="10970"/>
                    <a:pt x="25960" y="16715"/>
                  </a:cubicBezTo>
                  <a:cubicBezTo>
                    <a:pt x="19166" y="22197"/>
                    <a:pt x="13610" y="29055"/>
                    <a:pt x="9660" y="36839"/>
                  </a:cubicBezTo>
                  <a:cubicBezTo>
                    <a:pt x="5572" y="45831"/>
                    <a:pt x="3314" y="55545"/>
                    <a:pt x="3019" y="65416"/>
                  </a:cubicBezTo>
                  <a:lnTo>
                    <a:pt x="49305" y="68837"/>
                  </a:lnTo>
                  <a:cubicBezTo>
                    <a:pt x="49621" y="61371"/>
                    <a:pt x="52541" y="54251"/>
                    <a:pt x="57556" y="48713"/>
                  </a:cubicBezTo>
                  <a:cubicBezTo>
                    <a:pt x="62738" y="43177"/>
                    <a:pt x="70109" y="40228"/>
                    <a:pt x="77680" y="40663"/>
                  </a:cubicBezTo>
                  <a:cubicBezTo>
                    <a:pt x="84454" y="40506"/>
                    <a:pt x="91071" y="42712"/>
                    <a:pt x="96396" y="46902"/>
                  </a:cubicBezTo>
                  <a:cubicBezTo>
                    <a:pt x="101879" y="50991"/>
                    <a:pt x="104912" y="57586"/>
                    <a:pt x="104445" y="64410"/>
                  </a:cubicBezTo>
                  <a:cubicBezTo>
                    <a:pt x="104530" y="70779"/>
                    <a:pt x="102234" y="76951"/>
                    <a:pt x="98005" y="81717"/>
                  </a:cubicBezTo>
                  <a:cubicBezTo>
                    <a:pt x="93952" y="86436"/>
                    <a:pt x="89581" y="90875"/>
                    <a:pt x="84925" y="94999"/>
                  </a:cubicBezTo>
                  <a:lnTo>
                    <a:pt x="0" y="171471"/>
                  </a:lnTo>
                  <a:lnTo>
                    <a:pt x="0" y="220574"/>
                  </a:lnTo>
                  <a:lnTo>
                    <a:pt x="152744" y="220574"/>
                  </a:lnTo>
                  <a:lnTo>
                    <a:pt x="152744" y="180326"/>
                  </a:lnTo>
                  <a:lnTo>
                    <a:pt x="55744" y="180326"/>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170" name="Google Shape;2170;p137"/>
          <p:cNvSpPr/>
          <p:nvPr/>
        </p:nvSpPr>
        <p:spPr>
          <a:xfrm>
            <a:off x="2730800" y="1350896"/>
            <a:ext cx="378287" cy="421745"/>
          </a:xfrm>
          <a:custGeom>
            <a:avLst/>
            <a:gdLst/>
            <a:ahLst/>
            <a:cxnLst/>
            <a:rect l="l" t="t" r="r" b="b"/>
            <a:pathLst>
              <a:path w="3493641" h="3895001" extrusionOk="0">
                <a:moveTo>
                  <a:pt x="3053035" y="403964"/>
                </a:moveTo>
                <a:lnTo>
                  <a:pt x="2752033" y="403964"/>
                </a:lnTo>
                <a:lnTo>
                  <a:pt x="2752033" y="79975"/>
                </a:lnTo>
                <a:cubicBezTo>
                  <a:pt x="2751881" y="35871"/>
                  <a:pt x="2716137" y="156"/>
                  <a:pt x="2672001" y="0"/>
                </a:cubicBezTo>
                <a:lnTo>
                  <a:pt x="2409920" y="0"/>
                </a:lnTo>
                <a:cubicBezTo>
                  <a:pt x="2365784" y="156"/>
                  <a:pt x="2330040" y="35871"/>
                  <a:pt x="2329888" y="79975"/>
                </a:cubicBezTo>
                <a:lnTo>
                  <a:pt x="2329888" y="403964"/>
                </a:lnTo>
                <a:lnTo>
                  <a:pt x="1197442" y="403964"/>
                </a:lnTo>
                <a:lnTo>
                  <a:pt x="1197442" y="79975"/>
                </a:lnTo>
                <a:cubicBezTo>
                  <a:pt x="1197338" y="35960"/>
                  <a:pt x="1161737" y="261"/>
                  <a:pt x="1117695" y="0"/>
                </a:cubicBezTo>
                <a:lnTo>
                  <a:pt x="855710" y="0"/>
                </a:lnTo>
                <a:cubicBezTo>
                  <a:pt x="811552" y="105"/>
                  <a:pt x="775782" y="35849"/>
                  <a:pt x="775678" y="79975"/>
                </a:cubicBezTo>
                <a:lnTo>
                  <a:pt x="775678" y="403964"/>
                </a:lnTo>
                <a:lnTo>
                  <a:pt x="440512" y="403964"/>
                </a:lnTo>
                <a:cubicBezTo>
                  <a:pt x="197333" y="404227"/>
                  <a:pt x="262" y="601155"/>
                  <a:pt x="0" y="844159"/>
                </a:cubicBezTo>
                <a:lnTo>
                  <a:pt x="0" y="3454806"/>
                </a:lnTo>
                <a:cubicBezTo>
                  <a:pt x="262" y="3697812"/>
                  <a:pt x="197333" y="3894735"/>
                  <a:pt x="440512" y="3895001"/>
                </a:cubicBezTo>
                <a:lnTo>
                  <a:pt x="3053035" y="3895001"/>
                </a:lnTo>
                <a:cubicBezTo>
                  <a:pt x="3296225" y="3894735"/>
                  <a:pt x="3493328" y="3697822"/>
                  <a:pt x="3493642" y="3454806"/>
                </a:cubicBezTo>
                <a:lnTo>
                  <a:pt x="3493642" y="844159"/>
                </a:lnTo>
                <a:cubicBezTo>
                  <a:pt x="3493376" y="601118"/>
                  <a:pt x="3296254" y="404173"/>
                  <a:pt x="3053035" y="403964"/>
                </a:cubicBezTo>
                <a:close/>
                <a:moveTo>
                  <a:pt x="3189309" y="3454806"/>
                </a:moveTo>
                <a:cubicBezTo>
                  <a:pt x="3189252" y="3529988"/>
                  <a:pt x="3128272" y="3590925"/>
                  <a:pt x="3053035" y="3590982"/>
                </a:cubicBezTo>
                <a:lnTo>
                  <a:pt x="440512" y="3590982"/>
                </a:lnTo>
                <a:cubicBezTo>
                  <a:pt x="365405" y="3590716"/>
                  <a:pt x="304628" y="3529855"/>
                  <a:pt x="304523" y="3454806"/>
                </a:cubicBezTo>
                <a:lnTo>
                  <a:pt x="304523" y="1456001"/>
                </a:lnTo>
                <a:lnTo>
                  <a:pt x="3189309" y="1456001"/>
                </a:lnTo>
                <a:close/>
                <a:moveTo>
                  <a:pt x="1731405" y="3151358"/>
                </a:moveTo>
                <a:lnTo>
                  <a:pt x="2001669" y="3151358"/>
                </a:lnTo>
                <a:lnTo>
                  <a:pt x="2001669" y="2885091"/>
                </a:lnTo>
                <a:lnTo>
                  <a:pt x="2172963" y="2885091"/>
                </a:lnTo>
                <a:lnTo>
                  <a:pt x="2172963" y="2648589"/>
                </a:lnTo>
                <a:lnTo>
                  <a:pt x="2001669" y="2648589"/>
                </a:lnTo>
                <a:lnTo>
                  <a:pt x="2001669" y="1823164"/>
                </a:lnTo>
                <a:lnTo>
                  <a:pt x="1693910" y="1823164"/>
                </a:lnTo>
                <a:lnTo>
                  <a:pt x="1151478" y="2648589"/>
                </a:lnTo>
                <a:lnTo>
                  <a:pt x="1151478" y="2884996"/>
                </a:lnTo>
                <a:lnTo>
                  <a:pt x="1731976" y="2884996"/>
                </a:lnTo>
                <a:close/>
                <a:moveTo>
                  <a:pt x="1432877" y="2648589"/>
                </a:moveTo>
                <a:lnTo>
                  <a:pt x="1727884" y="2190897"/>
                </a:lnTo>
                <a:lnTo>
                  <a:pt x="1731690" y="2190897"/>
                </a:lnTo>
                <a:lnTo>
                  <a:pt x="1731690" y="2648589"/>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171" name="Google Shape;2171;p137"/>
          <p:cNvSpPr txBox="1"/>
          <p:nvPr/>
        </p:nvSpPr>
        <p:spPr>
          <a:xfrm>
            <a:off x="3618274"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5-day Service</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Guarantee</a:t>
            </a:r>
            <a:endParaRPr sz="1100"/>
          </a:p>
        </p:txBody>
      </p:sp>
      <p:sp>
        <p:nvSpPr>
          <p:cNvPr id="2172" name="Google Shape;2172;p137"/>
          <p:cNvSpPr/>
          <p:nvPr/>
        </p:nvSpPr>
        <p:spPr>
          <a:xfrm>
            <a:off x="8084854" y="1317122"/>
            <a:ext cx="463480" cy="411480"/>
          </a:xfrm>
          <a:custGeom>
            <a:avLst/>
            <a:gdLst/>
            <a:ahLst/>
            <a:cxnLst/>
            <a:rect l="l" t="t" r="r" b="b"/>
            <a:pathLst>
              <a:path w="573989" h="509590" extrusionOk="0">
                <a:moveTo>
                  <a:pt x="560800" y="204979"/>
                </a:moveTo>
                <a:lnTo>
                  <a:pt x="306810" y="6764"/>
                </a:lnTo>
                <a:cubicBezTo>
                  <a:pt x="295127" y="-2255"/>
                  <a:pt x="278863" y="-2255"/>
                  <a:pt x="267180" y="6764"/>
                </a:cubicBezTo>
                <a:lnTo>
                  <a:pt x="13191" y="204979"/>
                </a:lnTo>
                <a:cubicBezTo>
                  <a:pt x="-1197" y="215589"/>
                  <a:pt x="-4293" y="235903"/>
                  <a:pt x="6274" y="250350"/>
                </a:cubicBezTo>
                <a:cubicBezTo>
                  <a:pt x="16842" y="264796"/>
                  <a:pt x="37072" y="267905"/>
                  <a:pt x="51459" y="257294"/>
                </a:cubicBezTo>
                <a:cubicBezTo>
                  <a:pt x="51955" y="256928"/>
                  <a:pt x="52440" y="256548"/>
                  <a:pt x="52914" y="256155"/>
                </a:cubicBezTo>
                <a:lnTo>
                  <a:pt x="84113" y="231884"/>
                </a:lnTo>
                <a:lnTo>
                  <a:pt x="84113" y="509590"/>
                </a:lnTo>
                <a:lnTo>
                  <a:pt x="489878" y="509590"/>
                </a:lnTo>
                <a:lnTo>
                  <a:pt x="489878" y="231884"/>
                </a:lnTo>
                <a:lnTo>
                  <a:pt x="521076" y="256155"/>
                </a:lnTo>
                <a:cubicBezTo>
                  <a:pt x="534837" y="267573"/>
                  <a:pt x="555211" y="265628"/>
                  <a:pt x="566581" y="251811"/>
                </a:cubicBezTo>
                <a:cubicBezTo>
                  <a:pt x="577953" y="237993"/>
                  <a:pt x="576016" y="217536"/>
                  <a:pt x="562256" y="206118"/>
                </a:cubicBezTo>
                <a:cubicBezTo>
                  <a:pt x="561781" y="205725"/>
                  <a:pt x="561296" y="205345"/>
                  <a:pt x="560800" y="204979"/>
                </a:cubicBezTo>
                <a:close/>
                <a:moveTo>
                  <a:pt x="186046" y="196606"/>
                </a:moveTo>
                <a:lnTo>
                  <a:pt x="233546" y="224828"/>
                </a:lnTo>
                <a:lnTo>
                  <a:pt x="234951" y="245524"/>
                </a:lnTo>
                <a:lnTo>
                  <a:pt x="258373" y="269043"/>
                </a:lnTo>
                <a:lnTo>
                  <a:pt x="241884" y="285600"/>
                </a:lnTo>
                <a:lnTo>
                  <a:pt x="218556" y="262270"/>
                </a:lnTo>
                <a:lnTo>
                  <a:pt x="199350" y="259447"/>
                </a:lnTo>
                <a:lnTo>
                  <a:pt x="169369" y="213163"/>
                </a:lnTo>
                <a:close/>
                <a:moveTo>
                  <a:pt x="399656" y="405450"/>
                </a:moveTo>
                <a:lnTo>
                  <a:pt x="377733" y="427652"/>
                </a:lnTo>
                <a:cubicBezTo>
                  <a:pt x="371615" y="433663"/>
                  <a:pt x="361834" y="433663"/>
                  <a:pt x="355716" y="427652"/>
                </a:cubicBezTo>
                <a:lnTo>
                  <a:pt x="301845" y="373465"/>
                </a:lnTo>
                <a:lnTo>
                  <a:pt x="345878" y="329250"/>
                </a:lnTo>
                <a:lnTo>
                  <a:pt x="399656" y="383437"/>
                </a:lnTo>
                <a:cubicBezTo>
                  <a:pt x="405684" y="389210"/>
                  <a:pt x="405909" y="398798"/>
                  <a:pt x="400160" y="404850"/>
                </a:cubicBezTo>
                <a:cubicBezTo>
                  <a:pt x="399996" y="405023"/>
                  <a:pt x="399827" y="405192"/>
                  <a:pt x="399656" y="405356"/>
                </a:cubicBezTo>
                <a:close/>
                <a:moveTo>
                  <a:pt x="387195" y="297077"/>
                </a:moveTo>
                <a:cubicBezTo>
                  <a:pt x="372332" y="311963"/>
                  <a:pt x="350698" y="317772"/>
                  <a:pt x="330420" y="312317"/>
                </a:cubicBezTo>
                <a:lnTo>
                  <a:pt x="219774" y="423325"/>
                </a:lnTo>
                <a:cubicBezTo>
                  <a:pt x="208388" y="434962"/>
                  <a:pt x="189762" y="435129"/>
                  <a:pt x="178171" y="423697"/>
                </a:cubicBezTo>
                <a:cubicBezTo>
                  <a:pt x="172565" y="418166"/>
                  <a:pt x="169396" y="410614"/>
                  <a:pt x="169369" y="402722"/>
                </a:cubicBezTo>
                <a:cubicBezTo>
                  <a:pt x="169630" y="394793"/>
                  <a:pt x="172997" y="387288"/>
                  <a:pt x="178738" y="381838"/>
                </a:cubicBezTo>
                <a:lnTo>
                  <a:pt x="289010" y="270736"/>
                </a:lnTo>
                <a:cubicBezTo>
                  <a:pt x="283695" y="250550"/>
                  <a:pt x="289476" y="229048"/>
                  <a:pt x="304187" y="214292"/>
                </a:cubicBezTo>
                <a:cubicBezTo>
                  <a:pt x="315260" y="202986"/>
                  <a:pt x="330463" y="196730"/>
                  <a:pt x="346253" y="196982"/>
                </a:cubicBezTo>
                <a:lnTo>
                  <a:pt x="356746" y="206954"/>
                </a:lnTo>
                <a:lnTo>
                  <a:pt x="326672" y="237246"/>
                </a:lnTo>
                <a:cubicBezTo>
                  <a:pt x="319739" y="244302"/>
                  <a:pt x="322456" y="258413"/>
                  <a:pt x="333043" y="269043"/>
                </a:cubicBezTo>
                <a:cubicBezTo>
                  <a:pt x="343630" y="279673"/>
                  <a:pt x="357777" y="282402"/>
                  <a:pt x="364710" y="275440"/>
                </a:cubicBezTo>
                <a:lnTo>
                  <a:pt x="394222" y="244584"/>
                </a:lnTo>
                <a:lnTo>
                  <a:pt x="404246" y="254650"/>
                </a:lnTo>
                <a:cubicBezTo>
                  <a:pt x="404479" y="270520"/>
                  <a:pt x="398332" y="285815"/>
                  <a:pt x="387195" y="29707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3" name="Google Shape;2173;p137"/>
          <p:cNvSpPr txBox="1"/>
          <p:nvPr/>
        </p:nvSpPr>
        <p:spPr>
          <a:xfrm>
            <a:off x="7905113" y="1889393"/>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In-home </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Repair</a:t>
            </a:r>
            <a:endParaRPr sz="1100"/>
          </a:p>
        </p:txBody>
      </p:sp>
      <p:pic>
        <p:nvPicPr>
          <p:cNvPr id="2174" name="Google Shape;2174;p137"/>
          <p:cNvPicPr preferRelativeResize="0"/>
          <p:nvPr/>
        </p:nvPicPr>
        <p:blipFill rotWithShape="1">
          <a:blip r:embed="rId9">
            <a:alphaModFix/>
          </a:blip>
          <a:srcRect/>
          <a:stretch/>
        </p:blipFill>
        <p:spPr>
          <a:xfrm>
            <a:off x="8110853" y="2459631"/>
            <a:ext cx="411480" cy="368166"/>
          </a:xfrm>
          <a:prstGeom prst="rect">
            <a:avLst/>
          </a:prstGeom>
          <a:noFill/>
          <a:ln>
            <a:noFill/>
          </a:ln>
        </p:spPr>
      </p:pic>
      <p:sp>
        <p:nvSpPr>
          <p:cNvPr id="2175" name="Google Shape;2175;p137"/>
          <p:cNvSpPr txBox="1"/>
          <p:nvPr/>
        </p:nvSpPr>
        <p:spPr>
          <a:xfrm>
            <a:off x="7905113" y="2996556"/>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In-home</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Services</a:t>
            </a:r>
            <a:endParaRPr sz="1100"/>
          </a:p>
        </p:txBody>
      </p:sp>
      <p:sp>
        <p:nvSpPr>
          <p:cNvPr id="2176" name="Google Shape;2176;p137"/>
          <p:cNvSpPr txBox="1"/>
          <p:nvPr/>
        </p:nvSpPr>
        <p:spPr>
          <a:xfrm>
            <a:off x="7905113" y="4083754"/>
            <a:ext cx="822960" cy="276999"/>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Walk-in </a:t>
            </a:r>
            <a:endParaRPr sz="1100"/>
          </a:p>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Repair</a:t>
            </a:r>
            <a:endParaRPr sz="1100"/>
          </a:p>
        </p:txBody>
      </p:sp>
      <p:sp>
        <p:nvSpPr>
          <p:cNvPr id="2177" name="Google Shape;2177;p137"/>
          <p:cNvSpPr/>
          <p:nvPr/>
        </p:nvSpPr>
        <p:spPr>
          <a:xfrm>
            <a:off x="8113010" y="3540087"/>
            <a:ext cx="407168" cy="421175"/>
          </a:xfrm>
          <a:custGeom>
            <a:avLst/>
            <a:gdLst/>
            <a:ahLst/>
            <a:cxnLst/>
            <a:rect l="l" t="t" r="r" b="b"/>
            <a:pathLst>
              <a:path w="530779" h="549039" extrusionOk="0">
                <a:moveTo>
                  <a:pt x="288410" y="252733"/>
                </a:moveTo>
                <a:cubicBezTo>
                  <a:pt x="288410" y="223074"/>
                  <a:pt x="288410" y="195769"/>
                  <a:pt x="288410" y="168464"/>
                </a:cubicBezTo>
                <a:cubicBezTo>
                  <a:pt x="288410" y="126000"/>
                  <a:pt x="307688" y="106793"/>
                  <a:pt x="350079" y="106604"/>
                </a:cubicBezTo>
                <a:cubicBezTo>
                  <a:pt x="373286" y="106604"/>
                  <a:pt x="396868" y="106604"/>
                  <a:pt x="419702" y="106604"/>
                </a:cubicBezTo>
                <a:cubicBezTo>
                  <a:pt x="456197" y="107075"/>
                  <a:pt x="475849" y="126471"/>
                  <a:pt x="475849" y="163097"/>
                </a:cubicBezTo>
                <a:cubicBezTo>
                  <a:pt x="475849" y="192286"/>
                  <a:pt x="475849" y="221474"/>
                  <a:pt x="475849" y="252451"/>
                </a:cubicBezTo>
                <a:lnTo>
                  <a:pt x="530780" y="252451"/>
                </a:lnTo>
                <a:lnTo>
                  <a:pt x="530780" y="299999"/>
                </a:lnTo>
                <a:cubicBezTo>
                  <a:pt x="515620" y="299999"/>
                  <a:pt x="500928" y="299340"/>
                  <a:pt x="486423" y="299999"/>
                </a:cubicBezTo>
                <a:cubicBezTo>
                  <a:pt x="481932" y="299999"/>
                  <a:pt x="477065" y="304895"/>
                  <a:pt x="473603" y="308379"/>
                </a:cubicBezTo>
                <a:cubicBezTo>
                  <a:pt x="465742" y="315346"/>
                  <a:pt x="459566" y="325703"/>
                  <a:pt x="450489" y="329281"/>
                </a:cubicBezTo>
                <a:cubicBezTo>
                  <a:pt x="441412" y="332859"/>
                  <a:pt x="440476" y="339638"/>
                  <a:pt x="439821" y="347547"/>
                </a:cubicBezTo>
                <a:cubicBezTo>
                  <a:pt x="434674" y="414398"/>
                  <a:pt x="429434" y="481154"/>
                  <a:pt x="424100" y="549040"/>
                </a:cubicBezTo>
                <a:lnTo>
                  <a:pt x="341376" y="549040"/>
                </a:lnTo>
                <a:cubicBezTo>
                  <a:pt x="339692" y="531903"/>
                  <a:pt x="337820" y="514296"/>
                  <a:pt x="336416" y="496783"/>
                </a:cubicBezTo>
                <a:cubicBezTo>
                  <a:pt x="332392" y="446222"/>
                  <a:pt x="328369" y="395755"/>
                  <a:pt x="324813" y="345194"/>
                </a:cubicBezTo>
                <a:cubicBezTo>
                  <a:pt x="325001" y="337972"/>
                  <a:pt x="320302" y="331539"/>
                  <a:pt x="313396" y="329564"/>
                </a:cubicBezTo>
                <a:cubicBezTo>
                  <a:pt x="304758" y="326248"/>
                  <a:pt x="297609" y="319892"/>
                  <a:pt x="293276" y="311674"/>
                </a:cubicBezTo>
                <a:cubicBezTo>
                  <a:pt x="288972" y="300470"/>
                  <a:pt x="282515" y="299999"/>
                  <a:pt x="273063" y="300093"/>
                </a:cubicBezTo>
                <a:cubicBezTo>
                  <a:pt x="188094" y="300093"/>
                  <a:pt x="103124" y="300093"/>
                  <a:pt x="18154" y="300093"/>
                </a:cubicBezTo>
                <a:lnTo>
                  <a:pt x="0" y="300093"/>
                </a:lnTo>
                <a:lnTo>
                  <a:pt x="0" y="253016"/>
                </a:lnTo>
                <a:close/>
                <a:moveTo>
                  <a:pt x="338943" y="42485"/>
                </a:moveTo>
                <a:cubicBezTo>
                  <a:pt x="338470" y="66435"/>
                  <a:pt x="357255" y="86302"/>
                  <a:pt x="381054" y="87020"/>
                </a:cubicBezTo>
                <a:cubicBezTo>
                  <a:pt x="404600" y="88010"/>
                  <a:pt x="424486" y="69606"/>
                  <a:pt x="425469" y="45915"/>
                </a:cubicBezTo>
                <a:cubicBezTo>
                  <a:pt x="425501" y="45148"/>
                  <a:pt x="425513" y="44381"/>
                  <a:pt x="425504" y="43615"/>
                </a:cubicBezTo>
                <a:cubicBezTo>
                  <a:pt x="426281" y="20331"/>
                  <a:pt x="408152" y="823"/>
                  <a:pt x="385012" y="40"/>
                </a:cubicBezTo>
                <a:cubicBezTo>
                  <a:pt x="384347" y="18"/>
                  <a:pt x="383683" y="11"/>
                  <a:pt x="383019" y="21"/>
                </a:cubicBezTo>
                <a:cubicBezTo>
                  <a:pt x="359411" y="-709"/>
                  <a:pt x="339685" y="17955"/>
                  <a:pt x="338960" y="41708"/>
                </a:cubicBezTo>
                <a:cubicBezTo>
                  <a:pt x="338952" y="41967"/>
                  <a:pt x="338946" y="42226"/>
                  <a:pt x="338943" y="42485"/>
                </a:cubicBezTo>
                <a:close/>
                <a:moveTo>
                  <a:pt x="104996" y="42485"/>
                </a:moveTo>
                <a:cubicBezTo>
                  <a:pt x="104938" y="66459"/>
                  <a:pt x="123940" y="86080"/>
                  <a:pt x="147761" y="86643"/>
                </a:cubicBezTo>
                <a:cubicBezTo>
                  <a:pt x="171474" y="87322"/>
                  <a:pt x="191244" y="68532"/>
                  <a:pt x="191918" y="44673"/>
                </a:cubicBezTo>
                <a:cubicBezTo>
                  <a:pt x="191936" y="44038"/>
                  <a:pt x="191940" y="43402"/>
                  <a:pt x="191930" y="42767"/>
                </a:cubicBezTo>
                <a:cubicBezTo>
                  <a:pt x="191990" y="19211"/>
                  <a:pt x="173060" y="66"/>
                  <a:pt x="149648" y="6"/>
                </a:cubicBezTo>
                <a:cubicBezTo>
                  <a:pt x="149237" y="5"/>
                  <a:pt x="148827" y="10"/>
                  <a:pt x="148416" y="21"/>
                </a:cubicBezTo>
                <a:cubicBezTo>
                  <a:pt x="124645" y="-345"/>
                  <a:pt x="105081" y="18748"/>
                  <a:pt x="104717" y="42665"/>
                </a:cubicBezTo>
                <a:cubicBezTo>
                  <a:pt x="104716" y="42731"/>
                  <a:pt x="104716" y="42796"/>
                  <a:pt x="104715" y="42861"/>
                </a:cubicBezTo>
                <a:close/>
                <a:moveTo>
                  <a:pt x="241247" y="228724"/>
                </a:moveTo>
                <a:lnTo>
                  <a:pt x="56147" y="228724"/>
                </a:lnTo>
                <a:cubicBezTo>
                  <a:pt x="54692" y="201177"/>
                  <a:pt x="54974" y="173566"/>
                  <a:pt x="56990" y="146055"/>
                </a:cubicBezTo>
                <a:cubicBezTo>
                  <a:pt x="60078" y="121387"/>
                  <a:pt x="77951" y="108393"/>
                  <a:pt x="102563" y="107169"/>
                </a:cubicBezTo>
                <a:cubicBezTo>
                  <a:pt x="133163" y="106039"/>
                  <a:pt x="163857" y="105945"/>
                  <a:pt x="194457" y="107169"/>
                </a:cubicBezTo>
                <a:cubicBezTo>
                  <a:pt x="218886" y="107460"/>
                  <a:pt x="238981" y="126612"/>
                  <a:pt x="240591" y="151140"/>
                </a:cubicBezTo>
                <a:cubicBezTo>
                  <a:pt x="242557" y="176373"/>
                  <a:pt x="241247" y="201795"/>
                  <a:pt x="241247" y="228724"/>
                </a:cubicBezTo>
                <a:close/>
                <a:moveTo>
                  <a:pt x="133911" y="153399"/>
                </a:moveTo>
                <a:lnTo>
                  <a:pt x="95263" y="153399"/>
                </a:lnTo>
                <a:cubicBezTo>
                  <a:pt x="95263" y="160085"/>
                  <a:pt x="95825" y="165734"/>
                  <a:pt x="96106" y="171101"/>
                </a:cubicBezTo>
                <a:lnTo>
                  <a:pt x="133537" y="17110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138"/>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Icons – Additional</a:t>
            </a:r>
            <a:endParaRPr/>
          </a:p>
        </p:txBody>
      </p:sp>
      <p:sp>
        <p:nvSpPr>
          <p:cNvPr id="2183" name="Google Shape;2183;p138"/>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change the icon color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184" name="Google Shape;2184;p13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74</a:t>
            </a:fld>
            <a:endParaRPr/>
          </a:p>
        </p:txBody>
      </p:sp>
      <p:sp>
        <p:nvSpPr>
          <p:cNvPr id="2185" name="Google Shape;2185;p138"/>
          <p:cNvSpPr txBox="1"/>
          <p:nvPr/>
        </p:nvSpPr>
        <p:spPr>
          <a:xfrm>
            <a:off x="556728"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File a</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Claim</a:t>
            </a:r>
            <a:endParaRPr sz="1100"/>
          </a:p>
        </p:txBody>
      </p:sp>
      <p:sp>
        <p:nvSpPr>
          <p:cNvPr id="2186" name="Google Shape;2186;p138"/>
          <p:cNvSpPr txBox="1"/>
          <p:nvPr/>
        </p:nvSpPr>
        <p:spPr>
          <a:xfrm>
            <a:off x="1693916"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Have Your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Receipt</a:t>
            </a:r>
            <a:endParaRPr sz="1100"/>
          </a:p>
        </p:txBody>
      </p:sp>
      <p:sp>
        <p:nvSpPr>
          <p:cNvPr id="2187" name="Google Shape;2187;p138"/>
          <p:cNvSpPr txBox="1"/>
          <p:nvPr/>
        </p:nvSpPr>
        <p:spPr>
          <a:xfrm>
            <a:off x="2951058"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Many Claims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Approved Instantly</a:t>
            </a:r>
            <a:endParaRPr sz="1100"/>
          </a:p>
        </p:txBody>
      </p:sp>
      <p:sp>
        <p:nvSpPr>
          <p:cNvPr id="2188" name="Google Shape;2188;p138"/>
          <p:cNvSpPr txBox="1"/>
          <p:nvPr/>
        </p:nvSpPr>
        <p:spPr>
          <a:xfrm>
            <a:off x="4166105"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We’ll Repair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Your Item</a:t>
            </a:r>
            <a:endParaRPr sz="1100"/>
          </a:p>
        </p:txBody>
      </p:sp>
      <p:sp>
        <p:nvSpPr>
          <p:cNvPr id="2189" name="Google Shape;2189;p138"/>
          <p:cNvSpPr txBox="1"/>
          <p:nvPr/>
        </p:nvSpPr>
        <p:spPr>
          <a:xfrm>
            <a:off x="556728" y="3025023"/>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Protection</a:t>
            </a:r>
            <a:endParaRPr sz="1100"/>
          </a:p>
        </p:txBody>
      </p:sp>
      <p:sp>
        <p:nvSpPr>
          <p:cNvPr id="2190" name="Google Shape;2190;p138"/>
          <p:cNvSpPr txBox="1"/>
          <p:nvPr/>
        </p:nvSpPr>
        <p:spPr>
          <a:xfrm>
            <a:off x="1693916" y="3025023"/>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Award</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Winning Service</a:t>
            </a:r>
            <a:endParaRPr sz="1100"/>
          </a:p>
        </p:txBody>
      </p:sp>
      <p:sp>
        <p:nvSpPr>
          <p:cNvPr id="2191" name="Google Shape;2191;p138"/>
          <p:cNvSpPr txBox="1"/>
          <p:nvPr/>
        </p:nvSpPr>
        <p:spPr>
          <a:xfrm>
            <a:off x="2951058" y="3025023"/>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80M Active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Policies</a:t>
            </a:r>
            <a:endParaRPr sz="1100"/>
          </a:p>
        </p:txBody>
      </p:sp>
      <p:grpSp>
        <p:nvGrpSpPr>
          <p:cNvPr id="2192" name="Google Shape;2192;p138"/>
          <p:cNvGrpSpPr/>
          <p:nvPr/>
        </p:nvGrpSpPr>
        <p:grpSpPr>
          <a:xfrm>
            <a:off x="1878935" y="2452612"/>
            <a:ext cx="452923" cy="381706"/>
            <a:chOff x="5975350" y="3326638"/>
            <a:chExt cx="241068" cy="203163"/>
          </a:xfrm>
        </p:grpSpPr>
        <p:sp>
          <p:nvSpPr>
            <p:cNvPr id="2193" name="Google Shape;2193;p138"/>
            <p:cNvSpPr/>
            <p:nvPr/>
          </p:nvSpPr>
          <p:spPr>
            <a:xfrm>
              <a:off x="6046331" y="3326638"/>
              <a:ext cx="170087" cy="203163"/>
            </a:xfrm>
            <a:custGeom>
              <a:avLst/>
              <a:gdLst/>
              <a:ahLst/>
              <a:cxnLst/>
              <a:rect l="l" t="t" r="r" b="b"/>
              <a:pathLst>
                <a:path w="170087" h="203163" extrusionOk="0">
                  <a:moveTo>
                    <a:pt x="80574" y="71142"/>
                  </a:moveTo>
                  <a:lnTo>
                    <a:pt x="82894" y="71142"/>
                  </a:lnTo>
                  <a:cubicBezTo>
                    <a:pt x="104982" y="71142"/>
                    <a:pt x="126978" y="71142"/>
                    <a:pt x="148973" y="71142"/>
                  </a:cubicBezTo>
                  <a:cubicBezTo>
                    <a:pt x="152158" y="71233"/>
                    <a:pt x="155301" y="71890"/>
                    <a:pt x="158254" y="73082"/>
                  </a:cubicBezTo>
                  <a:cubicBezTo>
                    <a:pt x="167106" y="76189"/>
                    <a:pt x="171990" y="85626"/>
                    <a:pt x="169391" y="94603"/>
                  </a:cubicBezTo>
                  <a:cubicBezTo>
                    <a:pt x="167848" y="101675"/>
                    <a:pt x="162298" y="107198"/>
                    <a:pt x="155191" y="108734"/>
                  </a:cubicBezTo>
                  <a:lnTo>
                    <a:pt x="152593" y="109381"/>
                  </a:lnTo>
                  <a:cubicBezTo>
                    <a:pt x="153437" y="109733"/>
                    <a:pt x="154246" y="110166"/>
                    <a:pt x="155006" y="110674"/>
                  </a:cubicBezTo>
                  <a:cubicBezTo>
                    <a:pt x="159921" y="112676"/>
                    <a:pt x="163738" y="116678"/>
                    <a:pt x="165493" y="121665"/>
                  </a:cubicBezTo>
                  <a:cubicBezTo>
                    <a:pt x="167886" y="129205"/>
                    <a:pt x="163684" y="137247"/>
                    <a:pt x="156108" y="139629"/>
                  </a:cubicBezTo>
                  <a:cubicBezTo>
                    <a:pt x="155384" y="139856"/>
                    <a:pt x="154643" y="140027"/>
                    <a:pt x="153892" y="140138"/>
                  </a:cubicBezTo>
                  <a:cubicBezTo>
                    <a:pt x="152500" y="140138"/>
                    <a:pt x="151015" y="140692"/>
                    <a:pt x="149159" y="141062"/>
                  </a:cubicBezTo>
                  <a:cubicBezTo>
                    <a:pt x="156347" y="143855"/>
                    <a:pt x="160325" y="151533"/>
                    <a:pt x="158440" y="158980"/>
                  </a:cubicBezTo>
                  <a:cubicBezTo>
                    <a:pt x="156482" y="166698"/>
                    <a:pt x="149249" y="171912"/>
                    <a:pt x="141270" y="171357"/>
                  </a:cubicBezTo>
                  <a:cubicBezTo>
                    <a:pt x="142479" y="172164"/>
                    <a:pt x="143627" y="173060"/>
                    <a:pt x="144704" y="174035"/>
                  </a:cubicBezTo>
                  <a:cubicBezTo>
                    <a:pt x="150716" y="178958"/>
                    <a:pt x="151742" y="187730"/>
                    <a:pt x="147024" y="193894"/>
                  </a:cubicBezTo>
                  <a:cubicBezTo>
                    <a:pt x="143125" y="200016"/>
                    <a:pt x="136197" y="203551"/>
                    <a:pt x="128927" y="203130"/>
                  </a:cubicBezTo>
                  <a:cubicBezTo>
                    <a:pt x="97001" y="203130"/>
                    <a:pt x="65075" y="203130"/>
                    <a:pt x="33149" y="203130"/>
                  </a:cubicBezTo>
                  <a:cubicBezTo>
                    <a:pt x="22149" y="203275"/>
                    <a:pt x="11291" y="200637"/>
                    <a:pt x="1595" y="195464"/>
                  </a:cubicBezTo>
                  <a:cubicBezTo>
                    <a:pt x="529" y="195020"/>
                    <a:pt x="-114" y="193928"/>
                    <a:pt x="17" y="192785"/>
                  </a:cubicBezTo>
                  <a:cubicBezTo>
                    <a:pt x="17" y="159966"/>
                    <a:pt x="17" y="127115"/>
                    <a:pt x="17" y="94233"/>
                  </a:cubicBezTo>
                  <a:cubicBezTo>
                    <a:pt x="-41" y="93035"/>
                    <a:pt x="613" y="91914"/>
                    <a:pt x="1687" y="91370"/>
                  </a:cubicBezTo>
                  <a:cubicBezTo>
                    <a:pt x="19887" y="79481"/>
                    <a:pt x="34817" y="63258"/>
                    <a:pt x="45121" y="44172"/>
                  </a:cubicBezTo>
                  <a:cubicBezTo>
                    <a:pt x="48023" y="38141"/>
                    <a:pt x="49935" y="31686"/>
                    <a:pt x="50783" y="25053"/>
                  </a:cubicBezTo>
                  <a:cubicBezTo>
                    <a:pt x="51618" y="20712"/>
                    <a:pt x="52175" y="16371"/>
                    <a:pt x="52732" y="12030"/>
                  </a:cubicBezTo>
                  <a:cubicBezTo>
                    <a:pt x="53176" y="6721"/>
                    <a:pt x="56869" y="2237"/>
                    <a:pt x="62012" y="761"/>
                  </a:cubicBezTo>
                  <a:cubicBezTo>
                    <a:pt x="67802" y="-1298"/>
                    <a:pt x="74251" y="931"/>
                    <a:pt x="77511" y="6118"/>
                  </a:cubicBezTo>
                  <a:cubicBezTo>
                    <a:pt x="81247" y="11001"/>
                    <a:pt x="83414" y="16892"/>
                    <a:pt x="83729" y="23021"/>
                  </a:cubicBezTo>
                  <a:cubicBezTo>
                    <a:pt x="85337" y="32415"/>
                    <a:pt x="85742" y="41974"/>
                    <a:pt x="84936" y="51469"/>
                  </a:cubicBezTo>
                  <a:cubicBezTo>
                    <a:pt x="84610" y="57782"/>
                    <a:pt x="83328" y="64010"/>
                    <a:pt x="81131" y="69942"/>
                  </a:cubicBezTo>
                  <a:cubicBezTo>
                    <a:pt x="81131" y="69942"/>
                    <a:pt x="80760" y="70588"/>
                    <a:pt x="80574" y="7114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194" name="Google Shape;2194;p138"/>
            <p:cNvSpPr/>
            <p:nvPr/>
          </p:nvSpPr>
          <p:spPr>
            <a:xfrm>
              <a:off x="5975350" y="3419763"/>
              <a:ext cx="53550" cy="104278"/>
            </a:xfrm>
            <a:custGeom>
              <a:avLst/>
              <a:gdLst/>
              <a:ahLst/>
              <a:cxnLst/>
              <a:rect l="l" t="t" r="r" b="b"/>
              <a:pathLst>
                <a:path w="53550" h="104278" extrusionOk="0">
                  <a:moveTo>
                    <a:pt x="0" y="52001"/>
                  </a:moveTo>
                  <a:lnTo>
                    <a:pt x="0" y="6650"/>
                  </a:lnTo>
                  <a:cubicBezTo>
                    <a:pt x="0" y="2401"/>
                    <a:pt x="2784" y="0"/>
                    <a:pt x="8260" y="0"/>
                  </a:cubicBezTo>
                  <a:lnTo>
                    <a:pt x="45383" y="0"/>
                  </a:lnTo>
                  <a:cubicBezTo>
                    <a:pt x="50766" y="0"/>
                    <a:pt x="53550" y="2401"/>
                    <a:pt x="53550" y="6743"/>
                  </a:cubicBezTo>
                  <a:lnTo>
                    <a:pt x="53550" y="97628"/>
                  </a:lnTo>
                  <a:cubicBezTo>
                    <a:pt x="53550" y="102062"/>
                    <a:pt x="50859" y="104279"/>
                    <a:pt x="45290" y="104279"/>
                  </a:cubicBezTo>
                  <a:cubicBezTo>
                    <a:pt x="32916" y="104279"/>
                    <a:pt x="20541" y="104279"/>
                    <a:pt x="8167" y="104279"/>
                  </a:cubicBezTo>
                  <a:cubicBezTo>
                    <a:pt x="2784" y="104279"/>
                    <a:pt x="0" y="101600"/>
                    <a:pt x="0" y="9762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grpSp>
        <p:nvGrpSpPr>
          <p:cNvPr id="2195" name="Google Shape;2195;p138"/>
          <p:cNvGrpSpPr/>
          <p:nvPr/>
        </p:nvGrpSpPr>
        <p:grpSpPr>
          <a:xfrm>
            <a:off x="763663" y="1280412"/>
            <a:ext cx="409091" cy="482571"/>
            <a:chOff x="5800977" y="1815892"/>
            <a:chExt cx="587286" cy="692774"/>
          </a:xfrm>
        </p:grpSpPr>
        <p:sp>
          <p:nvSpPr>
            <p:cNvPr id="2196" name="Google Shape;2196;p138"/>
            <p:cNvSpPr/>
            <p:nvPr/>
          </p:nvSpPr>
          <p:spPr>
            <a:xfrm>
              <a:off x="5800977" y="1815892"/>
              <a:ext cx="553179" cy="657252"/>
            </a:xfrm>
            <a:custGeom>
              <a:avLst/>
              <a:gdLst/>
              <a:ahLst/>
              <a:cxnLst/>
              <a:rect l="l" t="t" r="r" b="b"/>
              <a:pathLst>
                <a:path w="553179" h="657252" extrusionOk="0">
                  <a:moveTo>
                    <a:pt x="327467" y="612843"/>
                  </a:moveTo>
                  <a:lnTo>
                    <a:pt x="181604" y="612843"/>
                  </a:lnTo>
                  <a:lnTo>
                    <a:pt x="181604" y="514046"/>
                  </a:lnTo>
                  <a:cubicBezTo>
                    <a:pt x="182650" y="501516"/>
                    <a:pt x="173378" y="490510"/>
                    <a:pt x="160893" y="489460"/>
                  </a:cubicBezTo>
                  <a:cubicBezTo>
                    <a:pt x="159632" y="489353"/>
                    <a:pt x="158365" y="489353"/>
                    <a:pt x="157105" y="489460"/>
                  </a:cubicBezTo>
                  <a:cubicBezTo>
                    <a:pt x="121944" y="489460"/>
                    <a:pt x="86782" y="489460"/>
                    <a:pt x="51621" y="489460"/>
                  </a:cubicBezTo>
                  <a:lnTo>
                    <a:pt x="45496" y="489460"/>
                  </a:lnTo>
                  <a:lnTo>
                    <a:pt x="45496" y="125232"/>
                  </a:lnTo>
                  <a:lnTo>
                    <a:pt x="421835" y="125232"/>
                  </a:lnTo>
                  <a:lnTo>
                    <a:pt x="421835" y="401818"/>
                  </a:lnTo>
                  <a:lnTo>
                    <a:pt x="485126" y="425948"/>
                  </a:lnTo>
                  <a:lnTo>
                    <a:pt x="497602" y="430729"/>
                  </a:lnTo>
                  <a:lnTo>
                    <a:pt x="553180" y="451899"/>
                  </a:lnTo>
                  <a:lnTo>
                    <a:pt x="553180" y="58761"/>
                  </a:lnTo>
                  <a:cubicBezTo>
                    <a:pt x="553180" y="47378"/>
                    <a:pt x="553180" y="35996"/>
                    <a:pt x="553180" y="24386"/>
                  </a:cubicBezTo>
                  <a:cubicBezTo>
                    <a:pt x="552789" y="19134"/>
                    <a:pt x="551322" y="14019"/>
                    <a:pt x="548870" y="9362"/>
                  </a:cubicBezTo>
                  <a:cubicBezTo>
                    <a:pt x="543958" y="2638"/>
                    <a:pt x="535778" y="-856"/>
                    <a:pt x="527546" y="256"/>
                  </a:cubicBezTo>
                  <a:cubicBezTo>
                    <a:pt x="385767" y="29"/>
                    <a:pt x="245802" y="29"/>
                    <a:pt x="104930" y="29"/>
                  </a:cubicBezTo>
                  <a:cubicBezTo>
                    <a:pt x="91665" y="-615"/>
                    <a:pt x="80392" y="9653"/>
                    <a:pt x="79750" y="22964"/>
                  </a:cubicBezTo>
                  <a:cubicBezTo>
                    <a:pt x="79713" y="23741"/>
                    <a:pt x="79713" y="24520"/>
                    <a:pt x="79750" y="25297"/>
                  </a:cubicBezTo>
                  <a:lnTo>
                    <a:pt x="79750" y="80387"/>
                  </a:lnTo>
                  <a:lnTo>
                    <a:pt x="25080" y="80387"/>
                  </a:lnTo>
                  <a:cubicBezTo>
                    <a:pt x="12622" y="79059"/>
                    <a:pt x="1450" y="88118"/>
                    <a:pt x="127" y="100620"/>
                  </a:cubicBezTo>
                  <a:cubicBezTo>
                    <a:pt x="-42" y="102218"/>
                    <a:pt x="-42" y="103829"/>
                    <a:pt x="127" y="105427"/>
                  </a:cubicBezTo>
                  <a:lnTo>
                    <a:pt x="127" y="509038"/>
                  </a:lnTo>
                  <a:cubicBezTo>
                    <a:pt x="-248" y="515819"/>
                    <a:pt x="2414" y="522414"/>
                    <a:pt x="7386" y="527022"/>
                  </a:cubicBezTo>
                  <a:cubicBezTo>
                    <a:pt x="50714" y="569135"/>
                    <a:pt x="92907" y="610339"/>
                    <a:pt x="139638" y="647445"/>
                  </a:cubicBezTo>
                  <a:cubicBezTo>
                    <a:pt x="147757" y="654076"/>
                    <a:pt x="157984" y="657550"/>
                    <a:pt x="168447" y="657233"/>
                  </a:cubicBezTo>
                  <a:cubicBezTo>
                    <a:pt x="224025" y="657233"/>
                    <a:pt x="279602" y="657233"/>
                    <a:pt x="335407" y="657233"/>
                  </a:cubicBezTo>
                  <a:lnTo>
                    <a:pt x="335407" y="657233"/>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197" name="Google Shape;2197;p138"/>
            <p:cNvSpPr/>
            <p:nvPr/>
          </p:nvSpPr>
          <p:spPr>
            <a:xfrm>
              <a:off x="5912485" y="1996441"/>
              <a:ext cx="242953" cy="45073"/>
            </a:xfrm>
            <a:custGeom>
              <a:avLst/>
              <a:gdLst/>
              <a:ahLst/>
              <a:cxnLst/>
              <a:rect l="l" t="t" r="r" b="b"/>
              <a:pathLst>
                <a:path w="242953" h="45073" extrusionOk="0">
                  <a:moveTo>
                    <a:pt x="220495" y="0"/>
                  </a:moveTo>
                  <a:cubicBezTo>
                    <a:pt x="232898" y="0"/>
                    <a:pt x="242953" y="0"/>
                    <a:pt x="242953" y="0"/>
                  </a:cubicBezTo>
                  <a:lnTo>
                    <a:pt x="242953" y="45073"/>
                  </a:lnTo>
                  <a:cubicBezTo>
                    <a:pt x="242953" y="45073"/>
                    <a:pt x="232898" y="45073"/>
                    <a:pt x="220495"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198" name="Google Shape;2198;p138"/>
            <p:cNvSpPr/>
            <p:nvPr/>
          </p:nvSpPr>
          <p:spPr>
            <a:xfrm>
              <a:off x="5912485" y="2101840"/>
              <a:ext cx="242953" cy="45073"/>
            </a:xfrm>
            <a:custGeom>
              <a:avLst/>
              <a:gdLst/>
              <a:ahLst/>
              <a:cxnLst/>
              <a:rect l="l" t="t" r="r" b="b"/>
              <a:pathLst>
                <a:path w="242953" h="45073" extrusionOk="0">
                  <a:moveTo>
                    <a:pt x="220495" y="0"/>
                  </a:moveTo>
                  <a:cubicBezTo>
                    <a:pt x="232898" y="0"/>
                    <a:pt x="242953" y="0"/>
                    <a:pt x="242953" y="0"/>
                  </a:cubicBezTo>
                  <a:lnTo>
                    <a:pt x="242953" y="45073"/>
                  </a:lnTo>
                  <a:cubicBezTo>
                    <a:pt x="242953" y="45073"/>
                    <a:pt x="232898" y="45073"/>
                    <a:pt x="220495"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199" name="Google Shape;2199;p138"/>
            <p:cNvSpPr/>
            <p:nvPr/>
          </p:nvSpPr>
          <p:spPr>
            <a:xfrm>
              <a:off x="5912485" y="2207238"/>
              <a:ext cx="175806" cy="45073"/>
            </a:xfrm>
            <a:custGeom>
              <a:avLst/>
              <a:gdLst/>
              <a:ahLst/>
              <a:cxnLst/>
              <a:rect l="l" t="t" r="r" b="b"/>
              <a:pathLst>
                <a:path w="175806" h="45073" extrusionOk="0">
                  <a:moveTo>
                    <a:pt x="153349" y="0"/>
                  </a:moveTo>
                  <a:cubicBezTo>
                    <a:pt x="165752" y="0"/>
                    <a:pt x="175806" y="0"/>
                    <a:pt x="175806" y="0"/>
                  </a:cubicBezTo>
                  <a:lnTo>
                    <a:pt x="175806" y="45073"/>
                  </a:lnTo>
                  <a:cubicBezTo>
                    <a:pt x="175806" y="45073"/>
                    <a:pt x="165752" y="45073"/>
                    <a:pt x="153349"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00" name="Google Shape;2200;p138"/>
            <p:cNvSpPr/>
            <p:nvPr/>
          </p:nvSpPr>
          <p:spPr>
            <a:xfrm>
              <a:off x="6138582" y="2234615"/>
              <a:ext cx="249681" cy="274051"/>
            </a:xfrm>
            <a:custGeom>
              <a:avLst/>
              <a:gdLst/>
              <a:ahLst/>
              <a:cxnLst/>
              <a:rect l="l" t="t" r="r" b="b"/>
              <a:pathLst>
                <a:path w="249681" h="274051" extrusionOk="0">
                  <a:moveTo>
                    <a:pt x="111678" y="178867"/>
                  </a:moveTo>
                  <a:lnTo>
                    <a:pt x="96707" y="200493"/>
                  </a:lnTo>
                  <a:lnTo>
                    <a:pt x="55194" y="260819"/>
                  </a:lnTo>
                  <a:lnTo>
                    <a:pt x="55194" y="260819"/>
                  </a:lnTo>
                  <a:cubicBezTo>
                    <a:pt x="55194" y="262412"/>
                    <a:pt x="52925" y="263550"/>
                    <a:pt x="51110" y="262867"/>
                  </a:cubicBezTo>
                  <a:cubicBezTo>
                    <a:pt x="49629" y="262214"/>
                    <a:pt x="48481" y="260980"/>
                    <a:pt x="47934" y="259453"/>
                  </a:cubicBezTo>
                  <a:cubicBezTo>
                    <a:pt x="46573" y="254672"/>
                    <a:pt x="45893" y="249892"/>
                    <a:pt x="44985" y="244884"/>
                  </a:cubicBezTo>
                  <a:cubicBezTo>
                    <a:pt x="38634" y="212103"/>
                    <a:pt x="32509" y="179322"/>
                    <a:pt x="26384" y="146314"/>
                  </a:cubicBezTo>
                  <a:lnTo>
                    <a:pt x="8009" y="50249"/>
                  </a:lnTo>
                  <a:cubicBezTo>
                    <a:pt x="5287" y="35908"/>
                    <a:pt x="2792" y="21794"/>
                    <a:pt x="70" y="7680"/>
                  </a:cubicBezTo>
                  <a:cubicBezTo>
                    <a:pt x="-23" y="7152"/>
                    <a:pt x="-23" y="6615"/>
                    <a:pt x="70" y="6086"/>
                  </a:cubicBezTo>
                  <a:cubicBezTo>
                    <a:pt x="70" y="1078"/>
                    <a:pt x="2338" y="-1198"/>
                    <a:pt x="6875" y="623"/>
                  </a:cubicBezTo>
                  <a:lnTo>
                    <a:pt x="145252" y="53208"/>
                  </a:lnTo>
                  <a:lnTo>
                    <a:pt x="245745" y="91452"/>
                  </a:lnTo>
                  <a:cubicBezTo>
                    <a:pt x="247185" y="91894"/>
                    <a:pt x="248404" y="92871"/>
                    <a:pt x="249148" y="94184"/>
                  </a:cubicBezTo>
                  <a:cubicBezTo>
                    <a:pt x="250509" y="96460"/>
                    <a:pt x="249148" y="98509"/>
                    <a:pt x="246426" y="99875"/>
                  </a:cubicBezTo>
                  <a:lnTo>
                    <a:pt x="206954" y="118314"/>
                  </a:lnTo>
                  <a:lnTo>
                    <a:pt x="155687" y="141078"/>
                  </a:lnTo>
                  <a:lnTo>
                    <a:pt x="153418" y="141078"/>
                  </a:lnTo>
                  <a:lnTo>
                    <a:pt x="155233" y="143127"/>
                  </a:lnTo>
                  <a:lnTo>
                    <a:pt x="233268" y="230770"/>
                  </a:lnTo>
                  <a:cubicBezTo>
                    <a:pt x="235991" y="233729"/>
                    <a:pt x="235764" y="235323"/>
                    <a:pt x="233268" y="237827"/>
                  </a:cubicBezTo>
                  <a:lnTo>
                    <a:pt x="192663" y="272201"/>
                  </a:lnTo>
                  <a:cubicBezTo>
                    <a:pt x="191551" y="274024"/>
                    <a:pt x="189176" y="274598"/>
                    <a:pt x="187361" y="273482"/>
                  </a:cubicBezTo>
                  <a:cubicBezTo>
                    <a:pt x="186840" y="273161"/>
                    <a:pt x="186402" y="272722"/>
                    <a:pt x="186084" y="272201"/>
                  </a:cubicBezTo>
                  <a:lnTo>
                    <a:pt x="169978" y="251940"/>
                  </a:lnTo>
                  <a:cubicBezTo>
                    <a:pt x="151377" y="227810"/>
                    <a:pt x="132548" y="203908"/>
                    <a:pt x="113720" y="18000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201" name="Google Shape;2201;p138"/>
          <p:cNvSpPr/>
          <p:nvPr/>
        </p:nvSpPr>
        <p:spPr>
          <a:xfrm>
            <a:off x="1936085" y="1296184"/>
            <a:ext cx="338623" cy="451029"/>
          </a:xfrm>
          <a:custGeom>
            <a:avLst/>
            <a:gdLst/>
            <a:ahLst/>
            <a:cxnLst/>
            <a:rect l="l" t="t" r="r" b="b"/>
            <a:pathLst>
              <a:path w="486123" h="647491" extrusionOk="0">
                <a:moveTo>
                  <a:pt x="485886" y="255663"/>
                </a:moveTo>
                <a:cubicBezTo>
                  <a:pt x="485886" y="189576"/>
                  <a:pt x="485886" y="123263"/>
                  <a:pt x="485886" y="57175"/>
                </a:cubicBezTo>
                <a:cubicBezTo>
                  <a:pt x="485963" y="49515"/>
                  <a:pt x="484662" y="41902"/>
                  <a:pt x="482048" y="34697"/>
                </a:cubicBezTo>
                <a:cubicBezTo>
                  <a:pt x="473880" y="12839"/>
                  <a:pt x="452383" y="-1188"/>
                  <a:pt x="428994" y="79"/>
                </a:cubicBezTo>
                <a:lnTo>
                  <a:pt x="56037" y="79"/>
                </a:lnTo>
                <a:cubicBezTo>
                  <a:pt x="51242" y="124"/>
                  <a:pt x="46469" y="727"/>
                  <a:pt x="41814" y="1878"/>
                </a:cubicBezTo>
                <a:cubicBezTo>
                  <a:pt x="16413" y="8156"/>
                  <a:pt x="-1044" y="31364"/>
                  <a:pt x="49" y="57400"/>
                </a:cubicBezTo>
                <a:cubicBezTo>
                  <a:pt x="49" y="246672"/>
                  <a:pt x="49" y="435943"/>
                  <a:pt x="49" y="625215"/>
                </a:cubicBezTo>
                <a:cubicBezTo>
                  <a:pt x="49" y="627687"/>
                  <a:pt x="49" y="630160"/>
                  <a:pt x="49" y="632408"/>
                </a:cubicBezTo>
                <a:cubicBezTo>
                  <a:pt x="1340" y="640469"/>
                  <a:pt x="7921" y="646653"/>
                  <a:pt x="16078" y="647469"/>
                </a:cubicBezTo>
                <a:cubicBezTo>
                  <a:pt x="22662" y="647700"/>
                  <a:pt x="28959" y="644776"/>
                  <a:pt x="33010" y="639601"/>
                </a:cubicBezTo>
                <a:lnTo>
                  <a:pt x="67777" y="602961"/>
                </a:lnTo>
                <a:lnTo>
                  <a:pt x="87870" y="580482"/>
                </a:lnTo>
                <a:lnTo>
                  <a:pt x="92159" y="584303"/>
                </a:lnTo>
                <a:lnTo>
                  <a:pt x="149954" y="638927"/>
                </a:lnTo>
                <a:cubicBezTo>
                  <a:pt x="156269" y="647554"/>
                  <a:pt x="168414" y="649451"/>
                  <a:pt x="177080" y="643164"/>
                </a:cubicBezTo>
                <a:cubicBezTo>
                  <a:pt x="178711" y="641979"/>
                  <a:pt x="180146" y="640550"/>
                  <a:pt x="181335" y="638927"/>
                </a:cubicBezTo>
                <a:lnTo>
                  <a:pt x="238904" y="584528"/>
                </a:lnTo>
                <a:lnTo>
                  <a:pt x="243645" y="580257"/>
                </a:lnTo>
                <a:lnTo>
                  <a:pt x="251320" y="587675"/>
                </a:lnTo>
                <a:lnTo>
                  <a:pt x="306858" y="640725"/>
                </a:lnTo>
                <a:cubicBezTo>
                  <a:pt x="310411" y="645342"/>
                  <a:pt x="316209" y="647666"/>
                  <a:pt x="321984" y="646794"/>
                </a:cubicBezTo>
                <a:cubicBezTo>
                  <a:pt x="326907" y="645785"/>
                  <a:pt x="331493" y="643539"/>
                  <a:pt x="335304" y="640275"/>
                </a:cubicBezTo>
                <a:cubicBezTo>
                  <a:pt x="356299" y="620944"/>
                  <a:pt x="377069" y="600937"/>
                  <a:pt x="398065" y="580931"/>
                </a:cubicBezTo>
                <a:lnTo>
                  <a:pt x="415900" y="600038"/>
                </a:lnTo>
                <a:cubicBezTo>
                  <a:pt x="429446" y="614425"/>
                  <a:pt x="442766" y="628811"/>
                  <a:pt x="456537" y="642973"/>
                </a:cubicBezTo>
                <a:cubicBezTo>
                  <a:pt x="461748" y="648019"/>
                  <a:pt x="469717" y="648941"/>
                  <a:pt x="475953" y="645221"/>
                </a:cubicBezTo>
                <a:cubicBezTo>
                  <a:pt x="483186" y="641321"/>
                  <a:pt x="487166" y="633305"/>
                  <a:pt x="485886" y="625215"/>
                </a:cubicBezTo>
                <a:close/>
                <a:moveTo>
                  <a:pt x="269156" y="151586"/>
                </a:moveTo>
                <a:lnTo>
                  <a:pt x="397162" y="151586"/>
                </a:lnTo>
                <a:cubicBezTo>
                  <a:pt x="407012" y="151665"/>
                  <a:pt x="414932" y="159680"/>
                  <a:pt x="414853" y="169487"/>
                </a:cubicBezTo>
                <a:cubicBezTo>
                  <a:pt x="414798" y="176224"/>
                  <a:pt x="410920" y="182351"/>
                  <a:pt x="404838" y="185305"/>
                </a:cubicBezTo>
                <a:cubicBezTo>
                  <a:pt x="401966" y="186459"/>
                  <a:pt x="398905" y="187069"/>
                  <a:pt x="395807" y="187103"/>
                </a:cubicBezTo>
                <a:lnTo>
                  <a:pt x="268704" y="187103"/>
                </a:lnTo>
                <a:cubicBezTo>
                  <a:pt x="258883" y="187849"/>
                  <a:pt x="250314" y="180526"/>
                  <a:pt x="249564" y="170747"/>
                </a:cubicBezTo>
                <a:cubicBezTo>
                  <a:pt x="249523" y="170206"/>
                  <a:pt x="249505" y="169663"/>
                  <a:pt x="249514" y="169120"/>
                </a:cubicBezTo>
                <a:cubicBezTo>
                  <a:pt x="249724" y="159190"/>
                  <a:pt x="257980" y="151311"/>
                  <a:pt x="267952" y="151521"/>
                </a:cubicBezTo>
                <a:cubicBezTo>
                  <a:pt x="268354" y="151530"/>
                  <a:pt x="268756" y="151551"/>
                  <a:pt x="269156" y="151586"/>
                </a:cubicBezTo>
                <a:close/>
                <a:moveTo>
                  <a:pt x="80645" y="268251"/>
                </a:moveTo>
                <a:lnTo>
                  <a:pt x="96900" y="245773"/>
                </a:lnTo>
                <a:cubicBezTo>
                  <a:pt x="98474" y="244260"/>
                  <a:pt x="100970" y="244260"/>
                  <a:pt x="102544" y="245773"/>
                </a:cubicBezTo>
                <a:cubicBezTo>
                  <a:pt x="106646" y="249538"/>
                  <a:pt x="111023" y="252993"/>
                  <a:pt x="115638" y="256113"/>
                </a:cubicBezTo>
                <a:cubicBezTo>
                  <a:pt x="122345" y="260449"/>
                  <a:pt x="130221" y="262645"/>
                  <a:pt x="138214" y="262407"/>
                </a:cubicBezTo>
                <a:cubicBezTo>
                  <a:pt x="144842" y="262623"/>
                  <a:pt x="151329" y="260469"/>
                  <a:pt x="156501" y="256338"/>
                </a:cubicBezTo>
                <a:cubicBezTo>
                  <a:pt x="160639" y="252901"/>
                  <a:pt x="162968" y="247764"/>
                  <a:pt x="162822" y="242401"/>
                </a:cubicBezTo>
                <a:cubicBezTo>
                  <a:pt x="162913" y="237541"/>
                  <a:pt x="160643" y="232937"/>
                  <a:pt x="156727" y="230037"/>
                </a:cubicBezTo>
                <a:cubicBezTo>
                  <a:pt x="150196" y="225636"/>
                  <a:pt x="143044" y="222227"/>
                  <a:pt x="135505" y="219922"/>
                </a:cubicBezTo>
                <a:lnTo>
                  <a:pt x="121282" y="214977"/>
                </a:lnTo>
                <a:cubicBezTo>
                  <a:pt x="112370" y="212673"/>
                  <a:pt x="104107" y="208366"/>
                  <a:pt x="97126" y="202388"/>
                </a:cubicBezTo>
                <a:cubicBezTo>
                  <a:pt x="89914" y="194045"/>
                  <a:pt x="86196" y="183262"/>
                  <a:pt x="86741" y="172267"/>
                </a:cubicBezTo>
                <a:cubicBezTo>
                  <a:pt x="86308" y="157737"/>
                  <a:pt x="91759" y="143643"/>
                  <a:pt x="101867" y="133154"/>
                </a:cubicBezTo>
                <a:cubicBezTo>
                  <a:pt x="108402" y="125878"/>
                  <a:pt x="116971" y="120712"/>
                  <a:pt x="126475" y="118318"/>
                </a:cubicBezTo>
                <a:lnTo>
                  <a:pt x="126475" y="95839"/>
                </a:lnTo>
                <a:cubicBezTo>
                  <a:pt x="126475" y="92983"/>
                  <a:pt x="128799" y="90669"/>
                  <a:pt x="131667" y="90669"/>
                </a:cubicBezTo>
                <a:lnTo>
                  <a:pt x="156049" y="90669"/>
                </a:lnTo>
                <a:cubicBezTo>
                  <a:pt x="158792" y="90666"/>
                  <a:pt x="161018" y="92878"/>
                  <a:pt x="161021" y="95609"/>
                </a:cubicBezTo>
                <a:cubicBezTo>
                  <a:pt x="161021" y="95686"/>
                  <a:pt x="161019" y="95762"/>
                  <a:pt x="161016" y="95839"/>
                </a:cubicBezTo>
                <a:lnTo>
                  <a:pt x="161016" y="118318"/>
                </a:lnTo>
                <a:cubicBezTo>
                  <a:pt x="172736" y="120314"/>
                  <a:pt x="183850" y="124924"/>
                  <a:pt x="193526" y="131805"/>
                </a:cubicBezTo>
                <a:cubicBezTo>
                  <a:pt x="194776" y="133304"/>
                  <a:pt x="194776" y="135476"/>
                  <a:pt x="193526" y="136975"/>
                </a:cubicBezTo>
                <a:lnTo>
                  <a:pt x="180657" y="158780"/>
                </a:lnTo>
                <a:cubicBezTo>
                  <a:pt x="179105" y="160394"/>
                  <a:pt x="176533" y="160449"/>
                  <a:pt x="174912" y="158903"/>
                </a:cubicBezTo>
                <a:cubicBezTo>
                  <a:pt x="174869" y="158863"/>
                  <a:pt x="174828" y="158822"/>
                  <a:pt x="174787" y="158780"/>
                </a:cubicBezTo>
                <a:cubicBezTo>
                  <a:pt x="167608" y="152660"/>
                  <a:pt x="158501" y="149240"/>
                  <a:pt x="149051" y="149114"/>
                </a:cubicBezTo>
                <a:cubicBezTo>
                  <a:pt x="142806" y="148713"/>
                  <a:pt x="136674" y="150911"/>
                  <a:pt x="132119" y="155183"/>
                </a:cubicBezTo>
                <a:cubicBezTo>
                  <a:pt x="129194" y="158013"/>
                  <a:pt x="127562" y="161912"/>
                  <a:pt x="127603" y="165973"/>
                </a:cubicBezTo>
                <a:cubicBezTo>
                  <a:pt x="127351" y="169653"/>
                  <a:pt x="128857" y="173235"/>
                  <a:pt x="131667" y="175639"/>
                </a:cubicBezTo>
                <a:cubicBezTo>
                  <a:pt x="138565" y="180204"/>
                  <a:pt x="146203" y="183550"/>
                  <a:pt x="154243" y="185529"/>
                </a:cubicBezTo>
                <a:lnTo>
                  <a:pt x="167112" y="190475"/>
                </a:lnTo>
                <a:cubicBezTo>
                  <a:pt x="175912" y="193227"/>
                  <a:pt x="184056" y="197740"/>
                  <a:pt x="191042" y="203737"/>
                </a:cubicBezTo>
                <a:cubicBezTo>
                  <a:pt x="199688" y="212494"/>
                  <a:pt x="204130" y="224534"/>
                  <a:pt x="203233" y="236781"/>
                </a:cubicBezTo>
                <a:cubicBezTo>
                  <a:pt x="203737" y="252440"/>
                  <a:pt x="198250" y="267705"/>
                  <a:pt x="187882" y="279491"/>
                </a:cubicBezTo>
                <a:cubicBezTo>
                  <a:pt x="180588" y="287005"/>
                  <a:pt x="171252" y="292241"/>
                  <a:pt x="161016" y="294552"/>
                </a:cubicBezTo>
                <a:lnTo>
                  <a:pt x="161016" y="312984"/>
                </a:lnTo>
                <a:cubicBezTo>
                  <a:pt x="161016" y="315715"/>
                  <a:pt x="158792" y="317929"/>
                  <a:pt x="156049" y="317929"/>
                </a:cubicBezTo>
                <a:lnTo>
                  <a:pt x="131667" y="317929"/>
                </a:lnTo>
                <a:cubicBezTo>
                  <a:pt x="128927" y="318053"/>
                  <a:pt x="126604" y="315942"/>
                  <a:pt x="126480" y="313213"/>
                </a:cubicBezTo>
                <a:cubicBezTo>
                  <a:pt x="126476" y="313137"/>
                  <a:pt x="126475" y="313061"/>
                  <a:pt x="126475" y="312984"/>
                </a:cubicBezTo>
                <a:lnTo>
                  <a:pt x="126475" y="296350"/>
                </a:lnTo>
                <a:cubicBezTo>
                  <a:pt x="118634" y="295601"/>
                  <a:pt x="110989" y="293470"/>
                  <a:pt x="103899" y="290056"/>
                </a:cubicBezTo>
                <a:cubicBezTo>
                  <a:pt x="95654" y="285459"/>
                  <a:pt x="88062" y="279790"/>
                  <a:pt x="81322" y="273197"/>
                </a:cubicBezTo>
                <a:cubicBezTo>
                  <a:pt x="79798" y="271999"/>
                  <a:pt x="79499" y="269814"/>
                  <a:pt x="80645" y="268251"/>
                </a:cubicBezTo>
                <a:close/>
                <a:moveTo>
                  <a:pt x="413868" y="478878"/>
                </a:moveTo>
                <a:cubicBezTo>
                  <a:pt x="411904" y="486174"/>
                  <a:pt x="405418" y="491360"/>
                  <a:pt x="397839" y="491691"/>
                </a:cubicBezTo>
                <a:cubicBezTo>
                  <a:pt x="394909" y="491915"/>
                  <a:pt x="391965" y="491915"/>
                  <a:pt x="389035" y="491691"/>
                </a:cubicBezTo>
                <a:lnTo>
                  <a:pt x="92159" y="491691"/>
                </a:lnTo>
                <a:cubicBezTo>
                  <a:pt x="82034" y="493107"/>
                  <a:pt x="72673" y="486084"/>
                  <a:pt x="71251" y="476003"/>
                </a:cubicBezTo>
                <a:cubicBezTo>
                  <a:pt x="71217" y="475762"/>
                  <a:pt x="71188" y="475522"/>
                  <a:pt x="71163" y="475281"/>
                </a:cubicBezTo>
                <a:cubicBezTo>
                  <a:pt x="70268" y="465390"/>
                  <a:pt x="77597" y="456648"/>
                  <a:pt x="87531" y="455758"/>
                </a:cubicBezTo>
                <a:cubicBezTo>
                  <a:pt x="88469" y="455673"/>
                  <a:pt x="89413" y="455662"/>
                  <a:pt x="90353" y="455724"/>
                </a:cubicBezTo>
                <a:lnTo>
                  <a:pt x="394904" y="455724"/>
                </a:lnTo>
                <a:cubicBezTo>
                  <a:pt x="404836" y="454796"/>
                  <a:pt x="413643" y="462059"/>
                  <a:pt x="414575" y="471947"/>
                </a:cubicBezTo>
                <a:cubicBezTo>
                  <a:pt x="414796" y="474281"/>
                  <a:pt x="414555" y="476634"/>
                  <a:pt x="413868" y="478878"/>
                </a:cubicBezTo>
                <a:close/>
                <a:moveTo>
                  <a:pt x="413868" y="377498"/>
                </a:moveTo>
                <a:cubicBezTo>
                  <a:pt x="412342" y="383750"/>
                  <a:pt x="407330" y="388565"/>
                  <a:pt x="401000" y="389862"/>
                </a:cubicBezTo>
                <a:cubicBezTo>
                  <a:pt x="398447" y="390080"/>
                  <a:pt x="395877" y="390080"/>
                  <a:pt x="393324" y="389862"/>
                </a:cubicBezTo>
                <a:lnTo>
                  <a:pt x="92159" y="389862"/>
                </a:lnTo>
                <a:cubicBezTo>
                  <a:pt x="88865" y="389794"/>
                  <a:pt x="85597" y="389266"/>
                  <a:pt x="82451" y="388288"/>
                </a:cubicBezTo>
                <a:cubicBezTo>
                  <a:pt x="74542" y="385370"/>
                  <a:pt x="69878" y="377219"/>
                  <a:pt x="71389" y="368956"/>
                </a:cubicBezTo>
                <a:lnTo>
                  <a:pt x="71389" y="368956"/>
                </a:lnTo>
                <a:cubicBezTo>
                  <a:pt x="72595" y="360500"/>
                  <a:pt x="79746" y="354138"/>
                  <a:pt x="88321" y="353896"/>
                </a:cubicBezTo>
                <a:lnTo>
                  <a:pt x="395582" y="353896"/>
                </a:lnTo>
                <a:cubicBezTo>
                  <a:pt x="404605" y="353365"/>
                  <a:pt x="412665" y="359479"/>
                  <a:pt x="414546" y="368282"/>
                </a:cubicBezTo>
                <a:cubicBezTo>
                  <a:pt x="415072" y="371364"/>
                  <a:pt x="414839" y="374527"/>
                  <a:pt x="413868" y="377498"/>
                </a:cubicBezTo>
                <a:close/>
                <a:moveTo>
                  <a:pt x="414997" y="269825"/>
                </a:moveTo>
                <a:cubicBezTo>
                  <a:pt x="415171" y="279756"/>
                  <a:pt x="407229" y="287947"/>
                  <a:pt x="397255" y="288120"/>
                </a:cubicBezTo>
                <a:cubicBezTo>
                  <a:pt x="396546" y="288134"/>
                  <a:pt x="395837" y="288102"/>
                  <a:pt x="395130" y="288033"/>
                </a:cubicBezTo>
                <a:lnTo>
                  <a:pt x="268704" y="288033"/>
                </a:lnTo>
                <a:cubicBezTo>
                  <a:pt x="259680" y="288563"/>
                  <a:pt x="251621" y="282449"/>
                  <a:pt x="249740" y="273646"/>
                </a:cubicBezTo>
                <a:cubicBezTo>
                  <a:pt x="249162" y="270753"/>
                  <a:pt x="249162" y="267773"/>
                  <a:pt x="249740" y="264879"/>
                </a:cubicBezTo>
                <a:cubicBezTo>
                  <a:pt x="252133" y="256789"/>
                  <a:pt x="259793" y="251394"/>
                  <a:pt x="268253" y="251842"/>
                </a:cubicBezTo>
                <a:lnTo>
                  <a:pt x="394679" y="251842"/>
                </a:lnTo>
                <a:cubicBezTo>
                  <a:pt x="404874" y="251091"/>
                  <a:pt x="413751" y="258714"/>
                  <a:pt x="414505" y="268865"/>
                </a:cubicBezTo>
                <a:cubicBezTo>
                  <a:pt x="414523" y="269110"/>
                  <a:pt x="414537" y="269355"/>
                  <a:pt x="414546" y="269600"/>
                </a:cubicBezTo>
                <a:lnTo>
                  <a:pt x="414546" y="26960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202" name="Google Shape;2202;p138"/>
          <p:cNvGrpSpPr/>
          <p:nvPr/>
        </p:nvGrpSpPr>
        <p:grpSpPr>
          <a:xfrm>
            <a:off x="3175367" y="1296072"/>
            <a:ext cx="374342" cy="451252"/>
            <a:chOff x="9024625" y="1817318"/>
            <a:chExt cx="537400" cy="647812"/>
          </a:xfrm>
        </p:grpSpPr>
        <p:sp>
          <p:nvSpPr>
            <p:cNvPr id="2203" name="Google Shape;2203;p138"/>
            <p:cNvSpPr/>
            <p:nvPr/>
          </p:nvSpPr>
          <p:spPr>
            <a:xfrm>
              <a:off x="9156007" y="1999982"/>
              <a:ext cx="273179" cy="210216"/>
            </a:xfrm>
            <a:custGeom>
              <a:avLst/>
              <a:gdLst/>
              <a:ahLst/>
              <a:cxnLst/>
              <a:rect l="l" t="t" r="r" b="b"/>
              <a:pathLst>
                <a:path w="273179" h="210216" extrusionOk="0">
                  <a:moveTo>
                    <a:pt x="103384" y="210216"/>
                  </a:moveTo>
                  <a:cubicBezTo>
                    <a:pt x="96744" y="210257"/>
                    <a:pt x="90371" y="207663"/>
                    <a:pt x="85717" y="203023"/>
                  </a:cubicBezTo>
                  <a:lnTo>
                    <a:pt x="9083" y="127944"/>
                  </a:lnTo>
                  <a:cubicBezTo>
                    <a:pt x="-1566" y="119326"/>
                    <a:pt x="-3068" y="103883"/>
                    <a:pt x="5728" y="93450"/>
                  </a:cubicBezTo>
                  <a:cubicBezTo>
                    <a:pt x="14524" y="83016"/>
                    <a:pt x="30287" y="81543"/>
                    <a:pt x="40937" y="90162"/>
                  </a:cubicBezTo>
                  <a:cubicBezTo>
                    <a:pt x="42117" y="91117"/>
                    <a:pt x="43205" y="92176"/>
                    <a:pt x="44188" y="93327"/>
                  </a:cubicBezTo>
                  <a:lnTo>
                    <a:pt x="102237" y="150198"/>
                  </a:lnTo>
                  <a:lnTo>
                    <a:pt x="229348" y="8357"/>
                  </a:lnTo>
                  <a:cubicBezTo>
                    <a:pt x="238450" y="-1822"/>
                    <a:pt x="254249" y="-2845"/>
                    <a:pt x="264638" y="6072"/>
                  </a:cubicBezTo>
                  <a:cubicBezTo>
                    <a:pt x="264654" y="6084"/>
                    <a:pt x="264668" y="6097"/>
                    <a:pt x="264682" y="6109"/>
                  </a:cubicBezTo>
                  <a:cubicBezTo>
                    <a:pt x="274998" y="14919"/>
                    <a:pt x="276071" y="30255"/>
                    <a:pt x="267077" y="40362"/>
                  </a:cubicBezTo>
                  <a:cubicBezTo>
                    <a:pt x="266969" y="40484"/>
                    <a:pt x="266859" y="40606"/>
                    <a:pt x="266747" y="40726"/>
                  </a:cubicBezTo>
                  <a:lnTo>
                    <a:pt x="121051" y="201899"/>
                  </a:lnTo>
                  <a:cubicBezTo>
                    <a:pt x="116561" y="207033"/>
                    <a:pt x="110054" y="210057"/>
                    <a:pt x="103155" y="21021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04" name="Google Shape;2204;p138"/>
            <p:cNvSpPr/>
            <p:nvPr/>
          </p:nvSpPr>
          <p:spPr>
            <a:xfrm>
              <a:off x="9024625" y="1817318"/>
              <a:ext cx="537400" cy="647812"/>
            </a:xfrm>
            <a:custGeom>
              <a:avLst/>
              <a:gdLst/>
              <a:ahLst/>
              <a:cxnLst/>
              <a:rect l="l" t="t" r="r" b="b"/>
              <a:pathLst>
                <a:path w="537400" h="647812" extrusionOk="0">
                  <a:moveTo>
                    <a:pt x="537400" y="579230"/>
                  </a:moveTo>
                  <a:lnTo>
                    <a:pt x="537400" y="29848"/>
                  </a:lnTo>
                  <a:cubicBezTo>
                    <a:pt x="537313" y="26896"/>
                    <a:pt x="536928" y="23960"/>
                    <a:pt x="536253" y="21082"/>
                  </a:cubicBezTo>
                  <a:cubicBezTo>
                    <a:pt x="535962" y="19510"/>
                    <a:pt x="535418" y="17993"/>
                    <a:pt x="534647" y="16586"/>
                  </a:cubicBezTo>
                  <a:cubicBezTo>
                    <a:pt x="534250" y="15043"/>
                    <a:pt x="533713" y="13539"/>
                    <a:pt x="533041" y="12090"/>
                  </a:cubicBezTo>
                  <a:lnTo>
                    <a:pt x="531894" y="9618"/>
                  </a:lnTo>
                  <a:cubicBezTo>
                    <a:pt x="528911" y="5057"/>
                    <a:pt x="524350" y="1704"/>
                    <a:pt x="519045" y="176"/>
                  </a:cubicBezTo>
                  <a:lnTo>
                    <a:pt x="516750" y="176"/>
                  </a:lnTo>
                  <a:lnTo>
                    <a:pt x="514685" y="176"/>
                  </a:lnTo>
                  <a:lnTo>
                    <a:pt x="508490" y="176"/>
                  </a:lnTo>
                  <a:lnTo>
                    <a:pt x="28956" y="176"/>
                  </a:lnTo>
                  <a:cubicBezTo>
                    <a:pt x="14735" y="-1463"/>
                    <a:pt x="1851" y="8503"/>
                    <a:pt x="178" y="22436"/>
                  </a:cubicBezTo>
                  <a:cubicBezTo>
                    <a:pt x="-1" y="23926"/>
                    <a:pt x="-45" y="25428"/>
                    <a:pt x="47" y="26926"/>
                  </a:cubicBezTo>
                  <a:lnTo>
                    <a:pt x="47" y="481447"/>
                  </a:lnTo>
                  <a:cubicBezTo>
                    <a:pt x="-262" y="489146"/>
                    <a:pt x="2832" y="496600"/>
                    <a:pt x="8536" y="501903"/>
                  </a:cubicBezTo>
                  <a:cubicBezTo>
                    <a:pt x="58325" y="548209"/>
                    <a:pt x="107196" y="595415"/>
                    <a:pt x="161115" y="636776"/>
                  </a:cubicBezTo>
                  <a:cubicBezTo>
                    <a:pt x="170411" y="644232"/>
                    <a:pt x="182146" y="648146"/>
                    <a:pt x="194155" y="647790"/>
                  </a:cubicBezTo>
                  <a:lnTo>
                    <a:pt x="386886" y="647790"/>
                  </a:lnTo>
                  <a:cubicBezTo>
                    <a:pt x="428415" y="647790"/>
                    <a:pt x="469944" y="647790"/>
                    <a:pt x="511473" y="647790"/>
                  </a:cubicBezTo>
                  <a:cubicBezTo>
                    <a:pt x="524694" y="648071"/>
                    <a:pt x="535854" y="638223"/>
                    <a:pt x="536941" y="625312"/>
                  </a:cubicBezTo>
                  <a:cubicBezTo>
                    <a:pt x="537171" y="621794"/>
                    <a:pt x="537171" y="618265"/>
                    <a:pt x="536941" y="614747"/>
                  </a:cubicBezTo>
                  <a:lnTo>
                    <a:pt x="536941" y="579230"/>
                  </a:lnTo>
                  <a:close/>
                  <a:moveTo>
                    <a:pt x="486693" y="598337"/>
                  </a:moveTo>
                  <a:lnTo>
                    <a:pt x="209757" y="598337"/>
                  </a:lnTo>
                  <a:lnTo>
                    <a:pt x="209757" y="487067"/>
                  </a:lnTo>
                  <a:cubicBezTo>
                    <a:pt x="211256" y="473240"/>
                    <a:pt x="201031" y="460841"/>
                    <a:pt x="186918" y="459371"/>
                  </a:cubicBezTo>
                  <a:cubicBezTo>
                    <a:pt x="184975" y="459171"/>
                    <a:pt x="183016" y="459184"/>
                    <a:pt x="181077" y="459418"/>
                  </a:cubicBezTo>
                  <a:cubicBezTo>
                    <a:pt x="140465" y="459418"/>
                    <a:pt x="100083" y="459418"/>
                    <a:pt x="59472" y="459418"/>
                  </a:cubicBezTo>
                  <a:lnTo>
                    <a:pt x="50983" y="459418"/>
                  </a:lnTo>
                  <a:lnTo>
                    <a:pt x="50983" y="48731"/>
                  </a:lnTo>
                  <a:lnTo>
                    <a:pt x="486923" y="4873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grpSp>
        <p:nvGrpSpPr>
          <p:cNvPr id="2205" name="Google Shape;2205;p138"/>
          <p:cNvGrpSpPr/>
          <p:nvPr/>
        </p:nvGrpSpPr>
        <p:grpSpPr>
          <a:xfrm>
            <a:off x="4354256" y="1298413"/>
            <a:ext cx="446658" cy="446569"/>
            <a:chOff x="10638392" y="1833873"/>
            <a:chExt cx="641216" cy="641089"/>
          </a:xfrm>
        </p:grpSpPr>
        <p:sp>
          <p:nvSpPr>
            <p:cNvPr id="2206" name="Google Shape;2206;p138"/>
            <p:cNvSpPr/>
            <p:nvPr/>
          </p:nvSpPr>
          <p:spPr>
            <a:xfrm>
              <a:off x="10639558" y="1833873"/>
              <a:ext cx="639856" cy="641089"/>
            </a:xfrm>
            <a:custGeom>
              <a:avLst/>
              <a:gdLst/>
              <a:ahLst/>
              <a:cxnLst/>
              <a:rect l="l" t="t" r="r" b="b"/>
              <a:pathLst>
                <a:path w="639856" h="641089" extrusionOk="0">
                  <a:moveTo>
                    <a:pt x="612477" y="131174"/>
                  </a:moveTo>
                  <a:lnTo>
                    <a:pt x="530378" y="213272"/>
                  </a:lnTo>
                  <a:cubicBezTo>
                    <a:pt x="511148" y="232503"/>
                    <a:pt x="472441" y="224613"/>
                    <a:pt x="443842" y="196015"/>
                  </a:cubicBezTo>
                  <a:cubicBezTo>
                    <a:pt x="415243" y="167416"/>
                    <a:pt x="407354" y="128709"/>
                    <a:pt x="426584" y="109478"/>
                  </a:cubicBezTo>
                  <a:lnTo>
                    <a:pt x="508682" y="27380"/>
                  </a:lnTo>
                  <a:lnTo>
                    <a:pt x="481316" y="14"/>
                  </a:lnTo>
                  <a:cubicBezTo>
                    <a:pt x="392956" y="-1131"/>
                    <a:pt x="320396" y="69573"/>
                    <a:pt x="319252" y="157934"/>
                  </a:cubicBezTo>
                  <a:cubicBezTo>
                    <a:pt x="319060" y="172702"/>
                    <a:pt x="320916" y="187426"/>
                    <a:pt x="324762" y="201685"/>
                  </a:cubicBezTo>
                  <a:lnTo>
                    <a:pt x="23488" y="504192"/>
                  </a:lnTo>
                  <a:cubicBezTo>
                    <a:pt x="-7829" y="535510"/>
                    <a:pt x="-7829" y="586283"/>
                    <a:pt x="23488" y="617601"/>
                  </a:cubicBezTo>
                  <a:cubicBezTo>
                    <a:pt x="54805" y="648919"/>
                    <a:pt x="105580" y="648919"/>
                    <a:pt x="136897" y="617601"/>
                  </a:cubicBezTo>
                  <a:lnTo>
                    <a:pt x="438171" y="315094"/>
                  </a:lnTo>
                  <a:cubicBezTo>
                    <a:pt x="523490" y="338114"/>
                    <a:pt x="611313" y="287610"/>
                    <a:pt x="634332" y="202291"/>
                  </a:cubicBezTo>
                  <a:cubicBezTo>
                    <a:pt x="638179" y="188032"/>
                    <a:pt x="640035" y="173308"/>
                    <a:pt x="639843" y="15854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07" name="Google Shape;2207;p138"/>
            <p:cNvSpPr/>
            <p:nvPr/>
          </p:nvSpPr>
          <p:spPr>
            <a:xfrm>
              <a:off x="10999082" y="2194577"/>
              <a:ext cx="280526" cy="280319"/>
            </a:xfrm>
            <a:custGeom>
              <a:avLst/>
              <a:gdLst/>
              <a:ahLst/>
              <a:cxnLst/>
              <a:rect l="l" t="t" r="r" b="b"/>
              <a:pathLst>
                <a:path w="280526" h="280319" extrusionOk="0">
                  <a:moveTo>
                    <a:pt x="267991" y="147925"/>
                  </a:moveTo>
                  <a:lnTo>
                    <a:pt x="120066" y="0"/>
                  </a:lnTo>
                  <a:lnTo>
                    <a:pt x="0" y="120066"/>
                  </a:lnTo>
                  <a:lnTo>
                    <a:pt x="147925" y="267991"/>
                  </a:lnTo>
                  <a:cubicBezTo>
                    <a:pt x="155960" y="275863"/>
                    <a:pt x="166754" y="280289"/>
                    <a:pt x="178003" y="280318"/>
                  </a:cubicBezTo>
                  <a:cubicBezTo>
                    <a:pt x="189275" y="280395"/>
                    <a:pt x="200106" y="275954"/>
                    <a:pt x="208081" y="267991"/>
                  </a:cubicBezTo>
                  <a:lnTo>
                    <a:pt x="268238" y="207835"/>
                  </a:lnTo>
                  <a:cubicBezTo>
                    <a:pt x="284623" y="191225"/>
                    <a:pt x="284623" y="164535"/>
                    <a:pt x="268238" y="14792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08" name="Google Shape;2208;p138"/>
            <p:cNvSpPr/>
            <p:nvPr/>
          </p:nvSpPr>
          <p:spPr>
            <a:xfrm>
              <a:off x="10638392" y="1833887"/>
              <a:ext cx="242350" cy="242350"/>
            </a:xfrm>
            <a:custGeom>
              <a:avLst/>
              <a:gdLst/>
              <a:ahLst/>
              <a:cxnLst/>
              <a:rect l="l" t="t" r="r" b="b"/>
              <a:pathLst>
                <a:path w="242350" h="242350" extrusionOk="0">
                  <a:moveTo>
                    <a:pt x="197234" y="242351"/>
                  </a:moveTo>
                  <a:lnTo>
                    <a:pt x="242351" y="197234"/>
                  </a:lnTo>
                  <a:lnTo>
                    <a:pt x="178743" y="133626"/>
                  </a:lnTo>
                  <a:lnTo>
                    <a:pt x="174798" y="77414"/>
                  </a:lnTo>
                  <a:lnTo>
                    <a:pt x="45117" y="0"/>
                  </a:lnTo>
                  <a:lnTo>
                    <a:pt x="0" y="45117"/>
                  </a:lnTo>
                  <a:lnTo>
                    <a:pt x="81112" y="171100"/>
                  </a:lnTo>
                  <a:lnTo>
                    <a:pt x="133626" y="178743"/>
                  </a:lnTo>
                  <a:lnTo>
                    <a:pt x="197234" y="24235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209" name="Google Shape;2209;p138"/>
          <p:cNvSpPr/>
          <p:nvPr/>
        </p:nvSpPr>
        <p:spPr>
          <a:xfrm>
            <a:off x="779403" y="2417106"/>
            <a:ext cx="377610" cy="453143"/>
          </a:xfrm>
          <a:custGeom>
            <a:avLst/>
            <a:gdLst/>
            <a:ahLst/>
            <a:cxnLst/>
            <a:rect l="l" t="t" r="r" b="b"/>
            <a:pathLst>
              <a:path w="523186" h="627838" extrusionOk="0">
                <a:moveTo>
                  <a:pt x="523187" y="104407"/>
                </a:moveTo>
                <a:cubicBezTo>
                  <a:pt x="523187" y="91958"/>
                  <a:pt x="513213" y="81829"/>
                  <a:pt x="500826" y="81697"/>
                </a:cubicBezTo>
                <a:cubicBezTo>
                  <a:pt x="374838" y="78556"/>
                  <a:pt x="323145" y="47874"/>
                  <a:pt x="276981" y="5596"/>
                </a:cubicBezTo>
                <a:cubicBezTo>
                  <a:pt x="268066" y="-1865"/>
                  <a:pt x="255121" y="-1865"/>
                  <a:pt x="246205" y="5596"/>
                </a:cubicBezTo>
                <a:cubicBezTo>
                  <a:pt x="200042" y="47874"/>
                  <a:pt x="148348" y="78556"/>
                  <a:pt x="22601" y="81697"/>
                </a:cubicBezTo>
                <a:cubicBezTo>
                  <a:pt x="10425" y="82411"/>
                  <a:pt x="711" y="92173"/>
                  <a:pt x="0" y="104407"/>
                </a:cubicBezTo>
                <a:lnTo>
                  <a:pt x="0" y="355420"/>
                </a:lnTo>
                <a:cubicBezTo>
                  <a:pt x="0" y="459787"/>
                  <a:pt x="104349" y="572852"/>
                  <a:pt x="253659" y="626485"/>
                </a:cubicBezTo>
                <a:cubicBezTo>
                  <a:pt x="258797" y="628290"/>
                  <a:pt x="264390" y="628290"/>
                  <a:pt x="269528" y="626485"/>
                </a:cubicBezTo>
                <a:cubicBezTo>
                  <a:pt x="413789" y="574785"/>
                  <a:pt x="523187" y="460029"/>
                  <a:pt x="523187" y="355661"/>
                </a:cubicBezTo>
                <a:close/>
                <a:moveTo>
                  <a:pt x="389024" y="323047"/>
                </a:moveTo>
                <a:lnTo>
                  <a:pt x="268806" y="445533"/>
                </a:lnTo>
                <a:cubicBezTo>
                  <a:pt x="264957" y="449404"/>
                  <a:pt x="258715" y="449404"/>
                  <a:pt x="254866" y="445538"/>
                </a:cubicBezTo>
                <a:cubicBezTo>
                  <a:pt x="254864" y="445536"/>
                  <a:pt x="254864" y="445536"/>
                  <a:pt x="254861" y="445533"/>
                </a:cubicBezTo>
                <a:lnTo>
                  <a:pt x="134644" y="323047"/>
                </a:lnTo>
                <a:cubicBezTo>
                  <a:pt x="104939" y="293080"/>
                  <a:pt x="105036" y="244587"/>
                  <a:pt x="134860" y="214740"/>
                </a:cubicBezTo>
                <a:cubicBezTo>
                  <a:pt x="159036" y="190546"/>
                  <a:pt x="196269" y="185444"/>
                  <a:pt x="226009" y="202251"/>
                </a:cubicBezTo>
                <a:lnTo>
                  <a:pt x="262074" y="223511"/>
                </a:lnTo>
                <a:lnTo>
                  <a:pt x="298139" y="202251"/>
                </a:lnTo>
                <a:cubicBezTo>
                  <a:pt x="334830" y="181517"/>
                  <a:pt x="381299" y="194594"/>
                  <a:pt x="401935" y="231460"/>
                </a:cubicBezTo>
                <a:cubicBezTo>
                  <a:pt x="418660" y="261342"/>
                  <a:pt x="413584" y="298755"/>
                  <a:pt x="389505" y="32304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nvGrpSpPr>
          <p:cNvPr id="2210" name="Google Shape;2210;p138"/>
          <p:cNvGrpSpPr/>
          <p:nvPr/>
        </p:nvGrpSpPr>
        <p:grpSpPr>
          <a:xfrm>
            <a:off x="3135859" y="2428717"/>
            <a:ext cx="453358" cy="430013"/>
            <a:chOff x="8974461" y="3328853"/>
            <a:chExt cx="628136" cy="595790"/>
          </a:xfrm>
        </p:grpSpPr>
        <p:sp>
          <p:nvSpPr>
            <p:cNvPr id="2211" name="Google Shape;2211;p138"/>
            <p:cNvSpPr/>
            <p:nvPr/>
          </p:nvSpPr>
          <p:spPr>
            <a:xfrm>
              <a:off x="9181504" y="3328853"/>
              <a:ext cx="214049" cy="200659"/>
            </a:xfrm>
            <a:custGeom>
              <a:avLst/>
              <a:gdLst/>
              <a:ahLst/>
              <a:cxnLst/>
              <a:rect l="l" t="t" r="r" b="b"/>
              <a:pathLst>
                <a:path w="214049" h="200659" extrusionOk="0">
                  <a:moveTo>
                    <a:pt x="140123" y="65935"/>
                  </a:moveTo>
                  <a:lnTo>
                    <a:pt x="214050" y="76408"/>
                  </a:lnTo>
                  <a:lnTo>
                    <a:pt x="160658" y="127823"/>
                  </a:lnTo>
                  <a:lnTo>
                    <a:pt x="173462" y="200422"/>
                  </a:lnTo>
                  <a:lnTo>
                    <a:pt x="107266" y="166384"/>
                  </a:lnTo>
                  <a:lnTo>
                    <a:pt x="41071" y="200660"/>
                  </a:lnTo>
                  <a:lnTo>
                    <a:pt x="53633" y="128061"/>
                  </a:lnTo>
                  <a:lnTo>
                    <a:pt x="0" y="76884"/>
                  </a:lnTo>
                  <a:lnTo>
                    <a:pt x="73927" y="65935"/>
                  </a:lnTo>
                  <a:lnTo>
                    <a:pt x="106783"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2" name="Google Shape;2212;p138"/>
            <p:cNvSpPr/>
            <p:nvPr/>
          </p:nvSpPr>
          <p:spPr>
            <a:xfrm>
              <a:off x="8974461" y="3475241"/>
              <a:ext cx="214049" cy="200659"/>
            </a:xfrm>
            <a:custGeom>
              <a:avLst/>
              <a:gdLst/>
              <a:ahLst/>
              <a:cxnLst/>
              <a:rect l="l" t="t" r="r" b="b"/>
              <a:pathLst>
                <a:path w="214049" h="200659" extrusionOk="0">
                  <a:moveTo>
                    <a:pt x="140123" y="65935"/>
                  </a:moveTo>
                  <a:lnTo>
                    <a:pt x="214050" y="76408"/>
                  </a:lnTo>
                  <a:lnTo>
                    <a:pt x="160658" y="128061"/>
                  </a:lnTo>
                  <a:lnTo>
                    <a:pt x="173221" y="200422"/>
                  </a:lnTo>
                  <a:lnTo>
                    <a:pt x="107025" y="166384"/>
                  </a:lnTo>
                  <a:lnTo>
                    <a:pt x="41070" y="200660"/>
                  </a:lnTo>
                  <a:lnTo>
                    <a:pt x="53633" y="128061"/>
                  </a:lnTo>
                  <a:lnTo>
                    <a:pt x="0" y="76884"/>
                  </a:lnTo>
                  <a:lnTo>
                    <a:pt x="73927" y="66173"/>
                  </a:lnTo>
                  <a:lnTo>
                    <a:pt x="106783"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3" name="Google Shape;2213;p138"/>
            <p:cNvSpPr/>
            <p:nvPr/>
          </p:nvSpPr>
          <p:spPr>
            <a:xfrm>
              <a:off x="9388548" y="3475241"/>
              <a:ext cx="214049" cy="200659"/>
            </a:xfrm>
            <a:custGeom>
              <a:avLst/>
              <a:gdLst/>
              <a:ahLst/>
              <a:cxnLst/>
              <a:rect l="l" t="t" r="r" b="b"/>
              <a:pathLst>
                <a:path w="214049" h="200659" extrusionOk="0">
                  <a:moveTo>
                    <a:pt x="140123" y="65935"/>
                  </a:moveTo>
                  <a:lnTo>
                    <a:pt x="214050" y="76408"/>
                  </a:lnTo>
                  <a:lnTo>
                    <a:pt x="160658" y="128061"/>
                  </a:lnTo>
                  <a:lnTo>
                    <a:pt x="173462" y="200422"/>
                  </a:lnTo>
                  <a:lnTo>
                    <a:pt x="107266" y="166384"/>
                  </a:lnTo>
                  <a:lnTo>
                    <a:pt x="41071" y="200660"/>
                  </a:lnTo>
                  <a:lnTo>
                    <a:pt x="53633" y="128061"/>
                  </a:lnTo>
                  <a:lnTo>
                    <a:pt x="0" y="76884"/>
                  </a:lnTo>
                  <a:lnTo>
                    <a:pt x="73927" y="66173"/>
                  </a:lnTo>
                  <a:lnTo>
                    <a:pt x="107025"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4" name="Google Shape;2214;p138"/>
            <p:cNvSpPr/>
            <p:nvPr/>
          </p:nvSpPr>
          <p:spPr>
            <a:xfrm>
              <a:off x="9050320" y="3723984"/>
              <a:ext cx="214049" cy="200659"/>
            </a:xfrm>
            <a:custGeom>
              <a:avLst/>
              <a:gdLst/>
              <a:ahLst/>
              <a:cxnLst/>
              <a:rect l="l" t="t" r="r" b="b"/>
              <a:pathLst>
                <a:path w="214049" h="200659" extrusionOk="0">
                  <a:moveTo>
                    <a:pt x="140123" y="65935"/>
                  </a:moveTo>
                  <a:lnTo>
                    <a:pt x="214050" y="76408"/>
                  </a:lnTo>
                  <a:lnTo>
                    <a:pt x="160658" y="127823"/>
                  </a:lnTo>
                  <a:lnTo>
                    <a:pt x="173462" y="200422"/>
                  </a:lnTo>
                  <a:lnTo>
                    <a:pt x="107266" y="166145"/>
                  </a:lnTo>
                  <a:lnTo>
                    <a:pt x="41070" y="200660"/>
                  </a:lnTo>
                  <a:lnTo>
                    <a:pt x="53633" y="128061"/>
                  </a:lnTo>
                  <a:lnTo>
                    <a:pt x="0" y="76646"/>
                  </a:lnTo>
                  <a:lnTo>
                    <a:pt x="73927" y="65935"/>
                  </a:lnTo>
                  <a:lnTo>
                    <a:pt x="107025"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5" name="Google Shape;2215;p138"/>
            <p:cNvSpPr/>
            <p:nvPr/>
          </p:nvSpPr>
          <p:spPr>
            <a:xfrm>
              <a:off x="9312688" y="3723984"/>
              <a:ext cx="214049" cy="200659"/>
            </a:xfrm>
            <a:custGeom>
              <a:avLst/>
              <a:gdLst/>
              <a:ahLst/>
              <a:cxnLst/>
              <a:rect l="l" t="t" r="r" b="b"/>
              <a:pathLst>
                <a:path w="214049" h="200659" extrusionOk="0">
                  <a:moveTo>
                    <a:pt x="140123" y="65935"/>
                  </a:moveTo>
                  <a:lnTo>
                    <a:pt x="214050" y="76408"/>
                  </a:lnTo>
                  <a:lnTo>
                    <a:pt x="160658" y="127823"/>
                  </a:lnTo>
                  <a:lnTo>
                    <a:pt x="173462" y="200422"/>
                  </a:lnTo>
                  <a:lnTo>
                    <a:pt x="107266" y="166145"/>
                  </a:lnTo>
                  <a:lnTo>
                    <a:pt x="41070" y="200660"/>
                  </a:lnTo>
                  <a:lnTo>
                    <a:pt x="53633" y="128061"/>
                  </a:lnTo>
                  <a:lnTo>
                    <a:pt x="0" y="76646"/>
                  </a:lnTo>
                  <a:lnTo>
                    <a:pt x="73927" y="65935"/>
                  </a:lnTo>
                  <a:lnTo>
                    <a:pt x="106783" y="0"/>
                  </a:lnTo>
                  <a:lnTo>
                    <a:pt x="140123" y="6593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216" name="Google Shape;2216;p138"/>
          <p:cNvSpPr/>
          <p:nvPr/>
        </p:nvSpPr>
        <p:spPr>
          <a:xfrm>
            <a:off x="716265" y="3702513"/>
            <a:ext cx="503887" cy="461978"/>
          </a:xfrm>
          <a:custGeom>
            <a:avLst/>
            <a:gdLst/>
            <a:ahLst/>
            <a:cxnLst/>
            <a:rect l="l" t="t" r="r" b="b"/>
            <a:pathLst>
              <a:path w="458469" h="420338" extrusionOk="0">
                <a:moveTo>
                  <a:pt x="382143" y="152876"/>
                </a:moveTo>
                <a:lnTo>
                  <a:pt x="200597" y="152876"/>
                </a:lnTo>
                <a:cubicBezTo>
                  <a:pt x="195336" y="152876"/>
                  <a:pt x="191072" y="157141"/>
                  <a:pt x="191072" y="162401"/>
                </a:cubicBezTo>
                <a:lnTo>
                  <a:pt x="191072" y="248126"/>
                </a:lnTo>
                <a:lnTo>
                  <a:pt x="147257" y="248126"/>
                </a:lnTo>
                <a:lnTo>
                  <a:pt x="73628" y="322040"/>
                </a:lnTo>
                <a:cubicBezTo>
                  <a:pt x="71784" y="323871"/>
                  <a:pt x="69272" y="324868"/>
                  <a:pt x="66675" y="324803"/>
                </a:cubicBezTo>
                <a:cubicBezTo>
                  <a:pt x="65482" y="324703"/>
                  <a:pt x="64319" y="324381"/>
                  <a:pt x="63246" y="323850"/>
                </a:cubicBezTo>
                <a:cubicBezTo>
                  <a:pt x="59677" y="322476"/>
                  <a:pt x="57277" y="319100"/>
                  <a:pt x="57150" y="315278"/>
                </a:cubicBezTo>
                <a:lnTo>
                  <a:pt x="57150" y="248603"/>
                </a:lnTo>
                <a:lnTo>
                  <a:pt x="9525" y="248603"/>
                </a:lnTo>
                <a:cubicBezTo>
                  <a:pt x="4264" y="248603"/>
                  <a:pt x="0" y="244338"/>
                  <a:pt x="0" y="239078"/>
                </a:cubicBezTo>
                <a:lnTo>
                  <a:pt x="0" y="9525"/>
                </a:lnTo>
                <a:cubicBezTo>
                  <a:pt x="0" y="4264"/>
                  <a:pt x="4264" y="0"/>
                  <a:pt x="9525" y="0"/>
                </a:cubicBezTo>
                <a:lnTo>
                  <a:pt x="372618" y="0"/>
                </a:lnTo>
                <a:cubicBezTo>
                  <a:pt x="377879" y="0"/>
                  <a:pt x="382143" y="4264"/>
                  <a:pt x="382143" y="9525"/>
                </a:cubicBezTo>
                <a:close/>
                <a:moveTo>
                  <a:pt x="448818" y="171926"/>
                </a:moveTo>
                <a:lnTo>
                  <a:pt x="210217" y="171926"/>
                </a:lnTo>
                <a:lnTo>
                  <a:pt x="210217" y="334423"/>
                </a:lnTo>
                <a:cubicBezTo>
                  <a:pt x="210217" y="339683"/>
                  <a:pt x="214481" y="343948"/>
                  <a:pt x="219742" y="343948"/>
                </a:cubicBezTo>
                <a:lnTo>
                  <a:pt x="321183" y="343948"/>
                </a:lnTo>
                <a:lnTo>
                  <a:pt x="323945" y="346329"/>
                </a:lnTo>
                <a:lnTo>
                  <a:pt x="323945" y="346329"/>
                </a:lnTo>
                <a:lnTo>
                  <a:pt x="404527" y="417957"/>
                </a:lnTo>
                <a:cubicBezTo>
                  <a:pt x="406263" y="419489"/>
                  <a:pt x="408498" y="420335"/>
                  <a:pt x="410813" y="420338"/>
                </a:cubicBezTo>
                <a:cubicBezTo>
                  <a:pt x="412151" y="420325"/>
                  <a:pt x="413475" y="420067"/>
                  <a:pt x="414719" y="419576"/>
                </a:cubicBezTo>
                <a:cubicBezTo>
                  <a:pt x="418164" y="418028"/>
                  <a:pt x="420368" y="414590"/>
                  <a:pt x="420338" y="410813"/>
                </a:cubicBezTo>
                <a:lnTo>
                  <a:pt x="420338" y="344138"/>
                </a:lnTo>
                <a:lnTo>
                  <a:pt x="448913" y="344138"/>
                </a:lnTo>
                <a:cubicBezTo>
                  <a:pt x="454174" y="344138"/>
                  <a:pt x="458438" y="339874"/>
                  <a:pt x="458438" y="334613"/>
                </a:cubicBezTo>
                <a:lnTo>
                  <a:pt x="458438" y="182213"/>
                </a:lnTo>
                <a:cubicBezTo>
                  <a:pt x="458859" y="176970"/>
                  <a:pt x="454949" y="172378"/>
                  <a:pt x="449706" y="171957"/>
                </a:cubicBezTo>
                <a:cubicBezTo>
                  <a:pt x="449474" y="171938"/>
                  <a:pt x="449241" y="171928"/>
                  <a:pt x="449009" y="17192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7" name="Google Shape;2217;p138"/>
          <p:cNvSpPr/>
          <p:nvPr/>
        </p:nvSpPr>
        <p:spPr>
          <a:xfrm>
            <a:off x="5678003" y="3605745"/>
            <a:ext cx="395981" cy="395981"/>
          </a:xfrm>
          <a:custGeom>
            <a:avLst/>
            <a:gdLst/>
            <a:ahLst/>
            <a:cxnLst/>
            <a:rect l="l" t="t" r="r" b="b"/>
            <a:pathLst>
              <a:path w="452814" h="452814" extrusionOk="0">
                <a:moveTo>
                  <a:pt x="335902" y="300539"/>
                </a:moveTo>
                <a:cubicBezTo>
                  <a:pt x="334342" y="301628"/>
                  <a:pt x="332486" y="302214"/>
                  <a:pt x="330584" y="302219"/>
                </a:cubicBezTo>
                <a:cubicBezTo>
                  <a:pt x="325439" y="302506"/>
                  <a:pt x="321035" y="298567"/>
                  <a:pt x="320747" y="293423"/>
                </a:cubicBezTo>
                <a:cubicBezTo>
                  <a:pt x="320557" y="290002"/>
                  <a:pt x="322255" y="286753"/>
                  <a:pt x="325172" y="284957"/>
                </a:cubicBezTo>
                <a:lnTo>
                  <a:pt x="441711" y="204247"/>
                </a:lnTo>
                <a:lnTo>
                  <a:pt x="377703" y="160300"/>
                </a:lnTo>
                <a:lnTo>
                  <a:pt x="377703" y="9331"/>
                </a:lnTo>
                <a:cubicBezTo>
                  <a:pt x="377703" y="4177"/>
                  <a:pt x="373526" y="0"/>
                  <a:pt x="368373" y="0"/>
                </a:cubicBezTo>
                <a:lnTo>
                  <a:pt x="85002" y="0"/>
                </a:lnTo>
                <a:cubicBezTo>
                  <a:pt x="79849" y="0"/>
                  <a:pt x="75671" y="4177"/>
                  <a:pt x="75671" y="9331"/>
                </a:cubicBezTo>
                <a:lnTo>
                  <a:pt x="75671" y="160300"/>
                </a:lnTo>
                <a:lnTo>
                  <a:pt x="12503" y="203594"/>
                </a:lnTo>
                <a:lnTo>
                  <a:pt x="128203" y="285050"/>
                </a:lnTo>
                <a:cubicBezTo>
                  <a:pt x="132553" y="287811"/>
                  <a:pt x="133843" y="293577"/>
                  <a:pt x="131082" y="297927"/>
                </a:cubicBezTo>
                <a:cubicBezTo>
                  <a:pt x="130940" y="298151"/>
                  <a:pt x="130789" y="298369"/>
                  <a:pt x="130629" y="298580"/>
                </a:cubicBezTo>
                <a:cubicBezTo>
                  <a:pt x="128870" y="301116"/>
                  <a:pt x="125971" y="302618"/>
                  <a:pt x="122884" y="302592"/>
                </a:cubicBezTo>
                <a:cubicBezTo>
                  <a:pt x="120940" y="302580"/>
                  <a:pt x="119047" y="301959"/>
                  <a:pt x="117472" y="300819"/>
                </a:cubicBezTo>
                <a:lnTo>
                  <a:pt x="0" y="217870"/>
                </a:lnTo>
                <a:lnTo>
                  <a:pt x="0" y="415492"/>
                </a:lnTo>
                <a:cubicBezTo>
                  <a:pt x="305" y="436159"/>
                  <a:pt x="17120" y="452766"/>
                  <a:pt x="37789" y="452815"/>
                </a:cubicBezTo>
                <a:lnTo>
                  <a:pt x="415492" y="452815"/>
                </a:lnTo>
                <a:cubicBezTo>
                  <a:pt x="436000" y="452563"/>
                  <a:pt x="452563" y="436000"/>
                  <a:pt x="452815" y="415492"/>
                </a:cubicBezTo>
                <a:lnTo>
                  <a:pt x="452815" y="219549"/>
                </a:lnTo>
                <a:close/>
                <a:moveTo>
                  <a:pt x="94426" y="245582"/>
                </a:moveTo>
                <a:lnTo>
                  <a:pt x="94426" y="18661"/>
                </a:lnTo>
                <a:lnTo>
                  <a:pt x="358855" y="18661"/>
                </a:lnTo>
                <a:lnTo>
                  <a:pt x="358855" y="245395"/>
                </a:lnTo>
                <a:close/>
                <a:moveTo>
                  <a:pt x="394592" y="393099"/>
                </a:moveTo>
                <a:cubicBezTo>
                  <a:pt x="392811" y="395352"/>
                  <a:pt x="390092" y="396660"/>
                  <a:pt x="387220" y="396644"/>
                </a:cubicBezTo>
                <a:cubicBezTo>
                  <a:pt x="385084" y="396654"/>
                  <a:pt x="383009" y="395929"/>
                  <a:pt x="381342" y="394592"/>
                </a:cubicBezTo>
                <a:lnTo>
                  <a:pt x="289249" y="321066"/>
                </a:lnTo>
                <a:lnTo>
                  <a:pt x="163846" y="321066"/>
                </a:lnTo>
                <a:lnTo>
                  <a:pt x="72032" y="394592"/>
                </a:lnTo>
                <a:cubicBezTo>
                  <a:pt x="67961" y="397864"/>
                  <a:pt x="62008" y="397216"/>
                  <a:pt x="58736" y="393145"/>
                </a:cubicBezTo>
                <a:cubicBezTo>
                  <a:pt x="55464" y="389074"/>
                  <a:pt x="56111" y="383121"/>
                  <a:pt x="60182" y="379849"/>
                </a:cubicBezTo>
                <a:lnTo>
                  <a:pt x="154608" y="304271"/>
                </a:lnTo>
                <a:cubicBezTo>
                  <a:pt x="156318" y="302946"/>
                  <a:pt x="158417" y="302225"/>
                  <a:pt x="160580" y="302219"/>
                </a:cubicBezTo>
                <a:lnTo>
                  <a:pt x="292795" y="302219"/>
                </a:lnTo>
                <a:cubicBezTo>
                  <a:pt x="294931" y="302209"/>
                  <a:pt x="297006" y="302934"/>
                  <a:pt x="298673" y="304271"/>
                </a:cubicBezTo>
                <a:lnTo>
                  <a:pt x="393099" y="379849"/>
                </a:lnTo>
                <a:cubicBezTo>
                  <a:pt x="397161" y="383020"/>
                  <a:pt x="397884" y="388883"/>
                  <a:pt x="394714" y="392946"/>
                </a:cubicBezTo>
                <a:cubicBezTo>
                  <a:pt x="394674" y="392997"/>
                  <a:pt x="394633" y="393048"/>
                  <a:pt x="394592" y="393099"/>
                </a:cubicBezTo>
                <a:close/>
                <a:moveTo>
                  <a:pt x="132215" y="47213"/>
                </a:moveTo>
                <a:cubicBezTo>
                  <a:pt x="132215" y="42060"/>
                  <a:pt x="136392" y="37882"/>
                  <a:pt x="141545" y="37882"/>
                </a:cubicBezTo>
                <a:lnTo>
                  <a:pt x="179334" y="37882"/>
                </a:lnTo>
                <a:cubicBezTo>
                  <a:pt x="184488" y="37882"/>
                  <a:pt x="188665" y="42060"/>
                  <a:pt x="188665" y="47213"/>
                </a:cubicBezTo>
                <a:cubicBezTo>
                  <a:pt x="188665" y="52366"/>
                  <a:pt x="184488" y="56544"/>
                  <a:pt x="179334" y="56544"/>
                </a:cubicBezTo>
                <a:lnTo>
                  <a:pt x="141639" y="56544"/>
                </a:lnTo>
                <a:cubicBezTo>
                  <a:pt x="136485" y="56595"/>
                  <a:pt x="132267" y="52460"/>
                  <a:pt x="132216" y="47307"/>
                </a:cubicBezTo>
                <a:cubicBezTo>
                  <a:pt x="132215" y="47275"/>
                  <a:pt x="132215" y="47244"/>
                  <a:pt x="132215" y="47213"/>
                </a:cubicBezTo>
                <a:close/>
                <a:moveTo>
                  <a:pt x="321066" y="103850"/>
                </a:moveTo>
                <a:cubicBezTo>
                  <a:pt x="321066" y="109003"/>
                  <a:pt x="316889" y="113180"/>
                  <a:pt x="311736" y="113180"/>
                </a:cubicBezTo>
                <a:lnTo>
                  <a:pt x="179428" y="113180"/>
                </a:lnTo>
                <a:cubicBezTo>
                  <a:pt x="174274" y="113180"/>
                  <a:pt x="170097" y="109003"/>
                  <a:pt x="170097" y="103850"/>
                </a:cubicBezTo>
                <a:cubicBezTo>
                  <a:pt x="170097" y="98696"/>
                  <a:pt x="174274" y="94519"/>
                  <a:pt x="179428" y="94519"/>
                </a:cubicBezTo>
                <a:lnTo>
                  <a:pt x="311642" y="94519"/>
                </a:lnTo>
                <a:cubicBezTo>
                  <a:pt x="316796" y="94468"/>
                  <a:pt x="321014" y="98603"/>
                  <a:pt x="321066" y="103756"/>
                </a:cubicBezTo>
                <a:cubicBezTo>
                  <a:pt x="321066" y="103787"/>
                  <a:pt x="321066" y="103818"/>
                  <a:pt x="321066" y="103850"/>
                </a:cubicBezTo>
                <a:close/>
                <a:moveTo>
                  <a:pt x="321066" y="160580"/>
                </a:moveTo>
                <a:cubicBezTo>
                  <a:pt x="321066" y="165733"/>
                  <a:pt x="316889" y="169910"/>
                  <a:pt x="311736" y="169910"/>
                </a:cubicBezTo>
                <a:lnTo>
                  <a:pt x="141639" y="169910"/>
                </a:lnTo>
                <a:cubicBezTo>
                  <a:pt x="136485" y="169910"/>
                  <a:pt x="132308" y="165733"/>
                  <a:pt x="132308" y="160580"/>
                </a:cubicBezTo>
                <a:cubicBezTo>
                  <a:pt x="132308" y="155427"/>
                  <a:pt x="136485" y="151249"/>
                  <a:pt x="141639" y="151249"/>
                </a:cubicBezTo>
                <a:lnTo>
                  <a:pt x="311642" y="151249"/>
                </a:lnTo>
                <a:cubicBezTo>
                  <a:pt x="316796" y="151198"/>
                  <a:pt x="321014" y="155333"/>
                  <a:pt x="321066" y="160486"/>
                </a:cubicBezTo>
                <a:cubicBezTo>
                  <a:pt x="321066" y="160517"/>
                  <a:pt x="321066" y="160548"/>
                  <a:pt x="321066" y="160580"/>
                </a:cubicBezTo>
                <a:close/>
                <a:moveTo>
                  <a:pt x="321066" y="217217"/>
                </a:moveTo>
                <a:cubicBezTo>
                  <a:pt x="321066" y="222370"/>
                  <a:pt x="316889" y="226547"/>
                  <a:pt x="311736" y="226547"/>
                </a:cubicBezTo>
                <a:lnTo>
                  <a:pt x="141639" y="226547"/>
                </a:lnTo>
                <a:cubicBezTo>
                  <a:pt x="136485" y="226547"/>
                  <a:pt x="132308" y="222370"/>
                  <a:pt x="132308" y="217217"/>
                </a:cubicBezTo>
                <a:cubicBezTo>
                  <a:pt x="132308" y="212063"/>
                  <a:pt x="136485" y="207886"/>
                  <a:pt x="141639" y="207886"/>
                </a:cubicBezTo>
                <a:lnTo>
                  <a:pt x="311642" y="207886"/>
                </a:lnTo>
                <a:cubicBezTo>
                  <a:pt x="316796" y="207835"/>
                  <a:pt x="321014" y="211970"/>
                  <a:pt x="321066" y="217123"/>
                </a:cubicBezTo>
                <a:cubicBezTo>
                  <a:pt x="321066" y="217154"/>
                  <a:pt x="321066" y="217186"/>
                  <a:pt x="321066" y="21721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8" name="Google Shape;2218;p138"/>
          <p:cNvSpPr/>
          <p:nvPr/>
        </p:nvSpPr>
        <p:spPr>
          <a:xfrm>
            <a:off x="1841409" y="3721396"/>
            <a:ext cx="527975" cy="375068"/>
          </a:xfrm>
          <a:custGeom>
            <a:avLst/>
            <a:gdLst/>
            <a:ahLst/>
            <a:cxnLst/>
            <a:rect l="l" t="t" r="r" b="b"/>
            <a:pathLst>
              <a:path w="467738" h="332275" extrusionOk="0">
                <a:moveTo>
                  <a:pt x="134673" y="4717"/>
                </a:moveTo>
                <a:lnTo>
                  <a:pt x="134673" y="40284"/>
                </a:lnTo>
                <a:cubicBezTo>
                  <a:pt x="134673" y="44624"/>
                  <a:pt x="134673" y="47643"/>
                  <a:pt x="129504" y="45285"/>
                </a:cubicBezTo>
                <a:cubicBezTo>
                  <a:pt x="104052" y="32657"/>
                  <a:pt x="73221" y="43134"/>
                  <a:pt x="60642" y="68685"/>
                </a:cubicBezTo>
                <a:cubicBezTo>
                  <a:pt x="59431" y="71146"/>
                  <a:pt x="58417" y="73700"/>
                  <a:pt x="57610" y="76323"/>
                </a:cubicBezTo>
                <a:cubicBezTo>
                  <a:pt x="53153" y="91325"/>
                  <a:pt x="56199" y="107563"/>
                  <a:pt x="65786" y="119910"/>
                </a:cubicBezTo>
                <a:lnTo>
                  <a:pt x="4699" y="119910"/>
                </a:lnTo>
                <a:cubicBezTo>
                  <a:pt x="2104" y="119910"/>
                  <a:pt x="0" y="117797"/>
                  <a:pt x="0" y="115193"/>
                </a:cubicBezTo>
                <a:lnTo>
                  <a:pt x="0" y="37737"/>
                </a:lnTo>
                <a:cubicBezTo>
                  <a:pt x="0" y="16895"/>
                  <a:pt x="16831" y="0"/>
                  <a:pt x="37592" y="0"/>
                </a:cubicBezTo>
                <a:lnTo>
                  <a:pt x="129974" y="0"/>
                </a:lnTo>
                <a:cubicBezTo>
                  <a:pt x="132569" y="0"/>
                  <a:pt x="134673" y="2112"/>
                  <a:pt x="134673" y="4717"/>
                </a:cubicBezTo>
                <a:close/>
                <a:moveTo>
                  <a:pt x="430146" y="0"/>
                </a:moveTo>
                <a:lnTo>
                  <a:pt x="169164" y="0"/>
                </a:lnTo>
                <a:cubicBezTo>
                  <a:pt x="166569" y="0"/>
                  <a:pt x="164465" y="2112"/>
                  <a:pt x="164465" y="4717"/>
                </a:cubicBezTo>
                <a:lnTo>
                  <a:pt x="164465" y="32360"/>
                </a:lnTo>
                <a:cubicBezTo>
                  <a:pt x="164465" y="34152"/>
                  <a:pt x="164465" y="35756"/>
                  <a:pt x="164465" y="37171"/>
                </a:cubicBezTo>
                <a:lnTo>
                  <a:pt x="164465" y="42454"/>
                </a:lnTo>
                <a:cubicBezTo>
                  <a:pt x="164465" y="46039"/>
                  <a:pt x="165593" y="46983"/>
                  <a:pt x="169916" y="45190"/>
                </a:cubicBezTo>
                <a:cubicBezTo>
                  <a:pt x="195596" y="32674"/>
                  <a:pt x="226522" y="43425"/>
                  <a:pt x="238990" y="69205"/>
                </a:cubicBezTo>
                <a:cubicBezTo>
                  <a:pt x="246073" y="83848"/>
                  <a:pt x="245899" y="100980"/>
                  <a:pt x="238521" y="115476"/>
                </a:cubicBezTo>
                <a:cubicBezTo>
                  <a:pt x="237393" y="117457"/>
                  <a:pt x="236548" y="118778"/>
                  <a:pt x="235796" y="119910"/>
                </a:cubicBezTo>
                <a:lnTo>
                  <a:pt x="463039" y="119910"/>
                </a:lnTo>
                <a:cubicBezTo>
                  <a:pt x="465634" y="119910"/>
                  <a:pt x="467738" y="117797"/>
                  <a:pt x="467738" y="115193"/>
                </a:cubicBezTo>
                <a:lnTo>
                  <a:pt x="467738" y="37737"/>
                </a:lnTo>
                <a:cubicBezTo>
                  <a:pt x="467738" y="16895"/>
                  <a:pt x="450908" y="0"/>
                  <a:pt x="430146" y="0"/>
                </a:cubicBezTo>
                <a:close/>
                <a:moveTo>
                  <a:pt x="129880" y="174629"/>
                </a:moveTo>
                <a:lnTo>
                  <a:pt x="101686" y="202931"/>
                </a:lnTo>
                <a:lnTo>
                  <a:pt x="81105" y="182459"/>
                </a:lnTo>
                <a:lnTo>
                  <a:pt x="110239" y="153118"/>
                </a:lnTo>
                <a:cubicBezTo>
                  <a:pt x="111329" y="152002"/>
                  <a:pt x="111311" y="150211"/>
                  <a:pt x="110199" y="149116"/>
                </a:cubicBezTo>
                <a:cubicBezTo>
                  <a:pt x="109682" y="148607"/>
                  <a:pt x="108990" y="148317"/>
                  <a:pt x="108265" y="148307"/>
                </a:cubicBezTo>
                <a:lnTo>
                  <a:pt x="4699" y="148307"/>
                </a:lnTo>
                <a:cubicBezTo>
                  <a:pt x="2104" y="148307"/>
                  <a:pt x="0" y="150419"/>
                  <a:pt x="0" y="153024"/>
                </a:cubicBezTo>
                <a:lnTo>
                  <a:pt x="0" y="294538"/>
                </a:lnTo>
                <a:cubicBezTo>
                  <a:pt x="0" y="315380"/>
                  <a:pt x="16831" y="332276"/>
                  <a:pt x="37592" y="332276"/>
                </a:cubicBezTo>
                <a:lnTo>
                  <a:pt x="129974" y="332276"/>
                </a:lnTo>
                <a:cubicBezTo>
                  <a:pt x="132569" y="332276"/>
                  <a:pt x="134673" y="330163"/>
                  <a:pt x="134673" y="327558"/>
                </a:cubicBezTo>
                <a:lnTo>
                  <a:pt x="134673" y="176610"/>
                </a:lnTo>
                <a:cubicBezTo>
                  <a:pt x="134652" y="175047"/>
                  <a:pt x="133372" y="173797"/>
                  <a:pt x="131814" y="173819"/>
                </a:cubicBezTo>
                <a:cubicBezTo>
                  <a:pt x="131090" y="173830"/>
                  <a:pt x="130397" y="174119"/>
                  <a:pt x="129880" y="174629"/>
                </a:cubicBezTo>
                <a:close/>
                <a:moveTo>
                  <a:pt x="463039" y="148307"/>
                </a:moveTo>
                <a:lnTo>
                  <a:pt x="189652" y="148307"/>
                </a:lnTo>
                <a:cubicBezTo>
                  <a:pt x="188094" y="148329"/>
                  <a:pt x="186850" y="149614"/>
                  <a:pt x="186872" y="151177"/>
                </a:cubicBezTo>
                <a:cubicBezTo>
                  <a:pt x="186882" y="151904"/>
                  <a:pt x="187171" y="152600"/>
                  <a:pt x="187678" y="153118"/>
                </a:cubicBezTo>
                <a:lnTo>
                  <a:pt x="216906" y="182459"/>
                </a:lnTo>
                <a:lnTo>
                  <a:pt x="196418" y="203026"/>
                </a:lnTo>
                <a:lnTo>
                  <a:pt x="169164" y="175383"/>
                </a:lnTo>
                <a:cubicBezTo>
                  <a:pt x="168052" y="174289"/>
                  <a:pt x="166268" y="174307"/>
                  <a:pt x="165177" y="175423"/>
                </a:cubicBezTo>
                <a:cubicBezTo>
                  <a:pt x="164670" y="175942"/>
                  <a:pt x="164381" y="176637"/>
                  <a:pt x="164371" y="177365"/>
                </a:cubicBezTo>
                <a:lnTo>
                  <a:pt x="164371" y="327464"/>
                </a:lnTo>
                <a:cubicBezTo>
                  <a:pt x="164371" y="330069"/>
                  <a:pt x="166475" y="332181"/>
                  <a:pt x="169070" y="332181"/>
                </a:cubicBezTo>
                <a:lnTo>
                  <a:pt x="430146" y="332181"/>
                </a:lnTo>
                <a:cubicBezTo>
                  <a:pt x="450908" y="332181"/>
                  <a:pt x="467738" y="315285"/>
                  <a:pt x="467738" y="294444"/>
                </a:cubicBezTo>
                <a:lnTo>
                  <a:pt x="467738" y="152930"/>
                </a:lnTo>
                <a:cubicBezTo>
                  <a:pt x="467640" y="150383"/>
                  <a:pt x="465579" y="148355"/>
                  <a:pt x="463039" y="148307"/>
                </a:cubicBezTo>
                <a:close/>
                <a:moveTo>
                  <a:pt x="97833" y="71040"/>
                </a:moveTo>
                <a:cubicBezTo>
                  <a:pt x="89516" y="74057"/>
                  <a:pt x="84138" y="82174"/>
                  <a:pt x="84582" y="91041"/>
                </a:cubicBezTo>
                <a:cubicBezTo>
                  <a:pt x="83890" y="101448"/>
                  <a:pt x="89854" y="111148"/>
                  <a:pt x="99431" y="115193"/>
                </a:cubicBezTo>
                <a:cubicBezTo>
                  <a:pt x="108345" y="118911"/>
                  <a:pt x="117991" y="120524"/>
                  <a:pt x="127625" y="119910"/>
                </a:cubicBezTo>
                <a:lnTo>
                  <a:pt x="134391" y="119910"/>
                </a:lnTo>
                <a:lnTo>
                  <a:pt x="134391" y="115193"/>
                </a:lnTo>
                <a:cubicBezTo>
                  <a:pt x="134586" y="104937"/>
                  <a:pt x="133158" y="94716"/>
                  <a:pt x="130162" y="84909"/>
                </a:cubicBezTo>
                <a:cubicBezTo>
                  <a:pt x="125358" y="72249"/>
                  <a:pt x="111240" y="65897"/>
                  <a:pt x="98629" y="70720"/>
                </a:cubicBezTo>
                <a:cubicBezTo>
                  <a:pt x="98362" y="70822"/>
                  <a:pt x="98096" y="70929"/>
                  <a:pt x="97833" y="71040"/>
                </a:cubicBezTo>
                <a:close/>
                <a:moveTo>
                  <a:pt x="195572" y="116796"/>
                </a:moveTo>
                <a:cubicBezTo>
                  <a:pt x="208188" y="113124"/>
                  <a:pt x="216197" y="100703"/>
                  <a:pt x="214368" y="87645"/>
                </a:cubicBezTo>
                <a:cubicBezTo>
                  <a:pt x="212706" y="77284"/>
                  <a:pt x="203954" y="69566"/>
                  <a:pt x="193505" y="69248"/>
                </a:cubicBezTo>
                <a:cubicBezTo>
                  <a:pt x="182815" y="68414"/>
                  <a:pt x="172874" y="74810"/>
                  <a:pt x="169164" y="84909"/>
                </a:cubicBezTo>
                <a:cubicBezTo>
                  <a:pt x="165602" y="92644"/>
                  <a:pt x="163896" y="101110"/>
                  <a:pt x="164183" y="109626"/>
                </a:cubicBezTo>
                <a:lnTo>
                  <a:pt x="164183" y="120287"/>
                </a:lnTo>
                <a:lnTo>
                  <a:pt x="178092" y="120287"/>
                </a:lnTo>
                <a:cubicBezTo>
                  <a:pt x="184044" y="119883"/>
                  <a:pt x="189919" y="118710"/>
                  <a:pt x="195572" y="11679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19" name="Google Shape;2219;p138"/>
          <p:cNvSpPr/>
          <p:nvPr/>
        </p:nvSpPr>
        <p:spPr>
          <a:xfrm>
            <a:off x="3080662" y="3716812"/>
            <a:ext cx="563751" cy="395981"/>
          </a:xfrm>
          <a:custGeom>
            <a:avLst/>
            <a:gdLst/>
            <a:ahLst/>
            <a:cxnLst/>
            <a:rect l="l" t="t" r="r" b="b"/>
            <a:pathLst>
              <a:path w="492402" h="345865" extrusionOk="0">
                <a:moveTo>
                  <a:pt x="410258" y="0"/>
                </a:moveTo>
                <a:lnTo>
                  <a:pt x="0" y="0"/>
                </a:lnTo>
                <a:lnTo>
                  <a:pt x="0" y="264496"/>
                </a:lnTo>
                <a:lnTo>
                  <a:pt x="410258" y="264496"/>
                </a:lnTo>
                <a:close/>
                <a:moveTo>
                  <a:pt x="92518" y="223812"/>
                </a:moveTo>
                <a:lnTo>
                  <a:pt x="51306" y="223812"/>
                </a:lnTo>
                <a:cubicBezTo>
                  <a:pt x="45628" y="223812"/>
                  <a:pt x="41026" y="219247"/>
                  <a:pt x="41026" y="213617"/>
                </a:cubicBezTo>
                <a:cubicBezTo>
                  <a:pt x="41026" y="207987"/>
                  <a:pt x="45628" y="203423"/>
                  <a:pt x="51306" y="203423"/>
                </a:cubicBezTo>
                <a:lnTo>
                  <a:pt x="92331" y="203423"/>
                </a:lnTo>
                <a:cubicBezTo>
                  <a:pt x="98009" y="203423"/>
                  <a:pt x="102611" y="207987"/>
                  <a:pt x="102611" y="213617"/>
                </a:cubicBezTo>
                <a:cubicBezTo>
                  <a:pt x="102611" y="219247"/>
                  <a:pt x="98009" y="223812"/>
                  <a:pt x="92331" y="223812"/>
                </a:cubicBezTo>
                <a:close/>
                <a:moveTo>
                  <a:pt x="205596" y="203886"/>
                </a:moveTo>
                <a:cubicBezTo>
                  <a:pt x="165958" y="203836"/>
                  <a:pt x="133867" y="171927"/>
                  <a:pt x="133918" y="132619"/>
                </a:cubicBezTo>
                <a:cubicBezTo>
                  <a:pt x="133969" y="93311"/>
                  <a:pt x="166145" y="61486"/>
                  <a:pt x="205783" y="61537"/>
                </a:cubicBezTo>
                <a:cubicBezTo>
                  <a:pt x="245385" y="61588"/>
                  <a:pt x="277461" y="93439"/>
                  <a:pt x="277461" y="132712"/>
                </a:cubicBezTo>
                <a:cubicBezTo>
                  <a:pt x="277410" y="172036"/>
                  <a:pt x="245250" y="203886"/>
                  <a:pt x="205596" y="203886"/>
                </a:cubicBezTo>
                <a:close/>
                <a:moveTo>
                  <a:pt x="359046" y="61073"/>
                </a:moveTo>
                <a:lnTo>
                  <a:pt x="317740" y="61073"/>
                </a:lnTo>
                <a:cubicBezTo>
                  <a:pt x="312062" y="61073"/>
                  <a:pt x="307460" y="56509"/>
                  <a:pt x="307460" y="50879"/>
                </a:cubicBezTo>
                <a:cubicBezTo>
                  <a:pt x="307460" y="45249"/>
                  <a:pt x="312062" y="40685"/>
                  <a:pt x="317740" y="40685"/>
                </a:cubicBezTo>
                <a:lnTo>
                  <a:pt x="358765" y="40685"/>
                </a:lnTo>
                <a:cubicBezTo>
                  <a:pt x="364443" y="40685"/>
                  <a:pt x="369045" y="45249"/>
                  <a:pt x="369045" y="50879"/>
                </a:cubicBezTo>
                <a:cubicBezTo>
                  <a:pt x="369045" y="56509"/>
                  <a:pt x="364443" y="61073"/>
                  <a:pt x="358765" y="61073"/>
                </a:cubicBezTo>
                <a:close/>
                <a:moveTo>
                  <a:pt x="451284" y="305181"/>
                </a:moveTo>
                <a:lnTo>
                  <a:pt x="51306" y="305181"/>
                </a:lnTo>
                <a:cubicBezTo>
                  <a:pt x="45628" y="305181"/>
                  <a:pt x="41026" y="300617"/>
                  <a:pt x="41026" y="294987"/>
                </a:cubicBezTo>
                <a:cubicBezTo>
                  <a:pt x="41026" y="289357"/>
                  <a:pt x="45628" y="284792"/>
                  <a:pt x="51306" y="284792"/>
                </a:cubicBezTo>
                <a:lnTo>
                  <a:pt x="430818" y="284792"/>
                </a:lnTo>
                <a:lnTo>
                  <a:pt x="430818" y="50879"/>
                </a:lnTo>
                <a:cubicBezTo>
                  <a:pt x="430276" y="45274"/>
                  <a:pt x="434420" y="40296"/>
                  <a:pt x="440071" y="39760"/>
                </a:cubicBezTo>
                <a:cubicBezTo>
                  <a:pt x="445723" y="39224"/>
                  <a:pt x="450743" y="43333"/>
                  <a:pt x="451284" y="48937"/>
                </a:cubicBezTo>
                <a:cubicBezTo>
                  <a:pt x="451346" y="49583"/>
                  <a:pt x="451346" y="50233"/>
                  <a:pt x="451284" y="50879"/>
                </a:cubicBezTo>
                <a:close/>
                <a:moveTo>
                  <a:pt x="492403" y="92027"/>
                </a:moveTo>
                <a:lnTo>
                  <a:pt x="492403" y="345866"/>
                </a:lnTo>
                <a:lnTo>
                  <a:pt x="92331" y="345866"/>
                </a:lnTo>
                <a:cubicBezTo>
                  <a:pt x="86654" y="345866"/>
                  <a:pt x="82052" y="341301"/>
                  <a:pt x="82052" y="335671"/>
                </a:cubicBezTo>
                <a:cubicBezTo>
                  <a:pt x="82052" y="330041"/>
                  <a:pt x="86654" y="325477"/>
                  <a:pt x="92331" y="325477"/>
                </a:cubicBezTo>
                <a:lnTo>
                  <a:pt x="471843" y="325477"/>
                </a:lnTo>
                <a:lnTo>
                  <a:pt x="471843" y="91564"/>
                </a:lnTo>
                <a:cubicBezTo>
                  <a:pt x="471843" y="85933"/>
                  <a:pt x="476446" y="81369"/>
                  <a:pt x="482123" y="81369"/>
                </a:cubicBezTo>
                <a:cubicBezTo>
                  <a:pt x="487800" y="81369"/>
                  <a:pt x="492403" y="85933"/>
                  <a:pt x="492403" y="91564"/>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20" name="Google Shape;2220;p138"/>
          <p:cNvSpPr/>
          <p:nvPr/>
        </p:nvSpPr>
        <p:spPr>
          <a:xfrm>
            <a:off x="6768441" y="2441601"/>
            <a:ext cx="487954" cy="461978"/>
          </a:xfrm>
          <a:custGeom>
            <a:avLst/>
            <a:gdLst/>
            <a:ahLst/>
            <a:cxnLst/>
            <a:rect l="l" t="t" r="r" b="b"/>
            <a:pathLst>
              <a:path w="452907" h="428796" extrusionOk="0">
                <a:moveTo>
                  <a:pt x="452908" y="106260"/>
                </a:moveTo>
                <a:lnTo>
                  <a:pt x="0" y="106260"/>
                </a:lnTo>
                <a:lnTo>
                  <a:pt x="22207" y="0"/>
                </a:lnTo>
                <a:lnTo>
                  <a:pt x="430794" y="0"/>
                </a:lnTo>
                <a:close/>
                <a:moveTo>
                  <a:pt x="444417" y="383363"/>
                </a:moveTo>
                <a:lnTo>
                  <a:pt x="8584" y="383363"/>
                </a:lnTo>
                <a:cubicBezTo>
                  <a:pt x="3843" y="383363"/>
                  <a:pt x="0" y="387230"/>
                  <a:pt x="0" y="391999"/>
                </a:cubicBezTo>
                <a:lnTo>
                  <a:pt x="0" y="420160"/>
                </a:lnTo>
                <a:cubicBezTo>
                  <a:pt x="0" y="424930"/>
                  <a:pt x="3843" y="428796"/>
                  <a:pt x="8584" y="428796"/>
                </a:cubicBezTo>
                <a:lnTo>
                  <a:pt x="444417" y="428796"/>
                </a:lnTo>
                <a:cubicBezTo>
                  <a:pt x="449122" y="428745"/>
                  <a:pt x="452908" y="424893"/>
                  <a:pt x="452908" y="420160"/>
                </a:cubicBezTo>
                <a:lnTo>
                  <a:pt x="452908" y="391999"/>
                </a:lnTo>
                <a:cubicBezTo>
                  <a:pt x="452908" y="387266"/>
                  <a:pt x="449122" y="383415"/>
                  <a:pt x="444417" y="383363"/>
                </a:cubicBezTo>
                <a:close/>
                <a:moveTo>
                  <a:pt x="135107" y="290432"/>
                </a:moveTo>
                <a:lnTo>
                  <a:pt x="135107" y="198534"/>
                </a:lnTo>
                <a:cubicBezTo>
                  <a:pt x="135159" y="190069"/>
                  <a:pt x="141994" y="183233"/>
                  <a:pt x="150409" y="183233"/>
                </a:cubicBezTo>
                <a:lnTo>
                  <a:pt x="302592" y="183233"/>
                </a:lnTo>
                <a:cubicBezTo>
                  <a:pt x="310991" y="183233"/>
                  <a:pt x="317801" y="190084"/>
                  <a:pt x="317801" y="198534"/>
                </a:cubicBezTo>
                <a:lnTo>
                  <a:pt x="317801" y="290432"/>
                </a:lnTo>
                <a:cubicBezTo>
                  <a:pt x="317749" y="298862"/>
                  <a:pt x="310971" y="305682"/>
                  <a:pt x="302592" y="305733"/>
                </a:cubicBezTo>
                <a:lnTo>
                  <a:pt x="150409" y="305733"/>
                </a:lnTo>
                <a:cubicBezTo>
                  <a:pt x="142016" y="305683"/>
                  <a:pt x="135209" y="298877"/>
                  <a:pt x="135107" y="290432"/>
                </a:cubicBezTo>
                <a:close/>
                <a:moveTo>
                  <a:pt x="160487" y="212051"/>
                </a:moveTo>
                <a:lnTo>
                  <a:pt x="201541" y="250726"/>
                </a:lnTo>
                <a:lnTo>
                  <a:pt x="161046" y="279825"/>
                </a:lnTo>
                <a:cubicBezTo>
                  <a:pt x="158071" y="281983"/>
                  <a:pt x="157292" y="286106"/>
                  <a:pt x="159274" y="289212"/>
                </a:cubicBezTo>
                <a:cubicBezTo>
                  <a:pt x="160169" y="291050"/>
                  <a:pt x="161999" y="292241"/>
                  <a:pt x="164032" y="292310"/>
                </a:cubicBezTo>
                <a:cubicBezTo>
                  <a:pt x="165152" y="292247"/>
                  <a:pt x="166212" y="291780"/>
                  <a:pt x="167018" y="290996"/>
                </a:cubicBezTo>
                <a:lnTo>
                  <a:pt x="210779" y="259643"/>
                </a:lnTo>
                <a:lnTo>
                  <a:pt x="222908" y="271001"/>
                </a:lnTo>
                <a:cubicBezTo>
                  <a:pt x="223877" y="271895"/>
                  <a:pt x="225140" y="272397"/>
                  <a:pt x="226454" y="272409"/>
                </a:cubicBezTo>
                <a:cubicBezTo>
                  <a:pt x="227799" y="272411"/>
                  <a:pt x="229096" y="271909"/>
                  <a:pt x="230093" y="271001"/>
                </a:cubicBezTo>
                <a:lnTo>
                  <a:pt x="242596" y="259455"/>
                </a:lnTo>
                <a:lnTo>
                  <a:pt x="285890" y="290996"/>
                </a:lnTo>
                <a:cubicBezTo>
                  <a:pt x="286735" y="291678"/>
                  <a:pt x="287792" y="292043"/>
                  <a:pt x="288876" y="292028"/>
                </a:cubicBezTo>
                <a:cubicBezTo>
                  <a:pt x="290937" y="291973"/>
                  <a:pt x="292800" y="290784"/>
                  <a:pt x="293728" y="288931"/>
                </a:cubicBezTo>
                <a:cubicBezTo>
                  <a:pt x="295690" y="285801"/>
                  <a:pt x="294870" y="281673"/>
                  <a:pt x="291862" y="279544"/>
                </a:cubicBezTo>
                <a:lnTo>
                  <a:pt x="251927" y="250726"/>
                </a:lnTo>
                <a:lnTo>
                  <a:pt x="292981" y="212051"/>
                </a:lnTo>
                <a:cubicBezTo>
                  <a:pt x="295539" y="209555"/>
                  <a:pt x="295859" y="205538"/>
                  <a:pt x="293728" y="202664"/>
                </a:cubicBezTo>
                <a:cubicBezTo>
                  <a:pt x="292185" y="200272"/>
                  <a:pt x="289007" y="199590"/>
                  <a:pt x="286630" y="201142"/>
                </a:cubicBezTo>
                <a:cubicBezTo>
                  <a:pt x="286329" y="201338"/>
                  <a:pt x="286050" y="201565"/>
                  <a:pt x="285797" y="201820"/>
                </a:cubicBezTo>
                <a:lnTo>
                  <a:pt x="226920" y="257109"/>
                </a:lnTo>
                <a:lnTo>
                  <a:pt x="167951" y="202007"/>
                </a:lnTo>
                <a:cubicBezTo>
                  <a:pt x="165895" y="199970"/>
                  <a:pt x="162587" y="199996"/>
                  <a:pt x="160562" y="202064"/>
                </a:cubicBezTo>
                <a:cubicBezTo>
                  <a:pt x="160325" y="202306"/>
                  <a:pt x="160112" y="202570"/>
                  <a:pt x="159927" y="202852"/>
                </a:cubicBezTo>
                <a:cubicBezTo>
                  <a:pt x="157894" y="205656"/>
                  <a:pt x="158129" y="209518"/>
                  <a:pt x="160487" y="212051"/>
                </a:cubicBezTo>
                <a:close/>
                <a:moveTo>
                  <a:pt x="30978" y="372568"/>
                </a:moveTo>
                <a:lnTo>
                  <a:pt x="30978" y="117149"/>
                </a:lnTo>
                <a:lnTo>
                  <a:pt x="421930" y="117149"/>
                </a:lnTo>
                <a:lnTo>
                  <a:pt x="421930" y="372568"/>
                </a:lnTo>
                <a:close/>
                <a:moveTo>
                  <a:pt x="124844" y="290432"/>
                </a:moveTo>
                <a:cubicBezTo>
                  <a:pt x="124895" y="304601"/>
                  <a:pt x="136326" y="316059"/>
                  <a:pt x="150409" y="316059"/>
                </a:cubicBezTo>
                <a:lnTo>
                  <a:pt x="302592" y="316059"/>
                </a:lnTo>
                <a:cubicBezTo>
                  <a:pt x="316639" y="316007"/>
                  <a:pt x="328013" y="304565"/>
                  <a:pt x="328064" y="290432"/>
                </a:cubicBezTo>
                <a:lnTo>
                  <a:pt x="328064" y="198534"/>
                </a:lnTo>
                <a:cubicBezTo>
                  <a:pt x="328064" y="184381"/>
                  <a:pt x="316660" y="172908"/>
                  <a:pt x="302592" y="172908"/>
                </a:cubicBezTo>
                <a:lnTo>
                  <a:pt x="150409" y="172908"/>
                </a:lnTo>
                <a:cubicBezTo>
                  <a:pt x="136326" y="172908"/>
                  <a:pt x="124895" y="184365"/>
                  <a:pt x="124844" y="198534"/>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21" name="Google Shape;2221;p138"/>
          <p:cNvSpPr/>
          <p:nvPr/>
        </p:nvSpPr>
        <p:spPr>
          <a:xfrm>
            <a:off x="4325510" y="2402003"/>
            <a:ext cx="504152" cy="461978"/>
          </a:xfrm>
          <a:custGeom>
            <a:avLst/>
            <a:gdLst/>
            <a:ahLst/>
            <a:cxnLst/>
            <a:rect l="l" t="t" r="r" b="b"/>
            <a:pathLst>
              <a:path w="431049" h="394990" extrusionOk="0">
                <a:moveTo>
                  <a:pt x="431049" y="71688"/>
                </a:moveTo>
                <a:lnTo>
                  <a:pt x="431049" y="116588"/>
                </a:lnTo>
                <a:cubicBezTo>
                  <a:pt x="431049" y="121765"/>
                  <a:pt x="426847" y="125962"/>
                  <a:pt x="421662" y="125962"/>
                </a:cubicBezTo>
                <a:lnTo>
                  <a:pt x="395097" y="125962"/>
                </a:lnTo>
                <a:lnTo>
                  <a:pt x="395097" y="385617"/>
                </a:lnTo>
                <a:cubicBezTo>
                  <a:pt x="393560" y="390560"/>
                  <a:pt x="388299" y="393324"/>
                  <a:pt x="383349" y="391788"/>
                </a:cubicBezTo>
                <a:cubicBezTo>
                  <a:pt x="380396" y="390872"/>
                  <a:pt x="378085" y="388565"/>
                  <a:pt x="377168" y="385617"/>
                </a:cubicBezTo>
                <a:lnTo>
                  <a:pt x="377168" y="125493"/>
                </a:lnTo>
                <a:lnTo>
                  <a:pt x="53881" y="125493"/>
                </a:lnTo>
                <a:lnTo>
                  <a:pt x="53881" y="385617"/>
                </a:lnTo>
                <a:cubicBezTo>
                  <a:pt x="52344" y="390560"/>
                  <a:pt x="47084" y="393324"/>
                  <a:pt x="42133" y="391788"/>
                </a:cubicBezTo>
                <a:cubicBezTo>
                  <a:pt x="39181" y="390872"/>
                  <a:pt x="36869" y="388565"/>
                  <a:pt x="35952" y="385617"/>
                </a:cubicBezTo>
                <a:lnTo>
                  <a:pt x="35952" y="125493"/>
                </a:lnTo>
                <a:lnTo>
                  <a:pt x="9387" y="125493"/>
                </a:lnTo>
                <a:cubicBezTo>
                  <a:pt x="4203" y="125493"/>
                  <a:pt x="0" y="121297"/>
                  <a:pt x="0" y="116119"/>
                </a:cubicBezTo>
                <a:lnTo>
                  <a:pt x="0" y="71688"/>
                </a:lnTo>
                <a:cubicBezTo>
                  <a:pt x="-28" y="67737"/>
                  <a:pt x="2581" y="64250"/>
                  <a:pt x="6383" y="63157"/>
                </a:cubicBezTo>
                <a:lnTo>
                  <a:pt x="212896" y="353"/>
                </a:lnTo>
                <a:cubicBezTo>
                  <a:pt x="214617" y="-118"/>
                  <a:pt x="216432" y="-118"/>
                  <a:pt x="218153" y="353"/>
                </a:cubicBezTo>
                <a:lnTo>
                  <a:pt x="424666" y="63157"/>
                </a:lnTo>
                <a:cubicBezTo>
                  <a:pt x="428362" y="64401"/>
                  <a:pt x="430903" y="67796"/>
                  <a:pt x="431049" y="71688"/>
                </a:cubicBezTo>
                <a:close/>
                <a:moveTo>
                  <a:pt x="157138" y="143491"/>
                </a:moveTo>
                <a:cubicBezTo>
                  <a:pt x="151953" y="143491"/>
                  <a:pt x="147751" y="147688"/>
                  <a:pt x="147751" y="152865"/>
                </a:cubicBezTo>
                <a:lnTo>
                  <a:pt x="147751" y="251102"/>
                </a:lnTo>
                <a:cubicBezTo>
                  <a:pt x="148002" y="256096"/>
                  <a:pt x="152132" y="260014"/>
                  <a:pt x="157138" y="260007"/>
                </a:cubicBezTo>
                <a:lnTo>
                  <a:pt x="273912" y="260007"/>
                </a:lnTo>
                <a:cubicBezTo>
                  <a:pt x="278736" y="259772"/>
                  <a:pt x="282594" y="255920"/>
                  <a:pt x="282829" y="251102"/>
                </a:cubicBezTo>
                <a:lnTo>
                  <a:pt x="282829" y="152396"/>
                </a:lnTo>
                <a:cubicBezTo>
                  <a:pt x="283141" y="147540"/>
                  <a:pt x="279451" y="143350"/>
                  <a:pt x="274587" y="143039"/>
                </a:cubicBezTo>
                <a:cubicBezTo>
                  <a:pt x="274362" y="143025"/>
                  <a:pt x="274137" y="143019"/>
                  <a:pt x="273912" y="143022"/>
                </a:cubicBezTo>
                <a:lnTo>
                  <a:pt x="237960" y="143022"/>
                </a:lnTo>
                <a:lnTo>
                  <a:pt x="237960" y="187829"/>
                </a:lnTo>
                <a:cubicBezTo>
                  <a:pt x="237960" y="193006"/>
                  <a:pt x="233757" y="197203"/>
                  <a:pt x="228573" y="197203"/>
                </a:cubicBezTo>
                <a:lnTo>
                  <a:pt x="202008" y="197203"/>
                </a:lnTo>
                <a:cubicBezTo>
                  <a:pt x="197007" y="196953"/>
                  <a:pt x="193083" y="192828"/>
                  <a:pt x="193090" y="187829"/>
                </a:cubicBezTo>
                <a:lnTo>
                  <a:pt x="193090" y="143491"/>
                </a:lnTo>
                <a:close/>
                <a:moveTo>
                  <a:pt x="197596" y="278005"/>
                </a:moveTo>
                <a:lnTo>
                  <a:pt x="161644" y="278005"/>
                </a:lnTo>
                <a:lnTo>
                  <a:pt x="161644" y="322812"/>
                </a:lnTo>
                <a:cubicBezTo>
                  <a:pt x="161644" y="327989"/>
                  <a:pt x="157441" y="332186"/>
                  <a:pt x="152257" y="332186"/>
                </a:cubicBezTo>
                <a:lnTo>
                  <a:pt x="125692" y="332186"/>
                </a:lnTo>
                <a:cubicBezTo>
                  <a:pt x="120507" y="332186"/>
                  <a:pt x="116305" y="327989"/>
                  <a:pt x="116305" y="322812"/>
                </a:cubicBezTo>
                <a:lnTo>
                  <a:pt x="116305" y="278005"/>
                </a:lnTo>
                <a:lnTo>
                  <a:pt x="80822" y="278005"/>
                </a:lnTo>
                <a:cubicBezTo>
                  <a:pt x="75816" y="277999"/>
                  <a:pt x="71685" y="281917"/>
                  <a:pt x="71435" y="286910"/>
                </a:cubicBezTo>
                <a:lnTo>
                  <a:pt x="71435" y="385617"/>
                </a:lnTo>
                <a:cubicBezTo>
                  <a:pt x="71435" y="390794"/>
                  <a:pt x="75638" y="394990"/>
                  <a:pt x="80822" y="394990"/>
                </a:cubicBezTo>
                <a:lnTo>
                  <a:pt x="197596" y="394990"/>
                </a:lnTo>
                <a:cubicBezTo>
                  <a:pt x="202596" y="394740"/>
                  <a:pt x="206520" y="390616"/>
                  <a:pt x="206513" y="385617"/>
                </a:cubicBezTo>
                <a:lnTo>
                  <a:pt x="206513" y="286910"/>
                </a:lnTo>
                <a:cubicBezTo>
                  <a:pt x="206566" y="282044"/>
                  <a:pt x="202657" y="278058"/>
                  <a:pt x="197784" y="278005"/>
                </a:cubicBezTo>
                <a:cubicBezTo>
                  <a:pt x="197721" y="278004"/>
                  <a:pt x="197659" y="278004"/>
                  <a:pt x="197596" y="278005"/>
                </a:cubicBezTo>
                <a:close/>
                <a:moveTo>
                  <a:pt x="350228" y="278005"/>
                </a:moveTo>
                <a:lnTo>
                  <a:pt x="314276" y="278005"/>
                </a:lnTo>
                <a:lnTo>
                  <a:pt x="314276" y="322812"/>
                </a:lnTo>
                <a:cubicBezTo>
                  <a:pt x="314282" y="327811"/>
                  <a:pt x="310358" y="331936"/>
                  <a:pt x="305358" y="332186"/>
                </a:cubicBezTo>
                <a:lnTo>
                  <a:pt x="278417" y="332186"/>
                </a:lnTo>
                <a:cubicBezTo>
                  <a:pt x="273233" y="332186"/>
                  <a:pt x="269030" y="327989"/>
                  <a:pt x="269030" y="322812"/>
                </a:cubicBezTo>
                <a:lnTo>
                  <a:pt x="269030" y="278005"/>
                </a:lnTo>
                <a:lnTo>
                  <a:pt x="233454" y="278005"/>
                </a:lnTo>
                <a:cubicBezTo>
                  <a:pt x="228581" y="277953"/>
                  <a:pt x="224589" y="281856"/>
                  <a:pt x="224536" y="286722"/>
                </a:cubicBezTo>
                <a:cubicBezTo>
                  <a:pt x="224535" y="286785"/>
                  <a:pt x="224535" y="286847"/>
                  <a:pt x="224536" y="286910"/>
                </a:cubicBezTo>
                <a:lnTo>
                  <a:pt x="224536" y="385617"/>
                </a:lnTo>
                <a:cubicBezTo>
                  <a:pt x="224530" y="390616"/>
                  <a:pt x="228453" y="394740"/>
                  <a:pt x="233454" y="394990"/>
                </a:cubicBezTo>
                <a:lnTo>
                  <a:pt x="350228" y="394990"/>
                </a:lnTo>
                <a:cubicBezTo>
                  <a:pt x="355412" y="394990"/>
                  <a:pt x="359615" y="390794"/>
                  <a:pt x="359615" y="385617"/>
                </a:cubicBezTo>
                <a:lnTo>
                  <a:pt x="359615" y="286910"/>
                </a:lnTo>
                <a:cubicBezTo>
                  <a:pt x="359364" y="281917"/>
                  <a:pt x="355234" y="277999"/>
                  <a:pt x="350228" y="27800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22" name="Google Shape;2222;p138"/>
          <p:cNvSpPr/>
          <p:nvPr/>
        </p:nvSpPr>
        <p:spPr>
          <a:xfrm>
            <a:off x="5656759" y="1290709"/>
            <a:ext cx="438469" cy="461978"/>
          </a:xfrm>
          <a:custGeom>
            <a:avLst/>
            <a:gdLst/>
            <a:ahLst/>
            <a:cxnLst/>
            <a:rect l="l" t="t" r="r" b="b"/>
            <a:pathLst>
              <a:path w="394918" h="416092" extrusionOk="0">
                <a:moveTo>
                  <a:pt x="394919" y="268700"/>
                </a:moveTo>
                <a:cubicBezTo>
                  <a:pt x="394180" y="286838"/>
                  <a:pt x="382511" y="302634"/>
                  <a:pt x="365579" y="308420"/>
                </a:cubicBezTo>
                <a:lnTo>
                  <a:pt x="365579" y="320707"/>
                </a:lnTo>
                <a:cubicBezTo>
                  <a:pt x="365579" y="358807"/>
                  <a:pt x="330146" y="390049"/>
                  <a:pt x="286651" y="390049"/>
                </a:cubicBezTo>
                <a:lnTo>
                  <a:pt x="255343" y="390049"/>
                </a:lnTo>
                <a:cubicBezTo>
                  <a:pt x="249582" y="406256"/>
                  <a:pt x="234133" y="416785"/>
                  <a:pt x="217191" y="416052"/>
                </a:cubicBezTo>
                <a:cubicBezTo>
                  <a:pt x="196992" y="416989"/>
                  <a:pt x="179699" y="401483"/>
                  <a:pt x="178102" y="381000"/>
                </a:cubicBezTo>
                <a:cubicBezTo>
                  <a:pt x="179892" y="360515"/>
                  <a:pt x="197358" y="345169"/>
                  <a:pt x="217566" y="346329"/>
                </a:cubicBezTo>
                <a:cubicBezTo>
                  <a:pt x="234508" y="345596"/>
                  <a:pt x="249957" y="356125"/>
                  <a:pt x="255718" y="372332"/>
                </a:cubicBezTo>
                <a:lnTo>
                  <a:pt x="286745" y="372332"/>
                </a:lnTo>
                <a:cubicBezTo>
                  <a:pt x="319366" y="372332"/>
                  <a:pt x="345987" y="348996"/>
                  <a:pt x="345987" y="320326"/>
                </a:cubicBezTo>
                <a:lnTo>
                  <a:pt x="345987" y="311658"/>
                </a:lnTo>
                <a:lnTo>
                  <a:pt x="306055" y="311658"/>
                </a:lnTo>
                <a:cubicBezTo>
                  <a:pt x="301190" y="311678"/>
                  <a:pt x="297119" y="307914"/>
                  <a:pt x="296681" y="302990"/>
                </a:cubicBezTo>
                <a:lnTo>
                  <a:pt x="296681" y="130016"/>
                </a:lnTo>
                <a:cubicBezTo>
                  <a:pt x="297119" y="125093"/>
                  <a:pt x="301190" y="121328"/>
                  <a:pt x="306055" y="121349"/>
                </a:cubicBezTo>
                <a:lnTo>
                  <a:pt x="325365" y="121349"/>
                </a:lnTo>
                <a:cubicBezTo>
                  <a:pt x="320303" y="63246"/>
                  <a:pt x="264904" y="17336"/>
                  <a:pt x="197506" y="17336"/>
                </a:cubicBezTo>
                <a:cubicBezTo>
                  <a:pt x="130108" y="17336"/>
                  <a:pt x="74990" y="63246"/>
                  <a:pt x="69647" y="121349"/>
                </a:cubicBezTo>
                <a:lnTo>
                  <a:pt x="88864" y="121349"/>
                </a:lnTo>
                <a:cubicBezTo>
                  <a:pt x="93728" y="121328"/>
                  <a:pt x="97800" y="125093"/>
                  <a:pt x="98238" y="130016"/>
                </a:cubicBezTo>
                <a:lnTo>
                  <a:pt x="98238" y="303371"/>
                </a:lnTo>
                <a:cubicBezTo>
                  <a:pt x="97800" y="308295"/>
                  <a:pt x="93728" y="312059"/>
                  <a:pt x="88864" y="312039"/>
                </a:cubicBezTo>
                <a:lnTo>
                  <a:pt x="49400" y="312039"/>
                </a:lnTo>
                <a:cubicBezTo>
                  <a:pt x="22122" y="312039"/>
                  <a:pt x="0" y="292989"/>
                  <a:pt x="0" y="268700"/>
                </a:cubicBezTo>
                <a:lnTo>
                  <a:pt x="0" y="164687"/>
                </a:lnTo>
                <a:cubicBezTo>
                  <a:pt x="0" y="140780"/>
                  <a:pt x="22122" y="121349"/>
                  <a:pt x="49400" y="121349"/>
                </a:cubicBezTo>
                <a:lnTo>
                  <a:pt x="49869" y="121349"/>
                </a:lnTo>
                <a:cubicBezTo>
                  <a:pt x="55024" y="53721"/>
                  <a:pt x="119141" y="0"/>
                  <a:pt x="197506" y="0"/>
                </a:cubicBezTo>
                <a:cubicBezTo>
                  <a:pt x="275871" y="0"/>
                  <a:pt x="339988" y="53721"/>
                  <a:pt x="345050" y="121349"/>
                </a:cubicBezTo>
                <a:lnTo>
                  <a:pt x="345612" y="121349"/>
                </a:lnTo>
                <a:cubicBezTo>
                  <a:pt x="372796" y="121349"/>
                  <a:pt x="394919" y="140399"/>
                  <a:pt x="394919" y="16468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23" name="Google Shape;2223;p138"/>
          <p:cNvSpPr txBox="1"/>
          <p:nvPr/>
        </p:nvSpPr>
        <p:spPr>
          <a:xfrm>
            <a:off x="556728" y="4211982"/>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Chat</a:t>
            </a:r>
            <a:endParaRPr sz="1100"/>
          </a:p>
        </p:txBody>
      </p:sp>
      <p:sp>
        <p:nvSpPr>
          <p:cNvPr id="2224" name="Google Shape;2224;p138"/>
          <p:cNvSpPr txBox="1"/>
          <p:nvPr/>
        </p:nvSpPr>
        <p:spPr>
          <a:xfrm>
            <a:off x="1693916" y="4211982"/>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Gift Card</a:t>
            </a:r>
            <a:endParaRPr sz="1100"/>
          </a:p>
        </p:txBody>
      </p:sp>
      <p:sp>
        <p:nvSpPr>
          <p:cNvPr id="2225" name="Google Shape;2225;p138"/>
          <p:cNvSpPr txBox="1"/>
          <p:nvPr/>
        </p:nvSpPr>
        <p:spPr>
          <a:xfrm>
            <a:off x="2951058" y="4211982"/>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Cash</a:t>
            </a:r>
            <a:endParaRPr sz="1100"/>
          </a:p>
        </p:txBody>
      </p:sp>
      <p:sp>
        <p:nvSpPr>
          <p:cNvPr id="2226" name="Google Shape;2226;p138"/>
          <p:cNvSpPr txBox="1"/>
          <p:nvPr/>
        </p:nvSpPr>
        <p:spPr>
          <a:xfrm>
            <a:off x="4166105" y="3025023"/>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Collection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from Home</a:t>
            </a:r>
            <a:endParaRPr sz="1100"/>
          </a:p>
        </p:txBody>
      </p:sp>
      <p:sp>
        <p:nvSpPr>
          <p:cNvPr id="2227" name="Google Shape;2227;p138"/>
          <p:cNvSpPr txBox="1"/>
          <p:nvPr/>
        </p:nvSpPr>
        <p:spPr>
          <a:xfrm>
            <a:off x="5464513" y="4178715"/>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Email</a:t>
            </a:r>
            <a:endParaRPr sz="1100"/>
          </a:p>
        </p:txBody>
      </p:sp>
      <p:sp>
        <p:nvSpPr>
          <p:cNvPr id="2228" name="Google Shape;2228;p138"/>
          <p:cNvSpPr txBox="1"/>
          <p:nvPr/>
        </p:nvSpPr>
        <p:spPr>
          <a:xfrm>
            <a:off x="6600938" y="1863679"/>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Replacement</a:t>
            </a:r>
            <a:endParaRPr sz="1100"/>
          </a:p>
        </p:txBody>
      </p:sp>
      <p:sp>
        <p:nvSpPr>
          <p:cNvPr id="2229" name="Google Shape;2229;p138"/>
          <p:cNvSpPr txBox="1"/>
          <p:nvPr/>
        </p:nvSpPr>
        <p:spPr>
          <a:xfrm>
            <a:off x="6600938" y="3025023"/>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Ship-off /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Post Office</a:t>
            </a:r>
            <a:endParaRPr sz="1100"/>
          </a:p>
        </p:txBody>
      </p:sp>
      <p:sp>
        <p:nvSpPr>
          <p:cNvPr id="2230" name="Google Shape;2230;p138"/>
          <p:cNvSpPr txBox="1"/>
          <p:nvPr/>
        </p:nvSpPr>
        <p:spPr>
          <a:xfrm>
            <a:off x="4166105" y="4211982"/>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Target</a:t>
            </a:r>
            <a:endParaRPr sz="1100"/>
          </a:p>
        </p:txBody>
      </p:sp>
      <p:sp>
        <p:nvSpPr>
          <p:cNvPr id="2231" name="Google Shape;2231;p138"/>
          <p:cNvSpPr txBox="1"/>
          <p:nvPr/>
        </p:nvSpPr>
        <p:spPr>
          <a:xfrm>
            <a:off x="5464513" y="1863679"/>
            <a:ext cx="822960" cy="303835"/>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Customer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service</a:t>
            </a:r>
            <a:endParaRPr sz="1100"/>
          </a:p>
        </p:txBody>
      </p:sp>
      <p:sp>
        <p:nvSpPr>
          <p:cNvPr id="2232" name="Google Shape;2232;p138"/>
          <p:cNvSpPr/>
          <p:nvPr/>
        </p:nvSpPr>
        <p:spPr>
          <a:xfrm>
            <a:off x="6729599" y="1289150"/>
            <a:ext cx="565639" cy="365464"/>
          </a:xfrm>
          <a:custGeom>
            <a:avLst/>
            <a:gdLst/>
            <a:ahLst/>
            <a:cxnLst/>
            <a:rect l="l" t="t" r="r" b="b"/>
            <a:pathLst>
              <a:path w="570053" h="368316" extrusionOk="0">
                <a:moveTo>
                  <a:pt x="463249" y="132226"/>
                </a:moveTo>
                <a:lnTo>
                  <a:pt x="558155" y="132226"/>
                </a:lnTo>
                <a:cubicBezTo>
                  <a:pt x="564727" y="132226"/>
                  <a:pt x="570054" y="137596"/>
                  <a:pt x="570054" y="144220"/>
                </a:cubicBezTo>
                <a:lnTo>
                  <a:pt x="570054" y="323648"/>
                </a:lnTo>
                <a:cubicBezTo>
                  <a:pt x="570054" y="330272"/>
                  <a:pt x="564727" y="335641"/>
                  <a:pt x="558155" y="335641"/>
                </a:cubicBezTo>
                <a:lnTo>
                  <a:pt x="463249" y="335641"/>
                </a:lnTo>
                <a:cubicBezTo>
                  <a:pt x="456678" y="335641"/>
                  <a:pt x="451351" y="330272"/>
                  <a:pt x="451351" y="323648"/>
                </a:cubicBezTo>
                <a:lnTo>
                  <a:pt x="451351" y="144220"/>
                </a:lnTo>
                <a:cubicBezTo>
                  <a:pt x="451351" y="137596"/>
                  <a:pt x="456678" y="132226"/>
                  <a:pt x="463249" y="132226"/>
                </a:cubicBezTo>
                <a:close/>
                <a:moveTo>
                  <a:pt x="147" y="241772"/>
                </a:moveTo>
                <a:cubicBezTo>
                  <a:pt x="740" y="245564"/>
                  <a:pt x="3113" y="248834"/>
                  <a:pt x="6517" y="250554"/>
                </a:cubicBezTo>
                <a:cubicBezTo>
                  <a:pt x="72099" y="283607"/>
                  <a:pt x="116227" y="309010"/>
                  <a:pt x="148455" y="327614"/>
                </a:cubicBezTo>
                <a:cubicBezTo>
                  <a:pt x="196892" y="355662"/>
                  <a:pt x="220502" y="368316"/>
                  <a:pt x="247765" y="368316"/>
                </a:cubicBezTo>
                <a:cubicBezTo>
                  <a:pt x="270625" y="368316"/>
                  <a:pt x="296296" y="358872"/>
                  <a:pt x="342016" y="342441"/>
                </a:cubicBezTo>
                <a:cubicBezTo>
                  <a:pt x="365344" y="333941"/>
                  <a:pt x="394294" y="323553"/>
                  <a:pt x="431301" y="310805"/>
                </a:cubicBezTo>
                <a:cubicBezTo>
                  <a:pt x="436168" y="309208"/>
                  <a:pt x="439460" y="304631"/>
                  <a:pt x="439452" y="299472"/>
                </a:cubicBezTo>
                <a:lnTo>
                  <a:pt x="439452" y="168018"/>
                </a:lnTo>
                <a:cubicBezTo>
                  <a:pt x="439452" y="161446"/>
                  <a:pt x="434167" y="156118"/>
                  <a:pt x="427648" y="156118"/>
                </a:cubicBezTo>
                <a:cubicBezTo>
                  <a:pt x="427616" y="156118"/>
                  <a:pt x="427585" y="156118"/>
                  <a:pt x="427554" y="156119"/>
                </a:cubicBezTo>
                <a:lnTo>
                  <a:pt x="391952" y="156119"/>
                </a:lnTo>
                <a:cubicBezTo>
                  <a:pt x="354512" y="156735"/>
                  <a:pt x="318946" y="172733"/>
                  <a:pt x="293485" y="200409"/>
                </a:cubicBezTo>
                <a:cubicBezTo>
                  <a:pt x="291285" y="202668"/>
                  <a:pt x="288287" y="203957"/>
                  <a:pt x="285147" y="203998"/>
                </a:cubicBezTo>
                <a:lnTo>
                  <a:pt x="213850" y="203998"/>
                </a:lnTo>
                <a:cubicBezTo>
                  <a:pt x="188086" y="203998"/>
                  <a:pt x="181246" y="226473"/>
                  <a:pt x="181246" y="239883"/>
                </a:cubicBezTo>
                <a:cubicBezTo>
                  <a:pt x="181074" y="249003"/>
                  <a:pt x="184018" y="257906"/>
                  <a:pt x="189585" y="265098"/>
                </a:cubicBezTo>
                <a:cubicBezTo>
                  <a:pt x="195610" y="272233"/>
                  <a:pt x="204563" y="276170"/>
                  <a:pt x="213850" y="275769"/>
                </a:cubicBezTo>
                <a:lnTo>
                  <a:pt x="332553" y="275769"/>
                </a:lnTo>
                <a:cubicBezTo>
                  <a:pt x="339099" y="275182"/>
                  <a:pt x="344877" y="280054"/>
                  <a:pt x="345460" y="286652"/>
                </a:cubicBezTo>
                <a:cubicBezTo>
                  <a:pt x="346042" y="293249"/>
                  <a:pt x="341208" y="299074"/>
                  <a:pt x="334663" y="299661"/>
                </a:cubicBezTo>
                <a:cubicBezTo>
                  <a:pt x="333961" y="299724"/>
                  <a:pt x="333255" y="299724"/>
                  <a:pt x="332553" y="299661"/>
                </a:cubicBezTo>
                <a:lnTo>
                  <a:pt x="213850" y="299661"/>
                </a:lnTo>
                <a:cubicBezTo>
                  <a:pt x="197555" y="300241"/>
                  <a:pt x="181890" y="293285"/>
                  <a:pt x="171315" y="280774"/>
                </a:cubicBezTo>
                <a:cubicBezTo>
                  <a:pt x="162159" y="269307"/>
                  <a:pt x="157255" y="254980"/>
                  <a:pt x="157450" y="240261"/>
                </a:cubicBezTo>
                <a:cubicBezTo>
                  <a:pt x="157464" y="236429"/>
                  <a:pt x="157809" y="232606"/>
                  <a:pt x="158480" y="228834"/>
                </a:cubicBezTo>
                <a:lnTo>
                  <a:pt x="86996" y="204564"/>
                </a:lnTo>
                <a:cubicBezTo>
                  <a:pt x="55516" y="195121"/>
                  <a:pt x="31532" y="203337"/>
                  <a:pt x="3613" y="231384"/>
                </a:cubicBezTo>
                <a:cubicBezTo>
                  <a:pt x="836" y="234063"/>
                  <a:pt x="-459" y="237946"/>
                  <a:pt x="147" y="241772"/>
                </a:cubicBezTo>
                <a:close/>
                <a:moveTo>
                  <a:pt x="369841" y="130149"/>
                </a:moveTo>
                <a:cubicBezTo>
                  <a:pt x="377360" y="129403"/>
                  <a:pt x="382855" y="122656"/>
                  <a:pt x="382115" y="115078"/>
                </a:cubicBezTo>
                <a:cubicBezTo>
                  <a:pt x="382058" y="114493"/>
                  <a:pt x="381964" y="113912"/>
                  <a:pt x="381834" y="113339"/>
                </a:cubicBezTo>
                <a:cubicBezTo>
                  <a:pt x="365876" y="46091"/>
                  <a:pt x="305769" y="-997"/>
                  <a:pt x="237179" y="16"/>
                </a:cubicBezTo>
                <a:cubicBezTo>
                  <a:pt x="195964" y="906"/>
                  <a:pt x="156984" y="19080"/>
                  <a:pt x="129624" y="50161"/>
                </a:cubicBezTo>
                <a:cubicBezTo>
                  <a:pt x="112035" y="70188"/>
                  <a:pt x="100210" y="94679"/>
                  <a:pt x="95428" y="120988"/>
                </a:cubicBezTo>
                <a:lnTo>
                  <a:pt x="78564" y="94452"/>
                </a:lnTo>
                <a:cubicBezTo>
                  <a:pt x="73951" y="88225"/>
                  <a:pt x="65204" y="86947"/>
                  <a:pt x="59026" y="91597"/>
                </a:cubicBezTo>
                <a:cubicBezTo>
                  <a:pt x="53509" y="95749"/>
                  <a:pt x="51820" y="103337"/>
                  <a:pt x="55048" y="109467"/>
                </a:cubicBezTo>
                <a:lnTo>
                  <a:pt x="95709" y="173400"/>
                </a:lnTo>
                <a:cubicBezTo>
                  <a:pt x="98004" y="177092"/>
                  <a:pt x="101894" y="179472"/>
                  <a:pt x="106202" y="179822"/>
                </a:cubicBezTo>
                <a:lnTo>
                  <a:pt x="107045" y="179822"/>
                </a:lnTo>
                <a:cubicBezTo>
                  <a:pt x="111066" y="179966"/>
                  <a:pt x="114943" y="178306"/>
                  <a:pt x="117632" y="175289"/>
                </a:cubicBezTo>
                <a:lnTo>
                  <a:pt x="167381" y="120044"/>
                </a:lnTo>
                <a:cubicBezTo>
                  <a:pt x="172486" y="114503"/>
                  <a:pt x="172168" y="105838"/>
                  <a:pt x="166671" y="100692"/>
                </a:cubicBezTo>
                <a:cubicBezTo>
                  <a:pt x="166565" y="100594"/>
                  <a:pt x="166458" y="100497"/>
                  <a:pt x="166350" y="100401"/>
                </a:cubicBezTo>
                <a:cubicBezTo>
                  <a:pt x="160709" y="95190"/>
                  <a:pt x="151945" y="95570"/>
                  <a:pt x="146769" y="101251"/>
                </a:cubicBezTo>
                <a:lnTo>
                  <a:pt x="122504" y="128260"/>
                </a:lnTo>
                <a:cubicBezTo>
                  <a:pt x="133027" y="63142"/>
                  <a:pt x="193929" y="18952"/>
                  <a:pt x="258532" y="29559"/>
                </a:cubicBezTo>
                <a:cubicBezTo>
                  <a:pt x="305862" y="37330"/>
                  <a:pt x="343882" y="73084"/>
                  <a:pt x="354851" y="120138"/>
                </a:cubicBezTo>
                <a:cubicBezTo>
                  <a:pt x="356569" y="126701"/>
                  <a:pt x="362769" y="131027"/>
                  <a:pt x="369467" y="1303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33" name="Google Shape;2233;p138"/>
          <p:cNvSpPr/>
          <p:nvPr/>
        </p:nvSpPr>
        <p:spPr>
          <a:xfrm>
            <a:off x="4379675" y="3674739"/>
            <a:ext cx="395820" cy="395981"/>
          </a:xfrm>
          <a:custGeom>
            <a:avLst/>
            <a:gdLst/>
            <a:ahLst/>
            <a:cxnLst/>
            <a:rect l="l" t="t" r="r" b="b"/>
            <a:pathLst>
              <a:path w="393750" h="393912" extrusionOk="0">
                <a:moveTo>
                  <a:pt x="174353" y="238963"/>
                </a:moveTo>
                <a:cubicBezTo>
                  <a:pt x="171251" y="239455"/>
                  <a:pt x="168119" y="239737"/>
                  <a:pt x="164979" y="239807"/>
                </a:cubicBezTo>
                <a:cubicBezTo>
                  <a:pt x="123926" y="239807"/>
                  <a:pt x="90645" y="206526"/>
                  <a:pt x="90645" y="165472"/>
                </a:cubicBezTo>
                <a:cubicBezTo>
                  <a:pt x="90645" y="124419"/>
                  <a:pt x="123926" y="91138"/>
                  <a:pt x="164979" y="91138"/>
                </a:cubicBezTo>
                <a:cubicBezTo>
                  <a:pt x="206033" y="91138"/>
                  <a:pt x="239313" y="124419"/>
                  <a:pt x="239313" y="165472"/>
                </a:cubicBezTo>
                <a:cubicBezTo>
                  <a:pt x="239313" y="165503"/>
                  <a:pt x="239313" y="165535"/>
                  <a:pt x="239313" y="165566"/>
                </a:cubicBezTo>
                <a:cubicBezTo>
                  <a:pt x="239207" y="168708"/>
                  <a:pt x="238894" y="171839"/>
                  <a:pt x="238376" y="174940"/>
                </a:cubicBezTo>
                <a:lnTo>
                  <a:pt x="176509" y="143350"/>
                </a:lnTo>
                <a:cubicBezTo>
                  <a:pt x="164210" y="137270"/>
                  <a:pt x="149312" y="142311"/>
                  <a:pt x="143232" y="154608"/>
                </a:cubicBezTo>
                <a:cubicBezTo>
                  <a:pt x="139801" y="161548"/>
                  <a:pt x="139801" y="169689"/>
                  <a:pt x="143232" y="176627"/>
                </a:cubicBezTo>
                <a:close/>
                <a:moveTo>
                  <a:pt x="189913" y="269897"/>
                </a:moveTo>
                <a:cubicBezTo>
                  <a:pt x="181873" y="271856"/>
                  <a:pt x="173630" y="272863"/>
                  <a:pt x="165354" y="272896"/>
                </a:cubicBezTo>
                <a:cubicBezTo>
                  <a:pt x="106077" y="272896"/>
                  <a:pt x="58024" y="224843"/>
                  <a:pt x="58024" y="165566"/>
                </a:cubicBezTo>
                <a:cubicBezTo>
                  <a:pt x="58024" y="106289"/>
                  <a:pt x="106077" y="58236"/>
                  <a:pt x="165354" y="58236"/>
                </a:cubicBezTo>
                <a:cubicBezTo>
                  <a:pt x="224631" y="58236"/>
                  <a:pt x="272684" y="106289"/>
                  <a:pt x="272684" y="165566"/>
                </a:cubicBezTo>
                <a:cubicBezTo>
                  <a:pt x="272677" y="173807"/>
                  <a:pt x="271701" y="182018"/>
                  <a:pt x="269778" y="190032"/>
                </a:cubicBezTo>
                <a:lnTo>
                  <a:pt x="322365" y="215997"/>
                </a:lnTo>
                <a:cubicBezTo>
                  <a:pt x="327758" y="199601"/>
                  <a:pt x="330510" y="182451"/>
                  <a:pt x="330521" y="165191"/>
                </a:cubicBezTo>
                <a:cubicBezTo>
                  <a:pt x="330482" y="73921"/>
                  <a:pt x="256462" y="-38"/>
                  <a:pt x="165191" y="0"/>
                </a:cubicBezTo>
                <a:cubicBezTo>
                  <a:pt x="73921" y="38"/>
                  <a:pt x="-38" y="74059"/>
                  <a:pt x="0" y="165329"/>
                </a:cubicBezTo>
                <a:cubicBezTo>
                  <a:pt x="38" y="256600"/>
                  <a:pt x="74059" y="330558"/>
                  <a:pt x="165330" y="330521"/>
                </a:cubicBezTo>
                <a:cubicBezTo>
                  <a:pt x="182489" y="330513"/>
                  <a:pt x="199543" y="327833"/>
                  <a:pt x="215879" y="322578"/>
                </a:cubicBezTo>
                <a:close/>
                <a:moveTo>
                  <a:pt x="389201" y="268209"/>
                </a:moveTo>
                <a:lnTo>
                  <a:pt x="169010" y="158161"/>
                </a:lnTo>
                <a:cubicBezTo>
                  <a:pt x="164883" y="156230"/>
                  <a:pt x="159973" y="158010"/>
                  <a:pt x="158042" y="162136"/>
                </a:cubicBezTo>
                <a:cubicBezTo>
                  <a:pt x="157006" y="164352"/>
                  <a:pt x="157006" y="166913"/>
                  <a:pt x="158042" y="169128"/>
                </a:cubicBezTo>
                <a:lnTo>
                  <a:pt x="268091" y="389319"/>
                </a:lnTo>
                <a:cubicBezTo>
                  <a:pt x="269500" y="392120"/>
                  <a:pt x="272361" y="393894"/>
                  <a:pt x="275496" y="393912"/>
                </a:cubicBezTo>
                <a:lnTo>
                  <a:pt x="276340" y="393912"/>
                </a:lnTo>
                <a:cubicBezTo>
                  <a:pt x="279803" y="393533"/>
                  <a:pt x="282653" y="391019"/>
                  <a:pt x="283464" y="387632"/>
                </a:cubicBezTo>
                <a:lnTo>
                  <a:pt x="304274" y="304392"/>
                </a:lnTo>
                <a:lnTo>
                  <a:pt x="387513" y="283582"/>
                </a:lnTo>
                <a:cubicBezTo>
                  <a:pt x="390864" y="282800"/>
                  <a:pt x="393350" y="279976"/>
                  <a:pt x="393700" y="276552"/>
                </a:cubicBezTo>
                <a:cubicBezTo>
                  <a:pt x="394079" y="273106"/>
                  <a:pt x="392288" y="269785"/>
                  <a:pt x="389201" y="268209"/>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34" name="Google Shape;2234;p138"/>
          <p:cNvSpPr/>
          <p:nvPr/>
        </p:nvSpPr>
        <p:spPr>
          <a:xfrm>
            <a:off x="5631515" y="2476724"/>
            <a:ext cx="488957" cy="414897"/>
          </a:xfrm>
          <a:custGeom>
            <a:avLst/>
            <a:gdLst/>
            <a:ahLst/>
            <a:cxnLst/>
            <a:rect l="l" t="t" r="r" b="b"/>
            <a:pathLst>
              <a:path w="6288307" h="5335840" extrusionOk="0">
                <a:moveTo>
                  <a:pt x="2318016" y="1222132"/>
                </a:moveTo>
                <a:lnTo>
                  <a:pt x="2318016" y="3401941"/>
                </a:lnTo>
                <a:cubicBezTo>
                  <a:pt x="2317893" y="3560734"/>
                  <a:pt x="2277929" y="3716960"/>
                  <a:pt x="2201797" y="3856329"/>
                </a:cubicBezTo>
                <a:cubicBezTo>
                  <a:pt x="2198278" y="3862699"/>
                  <a:pt x="2194474" y="3868975"/>
                  <a:pt x="2190479" y="3875345"/>
                </a:cubicBezTo>
                <a:lnTo>
                  <a:pt x="1310940" y="5212648"/>
                </a:lnTo>
                <a:cubicBezTo>
                  <a:pt x="1229282" y="5338078"/>
                  <a:pt x="1061372" y="5373581"/>
                  <a:pt x="935910" y="5291936"/>
                </a:cubicBezTo>
                <a:cubicBezTo>
                  <a:pt x="810446" y="5210300"/>
                  <a:pt x="774937" y="5042436"/>
                  <a:pt x="856598" y="4917006"/>
                </a:cubicBezTo>
                <a:cubicBezTo>
                  <a:pt x="857046" y="4916322"/>
                  <a:pt x="857497" y="4915637"/>
                  <a:pt x="857950" y="4914952"/>
                </a:cubicBezTo>
                <a:lnTo>
                  <a:pt x="1730927" y="3587632"/>
                </a:lnTo>
                <a:cubicBezTo>
                  <a:pt x="1760562" y="3530213"/>
                  <a:pt x="1776055" y="3466548"/>
                  <a:pt x="1776103" y="3401941"/>
                </a:cubicBezTo>
                <a:lnTo>
                  <a:pt x="1776103" y="1222132"/>
                </a:lnTo>
                <a:cubicBezTo>
                  <a:pt x="1776103" y="1072475"/>
                  <a:pt x="1897458" y="951153"/>
                  <a:pt x="2047155" y="951153"/>
                </a:cubicBezTo>
                <a:cubicBezTo>
                  <a:pt x="2196851" y="951153"/>
                  <a:pt x="2318206" y="1072475"/>
                  <a:pt x="2318206" y="1222132"/>
                </a:cubicBezTo>
                <a:close/>
                <a:moveTo>
                  <a:pt x="6288307" y="2091260"/>
                </a:moveTo>
                <a:lnTo>
                  <a:pt x="6288307" y="2352635"/>
                </a:lnTo>
                <a:cubicBezTo>
                  <a:pt x="6287622" y="2642126"/>
                  <a:pt x="6052330" y="2876261"/>
                  <a:pt x="5762752" y="2875577"/>
                </a:cubicBezTo>
                <a:cubicBezTo>
                  <a:pt x="5762600" y="2875577"/>
                  <a:pt x="5762438" y="2875577"/>
                  <a:pt x="5762277" y="2875577"/>
                </a:cubicBezTo>
                <a:lnTo>
                  <a:pt x="5762277" y="4313190"/>
                </a:lnTo>
                <a:cubicBezTo>
                  <a:pt x="5768649" y="4404372"/>
                  <a:pt x="5668597" y="4472354"/>
                  <a:pt x="5580529" y="4432135"/>
                </a:cubicBezTo>
                <a:cubicBezTo>
                  <a:pt x="4631658" y="3997618"/>
                  <a:pt x="3983320" y="3594098"/>
                  <a:pt x="2513364" y="3452143"/>
                </a:cubicBezTo>
                <a:lnTo>
                  <a:pt x="2513364" y="992038"/>
                </a:lnTo>
                <a:cubicBezTo>
                  <a:pt x="3983320" y="850178"/>
                  <a:pt x="4631658" y="446277"/>
                  <a:pt x="5580529" y="11856"/>
                </a:cubicBezTo>
                <a:cubicBezTo>
                  <a:pt x="5668312" y="-28458"/>
                  <a:pt x="5768649" y="39714"/>
                  <a:pt x="5762277" y="130801"/>
                </a:cubicBezTo>
                <a:lnTo>
                  <a:pt x="5762277" y="1568889"/>
                </a:lnTo>
                <a:cubicBezTo>
                  <a:pt x="6051798" y="1567891"/>
                  <a:pt x="6287309" y="1801722"/>
                  <a:pt x="6288307" y="2091155"/>
                </a:cubicBezTo>
                <a:cubicBezTo>
                  <a:pt x="6288307" y="2091193"/>
                  <a:pt x="6288307" y="2091222"/>
                  <a:pt x="6288307" y="2091260"/>
                </a:cubicBezTo>
                <a:close/>
                <a:moveTo>
                  <a:pt x="6026861" y="2091260"/>
                </a:moveTo>
                <a:cubicBezTo>
                  <a:pt x="6026595" y="1947014"/>
                  <a:pt x="5909700" y="1830151"/>
                  <a:pt x="5765415" y="1829884"/>
                </a:cubicBezTo>
                <a:lnTo>
                  <a:pt x="5765415" y="2614011"/>
                </a:lnTo>
                <a:cubicBezTo>
                  <a:pt x="5909719" y="2613802"/>
                  <a:pt x="6026652" y="2496901"/>
                  <a:pt x="6026861" y="2352635"/>
                </a:cubicBezTo>
                <a:close/>
                <a:moveTo>
                  <a:pt x="1565729" y="3398233"/>
                </a:moveTo>
                <a:lnTo>
                  <a:pt x="1565729" y="1045948"/>
                </a:lnTo>
                <a:lnTo>
                  <a:pt x="915109" y="1045948"/>
                </a:lnTo>
                <a:cubicBezTo>
                  <a:pt x="410037" y="1046471"/>
                  <a:pt x="681" y="1455592"/>
                  <a:pt x="0" y="1960525"/>
                </a:cubicBezTo>
                <a:lnTo>
                  <a:pt x="0" y="2483466"/>
                </a:lnTo>
                <a:cubicBezTo>
                  <a:pt x="472" y="2988522"/>
                  <a:pt x="409919" y="3397814"/>
                  <a:pt x="915109" y="339823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235" name="Google Shape;2235;p138"/>
          <p:cNvSpPr txBox="1"/>
          <p:nvPr/>
        </p:nvSpPr>
        <p:spPr>
          <a:xfrm>
            <a:off x="5464513" y="3028697"/>
            <a:ext cx="822960" cy="189896"/>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Marketing</a:t>
            </a:r>
            <a:endParaRPr sz="110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139"/>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Icons – Coverage items</a:t>
            </a:r>
            <a:endParaRPr/>
          </a:p>
        </p:txBody>
      </p:sp>
      <p:sp>
        <p:nvSpPr>
          <p:cNvPr id="2241" name="Google Shape;2241;p139"/>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You can change the icon color by changing its </a:t>
            </a:r>
            <a:r>
              <a:rPr lang="en" sz="1800" b="1" i="0" u="none" strike="noStrike" cap="none">
                <a:solidFill>
                  <a:schemeClr val="dk1"/>
                </a:solidFill>
                <a:latin typeface="Arial"/>
                <a:ea typeface="Arial"/>
                <a:cs typeface="Arial"/>
                <a:sym typeface="Arial"/>
              </a:rPr>
              <a:t>Shape Fill Color</a:t>
            </a:r>
            <a:endParaRPr sz="1800" b="0" i="0" u="none" strike="noStrike" cap="none">
              <a:solidFill>
                <a:schemeClr val="dk1"/>
              </a:solidFill>
              <a:latin typeface="Arial"/>
              <a:ea typeface="Arial"/>
              <a:cs typeface="Arial"/>
              <a:sym typeface="Arial"/>
            </a:endParaRPr>
          </a:p>
        </p:txBody>
      </p:sp>
      <p:sp>
        <p:nvSpPr>
          <p:cNvPr id="2242" name="Google Shape;2242;p13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75</a:t>
            </a:fld>
            <a:endParaRPr/>
          </a:p>
        </p:txBody>
      </p:sp>
      <p:sp>
        <p:nvSpPr>
          <p:cNvPr id="2243" name="Google Shape;2243;p139"/>
          <p:cNvSpPr/>
          <p:nvPr/>
        </p:nvSpPr>
        <p:spPr>
          <a:xfrm>
            <a:off x="3092734" y="2617582"/>
            <a:ext cx="557488" cy="411480"/>
          </a:xfrm>
          <a:custGeom>
            <a:avLst/>
            <a:gdLst/>
            <a:ahLst/>
            <a:cxnLst/>
            <a:rect l="l" t="t" r="r" b="b"/>
            <a:pathLst>
              <a:path w="533400" h="393700" extrusionOk="0">
                <a:moveTo>
                  <a:pt x="111157" y="153168"/>
                </a:moveTo>
                <a:cubicBezTo>
                  <a:pt x="111157" y="165282"/>
                  <a:pt x="101177" y="175103"/>
                  <a:pt x="88868" y="175103"/>
                </a:cubicBezTo>
                <a:cubicBezTo>
                  <a:pt x="76558" y="175103"/>
                  <a:pt x="66580" y="165282"/>
                  <a:pt x="66580" y="153168"/>
                </a:cubicBezTo>
                <a:cubicBezTo>
                  <a:pt x="66580" y="141053"/>
                  <a:pt x="76559" y="131233"/>
                  <a:pt x="88868" y="131233"/>
                </a:cubicBezTo>
                <a:cubicBezTo>
                  <a:pt x="88900" y="131233"/>
                  <a:pt x="88932" y="131233"/>
                  <a:pt x="88964" y="131233"/>
                </a:cubicBezTo>
                <a:cubicBezTo>
                  <a:pt x="101220" y="131233"/>
                  <a:pt x="111157" y="141012"/>
                  <a:pt x="111157" y="153074"/>
                </a:cubicBezTo>
                <a:cubicBezTo>
                  <a:pt x="111157" y="153105"/>
                  <a:pt x="111157" y="153137"/>
                  <a:pt x="111157" y="153168"/>
                </a:cubicBezTo>
                <a:close/>
                <a:moveTo>
                  <a:pt x="433578" y="218785"/>
                </a:moveTo>
                <a:cubicBezTo>
                  <a:pt x="433578" y="279201"/>
                  <a:pt x="383812" y="328177"/>
                  <a:pt x="322421" y="328177"/>
                </a:cubicBezTo>
                <a:cubicBezTo>
                  <a:pt x="261031" y="328177"/>
                  <a:pt x="211265" y="279201"/>
                  <a:pt x="211265" y="218785"/>
                </a:cubicBezTo>
                <a:cubicBezTo>
                  <a:pt x="211265" y="158369"/>
                  <a:pt x="261031" y="109392"/>
                  <a:pt x="322421" y="109392"/>
                </a:cubicBezTo>
                <a:cubicBezTo>
                  <a:pt x="383790" y="109444"/>
                  <a:pt x="433526" y="158390"/>
                  <a:pt x="433578" y="218785"/>
                </a:cubicBezTo>
                <a:close/>
                <a:moveTo>
                  <a:pt x="400241" y="218785"/>
                </a:moveTo>
                <a:cubicBezTo>
                  <a:pt x="400241" y="176488"/>
                  <a:pt x="365400" y="142201"/>
                  <a:pt x="322421" y="142201"/>
                </a:cubicBezTo>
                <a:cubicBezTo>
                  <a:pt x="279443" y="142201"/>
                  <a:pt x="244602" y="176488"/>
                  <a:pt x="244602" y="218785"/>
                </a:cubicBezTo>
                <a:cubicBezTo>
                  <a:pt x="244602" y="261081"/>
                  <a:pt x="279443" y="295369"/>
                  <a:pt x="322421" y="295369"/>
                </a:cubicBezTo>
                <a:cubicBezTo>
                  <a:pt x="365282" y="295163"/>
                  <a:pt x="399946" y="260965"/>
                  <a:pt x="400050" y="218785"/>
                </a:cubicBezTo>
                <a:close/>
                <a:moveTo>
                  <a:pt x="533400" y="114267"/>
                </a:moveTo>
                <a:lnTo>
                  <a:pt x="533400" y="341582"/>
                </a:lnTo>
                <a:cubicBezTo>
                  <a:pt x="533400" y="374952"/>
                  <a:pt x="512921" y="393700"/>
                  <a:pt x="476822" y="393700"/>
                </a:cubicBezTo>
                <a:lnTo>
                  <a:pt x="57150" y="393700"/>
                </a:lnTo>
                <a:cubicBezTo>
                  <a:pt x="20955" y="393700"/>
                  <a:pt x="0" y="374952"/>
                  <a:pt x="0" y="341394"/>
                </a:cubicBezTo>
                <a:lnTo>
                  <a:pt x="0" y="114267"/>
                </a:lnTo>
                <a:cubicBezTo>
                  <a:pt x="0" y="93738"/>
                  <a:pt x="8192" y="70210"/>
                  <a:pt x="44768" y="66273"/>
                </a:cubicBezTo>
                <a:lnTo>
                  <a:pt x="44768" y="54368"/>
                </a:lnTo>
                <a:cubicBezTo>
                  <a:pt x="45219" y="36591"/>
                  <a:pt x="59755" y="22285"/>
                  <a:pt x="77819" y="21841"/>
                </a:cubicBezTo>
                <a:lnTo>
                  <a:pt x="98774" y="21841"/>
                </a:lnTo>
                <a:cubicBezTo>
                  <a:pt x="117353" y="22023"/>
                  <a:pt x="132541" y="36476"/>
                  <a:pt x="133350" y="54743"/>
                </a:cubicBezTo>
                <a:lnTo>
                  <a:pt x="133350" y="65617"/>
                </a:lnTo>
                <a:lnTo>
                  <a:pt x="194405" y="65617"/>
                </a:lnTo>
                <a:lnTo>
                  <a:pt x="224504" y="26247"/>
                </a:lnTo>
                <a:cubicBezTo>
                  <a:pt x="233144" y="11029"/>
                  <a:pt x="249025" y="1151"/>
                  <a:pt x="266700" y="0"/>
                </a:cubicBezTo>
                <a:lnTo>
                  <a:pt x="377952" y="0"/>
                </a:lnTo>
                <a:cubicBezTo>
                  <a:pt x="395859" y="1214"/>
                  <a:pt x="411905" y="11317"/>
                  <a:pt x="420529" y="26809"/>
                </a:cubicBezTo>
                <a:lnTo>
                  <a:pt x="421291" y="27934"/>
                </a:lnTo>
                <a:lnTo>
                  <a:pt x="440341" y="65429"/>
                </a:lnTo>
                <a:lnTo>
                  <a:pt x="476726" y="65429"/>
                </a:lnTo>
                <a:cubicBezTo>
                  <a:pt x="523875" y="65617"/>
                  <a:pt x="533400" y="92051"/>
                  <a:pt x="533400" y="114267"/>
                </a:cubicBezTo>
                <a:close/>
                <a:moveTo>
                  <a:pt x="133350" y="153168"/>
                </a:moveTo>
                <a:cubicBezTo>
                  <a:pt x="133402" y="128991"/>
                  <a:pt x="113530" y="109350"/>
                  <a:pt x="88964" y="109299"/>
                </a:cubicBezTo>
                <a:cubicBezTo>
                  <a:pt x="64397" y="109247"/>
                  <a:pt x="44439" y="128805"/>
                  <a:pt x="44387" y="152981"/>
                </a:cubicBezTo>
                <a:cubicBezTo>
                  <a:pt x="44334" y="177158"/>
                  <a:pt x="64207" y="196798"/>
                  <a:pt x="88773" y="196850"/>
                </a:cubicBezTo>
                <a:cubicBezTo>
                  <a:pt x="88837" y="196850"/>
                  <a:pt x="88900" y="196850"/>
                  <a:pt x="88964" y="196850"/>
                </a:cubicBezTo>
                <a:cubicBezTo>
                  <a:pt x="113434" y="196747"/>
                  <a:pt x="133245" y="177250"/>
                  <a:pt x="133350" y="153168"/>
                </a:cubicBezTo>
                <a:close/>
                <a:moveTo>
                  <a:pt x="455676" y="218785"/>
                </a:moveTo>
                <a:cubicBezTo>
                  <a:pt x="455676" y="146306"/>
                  <a:pt x="395973" y="87551"/>
                  <a:pt x="322326" y="87551"/>
                </a:cubicBezTo>
                <a:cubicBezTo>
                  <a:pt x="248679" y="87551"/>
                  <a:pt x="188976" y="146306"/>
                  <a:pt x="188976" y="218785"/>
                </a:cubicBezTo>
                <a:cubicBezTo>
                  <a:pt x="188976" y="291263"/>
                  <a:pt x="248679" y="350018"/>
                  <a:pt x="322326" y="350018"/>
                </a:cubicBezTo>
                <a:cubicBezTo>
                  <a:pt x="395973" y="350070"/>
                  <a:pt x="455719" y="291357"/>
                  <a:pt x="455771" y="218878"/>
                </a:cubicBezTo>
                <a:cubicBezTo>
                  <a:pt x="455771" y="218848"/>
                  <a:pt x="455771" y="218816"/>
                  <a:pt x="455771" y="21878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44" name="Google Shape;2244;p139"/>
          <p:cNvSpPr txBox="1"/>
          <p:nvPr/>
        </p:nvSpPr>
        <p:spPr>
          <a:xfrm>
            <a:off x="2959998"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Camera</a:t>
            </a:r>
            <a:endParaRPr sz="1100"/>
          </a:p>
        </p:txBody>
      </p:sp>
      <p:sp>
        <p:nvSpPr>
          <p:cNvPr id="2245" name="Google Shape;2245;p139"/>
          <p:cNvSpPr txBox="1"/>
          <p:nvPr/>
        </p:nvSpPr>
        <p:spPr>
          <a:xfrm>
            <a:off x="445151"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Phone</a:t>
            </a:r>
            <a:endParaRPr sz="1100"/>
          </a:p>
        </p:txBody>
      </p:sp>
      <p:sp>
        <p:nvSpPr>
          <p:cNvPr id="2246" name="Google Shape;2246;p139"/>
          <p:cNvSpPr txBox="1"/>
          <p:nvPr/>
        </p:nvSpPr>
        <p:spPr>
          <a:xfrm>
            <a:off x="2959998"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TV</a:t>
            </a:r>
            <a:endParaRPr sz="1100"/>
          </a:p>
        </p:txBody>
      </p:sp>
      <p:sp>
        <p:nvSpPr>
          <p:cNvPr id="2247" name="Google Shape;2247;p139"/>
          <p:cNvSpPr txBox="1"/>
          <p:nvPr/>
        </p:nvSpPr>
        <p:spPr>
          <a:xfrm>
            <a:off x="1664474"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Refrigerator</a:t>
            </a:r>
            <a:endParaRPr sz="1100"/>
          </a:p>
        </p:txBody>
      </p:sp>
      <p:sp>
        <p:nvSpPr>
          <p:cNvPr id="2248" name="Google Shape;2248;p139"/>
          <p:cNvSpPr txBox="1"/>
          <p:nvPr/>
        </p:nvSpPr>
        <p:spPr>
          <a:xfrm>
            <a:off x="1664474"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Tablet</a:t>
            </a:r>
            <a:endParaRPr sz="700" b="0" i="0" u="none" strike="noStrike" cap="none">
              <a:solidFill>
                <a:srgbClr val="7F7F7F"/>
              </a:solidFill>
              <a:latin typeface="Arial"/>
              <a:ea typeface="Arial"/>
              <a:cs typeface="Arial"/>
              <a:sym typeface="Arial"/>
            </a:endParaRPr>
          </a:p>
        </p:txBody>
      </p:sp>
      <p:sp>
        <p:nvSpPr>
          <p:cNvPr id="2249" name="Google Shape;2249;p139"/>
          <p:cNvSpPr txBox="1"/>
          <p:nvPr/>
        </p:nvSpPr>
        <p:spPr>
          <a:xfrm>
            <a:off x="4165690"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Computer</a:t>
            </a:r>
            <a:endParaRPr sz="1100"/>
          </a:p>
        </p:txBody>
      </p:sp>
      <p:sp>
        <p:nvSpPr>
          <p:cNvPr id="2250" name="Google Shape;2250;p139"/>
          <p:cNvSpPr txBox="1"/>
          <p:nvPr/>
        </p:nvSpPr>
        <p:spPr>
          <a:xfrm>
            <a:off x="4165690"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Game Console</a:t>
            </a:r>
            <a:endParaRPr sz="1100"/>
          </a:p>
        </p:txBody>
      </p:sp>
      <p:sp>
        <p:nvSpPr>
          <p:cNvPr id="2251" name="Google Shape;2251;p139"/>
          <p:cNvSpPr/>
          <p:nvPr/>
        </p:nvSpPr>
        <p:spPr>
          <a:xfrm>
            <a:off x="737277" y="1396667"/>
            <a:ext cx="238708" cy="480060"/>
          </a:xfrm>
          <a:custGeom>
            <a:avLst/>
            <a:gdLst/>
            <a:ahLst/>
            <a:cxnLst/>
            <a:rect l="l" t="t" r="r" b="b"/>
            <a:pathLst>
              <a:path w="301383" h="582598" extrusionOk="0">
                <a:moveTo>
                  <a:pt x="301383" y="31095"/>
                </a:moveTo>
                <a:cubicBezTo>
                  <a:pt x="301383" y="13921"/>
                  <a:pt x="287736" y="0"/>
                  <a:pt x="270903" y="0"/>
                </a:cubicBezTo>
                <a:lnTo>
                  <a:pt x="30481" y="0"/>
                </a:lnTo>
                <a:cubicBezTo>
                  <a:pt x="13596" y="52"/>
                  <a:pt x="-51" y="14057"/>
                  <a:pt x="0" y="31282"/>
                </a:cubicBezTo>
                <a:cubicBezTo>
                  <a:pt x="0" y="31314"/>
                  <a:pt x="0" y="31346"/>
                  <a:pt x="1" y="31377"/>
                </a:cubicBezTo>
                <a:lnTo>
                  <a:pt x="1" y="470187"/>
                </a:lnTo>
                <a:lnTo>
                  <a:pt x="1" y="470187"/>
                </a:lnTo>
                <a:lnTo>
                  <a:pt x="1" y="551504"/>
                </a:lnTo>
                <a:cubicBezTo>
                  <a:pt x="102" y="568671"/>
                  <a:pt x="13745" y="582546"/>
                  <a:pt x="30573" y="582598"/>
                </a:cubicBezTo>
                <a:lnTo>
                  <a:pt x="270718" y="582598"/>
                </a:lnTo>
                <a:cubicBezTo>
                  <a:pt x="287567" y="582546"/>
                  <a:pt x="301198" y="568598"/>
                  <a:pt x="301198" y="551409"/>
                </a:cubicBezTo>
                <a:close/>
                <a:moveTo>
                  <a:pt x="108251" y="27137"/>
                </a:moveTo>
                <a:lnTo>
                  <a:pt x="193133" y="27137"/>
                </a:lnTo>
                <a:cubicBezTo>
                  <a:pt x="195224" y="27137"/>
                  <a:pt x="196920" y="28867"/>
                  <a:pt x="196920" y="31000"/>
                </a:cubicBezTo>
                <a:cubicBezTo>
                  <a:pt x="196920" y="33134"/>
                  <a:pt x="195224" y="34864"/>
                  <a:pt x="193133" y="34864"/>
                </a:cubicBezTo>
                <a:lnTo>
                  <a:pt x="108343" y="34864"/>
                </a:lnTo>
                <a:cubicBezTo>
                  <a:pt x="106252" y="34864"/>
                  <a:pt x="104556" y="33134"/>
                  <a:pt x="104556" y="31000"/>
                </a:cubicBezTo>
                <a:cubicBezTo>
                  <a:pt x="104555" y="28903"/>
                  <a:pt x="106196" y="27188"/>
                  <a:pt x="108251" y="27137"/>
                </a:cubicBezTo>
                <a:close/>
                <a:moveTo>
                  <a:pt x="151200" y="565355"/>
                </a:moveTo>
                <a:cubicBezTo>
                  <a:pt x="138346" y="565459"/>
                  <a:pt x="127842" y="554913"/>
                  <a:pt x="127740" y="541799"/>
                </a:cubicBezTo>
                <a:cubicBezTo>
                  <a:pt x="127638" y="528686"/>
                  <a:pt x="137976" y="517971"/>
                  <a:pt x="150830" y="517867"/>
                </a:cubicBezTo>
                <a:cubicBezTo>
                  <a:pt x="163685" y="517762"/>
                  <a:pt x="174188" y="528309"/>
                  <a:pt x="174290" y="541422"/>
                </a:cubicBezTo>
                <a:cubicBezTo>
                  <a:pt x="174291" y="541485"/>
                  <a:pt x="174291" y="541548"/>
                  <a:pt x="174291" y="541610"/>
                </a:cubicBezTo>
                <a:cubicBezTo>
                  <a:pt x="174291" y="554651"/>
                  <a:pt x="163982" y="565251"/>
                  <a:pt x="151200" y="565355"/>
                </a:cubicBezTo>
                <a:close/>
                <a:moveTo>
                  <a:pt x="26417" y="504391"/>
                </a:moveTo>
                <a:lnTo>
                  <a:pt x="26417" y="470375"/>
                </a:lnTo>
                <a:lnTo>
                  <a:pt x="26417" y="100350"/>
                </a:lnTo>
                <a:lnTo>
                  <a:pt x="26417" y="54839"/>
                </a:lnTo>
                <a:lnTo>
                  <a:pt x="275798" y="54839"/>
                </a:lnTo>
                <a:lnTo>
                  <a:pt x="275798" y="504297"/>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2" name="Google Shape;2252;p139"/>
          <p:cNvSpPr/>
          <p:nvPr/>
        </p:nvSpPr>
        <p:spPr>
          <a:xfrm>
            <a:off x="4197658" y="1396667"/>
            <a:ext cx="759022" cy="480060"/>
          </a:xfrm>
          <a:custGeom>
            <a:avLst/>
            <a:gdLst/>
            <a:ahLst/>
            <a:cxnLst/>
            <a:rect l="l" t="t" r="r" b="b"/>
            <a:pathLst>
              <a:path w="607067" h="383952" extrusionOk="0">
                <a:moveTo>
                  <a:pt x="521911" y="326136"/>
                </a:moveTo>
                <a:lnTo>
                  <a:pt x="521911" y="23622"/>
                </a:lnTo>
                <a:cubicBezTo>
                  <a:pt x="521860" y="10598"/>
                  <a:pt x="511477" y="52"/>
                  <a:pt x="498653" y="0"/>
                </a:cubicBezTo>
                <a:lnTo>
                  <a:pt x="108321" y="0"/>
                </a:lnTo>
                <a:cubicBezTo>
                  <a:pt x="95476" y="0"/>
                  <a:pt x="85063" y="10576"/>
                  <a:pt x="85063" y="23622"/>
                </a:cubicBezTo>
                <a:lnTo>
                  <a:pt x="85063" y="285750"/>
                </a:lnTo>
                <a:lnTo>
                  <a:pt x="85063" y="285750"/>
                </a:lnTo>
                <a:lnTo>
                  <a:pt x="85063" y="326517"/>
                </a:lnTo>
                <a:lnTo>
                  <a:pt x="0" y="326517"/>
                </a:lnTo>
                <a:lnTo>
                  <a:pt x="0" y="358997"/>
                </a:lnTo>
                <a:cubicBezTo>
                  <a:pt x="51" y="372758"/>
                  <a:pt x="11022" y="383900"/>
                  <a:pt x="24572" y="383953"/>
                </a:cubicBezTo>
                <a:lnTo>
                  <a:pt x="582684" y="383953"/>
                </a:lnTo>
                <a:cubicBezTo>
                  <a:pt x="596150" y="383953"/>
                  <a:pt x="607068" y="372866"/>
                  <a:pt x="607068" y="359188"/>
                </a:cubicBezTo>
                <a:cubicBezTo>
                  <a:pt x="607068" y="359156"/>
                  <a:pt x="607068" y="359124"/>
                  <a:pt x="607068" y="359093"/>
                </a:cubicBezTo>
                <a:lnTo>
                  <a:pt x="607068" y="326136"/>
                </a:lnTo>
                <a:close/>
                <a:moveTo>
                  <a:pt x="476332" y="292703"/>
                </a:moveTo>
                <a:lnTo>
                  <a:pt x="130736" y="292703"/>
                </a:lnTo>
                <a:lnTo>
                  <a:pt x="130736" y="49625"/>
                </a:lnTo>
                <a:lnTo>
                  <a:pt x="476332" y="4962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3" name="Google Shape;2253;p139"/>
          <p:cNvSpPr/>
          <p:nvPr/>
        </p:nvSpPr>
        <p:spPr>
          <a:xfrm>
            <a:off x="1896866" y="1396667"/>
            <a:ext cx="358177" cy="480060"/>
          </a:xfrm>
          <a:custGeom>
            <a:avLst/>
            <a:gdLst/>
            <a:ahLst/>
            <a:cxnLst/>
            <a:rect l="l" t="t" r="r" b="b"/>
            <a:pathLst>
              <a:path w="319367" h="428045" extrusionOk="0">
                <a:moveTo>
                  <a:pt x="275011" y="0"/>
                </a:moveTo>
                <a:lnTo>
                  <a:pt x="44357" y="0"/>
                </a:lnTo>
                <a:cubicBezTo>
                  <a:pt x="19859" y="0"/>
                  <a:pt x="0" y="19963"/>
                  <a:pt x="0" y="44588"/>
                </a:cubicBezTo>
                <a:lnTo>
                  <a:pt x="0" y="383457"/>
                </a:lnTo>
                <a:cubicBezTo>
                  <a:pt x="0" y="408083"/>
                  <a:pt x="19859" y="428045"/>
                  <a:pt x="44357" y="428045"/>
                </a:cubicBezTo>
                <a:lnTo>
                  <a:pt x="275011" y="428045"/>
                </a:lnTo>
                <a:cubicBezTo>
                  <a:pt x="299509" y="428045"/>
                  <a:pt x="319368" y="408083"/>
                  <a:pt x="319368" y="383457"/>
                </a:cubicBezTo>
                <a:lnTo>
                  <a:pt x="319368" y="44588"/>
                </a:lnTo>
                <a:cubicBezTo>
                  <a:pt x="319368" y="19963"/>
                  <a:pt x="299509" y="0"/>
                  <a:pt x="275011" y="0"/>
                </a:cubicBezTo>
                <a:close/>
                <a:moveTo>
                  <a:pt x="159684" y="26753"/>
                </a:moveTo>
                <a:cubicBezTo>
                  <a:pt x="164576" y="27012"/>
                  <a:pt x="168334" y="31209"/>
                  <a:pt x="168076" y="36127"/>
                </a:cubicBezTo>
                <a:cubicBezTo>
                  <a:pt x="167818" y="41046"/>
                  <a:pt x="163642" y="44823"/>
                  <a:pt x="158750" y="44563"/>
                </a:cubicBezTo>
                <a:cubicBezTo>
                  <a:pt x="154044" y="44314"/>
                  <a:pt x="150352" y="40408"/>
                  <a:pt x="150346" y="35670"/>
                </a:cubicBezTo>
                <a:cubicBezTo>
                  <a:pt x="150595" y="30670"/>
                  <a:pt x="154704" y="26747"/>
                  <a:pt x="159684" y="26753"/>
                </a:cubicBezTo>
                <a:close/>
                <a:moveTo>
                  <a:pt x="159684" y="401292"/>
                </a:moveTo>
                <a:cubicBezTo>
                  <a:pt x="149885" y="401292"/>
                  <a:pt x="141941" y="393307"/>
                  <a:pt x="141941" y="383457"/>
                </a:cubicBezTo>
                <a:cubicBezTo>
                  <a:pt x="141941" y="373607"/>
                  <a:pt x="149885" y="365622"/>
                  <a:pt x="159684" y="365622"/>
                </a:cubicBezTo>
                <a:cubicBezTo>
                  <a:pt x="169482" y="365622"/>
                  <a:pt x="177426" y="373607"/>
                  <a:pt x="177426" y="383457"/>
                </a:cubicBezTo>
                <a:cubicBezTo>
                  <a:pt x="177426" y="393307"/>
                  <a:pt x="169482" y="401292"/>
                  <a:pt x="159684" y="401292"/>
                </a:cubicBezTo>
                <a:close/>
                <a:moveTo>
                  <a:pt x="283882" y="347787"/>
                </a:moveTo>
                <a:cubicBezTo>
                  <a:pt x="284192" y="352650"/>
                  <a:pt x="280522" y="356845"/>
                  <a:pt x="275683" y="357157"/>
                </a:cubicBezTo>
                <a:cubicBezTo>
                  <a:pt x="275459" y="357171"/>
                  <a:pt x="275235" y="357177"/>
                  <a:pt x="275011" y="357174"/>
                </a:cubicBezTo>
                <a:lnTo>
                  <a:pt x="44357" y="357174"/>
                </a:lnTo>
                <a:cubicBezTo>
                  <a:pt x="39199" y="357174"/>
                  <a:pt x="35018" y="352971"/>
                  <a:pt x="35018" y="347787"/>
                </a:cubicBezTo>
                <a:lnTo>
                  <a:pt x="35018" y="62423"/>
                </a:lnTo>
                <a:cubicBezTo>
                  <a:pt x="35018" y="57239"/>
                  <a:pt x="39199" y="53036"/>
                  <a:pt x="44357" y="53036"/>
                </a:cubicBezTo>
                <a:lnTo>
                  <a:pt x="275011" y="53036"/>
                </a:lnTo>
                <a:cubicBezTo>
                  <a:pt x="279986" y="53287"/>
                  <a:pt x="283889" y="57417"/>
                  <a:pt x="283882" y="6242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4" name="Google Shape;2254;p139"/>
          <p:cNvSpPr/>
          <p:nvPr/>
        </p:nvSpPr>
        <p:spPr>
          <a:xfrm>
            <a:off x="3054170" y="1396667"/>
            <a:ext cx="634617" cy="480060"/>
          </a:xfrm>
          <a:custGeom>
            <a:avLst/>
            <a:gdLst/>
            <a:ahLst/>
            <a:cxnLst/>
            <a:rect l="l" t="t" r="r" b="b"/>
            <a:pathLst>
              <a:path w="517037" h="391116" extrusionOk="0">
                <a:moveTo>
                  <a:pt x="0" y="10499"/>
                </a:moveTo>
                <a:cubicBezTo>
                  <a:pt x="3234" y="3525"/>
                  <a:pt x="10575" y="-655"/>
                  <a:pt x="18290" y="84"/>
                </a:cubicBezTo>
                <a:cubicBezTo>
                  <a:pt x="178253" y="84"/>
                  <a:pt x="338185" y="84"/>
                  <a:pt x="498084" y="84"/>
                </a:cubicBezTo>
                <a:cubicBezTo>
                  <a:pt x="511541" y="84"/>
                  <a:pt x="517037" y="5433"/>
                  <a:pt x="517037" y="18850"/>
                </a:cubicBezTo>
                <a:lnTo>
                  <a:pt x="517037" y="312161"/>
                </a:lnTo>
                <a:cubicBezTo>
                  <a:pt x="517037" y="325203"/>
                  <a:pt x="511541" y="330926"/>
                  <a:pt x="498084" y="330926"/>
                </a:cubicBezTo>
                <a:cubicBezTo>
                  <a:pt x="484628" y="330926"/>
                  <a:pt x="469655" y="330926"/>
                  <a:pt x="455156" y="330926"/>
                </a:cubicBezTo>
                <a:cubicBezTo>
                  <a:pt x="451176" y="330926"/>
                  <a:pt x="450607" y="331865"/>
                  <a:pt x="452408" y="335430"/>
                </a:cubicBezTo>
                <a:cubicBezTo>
                  <a:pt x="458188" y="346502"/>
                  <a:pt x="463874" y="357668"/>
                  <a:pt x="469276" y="368927"/>
                </a:cubicBezTo>
                <a:cubicBezTo>
                  <a:pt x="472506" y="375591"/>
                  <a:pt x="470426" y="383590"/>
                  <a:pt x="464348" y="387881"/>
                </a:cubicBezTo>
                <a:cubicBezTo>
                  <a:pt x="458273" y="391980"/>
                  <a:pt x="450147" y="391397"/>
                  <a:pt x="444732" y="386473"/>
                </a:cubicBezTo>
                <a:cubicBezTo>
                  <a:pt x="442980" y="384671"/>
                  <a:pt x="441568" y="382574"/>
                  <a:pt x="440562" y="380281"/>
                </a:cubicBezTo>
                <a:cubicBezTo>
                  <a:pt x="433076" y="365362"/>
                  <a:pt x="425400" y="350537"/>
                  <a:pt x="418103" y="335524"/>
                </a:cubicBezTo>
                <a:cubicBezTo>
                  <a:pt x="416905" y="332209"/>
                  <a:pt x="413587" y="330122"/>
                  <a:pt x="410048" y="330457"/>
                </a:cubicBezTo>
                <a:lnTo>
                  <a:pt x="106800" y="330457"/>
                </a:lnTo>
                <a:cubicBezTo>
                  <a:pt x="103260" y="330146"/>
                  <a:pt x="99967" y="332280"/>
                  <a:pt x="98840" y="335618"/>
                </a:cubicBezTo>
                <a:cubicBezTo>
                  <a:pt x="91195" y="351131"/>
                  <a:pt x="83362" y="366769"/>
                  <a:pt x="75338" y="382533"/>
                </a:cubicBezTo>
                <a:cubicBezTo>
                  <a:pt x="72364" y="388810"/>
                  <a:pt x="65414" y="392231"/>
                  <a:pt x="58565" y="390790"/>
                </a:cubicBezTo>
                <a:cubicBezTo>
                  <a:pt x="52047" y="389629"/>
                  <a:pt x="46987" y="384507"/>
                  <a:pt x="45961" y="378029"/>
                </a:cubicBezTo>
                <a:cubicBezTo>
                  <a:pt x="45137" y="374317"/>
                  <a:pt x="45640" y="370437"/>
                  <a:pt x="47382" y="367051"/>
                </a:cubicBezTo>
                <a:cubicBezTo>
                  <a:pt x="53068" y="356636"/>
                  <a:pt x="58375" y="345564"/>
                  <a:pt x="63966" y="334867"/>
                </a:cubicBezTo>
                <a:cubicBezTo>
                  <a:pt x="65862" y="331396"/>
                  <a:pt x="65198" y="330457"/>
                  <a:pt x="61218" y="330457"/>
                </a:cubicBezTo>
                <a:cubicBezTo>
                  <a:pt x="46909" y="330457"/>
                  <a:pt x="32789" y="330457"/>
                  <a:pt x="18384" y="330457"/>
                </a:cubicBezTo>
                <a:cubicBezTo>
                  <a:pt x="10658" y="331391"/>
                  <a:pt x="3214" y="327249"/>
                  <a:pt x="0" y="320230"/>
                </a:cubicBezTo>
                <a:close/>
                <a:moveTo>
                  <a:pt x="258329" y="300338"/>
                </a:moveTo>
                <a:lnTo>
                  <a:pt x="479226" y="300338"/>
                </a:lnTo>
                <a:cubicBezTo>
                  <a:pt x="485954" y="300338"/>
                  <a:pt x="485954" y="300338"/>
                  <a:pt x="485954" y="293864"/>
                </a:cubicBezTo>
                <a:lnTo>
                  <a:pt x="485954" y="37616"/>
                </a:lnTo>
                <a:cubicBezTo>
                  <a:pt x="485954" y="30860"/>
                  <a:pt x="485954" y="30860"/>
                  <a:pt x="479037" y="30860"/>
                </a:cubicBezTo>
                <a:lnTo>
                  <a:pt x="37906" y="30860"/>
                </a:lnTo>
                <a:cubicBezTo>
                  <a:pt x="30893" y="30860"/>
                  <a:pt x="30893" y="30860"/>
                  <a:pt x="30893" y="37616"/>
                </a:cubicBezTo>
                <a:lnTo>
                  <a:pt x="30893" y="292832"/>
                </a:lnTo>
                <a:cubicBezTo>
                  <a:pt x="30893" y="299869"/>
                  <a:pt x="30893" y="299869"/>
                  <a:pt x="38095" y="299869"/>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5" name="Google Shape;2255;p139"/>
          <p:cNvSpPr/>
          <p:nvPr/>
        </p:nvSpPr>
        <p:spPr>
          <a:xfrm>
            <a:off x="4337140" y="2526352"/>
            <a:ext cx="480060" cy="480060"/>
          </a:xfrm>
          <a:custGeom>
            <a:avLst/>
            <a:gdLst/>
            <a:ahLst/>
            <a:cxnLst/>
            <a:rect l="l" t="t" r="r" b="b"/>
            <a:pathLst>
              <a:path w="554727" h="554727" extrusionOk="0">
                <a:moveTo>
                  <a:pt x="450734" y="161768"/>
                </a:moveTo>
                <a:lnTo>
                  <a:pt x="323630" y="161768"/>
                </a:lnTo>
                <a:lnTo>
                  <a:pt x="323630" y="127103"/>
                </a:lnTo>
                <a:cubicBezTo>
                  <a:pt x="323578" y="120706"/>
                  <a:pt x="318378" y="115548"/>
                  <a:pt x="311981" y="115548"/>
                </a:cubicBezTo>
                <a:lnTo>
                  <a:pt x="288871" y="115548"/>
                </a:lnTo>
                <a:lnTo>
                  <a:pt x="288871" y="69329"/>
                </a:lnTo>
                <a:cubicBezTo>
                  <a:pt x="288871" y="31040"/>
                  <a:pt x="257831" y="0"/>
                  <a:pt x="219542" y="0"/>
                </a:cubicBezTo>
                <a:lnTo>
                  <a:pt x="115359" y="0"/>
                </a:lnTo>
                <a:cubicBezTo>
                  <a:pt x="108977" y="0"/>
                  <a:pt x="103804" y="5173"/>
                  <a:pt x="103804" y="11555"/>
                </a:cubicBezTo>
                <a:cubicBezTo>
                  <a:pt x="103804" y="17936"/>
                  <a:pt x="108977" y="23110"/>
                  <a:pt x="115359" y="23110"/>
                </a:cubicBezTo>
                <a:lnTo>
                  <a:pt x="219542" y="23110"/>
                </a:lnTo>
                <a:cubicBezTo>
                  <a:pt x="245047" y="23162"/>
                  <a:pt x="265709" y="43824"/>
                  <a:pt x="265762" y="69329"/>
                </a:cubicBezTo>
                <a:lnTo>
                  <a:pt x="265762" y="115548"/>
                </a:lnTo>
                <a:lnTo>
                  <a:pt x="242652" y="115548"/>
                </a:lnTo>
                <a:cubicBezTo>
                  <a:pt x="236270" y="115548"/>
                  <a:pt x="231097" y="120722"/>
                  <a:pt x="231097" y="127103"/>
                </a:cubicBezTo>
                <a:lnTo>
                  <a:pt x="231097" y="161768"/>
                </a:lnTo>
                <a:lnTo>
                  <a:pt x="104183" y="161768"/>
                </a:lnTo>
                <a:cubicBezTo>
                  <a:pt x="46644" y="161768"/>
                  <a:pt x="0" y="208413"/>
                  <a:pt x="0" y="265951"/>
                </a:cubicBezTo>
                <a:lnTo>
                  <a:pt x="0" y="496953"/>
                </a:lnTo>
                <a:cubicBezTo>
                  <a:pt x="52" y="528840"/>
                  <a:pt x="25888" y="554675"/>
                  <a:pt x="57774" y="554727"/>
                </a:cubicBezTo>
                <a:cubicBezTo>
                  <a:pt x="88082" y="554727"/>
                  <a:pt x="91208" y="549139"/>
                  <a:pt x="120758" y="495817"/>
                </a:cubicBezTo>
                <a:cubicBezTo>
                  <a:pt x="133260" y="473559"/>
                  <a:pt x="151539" y="440031"/>
                  <a:pt x="179953" y="392960"/>
                </a:cubicBezTo>
                <a:lnTo>
                  <a:pt x="374775" y="392960"/>
                </a:lnTo>
                <a:cubicBezTo>
                  <a:pt x="403188" y="440315"/>
                  <a:pt x="421468" y="473749"/>
                  <a:pt x="433780" y="496195"/>
                </a:cubicBezTo>
                <a:cubicBezTo>
                  <a:pt x="461626" y="546961"/>
                  <a:pt x="465888" y="554727"/>
                  <a:pt x="496953" y="554727"/>
                </a:cubicBezTo>
                <a:cubicBezTo>
                  <a:pt x="528840" y="554675"/>
                  <a:pt x="554675" y="528840"/>
                  <a:pt x="554727" y="496953"/>
                </a:cubicBezTo>
                <a:lnTo>
                  <a:pt x="554727" y="265762"/>
                </a:lnTo>
                <a:cubicBezTo>
                  <a:pt x="554623" y="208371"/>
                  <a:pt x="508124" y="161872"/>
                  <a:pt x="450734" y="161768"/>
                </a:cubicBezTo>
                <a:close/>
                <a:moveTo>
                  <a:pt x="411239" y="226361"/>
                </a:moveTo>
                <a:cubicBezTo>
                  <a:pt x="420346" y="217545"/>
                  <a:pt x="434807" y="217545"/>
                  <a:pt x="443915" y="226361"/>
                </a:cubicBezTo>
                <a:cubicBezTo>
                  <a:pt x="452942" y="235385"/>
                  <a:pt x="452944" y="250017"/>
                  <a:pt x="443921" y="259044"/>
                </a:cubicBezTo>
                <a:cubicBezTo>
                  <a:pt x="434898" y="268070"/>
                  <a:pt x="420266" y="268073"/>
                  <a:pt x="411239" y="259050"/>
                </a:cubicBezTo>
                <a:cubicBezTo>
                  <a:pt x="402212" y="250027"/>
                  <a:pt x="402209" y="235394"/>
                  <a:pt x="411232" y="226368"/>
                </a:cubicBezTo>
                <a:cubicBezTo>
                  <a:pt x="411234" y="226366"/>
                  <a:pt x="411237" y="226363"/>
                  <a:pt x="411239" y="226361"/>
                </a:cubicBezTo>
                <a:close/>
                <a:moveTo>
                  <a:pt x="254207" y="138658"/>
                </a:moveTo>
                <a:lnTo>
                  <a:pt x="300426" y="138658"/>
                </a:lnTo>
                <a:lnTo>
                  <a:pt x="300426" y="161768"/>
                </a:lnTo>
                <a:lnTo>
                  <a:pt x="254207" y="161768"/>
                </a:lnTo>
                <a:close/>
                <a:moveTo>
                  <a:pt x="173323" y="300426"/>
                </a:moveTo>
                <a:lnTo>
                  <a:pt x="138658" y="300426"/>
                </a:lnTo>
                <a:lnTo>
                  <a:pt x="138658" y="335185"/>
                </a:lnTo>
                <a:cubicBezTo>
                  <a:pt x="138658" y="341567"/>
                  <a:pt x="133485" y="346740"/>
                  <a:pt x="127103" y="346740"/>
                </a:cubicBezTo>
                <a:cubicBezTo>
                  <a:pt x="120722" y="346740"/>
                  <a:pt x="115548" y="341567"/>
                  <a:pt x="115548" y="335185"/>
                </a:cubicBezTo>
                <a:lnTo>
                  <a:pt x="115548" y="300426"/>
                </a:lnTo>
                <a:lnTo>
                  <a:pt x="80884" y="300426"/>
                </a:lnTo>
                <a:cubicBezTo>
                  <a:pt x="74502" y="300426"/>
                  <a:pt x="69329" y="295253"/>
                  <a:pt x="69329" y="288871"/>
                </a:cubicBezTo>
                <a:cubicBezTo>
                  <a:pt x="69329" y="282490"/>
                  <a:pt x="74502" y="277316"/>
                  <a:pt x="80884" y="277316"/>
                </a:cubicBezTo>
                <a:lnTo>
                  <a:pt x="115548" y="277316"/>
                </a:lnTo>
                <a:lnTo>
                  <a:pt x="115548" y="242652"/>
                </a:lnTo>
                <a:cubicBezTo>
                  <a:pt x="115548" y="236270"/>
                  <a:pt x="120722" y="231097"/>
                  <a:pt x="127103" y="231097"/>
                </a:cubicBezTo>
                <a:cubicBezTo>
                  <a:pt x="133485" y="231097"/>
                  <a:pt x="138658" y="236270"/>
                  <a:pt x="138658" y="242652"/>
                </a:cubicBezTo>
                <a:lnTo>
                  <a:pt x="138658" y="277316"/>
                </a:lnTo>
                <a:lnTo>
                  <a:pt x="173323" y="277316"/>
                </a:lnTo>
                <a:cubicBezTo>
                  <a:pt x="179704" y="277316"/>
                  <a:pt x="184878" y="282490"/>
                  <a:pt x="184878" y="288871"/>
                </a:cubicBezTo>
                <a:cubicBezTo>
                  <a:pt x="184878" y="295253"/>
                  <a:pt x="179704" y="300426"/>
                  <a:pt x="173323" y="300426"/>
                </a:cubicBezTo>
                <a:close/>
                <a:moveTo>
                  <a:pt x="254207" y="346740"/>
                </a:moveTo>
                <a:lnTo>
                  <a:pt x="231097" y="346740"/>
                </a:lnTo>
                <a:cubicBezTo>
                  <a:pt x="224715" y="346740"/>
                  <a:pt x="219542" y="341567"/>
                  <a:pt x="219542" y="335185"/>
                </a:cubicBezTo>
                <a:cubicBezTo>
                  <a:pt x="219542" y="328804"/>
                  <a:pt x="224715" y="323630"/>
                  <a:pt x="231097" y="323630"/>
                </a:cubicBezTo>
                <a:lnTo>
                  <a:pt x="254207" y="323630"/>
                </a:lnTo>
                <a:cubicBezTo>
                  <a:pt x="260588" y="323630"/>
                  <a:pt x="265762" y="328804"/>
                  <a:pt x="265762" y="335185"/>
                </a:cubicBezTo>
                <a:cubicBezTo>
                  <a:pt x="265762" y="341567"/>
                  <a:pt x="260588" y="346740"/>
                  <a:pt x="254207" y="346740"/>
                </a:cubicBezTo>
                <a:close/>
                <a:moveTo>
                  <a:pt x="323630" y="346740"/>
                </a:moveTo>
                <a:lnTo>
                  <a:pt x="300426" y="346740"/>
                </a:lnTo>
                <a:cubicBezTo>
                  <a:pt x="294044" y="346740"/>
                  <a:pt x="288871" y="341567"/>
                  <a:pt x="288871" y="335185"/>
                </a:cubicBezTo>
                <a:cubicBezTo>
                  <a:pt x="288871" y="328804"/>
                  <a:pt x="294044" y="323630"/>
                  <a:pt x="300426" y="323630"/>
                </a:cubicBezTo>
                <a:lnTo>
                  <a:pt x="323630" y="323630"/>
                </a:lnTo>
                <a:cubicBezTo>
                  <a:pt x="330012" y="323630"/>
                  <a:pt x="335185" y="328804"/>
                  <a:pt x="335185" y="335185"/>
                </a:cubicBezTo>
                <a:cubicBezTo>
                  <a:pt x="335185" y="341567"/>
                  <a:pt x="330012" y="346740"/>
                  <a:pt x="323630" y="346740"/>
                </a:cubicBezTo>
                <a:close/>
                <a:moveTo>
                  <a:pt x="397790" y="305256"/>
                </a:moveTo>
                <a:cubicBezTo>
                  <a:pt x="388744" y="314225"/>
                  <a:pt x="374160" y="314225"/>
                  <a:pt x="365114" y="305256"/>
                </a:cubicBezTo>
                <a:cubicBezTo>
                  <a:pt x="356091" y="296304"/>
                  <a:pt x="356034" y="281732"/>
                  <a:pt x="364986" y="272709"/>
                </a:cubicBezTo>
                <a:cubicBezTo>
                  <a:pt x="365029" y="272666"/>
                  <a:pt x="365072" y="272623"/>
                  <a:pt x="365114" y="272581"/>
                </a:cubicBezTo>
                <a:cubicBezTo>
                  <a:pt x="374242" y="263812"/>
                  <a:pt x="388662" y="263812"/>
                  <a:pt x="397790" y="272581"/>
                </a:cubicBezTo>
                <a:cubicBezTo>
                  <a:pt x="406810" y="281605"/>
                  <a:pt x="406810" y="296232"/>
                  <a:pt x="397790" y="305256"/>
                </a:cubicBezTo>
                <a:close/>
                <a:moveTo>
                  <a:pt x="444009" y="351476"/>
                </a:moveTo>
                <a:cubicBezTo>
                  <a:pt x="434807" y="360320"/>
                  <a:pt x="420178" y="360029"/>
                  <a:pt x="411334" y="350826"/>
                </a:cubicBezTo>
                <a:cubicBezTo>
                  <a:pt x="402738" y="341881"/>
                  <a:pt x="402738" y="327745"/>
                  <a:pt x="411334" y="318800"/>
                </a:cubicBezTo>
                <a:cubicBezTo>
                  <a:pt x="420480" y="310081"/>
                  <a:pt x="434863" y="310081"/>
                  <a:pt x="444009" y="318800"/>
                </a:cubicBezTo>
                <a:cubicBezTo>
                  <a:pt x="453032" y="327752"/>
                  <a:pt x="453089" y="342325"/>
                  <a:pt x="444137" y="351348"/>
                </a:cubicBezTo>
                <a:cubicBezTo>
                  <a:pt x="444094" y="351391"/>
                  <a:pt x="444052" y="351433"/>
                  <a:pt x="444009" y="351476"/>
                </a:cubicBezTo>
                <a:close/>
                <a:moveTo>
                  <a:pt x="490229" y="305256"/>
                </a:moveTo>
                <a:cubicBezTo>
                  <a:pt x="481026" y="314101"/>
                  <a:pt x="466397" y="313810"/>
                  <a:pt x="457553" y="304607"/>
                </a:cubicBezTo>
                <a:cubicBezTo>
                  <a:pt x="448957" y="295662"/>
                  <a:pt x="448957" y="281525"/>
                  <a:pt x="457553" y="272581"/>
                </a:cubicBezTo>
                <a:cubicBezTo>
                  <a:pt x="466661" y="263764"/>
                  <a:pt x="481121" y="263764"/>
                  <a:pt x="490229" y="272581"/>
                </a:cubicBezTo>
                <a:cubicBezTo>
                  <a:pt x="499252" y="281533"/>
                  <a:pt x="499309" y="296105"/>
                  <a:pt x="490356" y="305128"/>
                </a:cubicBezTo>
                <a:cubicBezTo>
                  <a:pt x="490314" y="305171"/>
                  <a:pt x="490271" y="305214"/>
                  <a:pt x="490229" y="30525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6" name="Google Shape;2256;p139"/>
          <p:cNvSpPr/>
          <p:nvPr/>
        </p:nvSpPr>
        <p:spPr>
          <a:xfrm>
            <a:off x="1901361" y="2600946"/>
            <a:ext cx="349187" cy="480060"/>
          </a:xfrm>
          <a:custGeom>
            <a:avLst/>
            <a:gdLst/>
            <a:ahLst/>
            <a:cxnLst/>
            <a:rect l="l" t="t" r="r" b="b"/>
            <a:pathLst>
              <a:path w="302768" h="416242" extrusionOk="0">
                <a:moveTo>
                  <a:pt x="302768" y="138779"/>
                </a:moveTo>
                <a:lnTo>
                  <a:pt x="302768" y="43529"/>
                </a:lnTo>
                <a:cubicBezTo>
                  <a:pt x="302819" y="19541"/>
                  <a:pt x="284003" y="53"/>
                  <a:pt x="260743" y="0"/>
                </a:cubicBezTo>
                <a:cubicBezTo>
                  <a:pt x="260712" y="0"/>
                  <a:pt x="260681" y="0"/>
                  <a:pt x="260650" y="0"/>
                </a:cubicBezTo>
                <a:lnTo>
                  <a:pt x="42025" y="0"/>
                </a:lnTo>
                <a:cubicBezTo>
                  <a:pt x="18815" y="0"/>
                  <a:pt x="0" y="19403"/>
                  <a:pt x="0" y="43339"/>
                </a:cubicBezTo>
                <a:lnTo>
                  <a:pt x="0" y="138589"/>
                </a:lnTo>
                <a:close/>
                <a:moveTo>
                  <a:pt x="50431" y="60674"/>
                </a:moveTo>
                <a:cubicBezTo>
                  <a:pt x="50431" y="55887"/>
                  <a:pt x="54194" y="52007"/>
                  <a:pt x="58836" y="52007"/>
                </a:cubicBezTo>
                <a:cubicBezTo>
                  <a:pt x="63478" y="52007"/>
                  <a:pt x="67241" y="55887"/>
                  <a:pt x="67241" y="60674"/>
                </a:cubicBezTo>
                <a:lnTo>
                  <a:pt x="67241" y="95250"/>
                </a:lnTo>
                <a:cubicBezTo>
                  <a:pt x="67241" y="100037"/>
                  <a:pt x="63478" y="103918"/>
                  <a:pt x="58836" y="103918"/>
                </a:cubicBezTo>
                <a:cubicBezTo>
                  <a:pt x="54194" y="103918"/>
                  <a:pt x="50431" y="100037"/>
                  <a:pt x="50431" y="95250"/>
                </a:cubicBezTo>
                <a:close/>
                <a:moveTo>
                  <a:pt x="0" y="156115"/>
                </a:moveTo>
                <a:lnTo>
                  <a:pt x="0" y="355568"/>
                </a:lnTo>
                <a:cubicBezTo>
                  <a:pt x="0" y="379504"/>
                  <a:pt x="18815" y="398907"/>
                  <a:pt x="42025" y="398907"/>
                </a:cubicBezTo>
                <a:lnTo>
                  <a:pt x="50431" y="398907"/>
                </a:lnTo>
                <a:lnTo>
                  <a:pt x="50431" y="416243"/>
                </a:lnTo>
                <a:lnTo>
                  <a:pt x="67241" y="416243"/>
                </a:lnTo>
                <a:lnTo>
                  <a:pt x="67241" y="398907"/>
                </a:lnTo>
                <a:lnTo>
                  <a:pt x="235435" y="398907"/>
                </a:lnTo>
                <a:lnTo>
                  <a:pt x="235435" y="416243"/>
                </a:lnTo>
                <a:lnTo>
                  <a:pt x="252245" y="416243"/>
                </a:lnTo>
                <a:lnTo>
                  <a:pt x="252245" y="398907"/>
                </a:lnTo>
                <a:lnTo>
                  <a:pt x="260650" y="398907"/>
                </a:lnTo>
                <a:cubicBezTo>
                  <a:pt x="283875" y="398907"/>
                  <a:pt x="302717" y="379519"/>
                  <a:pt x="302768" y="355568"/>
                </a:cubicBezTo>
                <a:lnTo>
                  <a:pt x="302768" y="156115"/>
                </a:lnTo>
                <a:close/>
                <a:moveTo>
                  <a:pt x="67241" y="287846"/>
                </a:moveTo>
                <a:cubicBezTo>
                  <a:pt x="67241" y="292633"/>
                  <a:pt x="63478" y="296513"/>
                  <a:pt x="58836" y="296513"/>
                </a:cubicBezTo>
                <a:cubicBezTo>
                  <a:pt x="54194" y="296513"/>
                  <a:pt x="50431" y="292633"/>
                  <a:pt x="50431" y="287846"/>
                </a:cubicBezTo>
                <a:lnTo>
                  <a:pt x="50431" y="201168"/>
                </a:lnTo>
                <a:cubicBezTo>
                  <a:pt x="50431" y="196381"/>
                  <a:pt x="54194" y="192500"/>
                  <a:pt x="58836" y="192500"/>
                </a:cubicBezTo>
                <a:cubicBezTo>
                  <a:pt x="63478" y="192500"/>
                  <a:pt x="67241" y="196381"/>
                  <a:pt x="67241" y="20116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7" name="Google Shape;2257;p139"/>
          <p:cNvSpPr/>
          <p:nvPr/>
        </p:nvSpPr>
        <p:spPr>
          <a:xfrm>
            <a:off x="564542" y="2571749"/>
            <a:ext cx="584178" cy="411480"/>
          </a:xfrm>
          <a:custGeom>
            <a:avLst/>
            <a:gdLst/>
            <a:ahLst/>
            <a:cxnLst/>
            <a:rect l="l" t="t" r="r" b="b"/>
            <a:pathLst>
              <a:path w="4105335" h="2891694" extrusionOk="0">
                <a:moveTo>
                  <a:pt x="3910986" y="0"/>
                </a:moveTo>
                <a:lnTo>
                  <a:pt x="194445" y="0"/>
                </a:lnTo>
                <a:cubicBezTo>
                  <a:pt x="87056" y="0"/>
                  <a:pt x="0" y="87123"/>
                  <a:pt x="0" y="194596"/>
                </a:cubicBezTo>
                <a:lnTo>
                  <a:pt x="0" y="2552700"/>
                </a:lnTo>
                <a:cubicBezTo>
                  <a:pt x="0" y="2660171"/>
                  <a:pt x="87056" y="2747296"/>
                  <a:pt x="194445" y="2747296"/>
                </a:cubicBezTo>
                <a:lnTo>
                  <a:pt x="424296" y="2747296"/>
                </a:lnTo>
                <a:lnTo>
                  <a:pt x="424296" y="2794349"/>
                </a:lnTo>
                <a:cubicBezTo>
                  <a:pt x="424296" y="2848109"/>
                  <a:pt x="467846" y="2891695"/>
                  <a:pt x="521566" y="2891695"/>
                </a:cubicBezTo>
                <a:lnTo>
                  <a:pt x="785395" y="2891695"/>
                </a:lnTo>
                <a:cubicBezTo>
                  <a:pt x="839063" y="2891695"/>
                  <a:pt x="882570" y="2848156"/>
                  <a:pt x="882570" y="2794445"/>
                </a:cubicBezTo>
                <a:lnTo>
                  <a:pt x="882570" y="2747391"/>
                </a:lnTo>
                <a:lnTo>
                  <a:pt x="3222766" y="2747391"/>
                </a:lnTo>
                <a:lnTo>
                  <a:pt x="3222766" y="2794445"/>
                </a:lnTo>
                <a:cubicBezTo>
                  <a:pt x="3222823" y="2848166"/>
                  <a:pt x="3266357" y="2891695"/>
                  <a:pt x="3320036" y="2891695"/>
                </a:cubicBezTo>
                <a:lnTo>
                  <a:pt x="3583865" y="2891695"/>
                </a:lnTo>
                <a:cubicBezTo>
                  <a:pt x="3637535" y="2891695"/>
                  <a:pt x="3681040" y="2848156"/>
                  <a:pt x="3681040" y="2794445"/>
                </a:cubicBezTo>
                <a:lnTo>
                  <a:pt x="3681040" y="2747391"/>
                </a:lnTo>
                <a:lnTo>
                  <a:pt x="3910986" y="2747391"/>
                </a:lnTo>
                <a:cubicBezTo>
                  <a:pt x="4018374" y="2747334"/>
                  <a:pt x="4105393" y="2660171"/>
                  <a:pt x="4105336" y="2552700"/>
                </a:cubicBezTo>
                <a:lnTo>
                  <a:pt x="4105336" y="194596"/>
                </a:lnTo>
                <a:cubicBezTo>
                  <a:pt x="4105079" y="87269"/>
                  <a:pt x="4018231" y="314"/>
                  <a:pt x="3910986" y="0"/>
                </a:cubicBezTo>
                <a:close/>
                <a:moveTo>
                  <a:pt x="299710" y="302800"/>
                </a:moveTo>
                <a:lnTo>
                  <a:pt x="3221624" y="302800"/>
                </a:lnTo>
                <a:lnTo>
                  <a:pt x="3221624" y="2403443"/>
                </a:lnTo>
                <a:lnTo>
                  <a:pt x="299710" y="2403443"/>
                </a:lnTo>
                <a:close/>
                <a:moveTo>
                  <a:pt x="3667525" y="2269046"/>
                </a:moveTo>
                <a:cubicBezTo>
                  <a:pt x="3591412" y="2269046"/>
                  <a:pt x="3529710" y="2207295"/>
                  <a:pt x="3529710" y="2131124"/>
                </a:cubicBezTo>
                <a:cubicBezTo>
                  <a:pt x="3529710" y="2054952"/>
                  <a:pt x="3591412" y="1993202"/>
                  <a:pt x="3667525" y="1993202"/>
                </a:cubicBezTo>
                <a:cubicBezTo>
                  <a:pt x="3743638" y="1993202"/>
                  <a:pt x="3805340" y="2054952"/>
                  <a:pt x="3805340" y="2131124"/>
                </a:cubicBezTo>
                <a:cubicBezTo>
                  <a:pt x="3805397" y="2207247"/>
                  <a:pt x="3743780" y="2268989"/>
                  <a:pt x="3667715" y="2269046"/>
                </a:cubicBezTo>
                <a:cubicBezTo>
                  <a:pt x="3667649" y="2269046"/>
                  <a:pt x="3667591" y="2269046"/>
                  <a:pt x="3667525" y="2269046"/>
                </a:cubicBezTo>
                <a:close/>
                <a:moveTo>
                  <a:pt x="3667525" y="1867948"/>
                </a:moveTo>
                <a:cubicBezTo>
                  <a:pt x="3591412" y="1867948"/>
                  <a:pt x="3529710" y="1806197"/>
                  <a:pt x="3529710" y="1730026"/>
                </a:cubicBezTo>
                <a:cubicBezTo>
                  <a:pt x="3529710" y="1653854"/>
                  <a:pt x="3591412" y="1592104"/>
                  <a:pt x="3667525" y="1592104"/>
                </a:cubicBezTo>
                <a:cubicBezTo>
                  <a:pt x="3743638" y="1592104"/>
                  <a:pt x="3805340" y="1653854"/>
                  <a:pt x="3805340" y="1730026"/>
                </a:cubicBezTo>
                <a:cubicBezTo>
                  <a:pt x="3805340" y="1730054"/>
                  <a:pt x="3805340" y="1730092"/>
                  <a:pt x="3805340" y="1730121"/>
                </a:cubicBezTo>
                <a:cubicBezTo>
                  <a:pt x="3805340" y="1806245"/>
                  <a:pt x="3743685" y="1867948"/>
                  <a:pt x="3667620" y="1867948"/>
                </a:cubicBezTo>
                <a:cubicBezTo>
                  <a:pt x="3667591" y="1867948"/>
                  <a:pt x="3667553" y="1867948"/>
                  <a:pt x="3667525" y="1867948"/>
                </a:cubicBezTo>
                <a:close/>
                <a:moveTo>
                  <a:pt x="3667525" y="1389031"/>
                </a:moveTo>
                <a:cubicBezTo>
                  <a:pt x="3533279" y="1389031"/>
                  <a:pt x="3424445" y="1280112"/>
                  <a:pt x="3424445" y="1145762"/>
                </a:cubicBezTo>
                <a:cubicBezTo>
                  <a:pt x="3424445" y="1011412"/>
                  <a:pt x="3533279" y="902494"/>
                  <a:pt x="3667525" y="902494"/>
                </a:cubicBezTo>
                <a:cubicBezTo>
                  <a:pt x="3801771" y="902494"/>
                  <a:pt x="3910605" y="1011412"/>
                  <a:pt x="3910605" y="1145762"/>
                </a:cubicBezTo>
                <a:cubicBezTo>
                  <a:pt x="3910605" y="1145791"/>
                  <a:pt x="3910605" y="1145829"/>
                  <a:pt x="3910605" y="1145858"/>
                </a:cubicBezTo>
                <a:cubicBezTo>
                  <a:pt x="3910605" y="1280160"/>
                  <a:pt x="3801819" y="1389031"/>
                  <a:pt x="3667620" y="1389031"/>
                </a:cubicBezTo>
                <a:cubicBezTo>
                  <a:pt x="3667591" y="1389031"/>
                  <a:pt x="3667553" y="1389031"/>
                  <a:pt x="3667525" y="138903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8" name="Google Shape;2258;p139"/>
          <p:cNvSpPr/>
          <p:nvPr/>
        </p:nvSpPr>
        <p:spPr>
          <a:xfrm>
            <a:off x="5686354" y="1396667"/>
            <a:ext cx="399943" cy="480060"/>
          </a:xfrm>
          <a:custGeom>
            <a:avLst/>
            <a:gdLst/>
            <a:ahLst/>
            <a:cxnLst/>
            <a:rect l="l" t="t" r="r" b="b"/>
            <a:pathLst>
              <a:path w="2646161" h="3176235" extrusionOk="0">
                <a:moveTo>
                  <a:pt x="2315486" y="0"/>
                </a:moveTo>
                <a:lnTo>
                  <a:pt x="330675" y="0"/>
                </a:lnTo>
                <a:cubicBezTo>
                  <a:pt x="148157" y="262"/>
                  <a:pt x="262" y="148216"/>
                  <a:pt x="0" y="330808"/>
                </a:cubicBezTo>
                <a:lnTo>
                  <a:pt x="0" y="793655"/>
                </a:lnTo>
                <a:lnTo>
                  <a:pt x="2646161" y="793655"/>
                </a:lnTo>
                <a:lnTo>
                  <a:pt x="2646161" y="330808"/>
                </a:lnTo>
                <a:cubicBezTo>
                  <a:pt x="2645848" y="148238"/>
                  <a:pt x="2497984" y="314"/>
                  <a:pt x="2315486" y="0"/>
                </a:cubicBezTo>
                <a:close/>
                <a:moveTo>
                  <a:pt x="1249914" y="294020"/>
                </a:moveTo>
                <a:lnTo>
                  <a:pt x="1116884" y="558857"/>
                </a:lnTo>
                <a:cubicBezTo>
                  <a:pt x="1105947" y="581249"/>
                  <a:pt x="1083265" y="595504"/>
                  <a:pt x="1058350" y="595645"/>
                </a:cubicBezTo>
                <a:lnTo>
                  <a:pt x="529365" y="595645"/>
                </a:lnTo>
                <a:cubicBezTo>
                  <a:pt x="504225" y="595712"/>
                  <a:pt x="481247" y="581433"/>
                  <a:pt x="470167" y="558857"/>
                </a:cubicBezTo>
                <a:lnTo>
                  <a:pt x="337137" y="294020"/>
                </a:lnTo>
                <a:cubicBezTo>
                  <a:pt x="327155" y="273412"/>
                  <a:pt x="328300" y="249146"/>
                  <a:pt x="340177" y="229570"/>
                </a:cubicBezTo>
                <a:cubicBezTo>
                  <a:pt x="352296" y="210261"/>
                  <a:pt x="373545" y="198607"/>
                  <a:pt x="396335" y="198770"/>
                </a:cubicBezTo>
                <a:lnTo>
                  <a:pt x="1190430" y="198770"/>
                </a:lnTo>
                <a:cubicBezTo>
                  <a:pt x="1213245" y="198592"/>
                  <a:pt x="1234530" y="210246"/>
                  <a:pt x="1246683" y="229570"/>
                </a:cubicBezTo>
                <a:cubicBezTo>
                  <a:pt x="1258570" y="249129"/>
                  <a:pt x="1259787" y="273369"/>
                  <a:pt x="1249914" y="294020"/>
                </a:cubicBezTo>
                <a:close/>
                <a:moveTo>
                  <a:pt x="0" y="926264"/>
                </a:moveTo>
                <a:lnTo>
                  <a:pt x="0" y="2845333"/>
                </a:lnTo>
                <a:cubicBezTo>
                  <a:pt x="209" y="3027962"/>
                  <a:pt x="148120" y="3175970"/>
                  <a:pt x="330675" y="3176236"/>
                </a:cubicBezTo>
                <a:lnTo>
                  <a:pt x="2315201" y="3176236"/>
                </a:lnTo>
                <a:cubicBezTo>
                  <a:pt x="2497756" y="3175970"/>
                  <a:pt x="2645667" y="3027962"/>
                  <a:pt x="2645876" y="2845333"/>
                </a:cubicBezTo>
                <a:lnTo>
                  <a:pt x="2645876" y="926264"/>
                </a:lnTo>
                <a:close/>
                <a:moveTo>
                  <a:pt x="529270" y="1985136"/>
                </a:moveTo>
                <a:cubicBezTo>
                  <a:pt x="529840" y="1572595"/>
                  <a:pt x="845928" y="1229124"/>
                  <a:pt x="1256851" y="1194523"/>
                </a:cubicBezTo>
                <a:lnTo>
                  <a:pt x="1256851" y="1660981"/>
                </a:lnTo>
                <a:cubicBezTo>
                  <a:pt x="1102963" y="1692589"/>
                  <a:pt x="992434" y="1827973"/>
                  <a:pt x="992215" y="1985136"/>
                </a:cubicBezTo>
                <a:cubicBezTo>
                  <a:pt x="992415" y="2033017"/>
                  <a:pt x="1003152" y="2080271"/>
                  <a:pt x="1023668" y="2123543"/>
                </a:cubicBezTo>
                <a:lnTo>
                  <a:pt x="650898" y="2405585"/>
                </a:lnTo>
                <a:cubicBezTo>
                  <a:pt x="571530" y="2279717"/>
                  <a:pt x="529364" y="2133952"/>
                  <a:pt x="529270" y="1985136"/>
                </a:cubicBezTo>
                <a:close/>
                <a:moveTo>
                  <a:pt x="1322986" y="1786555"/>
                </a:moveTo>
                <a:cubicBezTo>
                  <a:pt x="1432612" y="1786498"/>
                  <a:pt x="1521524" y="1875370"/>
                  <a:pt x="1521581" y="1985041"/>
                </a:cubicBezTo>
                <a:cubicBezTo>
                  <a:pt x="1521638" y="2094711"/>
                  <a:pt x="1432802" y="2183659"/>
                  <a:pt x="1323176" y="2183716"/>
                </a:cubicBezTo>
                <a:cubicBezTo>
                  <a:pt x="1213549" y="2183773"/>
                  <a:pt x="1124638" y="2094901"/>
                  <a:pt x="1124580" y="1985231"/>
                </a:cubicBezTo>
                <a:cubicBezTo>
                  <a:pt x="1124580" y="1985202"/>
                  <a:pt x="1124580" y="1985164"/>
                  <a:pt x="1124580" y="1985136"/>
                </a:cubicBezTo>
                <a:cubicBezTo>
                  <a:pt x="1124685" y="1875541"/>
                  <a:pt x="1213435" y="1786717"/>
                  <a:pt x="1322986" y="1786555"/>
                </a:cubicBezTo>
                <a:close/>
                <a:moveTo>
                  <a:pt x="1322986" y="2779171"/>
                </a:moveTo>
                <a:cubicBezTo>
                  <a:pt x="1096188" y="2779038"/>
                  <a:pt x="880349" y="2681563"/>
                  <a:pt x="730241" y="2511482"/>
                </a:cubicBezTo>
                <a:lnTo>
                  <a:pt x="1102250" y="2229915"/>
                </a:lnTo>
                <a:cubicBezTo>
                  <a:pt x="1226928" y="2344614"/>
                  <a:pt x="1418663" y="2344614"/>
                  <a:pt x="1543341" y="2229915"/>
                </a:cubicBezTo>
                <a:lnTo>
                  <a:pt x="1915540" y="2511482"/>
                </a:lnTo>
                <a:cubicBezTo>
                  <a:pt x="1765463" y="2681497"/>
                  <a:pt x="1549707" y="2778962"/>
                  <a:pt x="1322986" y="2779171"/>
                </a:cubicBezTo>
                <a:close/>
                <a:moveTo>
                  <a:pt x="1995453" y="2405585"/>
                </a:moveTo>
                <a:lnTo>
                  <a:pt x="1622684" y="2123543"/>
                </a:lnTo>
                <a:cubicBezTo>
                  <a:pt x="1643161" y="2080271"/>
                  <a:pt x="1653870" y="2033017"/>
                  <a:pt x="1654041" y="1985136"/>
                </a:cubicBezTo>
                <a:cubicBezTo>
                  <a:pt x="1653870" y="1827992"/>
                  <a:pt x="1543369" y="1692589"/>
                  <a:pt x="1389501" y="1660981"/>
                </a:cubicBezTo>
                <a:lnTo>
                  <a:pt x="1389501" y="1194523"/>
                </a:lnTo>
                <a:cubicBezTo>
                  <a:pt x="1825222" y="1229847"/>
                  <a:pt x="2149816" y="1611845"/>
                  <a:pt x="2114515" y="2047742"/>
                </a:cubicBezTo>
                <a:cubicBezTo>
                  <a:pt x="2104215" y="2174875"/>
                  <a:pt x="2063365" y="2297635"/>
                  <a:pt x="1995453" y="240558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59" name="Google Shape;2259;p139"/>
          <p:cNvSpPr/>
          <p:nvPr/>
        </p:nvSpPr>
        <p:spPr>
          <a:xfrm>
            <a:off x="6859552" y="1396667"/>
            <a:ext cx="491802" cy="480060"/>
          </a:xfrm>
          <a:custGeom>
            <a:avLst/>
            <a:gdLst/>
            <a:ahLst/>
            <a:cxnLst/>
            <a:rect l="l" t="t" r="r" b="b"/>
            <a:pathLst>
              <a:path w="1354159" h="1321825" extrusionOk="0">
                <a:moveTo>
                  <a:pt x="1325830" y="1152427"/>
                </a:moveTo>
                <a:lnTo>
                  <a:pt x="1283213" y="1152427"/>
                </a:lnTo>
                <a:cubicBezTo>
                  <a:pt x="1292011" y="1147572"/>
                  <a:pt x="1297517" y="1138361"/>
                  <a:pt x="1297624" y="1128315"/>
                </a:cubicBezTo>
                <a:lnTo>
                  <a:pt x="1297624" y="197441"/>
                </a:lnTo>
                <a:cubicBezTo>
                  <a:pt x="1297579" y="181882"/>
                  <a:pt x="1284978" y="169280"/>
                  <a:pt x="1269417" y="169235"/>
                </a:cubicBezTo>
                <a:lnTo>
                  <a:pt x="84620" y="169235"/>
                </a:lnTo>
                <a:cubicBezTo>
                  <a:pt x="69051" y="169257"/>
                  <a:pt x="56436" y="181872"/>
                  <a:pt x="56413" y="197441"/>
                </a:cubicBezTo>
                <a:lnTo>
                  <a:pt x="56413" y="1128315"/>
                </a:lnTo>
                <a:cubicBezTo>
                  <a:pt x="56503" y="1138365"/>
                  <a:pt x="62013" y="1147588"/>
                  <a:pt x="70823" y="1152427"/>
                </a:cubicBezTo>
                <a:lnTo>
                  <a:pt x="28207" y="1152427"/>
                </a:lnTo>
                <a:cubicBezTo>
                  <a:pt x="12629" y="1152427"/>
                  <a:pt x="0" y="1165056"/>
                  <a:pt x="0" y="1180633"/>
                </a:cubicBezTo>
                <a:lnTo>
                  <a:pt x="0" y="1293620"/>
                </a:lnTo>
                <a:cubicBezTo>
                  <a:pt x="-23" y="1309176"/>
                  <a:pt x="12569" y="1321801"/>
                  <a:pt x="28125" y="1321826"/>
                </a:cubicBezTo>
                <a:cubicBezTo>
                  <a:pt x="28152" y="1321826"/>
                  <a:pt x="28179" y="1321826"/>
                  <a:pt x="28207" y="1321826"/>
                </a:cubicBezTo>
                <a:lnTo>
                  <a:pt x="1325953" y="1321826"/>
                </a:lnTo>
                <a:cubicBezTo>
                  <a:pt x="1341522" y="1321805"/>
                  <a:pt x="1354139" y="1309188"/>
                  <a:pt x="1354159" y="1293620"/>
                </a:cubicBezTo>
                <a:lnTo>
                  <a:pt x="1354159" y="1180633"/>
                </a:lnTo>
                <a:cubicBezTo>
                  <a:pt x="1354139" y="1165032"/>
                  <a:pt x="1341473" y="1152402"/>
                  <a:pt x="1325871" y="1152427"/>
                </a:cubicBezTo>
                <a:cubicBezTo>
                  <a:pt x="1325859" y="1152427"/>
                  <a:pt x="1325842" y="1152427"/>
                  <a:pt x="1325830" y="1152427"/>
                </a:cubicBezTo>
                <a:close/>
                <a:moveTo>
                  <a:pt x="1100137" y="253812"/>
                </a:moveTo>
                <a:cubicBezTo>
                  <a:pt x="1131316" y="253676"/>
                  <a:pt x="1156701" y="278840"/>
                  <a:pt x="1156836" y="310018"/>
                </a:cubicBezTo>
                <a:cubicBezTo>
                  <a:pt x="1156972" y="341196"/>
                  <a:pt x="1131807" y="366580"/>
                  <a:pt x="1100628" y="366715"/>
                </a:cubicBezTo>
                <a:cubicBezTo>
                  <a:pt x="1069450" y="366851"/>
                  <a:pt x="1044064" y="341687"/>
                  <a:pt x="1043928" y="310509"/>
                </a:cubicBezTo>
                <a:cubicBezTo>
                  <a:pt x="1043928" y="310441"/>
                  <a:pt x="1043928" y="310373"/>
                  <a:pt x="1043928" y="310305"/>
                </a:cubicBezTo>
                <a:cubicBezTo>
                  <a:pt x="1043904" y="279207"/>
                  <a:pt x="1069040" y="253947"/>
                  <a:pt x="1100137" y="253812"/>
                </a:cubicBezTo>
                <a:close/>
                <a:moveTo>
                  <a:pt x="874485" y="253812"/>
                </a:moveTo>
                <a:cubicBezTo>
                  <a:pt x="905663" y="253789"/>
                  <a:pt x="930955" y="279045"/>
                  <a:pt x="930980" y="310223"/>
                </a:cubicBezTo>
                <a:cubicBezTo>
                  <a:pt x="931004" y="341401"/>
                  <a:pt x="905745" y="366694"/>
                  <a:pt x="874566" y="366717"/>
                </a:cubicBezTo>
                <a:cubicBezTo>
                  <a:pt x="843388" y="366739"/>
                  <a:pt x="818096" y="341483"/>
                  <a:pt x="818071" y="310305"/>
                </a:cubicBezTo>
                <a:cubicBezTo>
                  <a:pt x="818071" y="279137"/>
                  <a:pt x="843314" y="253857"/>
                  <a:pt x="874485" y="253812"/>
                </a:cubicBezTo>
                <a:close/>
                <a:moveTo>
                  <a:pt x="197446" y="253812"/>
                </a:moveTo>
                <a:lnTo>
                  <a:pt x="705082" y="253812"/>
                </a:lnTo>
                <a:lnTo>
                  <a:pt x="705082" y="366717"/>
                </a:lnTo>
                <a:lnTo>
                  <a:pt x="197446" y="366717"/>
                </a:lnTo>
                <a:close/>
                <a:moveTo>
                  <a:pt x="169239" y="479499"/>
                </a:moveTo>
                <a:cubicBezTo>
                  <a:pt x="169262" y="463931"/>
                  <a:pt x="181877" y="451318"/>
                  <a:pt x="197446" y="451293"/>
                </a:cubicBezTo>
                <a:lnTo>
                  <a:pt x="1156550" y="451293"/>
                </a:lnTo>
                <a:cubicBezTo>
                  <a:pt x="1172119" y="451318"/>
                  <a:pt x="1184736" y="463931"/>
                  <a:pt x="1184756" y="479499"/>
                </a:cubicBezTo>
                <a:lnTo>
                  <a:pt x="1184756" y="1043902"/>
                </a:lnTo>
                <a:cubicBezTo>
                  <a:pt x="1184756" y="1059479"/>
                  <a:pt x="1172127" y="1072108"/>
                  <a:pt x="1156550" y="1072108"/>
                </a:cubicBezTo>
                <a:lnTo>
                  <a:pt x="197446" y="1072108"/>
                </a:lnTo>
                <a:cubicBezTo>
                  <a:pt x="181868" y="1072108"/>
                  <a:pt x="169239" y="1059479"/>
                  <a:pt x="169239" y="1043902"/>
                </a:cubicBezTo>
                <a:close/>
                <a:moveTo>
                  <a:pt x="1354037" y="28206"/>
                </a:moveTo>
                <a:lnTo>
                  <a:pt x="1354037" y="84249"/>
                </a:lnTo>
                <a:cubicBezTo>
                  <a:pt x="1354016" y="99818"/>
                  <a:pt x="1341399" y="112432"/>
                  <a:pt x="1325830" y="112455"/>
                </a:cubicBezTo>
                <a:lnTo>
                  <a:pt x="28207" y="112455"/>
                </a:lnTo>
                <a:cubicBezTo>
                  <a:pt x="12651" y="112477"/>
                  <a:pt x="23" y="99886"/>
                  <a:pt x="0" y="84331"/>
                </a:cubicBezTo>
                <a:cubicBezTo>
                  <a:pt x="0" y="84303"/>
                  <a:pt x="0" y="84276"/>
                  <a:pt x="0" y="84249"/>
                </a:cubicBezTo>
                <a:lnTo>
                  <a:pt x="0" y="28206"/>
                </a:lnTo>
                <a:cubicBezTo>
                  <a:pt x="0" y="12628"/>
                  <a:pt x="12629" y="0"/>
                  <a:pt x="28207" y="0"/>
                </a:cubicBezTo>
                <a:lnTo>
                  <a:pt x="1325953" y="0"/>
                </a:lnTo>
                <a:cubicBezTo>
                  <a:pt x="1341473" y="90"/>
                  <a:pt x="1354016" y="12685"/>
                  <a:pt x="1354037" y="2820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260" name="Google Shape;2260;p139"/>
          <p:cNvSpPr txBox="1"/>
          <p:nvPr/>
        </p:nvSpPr>
        <p:spPr>
          <a:xfrm>
            <a:off x="5474846" y="1995882"/>
            <a:ext cx="822960" cy="331964"/>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Washing </a:t>
            </a:r>
            <a:br>
              <a:rPr lang="en" sz="700" b="0" i="0" u="none" strike="noStrike" cap="none">
                <a:solidFill>
                  <a:srgbClr val="7F7F7F"/>
                </a:solidFill>
                <a:latin typeface="Arial"/>
                <a:ea typeface="Arial"/>
                <a:cs typeface="Arial"/>
                <a:sym typeface="Arial"/>
              </a:rPr>
            </a:br>
            <a:r>
              <a:rPr lang="en" sz="700" b="0" i="0" u="none" strike="noStrike" cap="none">
                <a:solidFill>
                  <a:srgbClr val="7F7F7F"/>
                </a:solidFill>
                <a:latin typeface="Arial"/>
                <a:ea typeface="Arial"/>
                <a:cs typeface="Arial"/>
                <a:sym typeface="Arial"/>
              </a:rPr>
              <a:t>Machine</a:t>
            </a:r>
            <a:endParaRPr sz="1100"/>
          </a:p>
        </p:txBody>
      </p:sp>
      <p:sp>
        <p:nvSpPr>
          <p:cNvPr id="2261" name="Google Shape;2261;p139"/>
          <p:cNvSpPr txBox="1"/>
          <p:nvPr/>
        </p:nvSpPr>
        <p:spPr>
          <a:xfrm>
            <a:off x="6693973" y="1995882"/>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Stove/Oven</a:t>
            </a:r>
            <a:endParaRPr sz="1100"/>
          </a:p>
        </p:txBody>
      </p:sp>
      <p:sp>
        <p:nvSpPr>
          <p:cNvPr id="2262" name="Google Shape;2262;p139"/>
          <p:cNvSpPr txBox="1"/>
          <p:nvPr/>
        </p:nvSpPr>
        <p:spPr>
          <a:xfrm>
            <a:off x="445151"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Microwave</a:t>
            </a:r>
            <a:endParaRPr sz="1100"/>
          </a:p>
        </p:txBody>
      </p:sp>
      <p:sp>
        <p:nvSpPr>
          <p:cNvPr id="2263" name="Google Shape;2263;p139"/>
          <p:cNvSpPr txBox="1"/>
          <p:nvPr/>
        </p:nvSpPr>
        <p:spPr>
          <a:xfrm>
            <a:off x="5474846" y="3238358"/>
            <a:ext cx="822960" cy="207477"/>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None/>
            </a:pPr>
            <a:r>
              <a:rPr lang="en" sz="700" b="0" i="0" u="none" strike="noStrike" cap="none">
                <a:solidFill>
                  <a:srgbClr val="7F7F7F"/>
                </a:solidFill>
                <a:latin typeface="Arial"/>
                <a:ea typeface="Arial"/>
                <a:cs typeface="Arial"/>
                <a:sym typeface="Arial"/>
              </a:rPr>
              <a:t>Flight</a:t>
            </a:r>
            <a:endParaRPr sz="1100"/>
          </a:p>
        </p:txBody>
      </p:sp>
      <p:sp>
        <p:nvSpPr>
          <p:cNvPr id="2264" name="Google Shape;2264;p139"/>
          <p:cNvSpPr/>
          <p:nvPr/>
        </p:nvSpPr>
        <p:spPr>
          <a:xfrm>
            <a:off x="5599893" y="2626149"/>
            <a:ext cx="572865" cy="411480"/>
          </a:xfrm>
          <a:custGeom>
            <a:avLst/>
            <a:gdLst/>
            <a:ahLst/>
            <a:cxnLst/>
            <a:rect l="l" t="t" r="r" b="b"/>
            <a:pathLst>
              <a:path w="409518" h="294150" extrusionOk="0">
                <a:moveTo>
                  <a:pt x="91094" y="34652"/>
                </a:moveTo>
                <a:cubicBezTo>
                  <a:pt x="91068" y="31183"/>
                  <a:pt x="93164" y="28048"/>
                  <a:pt x="96386" y="26737"/>
                </a:cubicBezTo>
                <a:lnTo>
                  <a:pt x="159615" y="637"/>
                </a:lnTo>
                <a:cubicBezTo>
                  <a:pt x="161737" y="-212"/>
                  <a:pt x="164108" y="-212"/>
                  <a:pt x="166230" y="637"/>
                </a:cubicBezTo>
                <a:lnTo>
                  <a:pt x="255166" y="37102"/>
                </a:lnTo>
                <a:lnTo>
                  <a:pt x="171145" y="73379"/>
                </a:lnTo>
                <a:lnTo>
                  <a:pt x="96386" y="42567"/>
                </a:lnTo>
                <a:cubicBezTo>
                  <a:pt x="93164" y="41257"/>
                  <a:pt x="91068" y="38122"/>
                  <a:pt x="91094" y="34652"/>
                </a:cubicBezTo>
                <a:close/>
                <a:moveTo>
                  <a:pt x="406384" y="37668"/>
                </a:moveTo>
                <a:cubicBezTo>
                  <a:pt x="397134" y="16032"/>
                  <a:pt x="372209" y="5766"/>
                  <a:pt x="350339" y="14582"/>
                </a:cubicBezTo>
                <a:lnTo>
                  <a:pt x="120109" y="114085"/>
                </a:lnTo>
                <a:lnTo>
                  <a:pt x="72286" y="90340"/>
                </a:lnTo>
                <a:cubicBezTo>
                  <a:pt x="70003" y="89308"/>
                  <a:pt x="67385" y="89308"/>
                  <a:pt x="65103" y="90340"/>
                </a:cubicBezTo>
                <a:lnTo>
                  <a:pt x="5183" y="115687"/>
                </a:lnTo>
                <a:cubicBezTo>
                  <a:pt x="824" y="117570"/>
                  <a:pt x="-1177" y="122619"/>
                  <a:pt x="711" y="126964"/>
                </a:cubicBezTo>
                <a:cubicBezTo>
                  <a:pt x="1145" y="127960"/>
                  <a:pt x="1764" y="128866"/>
                  <a:pt x="2536" y="129632"/>
                </a:cubicBezTo>
                <a:lnTo>
                  <a:pt x="79563" y="206426"/>
                </a:lnTo>
                <a:cubicBezTo>
                  <a:pt x="82031" y="208920"/>
                  <a:pt x="85774" y="209666"/>
                  <a:pt x="89014" y="208311"/>
                </a:cubicBezTo>
                <a:lnTo>
                  <a:pt x="199404" y="164307"/>
                </a:lnTo>
                <a:lnTo>
                  <a:pt x="154605" y="282655"/>
                </a:lnTo>
                <a:cubicBezTo>
                  <a:pt x="152987" y="287107"/>
                  <a:pt x="155295" y="292025"/>
                  <a:pt x="159761" y="293638"/>
                </a:cubicBezTo>
                <a:cubicBezTo>
                  <a:pt x="160684" y="293971"/>
                  <a:pt x="161658" y="294145"/>
                  <a:pt x="162639" y="294150"/>
                </a:cubicBezTo>
                <a:cubicBezTo>
                  <a:pt x="163976" y="294144"/>
                  <a:pt x="165297" y="293855"/>
                  <a:pt x="166514" y="293302"/>
                </a:cubicBezTo>
                <a:lnTo>
                  <a:pt x="235035" y="259098"/>
                </a:lnTo>
                <a:cubicBezTo>
                  <a:pt x="236664" y="258274"/>
                  <a:pt x="237988" y="256954"/>
                  <a:pt x="238815" y="255329"/>
                </a:cubicBezTo>
                <a:lnTo>
                  <a:pt x="305824" y="121717"/>
                </a:lnTo>
                <a:lnTo>
                  <a:pt x="383418" y="92884"/>
                </a:lnTo>
                <a:cubicBezTo>
                  <a:pt x="404919" y="83825"/>
                  <a:pt x="415146" y="59237"/>
                  <a:pt x="406384" y="3766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140"/>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Illustrations: TV &amp; washing machine</a:t>
            </a:r>
            <a:endParaRPr/>
          </a:p>
        </p:txBody>
      </p:sp>
      <p:sp>
        <p:nvSpPr>
          <p:cNvPr id="2270" name="Google Shape;2270;p14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76</a:t>
            </a:fld>
            <a:endParaRPr/>
          </a:p>
        </p:txBody>
      </p:sp>
      <p:pic>
        <p:nvPicPr>
          <p:cNvPr id="2271" name="Google Shape;2271;p140" descr="A picture containing text, indoor, computer, image&#10;&#10;Description automatically generated"/>
          <p:cNvPicPr preferRelativeResize="0"/>
          <p:nvPr/>
        </p:nvPicPr>
        <p:blipFill rotWithShape="1">
          <a:blip r:embed="rId3">
            <a:alphaModFix/>
          </a:blip>
          <a:srcRect/>
          <a:stretch/>
        </p:blipFill>
        <p:spPr>
          <a:xfrm>
            <a:off x="654446" y="761574"/>
            <a:ext cx="2294001" cy="1529334"/>
          </a:xfrm>
          <a:prstGeom prst="rect">
            <a:avLst/>
          </a:prstGeom>
          <a:noFill/>
          <a:ln>
            <a:noFill/>
          </a:ln>
        </p:spPr>
      </p:pic>
      <p:sp>
        <p:nvSpPr>
          <p:cNvPr id="2272" name="Google Shape;2272;p140"/>
          <p:cNvSpPr txBox="1"/>
          <p:nvPr/>
        </p:nvSpPr>
        <p:spPr>
          <a:xfrm>
            <a:off x="909907" y="2291407"/>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buying TV</a:t>
            </a:r>
            <a:endParaRPr sz="1100"/>
          </a:p>
        </p:txBody>
      </p:sp>
      <p:sp>
        <p:nvSpPr>
          <p:cNvPr id="2273" name="Google Shape;2273;p140"/>
          <p:cNvSpPr txBox="1"/>
          <p:nvPr/>
        </p:nvSpPr>
        <p:spPr>
          <a:xfrm>
            <a:off x="3680207" y="2284884"/>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breaking TV</a:t>
            </a:r>
            <a:endParaRPr sz="1100"/>
          </a:p>
        </p:txBody>
      </p:sp>
      <p:pic>
        <p:nvPicPr>
          <p:cNvPr id="2274" name="Google Shape;2274;p140" descr="Graphical user interface, icon&#10;&#10;Description automatically generated"/>
          <p:cNvPicPr preferRelativeResize="0"/>
          <p:nvPr/>
        </p:nvPicPr>
        <p:blipFill rotWithShape="1">
          <a:blip r:embed="rId4">
            <a:alphaModFix/>
          </a:blip>
          <a:srcRect/>
          <a:stretch/>
        </p:blipFill>
        <p:spPr>
          <a:xfrm>
            <a:off x="3414460" y="747858"/>
            <a:ext cx="2314575" cy="1543050"/>
          </a:xfrm>
          <a:prstGeom prst="rect">
            <a:avLst/>
          </a:prstGeom>
          <a:noFill/>
          <a:ln>
            <a:noFill/>
          </a:ln>
        </p:spPr>
      </p:pic>
      <p:sp>
        <p:nvSpPr>
          <p:cNvPr id="2275" name="Google Shape;2275;p140"/>
          <p:cNvSpPr txBox="1"/>
          <p:nvPr/>
        </p:nvSpPr>
        <p:spPr>
          <a:xfrm>
            <a:off x="6401326" y="2252099"/>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TV being repaired</a:t>
            </a:r>
            <a:endParaRPr sz="1100"/>
          </a:p>
        </p:txBody>
      </p:sp>
      <p:pic>
        <p:nvPicPr>
          <p:cNvPr id="2276" name="Google Shape;2276;p140" descr="Graphical user interface&#10;&#10;Description automatically generated with medium confidence"/>
          <p:cNvPicPr preferRelativeResize="0"/>
          <p:nvPr/>
        </p:nvPicPr>
        <p:blipFill rotWithShape="1">
          <a:blip r:embed="rId5">
            <a:alphaModFix/>
          </a:blip>
          <a:srcRect/>
          <a:stretch/>
        </p:blipFill>
        <p:spPr>
          <a:xfrm>
            <a:off x="6120148" y="727284"/>
            <a:ext cx="2345436" cy="1563624"/>
          </a:xfrm>
          <a:prstGeom prst="rect">
            <a:avLst/>
          </a:prstGeom>
          <a:noFill/>
          <a:ln>
            <a:noFill/>
          </a:ln>
        </p:spPr>
      </p:pic>
      <p:sp>
        <p:nvSpPr>
          <p:cNvPr id="2277" name="Google Shape;2277;p140"/>
          <p:cNvSpPr txBox="1"/>
          <p:nvPr/>
        </p:nvSpPr>
        <p:spPr>
          <a:xfrm>
            <a:off x="909907" y="4225698"/>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buying washing machine</a:t>
            </a:r>
            <a:endParaRPr sz="1100"/>
          </a:p>
        </p:txBody>
      </p:sp>
      <p:pic>
        <p:nvPicPr>
          <p:cNvPr id="2278" name="Google Shape;2278;p140" descr="Icon&#10;&#10;Description automatically generated with medium confidence"/>
          <p:cNvPicPr preferRelativeResize="0"/>
          <p:nvPr/>
        </p:nvPicPr>
        <p:blipFill rotWithShape="1">
          <a:blip r:embed="rId6">
            <a:alphaModFix/>
          </a:blip>
          <a:srcRect/>
          <a:stretch/>
        </p:blipFill>
        <p:spPr>
          <a:xfrm>
            <a:off x="913690" y="2787066"/>
            <a:ext cx="1775515" cy="1267492"/>
          </a:xfrm>
          <a:prstGeom prst="rect">
            <a:avLst/>
          </a:prstGeom>
          <a:noFill/>
          <a:ln>
            <a:noFill/>
          </a:ln>
        </p:spPr>
      </p:pic>
      <p:pic>
        <p:nvPicPr>
          <p:cNvPr id="2279" name="Google Shape;2279;p140" descr="Graphical user interface, application&#10;&#10;Description automatically generated"/>
          <p:cNvPicPr preferRelativeResize="0"/>
          <p:nvPr/>
        </p:nvPicPr>
        <p:blipFill rotWithShape="1">
          <a:blip r:embed="rId7">
            <a:alphaModFix/>
          </a:blip>
          <a:srcRect/>
          <a:stretch/>
        </p:blipFill>
        <p:spPr>
          <a:xfrm>
            <a:off x="3813649" y="2751538"/>
            <a:ext cx="1516198" cy="1303020"/>
          </a:xfrm>
          <a:prstGeom prst="rect">
            <a:avLst/>
          </a:prstGeom>
          <a:noFill/>
          <a:ln>
            <a:noFill/>
          </a:ln>
        </p:spPr>
      </p:pic>
      <p:sp>
        <p:nvSpPr>
          <p:cNvPr id="2280" name="Google Shape;2280;p140"/>
          <p:cNvSpPr txBox="1"/>
          <p:nvPr/>
        </p:nvSpPr>
        <p:spPr>
          <a:xfrm>
            <a:off x="3680207" y="4225698"/>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breaking washing machine</a:t>
            </a:r>
            <a:endParaRPr sz="1100"/>
          </a:p>
        </p:txBody>
      </p:sp>
      <p:sp>
        <p:nvSpPr>
          <p:cNvPr id="2281" name="Google Shape;2281;p140"/>
          <p:cNvSpPr txBox="1"/>
          <p:nvPr/>
        </p:nvSpPr>
        <p:spPr>
          <a:xfrm>
            <a:off x="6401326" y="4225698"/>
            <a:ext cx="178308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Washing machine being repaired</a:t>
            </a:r>
            <a:endParaRPr sz="1100"/>
          </a:p>
        </p:txBody>
      </p:sp>
      <p:pic>
        <p:nvPicPr>
          <p:cNvPr id="2282" name="Google Shape;2282;p140" descr="Graphical user interface, application&#10;&#10;Description automatically generated"/>
          <p:cNvPicPr preferRelativeResize="0"/>
          <p:nvPr/>
        </p:nvPicPr>
        <p:blipFill rotWithShape="1">
          <a:blip r:embed="rId8">
            <a:alphaModFix/>
          </a:blip>
          <a:srcRect/>
          <a:stretch/>
        </p:blipFill>
        <p:spPr>
          <a:xfrm>
            <a:off x="6373894" y="2796599"/>
            <a:ext cx="1837944" cy="1257959"/>
          </a:xfrm>
          <a:prstGeom prst="rect">
            <a:avLst/>
          </a:prstGeom>
          <a:noFill/>
          <a:ln>
            <a:no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41"/>
          <p:cNvSpPr txBox="1">
            <a:spLocks noGrp="1"/>
          </p:cNvSpPr>
          <p:nvPr>
            <p:ph type="title"/>
          </p:nvPr>
        </p:nvSpPr>
        <p:spPr>
          <a:xfrm>
            <a:off x="342900" y="274319"/>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Illustrations: laptop</a:t>
            </a:r>
            <a:endParaRPr/>
          </a:p>
        </p:txBody>
      </p:sp>
      <p:sp>
        <p:nvSpPr>
          <p:cNvPr id="2288" name="Google Shape;2288;p14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77</a:t>
            </a:fld>
            <a:endParaRPr/>
          </a:p>
        </p:txBody>
      </p:sp>
      <p:sp>
        <p:nvSpPr>
          <p:cNvPr id="2289" name="Google Shape;2289;p141"/>
          <p:cNvSpPr txBox="1"/>
          <p:nvPr/>
        </p:nvSpPr>
        <p:spPr>
          <a:xfrm>
            <a:off x="1658343" y="2450898"/>
            <a:ext cx="164592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buying laptop</a:t>
            </a:r>
            <a:endParaRPr sz="1100"/>
          </a:p>
        </p:txBody>
      </p:sp>
      <p:pic>
        <p:nvPicPr>
          <p:cNvPr id="2290" name="Google Shape;2290;p141" descr="Graphical user interface&#10;&#10;Description automatically generated"/>
          <p:cNvPicPr preferRelativeResize="0"/>
          <p:nvPr/>
        </p:nvPicPr>
        <p:blipFill rotWithShape="1">
          <a:blip r:embed="rId3">
            <a:alphaModFix/>
          </a:blip>
          <a:srcRect/>
          <a:stretch/>
        </p:blipFill>
        <p:spPr>
          <a:xfrm>
            <a:off x="1618910" y="932451"/>
            <a:ext cx="1858137" cy="1415176"/>
          </a:xfrm>
          <a:prstGeom prst="rect">
            <a:avLst/>
          </a:prstGeom>
          <a:noFill/>
          <a:ln>
            <a:noFill/>
          </a:ln>
        </p:spPr>
      </p:pic>
      <p:pic>
        <p:nvPicPr>
          <p:cNvPr id="2291" name="Google Shape;2291;p141" descr="Graphical user interface, website&#10;&#10;Description automatically generated"/>
          <p:cNvPicPr preferRelativeResize="0"/>
          <p:nvPr/>
        </p:nvPicPr>
        <p:blipFill rotWithShape="1">
          <a:blip r:embed="rId4">
            <a:alphaModFix/>
          </a:blip>
          <a:srcRect/>
          <a:stretch/>
        </p:blipFill>
        <p:spPr>
          <a:xfrm>
            <a:off x="5651383" y="966397"/>
            <a:ext cx="2056310" cy="1438295"/>
          </a:xfrm>
          <a:prstGeom prst="rect">
            <a:avLst/>
          </a:prstGeom>
          <a:noFill/>
          <a:ln>
            <a:noFill/>
          </a:ln>
        </p:spPr>
      </p:pic>
      <p:sp>
        <p:nvSpPr>
          <p:cNvPr id="2292" name="Google Shape;2292;p141"/>
          <p:cNvSpPr txBox="1"/>
          <p:nvPr/>
        </p:nvSpPr>
        <p:spPr>
          <a:xfrm>
            <a:off x="5789903" y="2450898"/>
            <a:ext cx="164592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breaking laptop</a:t>
            </a:r>
            <a:endParaRPr sz="1100"/>
          </a:p>
        </p:txBody>
      </p:sp>
      <p:pic>
        <p:nvPicPr>
          <p:cNvPr id="2293" name="Google Shape;2293;p141" descr="A picture containing text, electronics, computer&#10;&#10;Description automatically generated"/>
          <p:cNvPicPr preferRelativeResize="0"/>
          <p:nvPr/>
        </p:nvPicPr>
        <p:blipFill rotWithShape="1">
          <a:blip r:embed="rId5">
            <a:alphaModFix/>
          </a:blip>
          <a:srcRect/>
          <a:stretch/>
        </p:blipFill>
        <p:spPr>
          <a:xfrm>
            <a:off x="1523469" y="2853821"/>
            <a:ext cx="1915668" cy="1375556"/>
          </a:xfrm>
          <a:prstGeom prst="rect">
            <a:avLst/>
          </a:prstGeom>
          <a:noFill/>
          <a:ln>
            <a:noFill/>
          </a:ln>
        </p:spPr>
      </p:pic>
      <p:sp>
        <p:nvSpPr>
          <p:cNvPr id="2294" name="Google Shape;2294;p141"/>
          <p:cNvSpPr txBox="1"/>
          <p:nvPr/>
        </p:nvSpPr>
        <p:spPr>
          <a:xfrm>
            <a:off x="1658343" y="4297993"/>
            <a:ext cx="164592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Laptop being repaired</a:t>
            </a:r>
            <a:endParaRPr sz="1100"/>
          </a:p>
        </p:txBody>
      </p:sp>
      <p:sp>
        <p:nvSpPr>
          <p:cNvPr id="2295" name="Google Shape;2295;p141"/>
          <p:cNvSpPr txBox="1"/>
          <p:nvPr/>
        </p:nvSpPr>
        <p:spPr>
          <a:xfrm>
            <a:off x="5789903" y="4297993"/>
            <a:ext cx="1645920" cy="25391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None/>
            </a:pPr>
            <a:r>
              <a:rPr lang="en" sz="800" b="0" i="0" u="none" strike="noStrike" cap="none">
                <a:solidFill>
                  <a:srgbClr val="7F7F7F"/>
                </a:solidFill>
                <a:latin typeface="Arial"/>
                <a:ea typeface="Arial"/>
                <a:cs typeface="Arial"/>
                <a:sym typeface="Arial"/>
              </a:rPr>
              <a:t>Customer picking up laptop</a:t>
            </a:r>
            <a:endParaRPr sz="1100"/>
          </a:p>
        </p:txBody>
      </p:sp>
      <p:pic>
        <p:nvPicPr>
          <p:cNvPr id="2296" name="Google Shape;2296;p141" descr="A person wearing a mask&#10;&#10;Description automatically generated with low confidence"/>
          <p:cNvPicPr preferRelativeResize="0"/>
          <p:nvPr/>
        </p:nvPicPr>
        <p:blipFill rotWithShape="1">
          <a:blip r:embed="rId6">
            <a:alphaModFix/>
          </a:blip>
          <a:srcRect/>
          <a:stretch/>
        </p:blipFill>
        <p:spPr>
          <a:xfrm>
            <a:off x="5802183" y="2971610"/>
            <a:ext cx="1621360" cy="1170622"/>
          </a:xfrm>
          <a:prstGeom prst="rect">
            <a:avLst/>
          </a:prstGeom>
          <a:noFill/>
          <a:ln>
            <a:noFill/>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142"/>
          <p:cNvSpPr/>
          <p:nvPr/>
        </p:nvSpPr>
        <p:spPr>
          <a:xfrm>
            <a:off x="0" y="1"/>
            <a:ext cx="9144000" cy="5143500"/>
          </a:xfrm>
          <a:prstGeom prst="rect">
            <a:avLst/>
          </a:prstGeom>
          <a:solidFill>
            <a:srgbClr val="595959"/>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2303" name="Google Shape;2303;p142"/>
          <p:cNvCxnSpPr/>
          <p:nvPr/>
        </p:nvCxnSpPr>
        <p:spPr>
          <a:xfrm rot="10800000" flipH="1">
            <a:off x="0" y="0"/>
            <a:ext cx="9144001" cy="5143501"/>
          </a:xfrm>
          <a:prstGeom prst="straightConnector1">
            <a:avLst/>
          </a:prstGeom>
          <a:noFill/>
          <a:ln w="19050" cap="flat" cmpd="sng">
            <a:solidFill>
              <a:srgbClr val="EFEFEF"/>
            </a:solidFill>
            <a:prstDash val="solid"/>
            <a:miter lim="8000"/>
            <a:headEnd type="none" w="sm" len="sm"/>
            <a:tailEnd type="none" w="sm" len="sm"/>
          </a:ln>
        </p:spPr>
      </p:cxnSp>
      <p:sp>
        <p:nvSpPr>
          <p:cNvPr id="2304" name="Google Shape;2304;p142"/>
          <p:cNvSpPr txBox="1">
            <a:spLocks noGrp="1"/>
          </p:cNvSpPr>
          <p:nvPr>
            <p:ph type="title" idx="4294967295"/>
          </p:nvPr>
        </p:nvSpPr>
        <p:spPr>
          <a:xfrm>
            <a:off x="2973997" y="1890805"/>
            <a:ext cx="3092692" cy="1366746"/>
          </a:xfrm>
          <a:prstGeom prst="rect">
            <a:avLst/>
          </a:prstGeom>
          <a:solidFill>
            <a:srgbClr val="595959"/>
          </a:solid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4100" b="0">
                <a:solidFill>
                  <a:schemeClr val="lt2"/>
                </a:solidFill>
              </a:rPr>
              <a:t>Commonly used slides</a:t>
            </a:r>
            <a:endParaRPr sz="4100" b="0">
              <a:solidFill>
                <a:schemeClr val="lt2"/>
              </a:solidFill>
            </a:endParaRPr>
          </a:p>
        </p:txBody>
      </p:sp>
      <p:sp>
        <p:nvSpPr>
          <p:cNvPr id="2305" name="Google Shape;2305;p142"/>
          <p:cNvSpPr/>
          <p:nvPr/>
        </p:nvSpPr>
        <p:spPr>
          <a:xfrm>
            <a:off x="342900" y="264467"/>
            <a:ext cx="4229100" cy="230833"/>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None/>
            </a:pPr>
            <a:r>
              <a:rPr lang="en" sz="1100" b="0" i="0" u="none" strike="noStrike" cap="none">
                <a:solidFill>
                  <a:schemeClr val="lt2"/>
                </a:solidFill>
                <a:latin typeface="Arial"/>
                <a:ea typeface="Arial"/>
                <a:cs typeface="Arial"/>
                <a:sym typeface="Arial"/>
              </a:rPr>
              <a:t>WARNING: Do not use this slide for content distribution</a:t>
            </a:r>
            <a:endParaRPr sz="110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143"/>
          <p:cNvSpPr txBox="1"/>
          <p:nvPr/>
        </p:nvSpPr>
        <p:spPr>
          <a:xfrm>
            <a:off x="4988117" y="1234440"/>
            <a:ext cx="328410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800" b="1" i="0" u="none" strike="noStrike" cap="none">
                <a:solidFill>
                  <a:schemeClr val="lt2"/>
                </a:solidFill>
                <a:latin typeface="Arial"/>
                <a:ea typeface="Arial"/>
                <a:cs typeface="Arial"/>
                <a:sym typeface="Arial"/>
              </a:rPr>
              <a:t>Subtitle</a:t>
            </a:r>
            <a:endParaRPr sz="1100"/>
          </a:p>
        </p:txBody>
      </p:sp>
      <p:sp>
        <p:nvSpPr>
          <p:cNvPr id="2311" name="Google Shape;2311;p143"/>
          <p:cNvSpPr txBox="1"/>
          <p:nvPr/>
        </p:nvSpPr>
        <p:spPr>
          <a:xfrm>
            <a:off x="4988117" y="1714500"/>
            <a:ext cx="3812983"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et tule adipiscing elit, sed do eiusmod tempor incididunt.</a:t>
            </a:r>
            <a:endParaRPr sz="1100"/>
          </a:p>
        </p:txBody>
      </p:sp>
      <p:sp>
        <p:nvSpPr>
          <p:cNvPr id="2312" name="Google Shape;2312;p143"/>
          <p:cNvSpPr txBox="1"/>
          <p:nvPr/>
        </p:nvSpPr>
        <p:spPr>
          <a:xfrm>
            <a:off x="4988117" y="3511296"/>
            <a:ext cx="848035"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13" name="Google Shape;2313;p143"/>
          <p:cNvSpPr txBox="1"/>
          <p:nvPr/>
        </p:nvSpPr>
        <p:spPr>
          <a:xfrm>
            <a:off x="6336308" y="3511296"/>
            <a:ext cx="815425"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14" name="Google Shape;2314;p143"/>
          <p:cNvSpPr txBox="1"/>
          <p:nvPr/>
        </p:nvSpPr>
        <p:spPr>
          <a:xfrm>
            <a:off x="7605094" y="3511296"/>
            <a:ext cx="865111"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15" name="Google Shape;2315;p143"/>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Title</a:t>
            </a:r>
            <a:endParaRPr/>
          </a:p>
        </p:txBody>
      </p:sp>
      <p:sp>
        <p:nvSpPr>
          <p:cNvPr id="2339" name="Google Shape;2339;p14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79</a:t>
            </a:fld>
            <a:endParaRPr/>
          </a:p>
        </p:txBody>
      </p:sp>
      <p:sp>
        <p:nvSpPr>
          <p:cNvPr id="2316" name="Google Shape;2316;p143"/>
          <p:cNvSpPr txBox="1"/>
          <p:nvPr/>
        </p:nvSpPr>
        <p:spPr>
          <a:xfrm>
            <a:off x="363140" y="1234440"/>
            <a:ext cx="3278458"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800" b="1" i="0" u="none" strike="noStrike" cap="none">
                <a:solidFill>
                  <a:schemeClr val="lt2"/>
                </a:solidFill>
                <a:latin typeface="Arial"/>
                <a:ea typeface="Arial"/>
                <a:cs typeface="Arial"/>
                <a:sym typeface="Arial"/>
              </a:rPr>
              <a:t>Subtitle</a:t>
            </a:r>
            <a:endParaRPr sz="1100"/>
          </a:p>
        </p:txBody>
      </p:sp>
      <p:sp>
        <p:nvSpPr>
          <p:cNvPr id="2317" name="Google Shape;2317;p143"/>
          <p:cNvSpPr txBox="1"/>
          <p:nvPr/>
        </p:nvSpPr>
        <p:spPr>
          <a:xfrm>
            <a:off x="370332" y="1714500"/>
            <a:ext cx="3922776"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ut labore et dolore magna aliqua. </a:t>
            </a:r>
            <a:endParaRPr sz="1100"/>
          </a:p>
        </p:txBody>
      </p:sp>
      <p:sp>
        <p:nvSpPr>
          <p:cNvPr id="2318" name="Google Shape;2318;p143"/>
          <p:cNvSpPr txBox="1"/>
          <p:nvPr/>
        </p:nvSpPr>
        <p:spPr>
          <a:xfrm>
            <a:off x="384281" y="3511296"/>
            <a:ext cx="994794"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19" name="Google Shape;2319;p143"/>
          <p:cNvSpPr txBox="1"/>
          <p:nvPr/>
        </p:nvSpPr>
        <p:spPr>
          <a:xfrm>
            <a:off x="1857071" y="3511296"/>
            <a:ext cx="994794"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20" name="Google Shape;2320;p143"/>
          <p:cNvSpPr txBox="1"/>
          <p:nvPr/>
        </p:nvSpPr>
        <p:spPr>
          <a:xfrm>
            <a:off x="3329862" y="3511296"/>
            <a:ext cx="960120"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21" name="Google Shape;2321;p143"/>
          <p:cNvSpPr txBox="1"/>
          <p:nvPr/>
        </p:nvSpPr>
        <p:spPr>
          <a:xfrm>
            <a:off x="4976561" y="3133267"/>
            <a:ext cx="100331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Arial"/>
                <a:ea typeface="Arial"/>
                <a:cs typeface="Arial"/>
                <a:sym typeface="Arial"/>
              </a:rPr>
              <a:t>$XXX</a:t>
            </a:r>
            <a:endParaRPr sz="1100" b="0" i="0" u="none" strike="noStrike" cap="none">
              <a:solidFill>
                <a:schemeClr val="lt2"/>
              </a:solidFill>
              <a:latin typeface="Arial"/>
              <a:ea typeface="Arial"/>
              <a:cs typeface="Arial"/>
              <a:sym typeface="Arial"/>
            </a:endParaRPr>
          </a:p>
        </p:txBody>
      </p:sp>
      <p:sp>
        <p:nvSpPr>
          <p:cNvPr id="2322" name="Google Shape;2322;p143"/>
          <p:cNvSpPr txBox="1"/>
          <p:nvPr/>
        </p:nvSpPr>
        <p:spPr>
          <a:xfrm>
            <a:off x="6336308" y="3133267"/>
            <a:ext cx="916891"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Arial"/>
                <a:ea typeface="Arial"/>
                <a:cs typeface="Arial"/>
                <a:sym typeface="Arial"/>
              </a:rPr>
              <a:t>$XXX</a:t>
            </a:r>
            <a:endParaRPr sz="1100" b="0" i="0" u="none" strike="noStrike" cap="none">
              <a:solidFill>
                <a:schemeClr val="lt2"/>
              </a:solidFill>
              <a:latin typeface="Arial"/>
              <a:ea typeface="Arial"/>
              <a:cs typeface="Arial"/>
              <a:sym typeface="Arial"/>
            </a:endParaRPr>
          </a:p>
        </p:txBody>
      </p:sp>
      <p:sp>
        <p:nvSpPr>
          <p:cNvPr id="2323" name="Google Shape;2323;p143"/>
          <p:cNvSpPr txBox="1"/>
          <p:nvPr/>
        </p:nvSpPr>
        <p:spPr>
          <a:xfrm>
            <a:off x="7605094" y="3133267"/>
            <a:ext cx="696862"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lt2"/>
                </a:solidFill>
                <a:latin typeface="Arial"/>
                <a:ea typeface="Arial"/>
                <a:cs typeface="Arial"/>
                <a:sym typeface="Arial"/>
              </a:rPr>
              <a:t>XXK</a:t>
            </a:r>
            <a:endParaRPr sz="1100" b="0" i="0" u="none" strike="noStrike" cap="none">
              <a:solidFill>
                <a:schemeClr val="lt2"/>
              </a:solidFill>
              <a:latin typeface="Arial"/>
              <a:ea typeface="Arial"/>
              <a:cs typeface="Arial"/>
              <a:sym typeface="Arial"/>
            </a:endParaRPr>
          </a:p>
        </p:txBody>
      </p:sp>
      <p:grpSp>
        <p:nvGrpSpPr>
          <p:cNvPr id="2324" name="Google Shape;2324;p143"/>
          <p:cNvGrpSpPr/>
          <p:nvPr/>
        </p:nvGrpSpPr>
        <p:grpSpPr>
          <a:xfrm>
            <a:off x="1841182" y="3089529"/>
            <a:ext cx="361517" cy="342900"/>
            <a:chOff x="5975350" y="3053615"/>
            <a:chExt cx="516889" cy="490271"/>
          </a:xfrm>
        </p:grpSpPr>
        <p:sp>
          <p:nvSpPr>
            <p:cNvPr id="2325" name="Google Shape;2325;p143"/>
            <p:cNvSpPr/>
            <p:nvPr/>
          </p:nvSpPr>
          <p:spPr>
            <a:xfrm>
              <a:off x="6145724" y="305361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916"/>
                  </a:lnTo>
                  <a:lnTo>
                    <a:pt x="33797" y="165122"/>
                  </a:lnTo>
                  <a:lnTo>
                    <a:pt x="44134" y="105380"/>
                  </a:lnTo>
                  <a:lnTo>
                    <a:pt x="0" y="63267"/>
                  </a:lnTo>
                  <a:lnTo>
                    <a:pt x="60834" y="54257"/>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6" name="Google Shape;2326;p143"/>
            <p:cNvSpPr/>
            <p:nvPr/>
          </p:nvSpPr>
          <p:spPr>
            <a:xfrm>
              <a:off x="5975350" y="3174077"/>
              <a:ext cx="176140" cy="165121"/>
            </a:xfrm>
            <a:custGeom>
              <a:avLst/>
              <a:gdLst/>
              <a:ahLst/>
              <a:cxnLst/>
              <a:rect l="l" t="t" r="r" b="b"/>
              <a:pathLst>
                <a:path w="176140" h="165121" extrusionOk="0">
                  <a:moveTo>
                    <a:pt x="115306" y="54257"/>
                  </a:moveTo>
                  <a:lnTo>
                    <a:pt x="176140" y="62876"/>
                  </a:lnTo>
                  <a:lnTo>
                    <a:pt x="132205" y="105380"/>
                  </a:lnTo>
                  <a:lnTo>
                    <a:pt x="142542" y="164926"/>
                  </a:lnTo>
                  <a:lnTo>
                    <a:pt x="88070" y="136916"/>
                  </a:lnTo>
                  <a:lnTo>
                    <a:pt x="33797" y="165122"/>
                  </a:lnTo>
                  <a:lnTo>
                    <a:pt x="44134" y="105380"/>
                  </a:lnTo>
                  <a:lnTo>
                    <a:pt x="0" y="63267"/>
                  </a:lnTo>
                  <a:lnTo>
                    <a:pt x="60834" y="54453"/>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7" name="Google Shape;2327;p143"/>
            <p:cNvSpPr/>
            <p:nvPr/>
          </p:nvSpPr>
          <p:spPr>
            <a:xfrm>
              <a:off x="6316099" y="3174077"/>
              <a:ext cx="176140" cy="165121"/>
            </a:xfrm>
            <a:custGeom>
              <a:avLst/>
              <a:gdLst/>
              <a:ahLst/>
              <a:cxnLst/>
              <a:rect l="l" t="t" r="r" b="b"/>
              <a:pathLst>
                <a:path w="176140" h="165121" extrusionOk="0">
                  <a:moveTo>
                    <a:pt x="115306" y="54257"/>
                  </a:moveTo>
                  <a:lnTo>
                    <a:pt x="176140" y="62876"/>
                  </a:lnTo>
                  <a:lnTo>
                    <a:pt x="132205" y="105380"/>
                  </a:lnTo>
                  <a:lnTo>
                    <a:pt x="142741" y="164926"/>
                  </a:lnTo>
                  <a:lnTo>
                    <a:pt x="88269" y="136916"/>
                  </a:lnTo>
                  <a:lnTo>
                    <a:pt x="33797" y="165122"/>
                  </a:lnTo>
                  <a:lnTo>
                    <a:pt x="44134" y="105380"/>
                  </a:lnTo>
                  <a:lnTo>
                    <a:pt x="0" y="63267"/>
                  </a:lnTo>
                  <a:lnTo>
                    <a:pt x="60834" y="54453"/>
                  </a:lnTo>
                  <a:lnTo>
                    <a:pt x="88070"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8" name="Google Shape;2328;p143"/>
            <p:cNvSpPr/>
            <p:nvPr/>
          </p:nvSpPr>
          <p:spPr>
            <a:xfrm>
              <a:off x="6037774" y="337876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720"/>
                  </a:lnTo>
                  <a:lnTo>
                    <a:pt x="33797" y="165122"/>
                  </a:lnTo>
                  <a:lnTo>
                    <a:pt x="44134" y="105380"/>
                  </a:lnTo>
                  <a:lnTo>
                    <a:pt x="0" y="63071"/>
                  </a:lnTo>
                  <a:lnTo>
                    <a:pt x="60834" y="54257"/>
                  </a:lnTo>
                  <a:lnTo>
                    <a:pt x="88070"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29" name="Google Shape;2329;p143"/>
            <p:cNvSpPr/>
            <p:nvPr/>
          </p:nvSpPr>
          <p:spPr>
            <a:xfrm>
              <a:off x="6253675" y="337876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720"/>
                  </a:lnTo>
                  <a:lnTo>
                    <a:pt x="33797" y="165122"/>
                  </a:lnTo>
                  <a:lnTo>
                    <a:pt x="44134" y="105380"/>
                  </a:lnTo>
                  <a:lnTo>
                    <a:pt x="0" y="63071"/>
                  </a:lnTo>
                  <a:lnTo>
                    <a:pt x="60834" y="54257"/>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30" name="Google Shape;2330;p143"/>
          <p:cNvGrpSpPr/>
          <p:nvPr/>
        </p:nvGrpSpPr>
        <p:grpSpPr>
          <a:xfrm>
            <a:off x="3349943" y="3152514"/>
            <a:ext cx="290408" cy="274320"/>
            <a:chOff x="5975350" y="2932336"/>
            <a:chExt cx="644906" cy="609181"/>
          </a:xfrm>
        </p:grpSpPr>
        <p:sp>
          <p:nvSpPr>
            <p:cNvPr id="2331" name="Google Shape;2331;p143"/>
            <p:cNvSpPr/>
            <p:nvPr/>
          </p:nvSpPr>
          <p:spPr>
            <a:xfrm>
              <a:off x="5975350" y="3085586"/>
              <a:ext cx="644906" cy="455931"/>
            </a:xfrm>
            <a:custGeom>
              <a:avLst/>
              <a:gdLst/>
              <a:ahLst/>
              <a:cxnLst/>
              <a:rect l="l" t="t" r="r" b="b"/>
              <a:pathLst>
                <a:path w="644906" h="455931" extrusionOk="0">
                  <a:moveTo>
                    <a:pt x="388680" y="120665"/>
                  </a:moveTo>
                  <a:lnTo>
                    <a:pt x="256226" y="120665"/>
                  </a:lnTo>
                  <a:lnTo>
                    <a:pt x="256226" y="0"/>
                  </a:lnTo>
                  <a:lnTo>
                    <a:pt x="0" y="0"/>
                  </a:lnTo>
                  <a:lnTo>
                    <a:pt x="0" y="455932"/>
                  </a:lnTo>
                  <a:lnTo>
                    <a:pt x="644906" y="455932"/>
                  </a:lnTo>
                  <a:lnTo>
                    <a:pt x="644906" y="0"/>
                  </a:lnTo>
                  <a:lnTo>
                    <a:pt x="388680" y="0"/>
                  </a:lnTo>
                  <a:lnTo>
                    <a:pt x="388680" y="12066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2" name="Google Shape;2332;p143"/>
            <p:cNvSpPr/>
            <p:nvPr/>
          </p:nvSpPr>
          <p:spPr>
            <a:xfrm>
              <a:off x="5975350" y="2932336"/>
              <a:ext cx="644906" cy="122192"/>
            </a:xfrm>
            <a:custGeom>
              <a:avLst/>
              <a:gdLst/>
              <a:ahLst/>
              <a:cxnLst/>
              <a:rect l="l" t="t" r="r" b="b"/>
              <a:pathLst>
                <a:path w="644906" h="122192" extrusionOk="0">
                  <a:moveTo>
                    <a:pt x="276565" y="38440"/>
                  </a:moveTo>
                  <a:lnTo>
                    <a:pt x="368341" y="38440"/>
                  </a:lnTo>
                  <a:lnTo>
                    <a:pt x="381983" y="122193"/>
                  </a:lnTo>
                  <a:lnTo>
                    <a:pt x="644906" y="122193"/>
                  </a:lnTo>
                  <a:lnTo>
                    <a:pt x="564045" y="0"/>
                  </a:lnTo>
                  <a:lnTo>
                    <a:pt x="82350" y="0"/>
                  </a:lnTo>
                  <a:lnTo>
                    <a:pt x="0" y="122193"/>
                  </a:lnTo>
                  <a:lnTo>
                    <a:pt x="262923" y="122193"/>
                  </a:lnTo>
                  <a:lnTo>
                    <a:pt x="276565" y="38440"/>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33" name="Google Shape;2333;p143"/>
          <p:cNvGrpSpPr/>
          <p:nvPr/>
        </p:nvGrpSpPr>
        <p:grpSpPr>
          <a:xfrm>
            <a:off x="376857" y="3106674"/>
            <a:ext cx="289364" cy="342900"/>
            <a:chOff x="12512945" y="3589752"/>
            <a:chExt cx="1685968" cy="1997890"/>
          </a:xfrm>
        </p:grpSpPr>
        <p:sp>
          <p:nvSpPr>
            <p:cNvPr id="2334" name="Google Shape;2334;p143"/>
            <p:cNvSpPr/>
            <p:nvPr/>
          </p:nvSpPr>
          <p:spPr>
            <a:xfrm>
              <a:off x="12833028" y="4715395"/>
              <a:ext cx="506982" cy="130955"/>
            </a:xfrm>
            <a:custGeom>
              <a:avLst/>
              <a:gdLst/>
              <a:ahLst/>
              <a:cxnLst/>
              <a:rect l="l" t="t" r="r" b="b"/>
              <a:pathLst>
                <a:path w="506982" h="130955" extrusionOk="0">
                  <a:moveTo>
                    <a:pt x="65249" y="0"/>
                  </a:moveTo>
                  <a:cubicBezTo>
                    <a:pt x="29213" y="0"/>
                    <a:pt x="0" y="29314"/>
                    <a:pt x="0" y="65478"/>
                  </a:cubicBezTo>
                  <a:cubicBezTo>
                    <a:pt x="0" y="101641"/>
                    <a:pt x="29213" y="130955"/>
                    <a:pt x="65249" y="130955"/>
                  </a:cubicBezTo>
                  <a:lnTo>
                    <a:pt x="441734" y="130955"/>
                  </a:lnTo>
                  <a:cubicBezTo>
                    <a:pt x="477770" y="130955"/>
                    <a:pt x="506982" y="101641"/>
                    <a:pt x="506982" y="65478"/>
                  </a:cubicBezTo>
                  <a:cubicBezTo>
                    <a:pt x="506982" y="29314"/>
                    <a:pt x="477770" y="0"/>
                    <a:pt x="441734"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5" name="Google Shape;2335;p143"/>
            <p:cNvSpPr/>
            <p:nvPr/>
          </p:nvSpPr>
          <p:spPr>
            <a:xfrm>
              <a:off x="12512945" y="3589752"/>
              <a:ext cx="1591127" cy="1890479"/>
            </a:xfrm>
            <a:custGeom>
              <a:avLst/>
              <a:gdLst/>
              <a:ahLst/>
              <a:cxnLst/>
              <a:rect l="l" t="t" r="r" b="b"/>
              <a:pathLst>
                <a:path w="1591127" h="1890479" extrusionOk="0">
                  <a:moveTo>
                    <a:pt x="522354" y="1762741"/>
                  </a:moveTo>
                  <a:lnTo>
                    <a:pt x="522354" y="1478568"/>
                  </a:lnTo>
                  <a:cubicBezTo>
                    <a:pt x="525363" y="1442529"/>
                    <a:pt x="498691" y="1410870"/>
                    <a:pt x="462781" y="1407852"/>
                  </a:cubicBezTo>
                  <a:cubicBezTo>
                    <a:pt x="459156" y="1407544"/>
                    <a:pt x="455511" y="1407544"/>
                    <a:pt x="451886" y="1407852"/>
                  </a:cubicBezTo>
                  <a:cubicBezTo>
                    <a:pt x="350750" y="1407852"/>
                    <a:pt x="249615" y="1407852"/>
                    <a:pt x="148479" y="1407852"/>
                  </a:cubicBezTo>
                  <a:lnTo>
                    <a:pt x="130862" y="1407852"/>
                  </a:lnTo>
                  <a:lnTo>
                    <a:pt x="130862" y="360210"/>
                  </a:lnTo>
                  <a:lnTo>
                    <a:pt x="1213338" y="360210"/>
                  </a:lnTo>
                  <a:lnTo>
                    <a:pt x="1213338" y="1155763"/>
                  </a:lnTo>
                  <a:lnTo>
                    <a:pt x="1395382" y="1225169"/>
                  </a:lnTo>
                  <a:lnTo>
                    <a:pt x="1431269" y="1238920"/>
                  </a:lnTo>
                  <a:lnTo>
                    <a:pt x="1591128" y="1299814"/>
                  </a:lnTo>
                  <a:lnTo>
                    <a:pt x="1591128" y="169015"/>
                  </a:lnTo>
                  <a:cubicBezTo>
                    <a:pt x="1591128" y="136276"/>
                    <a:pt x="1591128" y="103537"/>
                    <a:pt x="1591128" y="70144"/>
                  </a:cubicBezTo>
                  <a:cubicBezTo>
                    <a:pt x="1590006" y="55036"/>
                    <a:pt x="1585784" y="40323"/>
                    <a:pt x="1578731" y="26928"/>
                  </a:cubicBezTo>
                  <a:cubicBezTo>
                    <a:pt x="1564604" y="7587"/>
                    <a:pt x="1541076" y="-2461"/>
                    <a:pt x="1517397" y="737"/>
                  </a:cubicBezTo>
                  <a:cubicBezTo>
                    <a:pt x="1109593" y="83"/>
                    <a:pt x="707008" y="83"/>
                    <a:pt x="301814" y="83"/>
                  </a:cubicBezTo>
                  <a:cubicBezTo>
                    <a:pt x="263660" y="-1770"/>
                    <a:pt x="231234" y="27766"/>
                    <a:pt x="229388" y="66053"/>
                  </a:cubicBezTo>
                  <a:cubicBezTo>
                    <a:pt x="229280" y="68288"/>
                    <a:pt x="229280" y="70527"/>
                    <a:pt x="229388" y="72763"/>
                  </a:cubicBezTo>
                  <a:lnTo>
                    <a:pt x="229388" y="231219"/>
                  </a:lnTo>
                  <a:lnTo>
                    <a:pt x="72138" y="231219"/>
                  </a:lnTo>
                  <a:cubicBezTo>
                    <a:pt x="36304" y="227400"/>
                    <a:pt x="4170" y="253456"/>
                    <a:pt x="365" y="289417"/>
                  </a:cubicBezTo>
                  <a:cubicBezTo>
                    <a:pt x="-122" y="294013"/>
                    <a:pt x="-122" y="298648"/>
                    <a:pt x="365" y="303244"/>
                  </a:cubicBezTo>
                  <a:lnTo>
                    <a:pt x="365" y="1464163"/>
                  </a:lnTo>
                  <a:cubicBezTo>
                    <a:pt x="-713" y="1483668"/>
                    <a:pt x="6944" y="1502637"/>
                    <a:pt x="21244" y="1515890"/>
                  </a:cubicBezTo>
                  <a:cubicBezTo>
                    <a:pt x="145869" y="1637024"/>
                    <a:pt x="267232" y="1755538"/>
                    <a:pt x="401644" y="1862267"/>
                  </a:cubicBezTo>
                  <a:cubicBezTo>
                    <a:pt x="424997" y="1881340"/>
                    <a:pt x="454414" y="1891332"/>
                    <a:pt x="484510" y="1890422"/>
                  </a:cubicBezTo>
                  <a:cubicBezTo>
                    <a:pt x="644369" y="1890422"/>
                    <a:pt x="804229" y="1890422"/>
                    <a:pt x="964740" y="1890422"/>
                  </a:cubicBezTo>
                  <a:lnTo>
                    <a:pt x="964740" y="1890422"/>
                  </a:lnTo>
                  <a:lnTo>
                    <a:pt x="940598" y="1762741"/>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6" name="Google Shape;2336;p143"/>
            <p:cNvSpPr/>
            <p:nvPr/>
          </p:nvSpPr>
          <p:spPr>
            <a:xfrm>
              <a:off x="12833028" y="4109072"/>
              <a:ext cx="700770" cy="130955"/>
            </a:xfrm>
            <a:custGeom>
              <a:avLst/>
              <a:gdLst/>
              <a:ahLst/>
              <a:cxnLst/>
              <a:rect l="l" t="t" r="r" b="b"/>
              <a:pathLst>
                <a:path w="700770" h="130955" extrusionOk="0">
                  <a:moveTo>
                    <a:pt x="635522" y="0"/>
                  </a:moveTo>
                  <a:lnTo>
                    <a:pt x="65249" y="0"/>
                  </a:lnTo>
                  <a:cubicBezTo>
                    <a:pt x="29213" y="0"/>
                    <a:pt x="0" y="29316"/>
                    <a:pt x="0" y="65478"/>
                  </a:cubicBezTo>
                  <a:cubicBezTo>
                    <a:pt x="0" y="101640"/>
                    <a:pt x="29213" y="130955"/>
                    <a:pt x="65249" y="130955"/>
                  </a:cubicBezTo>
                  <a:lnTo>
                    <a:pt x="635522" y="130955"/>
                  </a:lnTo>
                  <a:cubicBezTo>
                    <a:pt x="671559" y="130955"/>
                    <a:pt x="700771" y="101640"/>
                    <a:pt x="700771" y="65478"/>
                  </a:cubicBezTo>
                  <a:cubicBezTo>
                    <a:pt x="700771" y="29316"/>
                    <a:pt x="671559" y="0"/>
                    <a:pt x="635522"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7" name="Google Shape;2337;p143"/>
            <p:cNvSpPr/>
            <p:nvPr/>
          </p:nvSpPr>
          <p:spPr>
            <a:xfrm>
              <a:off x="13480667" y="4797242"/>
              <a:ext cx="718246" cy="790400"/>
            </a:xfrm>
            <a:custGeom>
              <a:avLst/>
              <a:gdLst/>
              <a:ahLst/>
              <a:cxnLst/>
              <a:rect l="l" t="t" r="r" b="b"/>
              <a:pathLst>
                <a:path w="718246" h="790400" extrusionOk="0">
                  <a:moveTo>
                    <a:pt x="598611" y="337210"/>
                  </a:moveTo>
                  <a:lnTo>
                    <a:pt x="708881" y="287447"/>
                  </a:lnTo>
                  <a:cubicBezTo>
                    <a:pt x="716711" y="283518"/>
                    <a:pt x="720626" y="277625"/>
                    <a:pt x="716711" y="271077"/>
                  </a:cubicBezTo>
                  <a:cubicBezTo>
                    <a:pt x="714571" y="267299"/>
                    <a:pt x="711067" y="264490"/>
                    <a:pt x="706924" y="263220"/>
                  </a:cubicBezTo>
                  <a:lnTo>
                    <a:pt x="417872" y="153218"/>
                  </a:lnTo>
                  <a:lnTo>
                    <a:pt x="19855" y="1964"/>
                  </a:lnTo>
                  <a:cubicBezTo>
                    <a:pt x="6805" y="-3274"/>
                    <a:pt x="-1677" y="1964"/>
                    <a:pt x="280" y="17679"/>
                  </a:cubicBezTo>
                  <a:cubicBezTo>
                    <a:pt x="13" y="19198"/>
                    <a:pt x="13" y="20743"/>
                    <a:pt x="280" y="22262"/>
                  </a:cubicBezTo>
                  <a:cubicBezTo>
                    <a:pt x="8110" y="62859"/>
                    <a:pt x="15288" y="103455"/>
                    <a:pt x="23117" y="144706"/>
                  </a:cubicBezTo>
                  <a:lnTo>
                    <a:pt x="76621" y="421021"/>
                  </a:lnTo>
                  <a:cubicBezTo>
                    <a:pt x="94238" y="515964"/>
                    <a:pt x="111856" y="610252"/>
                    <a:pt x="130125" y="704539"/>
                  </a:cubicBezTo>
                  <a:cubicBezTo>
                    <a:pt x="130125" y="718944"/>
                    <a:pt x="134693" y="732695"/>
                    <a:pt x="138608" y="746445"/>
                  </a:cubicBezTo>
                  <a:cubicBezTo>
                    <a:pt x="140180" y="750839"/>
                    <a:pt x="143482" y="754388"/>
                    <a:pt x="147742" y="756267"/>
                  </a:cubicBezTo>
                  <a:cubicBezTo>
                    <a:pt x="152962" y="756267"/>
                    <a:pt x="156877" y="756267"/>
                    <a:pt x="159487" y="750374"/>
                  </a:cubicBezTo>
                  <a:lnTo>
                    <a:pt x="159487" y="750374"/>
                  </a:lnTo>
                  <a:cubicBezTo>
                    <a:pt x="199941" y="692753"/>
                    <a:pt x="239743" y="634478"/>
                    <a:pt x="279545" y="576858"/>
                  </a:cubicBezTo>
                  <a:lnTo>
                    <a:pt x="322609" y="514654"/>
                  </a:lnTo>
                  <a:lnTo>
                    <a:pt x="327176" y="519892"/>
                  </a:lnTo>
                  <a:cubicBezTo>
                    <a:pt x="381333" y="588644"/>
                    <a:pt x="435489" y="657395"/>
                    <a:pt x="488993" y="726802"/>
                  </a:cubicBezTo>
                  <a:lnTo>
                    <a:pt x="535320" y="785077"/>
                  </a:lnTo>
                  <a:cubicBezTo>
                    <a:pt x="538517" y="790322"/>
                    <a:pt x="545348" y="791972"/>
                    <a:pt x="550568" y="788763"/>
                  </a:cubicBezTo>
                  <a:cubicBezTo>
                    <a:pt x="552069" y="787840"/>
                    <a:pt x="553328" y="786576"/>
                    <a:pt x="554242" y="785077"/>
                  </a:cubicBezTo>
                  <a:lnTo>
                    <a:pt x="671037" y="686206"/>
                  </a:lnTo>
                  <a:cubicBezTo>
                    <a:pt x="679519" y="679003"/>
                    <a:pt x="680172" y="674420"/>
                    <a:pt x="671037" y="665908"/>
                  </a:cubicBezTo>
                  <a:lnTo>
                    <a:pt x="446581" y="413819"/>
                  </a:lnTo>
                  <a:lnTo>
                    <a:pt x="441361" y="407926"/>
                  </a:lnTo>
                  <a:lnTo>
                    <a:pt x="447886" y="407926"/>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38" name="Google Shape;2338;p143"/>
            <p:cNvSpPr/>
            <p:nvPr/>
          </p:nvSpPr>
          <p:spPr>
            <a:xfrm>
              <a:off x="12833028" y="4412234"/>
              <a:ext cx="700770" cy="130955"/>
            </a:xfrm>
            <a:custGeom>
              <a:avLst/>
              <a:gdLst/>
              <a:ahLst/>
              <a:cxnLst/>
              <a:rect l="l" t="t" r="r" b="b"/>
              <a:pathLst>
                <a:path w="700770" h="130955" extrusionOk="0">
                  <a:moveTo>
                    <a:pt x="635522" y="0"/>
                  </a:moveTo>
                  <a:lnTo>
                    <a:pt x="65249" y="0"/>
                  </a:lnTo>
                  <a:cubicBezTo>
                    <a:pt x="29213" y="0"/>
                    <a:pt x="0" y="29316"/>
                    <a:pt x="0" y="65478"/>
                  </a:cubicBezTo>
                  <a:cubicBezTo>
                    <a:pt x="0" y="101640"/>
                    <a:pt x="29213" y="130955"/>
                    <a:pt x="65249" y="130955"/>
                  </a:cubicBezTo>
                  <a:lnTo>
                    <a:pt x="635522" y="130955"/>
                  </a:lnTo>
                  <a:cubicBezTo>
                    <a:pt x="671559" y="130955"/>
                    <a:pt x="700771" y="101640"/>
                    <a:pt x="700771" y="65478"/>
                  </a:cubicBezTo>
                  <a:cubicBezTo>
                    <a:pt x="700771" y="29316"/>
                    <a:pt x="671559" y="0"/>
                    <a:pt x="635522"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2"/>
          <p:cNvSpPr txBox="1">
            <a:spLocks noGrp="1"/>
          </p:cNvSpPr>
          <p:nvPr>
            <p:ph type="title"/>
          </p:nvPr>
        </p:nvSpPr>
        <p:spPr>
          <a:xfrm>
            <a:off x="342901" y="718771"/>
            <a:ext cx="8458200" cy="1022105"/>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a:t>Presentation title in sentence case</a:t>
            </a:r>
            <a:endParaRPr/>
          </a:p>
        </p:txBody>
      </p:sp>
      <p:sp>
        <p:nvSpPr>
          <p:cNvPr id="511" name="Google Shape;511;p72"/>
          <p:cNvSpPr txBox="1">
            <a:spLocks noGrp="1"/>
          </p:cNvSpPr>
          <p:nvPr>
            <p:ph type="body" idx="1"/>
          </p:nvPr>
        </p:nvSpPr>
        <p:spPr>
          <a:xfrm>
            <a:off x="342901" y="2240410"/>
            <a:ext cx="1244204" cy="1869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700"/>
              </a:spcAft>
              <a:buSzPts val="500"/>
              <a:buNone/>
            </a:pPr>
            <a:r>
              <a:rPr lang="en"/>
              <a:t>DD.MM.YYYY</a:t>
            </a:r>
            <a:endParaRPr/>
          </a:p>
        </p:txBody>
      </p:sp>
      <p:sp>
        <p:nvSpPr>
          <p:cNvPr id="512" name="Google Shape;512;p72"/>
          <p:cNvSpPr txBox="1">
            <a:spLocks noGrp="1"/>
          </p:cNvSpPr>
          <p:nvPr>
            <p:ph type="body" idx="2"/>
          </p:nvPr>
        </p:nvSpPr>
        <p:spPr>
          <a:xfrm>
            <a:off x="348945" y="1852430"/>
            <a:ext cx="5322094" cy="25113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a:t>Presenter Name, Title, Company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144"/>
          <p:cNvSpPr txBox="1">
            <a:spLocks noGrp="1"/>
          </p:cNvSpPr>
          <p:nvPr>
            <p:ph type="title"/>
          </p:nvPr>
        </p:nvSpPr>
        <p:spPr>
          <a:xfrm>
            <a:off x="342900" y="274320"/>
            <a:ext cx="4134971"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Title</a:t>
            </a:r>
            <a:endParaRPr/>
          </a:p>
        </p:txBody>
      </p:sp>
      <p:sp>
        <p:nvSpPr>
          <p:cNvPr id="2346" name="Google Shape;2346;p144"/>
          <p:cNvSpPr txBox="1"/>
          <p:nvPr/>
        </p:nvSpPr>
        <p:spPr>
          <a:xfrm>
            <a:off x="4988117" y="1234440"/>
            <a:ext cx="328410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800" b="1" i="0" u="none" strike="noStrike" cap="none">
                <a:solidFill>
                  <a:schemeClr val="dk1"/>
                </a:solidFill>
                <a:latin typeface="Arial"/>
                <a:ea typeface="Arial"/>
                <a:cs typeface="Arial"/>
                <a:sym typeface="Arial"/>
              </a:rPr>
              <a:t>Subtitle</a:t>
            </a:r>
            <a:endParaRPr sz="1100"/>
          </a:p>
        </p:txBody>
      </p:sp>
      <p:sp>
        <p:nvSpPr>
          <p:cNvPr id="2347" name="Google Shape;2347;p144"/>
          <p:cNvSpPr txBox="1"/>
          <p:nvPr/>
        </p:nvSpPr>
        <p:spPr>
          <a:xfrm>
            <a:off x="4988117" y="1714500"/>
            <a:ext cx="3812983"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dk1"/>
                </a:solidFill>
                <a:latin typeface="Arial"/>
                <a:ea typeface="Arial"/>
                <a:cs typeface="Arial"/>
                <a:sym typeface="Arial"/>
              </a:rPr>
              <a:t>Lorem ipsum dolor sit amet, consectetur adicing elit, sed do eiusmod tempor incididunt ut labore dolore magna aliqua. </a:t>
            </a:r>
            <a:endParaRPr sz="1100"/>
          </a:p>
        </p:txBody>
      </p:sp>
      <p:sp>
        <p:nvSpPr>
          <p:cNvPr id="2348" name="Google Shape;2348;p144"/>
          <p:cNvSpPr txBox="1"/>
          <p:nvPr/>
        </p:nvSpPr>
        <p:spPr>
          <a:xfrm>
            <a:off x="363140" y="1234440"/>
            <a:ext cx="3278458"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800" b="1" i="0" u="none" strike="noStrike" cap="none">
                <a:solidFill>
                  <a:schemeClr val="lt2"/>
                </a:solidFill>
                <a:latin typeface="Arial"/>
                <a:ea typeface="Arial"/>
                <a:cs typeface="Arial"/>
                <a:sym typeface="Arial"/>
              </a:rPr>
              <a:t>Subtitle</a:t>
            </a:r>
            <a:endParaRPr sz="1100"/>
          </a:p>
        </p:txBody>
      </p:sp>
      <p:sp>
        <p:nvSpPr>
          <p:cNvPr id="2349" name="Google Shape;2349;p144"/>
          <p:cNvSpPr txBox="1"/>
          <p:nvPr/>
        </p:nvSpPr>
        <p:spPr>
          <a:xfrm>
            <a:off x="370332" y="1714500"/>
            <a:ext cx="3922776" cy="560923"/>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ut labore et dolore magna aliqua. </a:t>
            </a:r>
            <a:endParaRPr sz="1100"/>
          </a:p>
        </p:txBody>
      </p:sp>
      <p:sp>
        <p:nvSpPr>
          <p:cNvPr id="2350" name="Google Shape;2350;p144"/>
          <p:cNvSpPr txBox="1"/>
          <p:nvPr/>
        </p:nvSpPr>
        <p:spPr>
          <a:xfrm>
            <a:off x="4988117" y="3511296"/>
            <a:ext cx="848035"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dk1"/>
                </a:solidFill>
                <a:latin typeface="Arial"/>
                <a:ea typeface="Arial"/>
                <a:cs typeface="Arial"/>
                <a:sym typeface="Arial"/>
              </a:rPr>
              <a:t>Lorem ipsum dolor sit amet</a:t>
            </a:r>
            <a:endParaRPr sz="1100" b="0" i="0" u="none" strike="noStrike" cap="none">
              <a:solidFill>
                <a:schemeClr val="dk1"/>
              </a:solidFill>
              <a:latin typeface="Arial"/>
              <a:ea typeface="Arial"/>
              <a:cs typeface="Arial"/>
              <a:sym typeface="Arial"/>
            </a:endParaRPr>
          </a:p>
        </p:txBody>
      </p:sp>
      <p:sp>
        <p:nvSpPr>
          <p:cNvPr id="2351" name="Google Shape;2351;p144"/>
          <p:cNvSpPr txBox="1"/>
          <p:nvPr/>
        </p:nvSpPr>
        <p:spPr>
          <a:xfrm>
            <a:off x="6336308" y="3511296"/>
            <a:ext cx="815425"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dk1"/>
                </a:solidFill>
                <a:latin typeface="Arial"/>
                <a:ea typeface="Arial"/>
                <a:cs typeface="Arial"/>
                <a:sym typeface="Arial"/>
              </a:rPr>
              <a:t>Lorem ipsum dolor sit amet</a:t>
            </a:r>
            <a:endParaRPr sz="1100" b="0" i="0" u="none" strike="noStrike" cap="none">
              <a:solidFill>
                <a:schemeClr val="dk1"/>
              </a:solidFill>
              <a:latin typeface="Arial"/>
              <a:ea typeface="Arial"/>
              <a:cs typeface="Arial"/>
              <a:sym typeface="Arial"/>
            </a:endParaRPr>
          </a:p>
        </p:txBody>
      </p:sp>
      <p:sp>
        <p:nvSpPr>
          <p:cNvPr id="2352" name="Google Shape;2352;p144"/>
          <p:cNvSpPr txBox="1"/>
          <p:nvPr/>
        </p:nvSpPr>
        <p:spPr>
          <a:xfrm>
            <a:off x="7605094" y="3511296"/>
            <a:ext cx="865111"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dk1"/>
                </a:solidFill>
                <a:latin typeface="Arial"/>
                <a:ea typeface="Arial"/>
                <a:cs typeface="Arial"/>
                <a:sym typeface="Arial"/>
              </a:rPr>
              <a:t>Lorem ipsum dolor sit amet</a:t>
            </a:r>
            <a:endParaRPr sz="1100" b="0" i="0" u="none" strike="noStrike" cap="none">
              <a:solidFill>
                <a:schemeClr val="dk1"/>
              </a:solidFill>
              <a:latin typeface="Arial"/>
              <a:ea typeface="Arial"/>
              <a:cs typeface="Arial"/>
              <a:sym typeface="Arial"/>
            </a:endParaRPr>
          </a:p>
        </p:txBody>
      </p:sp>
      <p:sp>
        <p:nvSpPr>
          <p:cNvPr id="2353" name="Google Shape;2353;p144"/>
          <p:cNvSpPr txBox="1"/>
          <p:nvPr/>
        </p:nvSpPr>
        <p:spPr>
          <a:xfrm>
            <a:off x="384281" y="3511296"/>
            <a:ext cx="994794"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54" name="Google Shape;2354;p144"/>
          <p:cNvSpPr txBox="1"/>
          <p:nvPr/>
        </p:nvSpPr>
        <p:spPr>
          <a:xfrm>
            <a:off x="1857071" y="3511296"/>
            <a:ext cx="994794"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55" name="Google Shape;2355;p144"/>
          <p:cNvSpPr txBox="1"/>
          <p:nvPr/>
        </p:nvSpPr>
        <p:spPr>
          <a:xfrm>
            <a:off x="3329862" y="3511296"/>
            <a:ext cx="960120" cy="2908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100" b="0" i="0" u="none" strike="noStrike" cap="none">
                <a:solidFill>
                  <a:schemeClr val="lt2"/>
                </a:solidFill>
                <a:latin typeface="Arial"/>
                <a:ea typeface="Arial"/>
                <a:cs typeface="Arial"/>
                <a:sym typeface="Arial"/>
              </a:rPr>
              <a:t>Lorem ipsum dolor sit amet</a:t>
            </a:r>
            <a:endParaRPr sz="1100" b="0" i="0" u="none" strike="noStrike" cap="none">
              <a:solidFill>
                <a:schemeClr val="lt2"/>
              </a:solidFill>
              <a:latin typeface="Arial"/>
              <a:ea typeface="Arial"/>
              <a:cs typeface="Arial"/>
              <a:sym typeface="Arial"/>
            </a:endParaRPr>
          </a:p>
        </p:txBody>
      </p:sp>
      <p:sp>
        <p:nvSpPr>
          <p:cNvPr id="2356" name="Google Shape;2356;p144"/>
          <p:cNvSpPr txBox="1"/>
          <p:nvPr/>
        </p:nvSpPr>
        <p:spPr>
          <a:xfrm>
            <a:off x="4976561" y="3133267"/>
            <a:ext cx="100331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Arial"/>
                <a:ea typeface="Arial"/>
                <a:cs typeface="Arial"/>
                <a:sym typeface="Arial"/>
              </a:rPr>
              <a:t>$XXX</a:t>
            </a:r>
            <a:endParaRPr sz="1100" b="0" i="0" u="none" strike="noStrike" cap="none">
              <a:solidFill>
                <a:schemeClr val="dk1"/>
              </a:solidFill>
              <a:latin typeface="Arial"/>
              <a:ea typeface="Arial"/>
              <a:cs typeface="Arial"/>
              <a:sym typeface="Arial"/>
            </a:endParaRPr>
          </a:p>
        </p:txBody>
      </p:sp>
      <p:sp>
        <p:nvSpPr>
          <p:cNvPr id="2357" name="Google Shape;2357;p144"/>
          <p:cNvSpPr txBox="1"/>
          <p:nvPr/>
        </p:nvSpPr>
        <p:spPr>
          <a:xfrm>
            <a:off x="6336308" y="3133267"/>
            <a:ext cx="916891"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Arial"/>
                <a:ea typeface="Arial"/>
                <a:cs typeface="Arial"/>
                <a:sym typeface="Arial"/>
              </a:rPr>
              <a:t>$XXX</a:t>
            </a:r>
            <a:endParaRPr sz="1100" b="0" i="0" u="none" strike="noStrike" cap="none">
              <a:solidFill>
                <a:schemeClr val="dk1"/>
              </a:solidFill>
              <a:latin typeface="Arial"/>
              <a:ea typeface="Arial"/>
              <a:cs typeface="Arial"/>
              <a:sym typeface="Arial"/>
            </a:endParaRPr>
          </a:p>
        </p:txBody>
      </p:sp>
      <p:sp>
        <p:nvSpPr>
          <p:cNvPr id="2358" name="Google Shape;2358;p144"/>
          <p:cNvSpPr txBox="1"/>
          <p:nvPr/>
        </p:nvSpPr>
        <p:spPr>
          <a:xfrm>
            <a:off x="7605094" y="3133267"/>
            <a:ext cx="696862"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Arial"/>
                <a:ea typeface="Arial"/>
                <a:cs typeface="Arial"/>
                <a:sym typeface="Arial"/>
              </a:rPr>
              <a:t>XXK</a:t>
            </a:r>
            <a:endParaRPr sz="1100" b="0" i="0" u="none" strike="noStrike" cap="none">
              <a:solidFill>
                <a:schemeClr val="dk1"/>
              </a:solidFill>
              <a:latin typeface="Arial"/>
              <a:ea typeface="Arial"/>
              <a:cs typeface="Arial"/>
              <a:sym typeface="Arial"/>
            </a:endParaRPr>
          </a:p>
        </p:txBody>
      </p:sp>
      <p:grpSp>
        <p:nvGrpSpPr>
          <p:cNvPr id="2359" name="Google Shape;2359;p144"/>
          <p:cNvGrpSpPr/>
          <p:nvPr/>
        </p:nvGrpSpPr>
        <p:grpSpPr>
          <a:xfrm>
            <a:off x="1841182" y="3089529"/>
            <a:ext cx="361517" cy="342900"/>
            <a:chOff x="5975350" y="3053615"/>
            <a:chExt cx="516889" cy="490271"/>
          </a:xfrm>
        </p:grpSpPr>
        <p:sp>
          <p:nvSpPr>
            <p:cNvPr id="2360" name="Google Shape;2360;p144"/>
            <p:cNvSpPr/>
            <p:nvPr/>
          </p:nvSpPr>
          <p:spPr>
            <a:xfrm>
              <a:off x="6145724" y="305361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916"/>
                  </a:lnTo>
                  <a:lnTo>
                    <a:pt x="33797" y="165122"/>
                  </a:lnTo>
                  <a:lnTo>
                    <a:pt x="44134" y="105380"/>
                  </a:lnTo>
                  <a:lnTo>
                    <a:pt x="0" y="63267"/>
                  </a:lnTo>
                  <a:lnTo>
                    <a:pt x="60834" y="54257"/>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1" name="Google Shape;2361;p144"/>
            <p:cNvSpPr/>
            <p:nvPr/>
          </p:nvSpPr>
          <p:spPr>
            <a:xfrm>
              <a:off x="5975350" y="3174077"/>
              <a:ext cx="176140" cy="165121"/>
            </a:xfrm>
            <a:custGeom>
              <a:avLst/>
              <a:gdLst/>
              <a:ahLst/>
              <a:cxnLst/>
              <a:rect l="l" t="t" r="r" b="b"/>
              <a:pathLst>
                <a:path w="176140" h="165121" extrusionOk="0">
                  <a:moveTo>
                    <a:pt x="115306" y="54257"/>
                  </a:moveTo>
                  <a:lnTo>
                    <a:pt x="176140" y="62876"/>
                  </a:lnTo>
                  <a:lnTo>
                    <a:pt x="132205" y="105380"/>
                  </a:lnTo>
                  <a:lnTo>
                    <a:pt x="142542" y="164926"/>
                  </a:lnTo>
                  <a:lnTo>
                    <a:pt x="88070" y="136916"/>
                  </a:lnTo>
                  <a:lnTo>
                    <a:pt x="33797" y="165122"/>
                  </a:lnTo>
                  <a:lnTo>
                    <a:pt x="44134" y="105380"/>
                  </a:lnTo>
                  <a:lnTo>
                    <a:pt x="0" y="63267"/>
                  </a:lnTo>
                  <a:lnTo>
                    <a:pt x="60834" y="54453"/>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2" name="Google Shape;2362;p144"/>
            <p:cNvSpPr/>
            <p:nvPr/>
          </p:nvSpPr>
          <p:spPr>
            <a:xfrm>
              <a:off x="6316099" y="3174077"/>
              <a:ext cx="176140" cy="165121"/>
            </a:xfrm>
            <a:custGeom>
              <a:avLst/>
              <a:gdLst/>
              <a:ahLst/>
              <a:cxnLst/>
              <a:rect l="l" t="t" r="r" b="b"/>
              <a:pathLst>
                <a:path w="176140" h="165121" extrusionOk="0">
                  <a:moveTo>
                    <a:pt x="115306" y="54257"/>
                  </a:moveTo>
                  <a:lnTo>
                    <a:pt x="176140" y="62876"/>
                  </a:lnTo>
                  <a:lnTo>
                    <a:pt x="132205" y="105380"/>
                  </a:lnTo>
                  <a:lnTo>
                    <a:pt x="142741" y="164926"/>
                  </a:lnTo>
                  <a:lnTo>
                    <a:pt x="88269" y="136916"/>
                  </a:lnTo>
                  <a:lnTo>
                    <a:pt x="33797" y="165122"/>
                  </a:lnTo>
                  <a:lnTo>
                    <a:pt x="44134" y="105380"/>
                  </a:lnTo>
                  <a:lnTo>
                    <a:pt x="0" y="63267"/>
                  </a:lnTo>
                  <a:lnTo>
                    <a:pt x="60834" y="54453"/>
                  </a:lnTo>
                  <a:lnTo>
                    <a:pt x="88070"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3" name="Google Shape;2363;p144"/>
            <p:cNvSpPr/>
            <p:nvPr/>
          </p:nvSpPr>
          <p:spPr>
            <a:xfrm>
              <a:off x="6037774" y="337876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720"/>
                  </a:lnTo>
                  <a:lnTo>
                    <a:pt x="33797" y="165122"/>
                  </a:lnTo>
                  <a:lnTo>
                    <a:pt x="44134" y="105380"/>
                  </a:lnTo>
                  <a:lnTo>
                    <a:pt x="0" y="63071"/>
                  </a:lnTo>
                  <a:lnTo>
                    <a:pt x="60834" y="54257"/>
                  </a:lnTo>
                  <a:lnTo>
                    <a:pt x="88070"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4" name="Google Shape;2364;p144"/>
            <p:cNvSpPr/>
            <p:nvPr/>
          </p:nvSpPr>
          <p:spPr>
            <a:xfrm>
              <a:off x="6253675" y="3378765"/>
              <a:ext cx="176140" cy="165121"/>
            </a:xfrm>
            <a:custGeom>
              <a:avLst/>
              <a:gdLst/>
              <a:ahLst/>
              <a:cxnLst/>
              <a:rect l="l" t="t" r="r" b="b"/>
              <a:pathLst>
                <a:path w="176140" h="165121" extrusionOk="0">
                  <a:moveTo>
                    <a:pt x="115306" y="54257"/>
                  </a:moveTo>
                  <a:lnTo>
                    <a:pt x="176140" y="62876"/>
                  </a:lnTo>
                  <a:lnTo>
                    <a:pt x="132205" y="105184"/>
                  </a:lnTo>
                  <a:lnTo>
                    <a:pt x="142741" y="164926"/>
                  </a:lnTo>
                  <a:lnTo>
                    <a:pt x="88269" y="136720"/>
                  </a:lnTo>
                  <a:lnTo>
                    <a:pt x="33797" y="165122"/>
                  </a:lnTo>
                  <a:lnTo>
                    <a:pt x="44134" y="105380"/>
                  </a:lnTo>
                  <a:lnTo>
                    <a:pt x="0" y="63071"/>
                  </a:lnTo>
                  <a:lnTo>
                    <a:pt x="60834" y="54257"/>
                  </a:lnTo>
                  <a:lnTo>
                    <a:pt x="87871" y="0"/>
                  </a:lnTo>
                  <a:lnTo>
                    <a:pt x="115306" y="54257"/>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65" name="Google Shape;2365;p144"/>
          <p:cNvGrpSpPr/>
          <p:nvPr/>
        </p:nvGrpSpPr>
        <p:grpSpPr>
          <a:xfrm>
            <a:off x="3349943" y="3152514"/>
            <a:ext cx="290408" cy="274320"/>
            <a:chOff x="5975350" y="2932336"/>
            <a:chExt cx="644906" cy="609181"/>
          </a:xfrm>
        </p:grpSpPr>
        <p:sp>
          <p:nvSpPr>
            <p:cNvPr id="2366" name="Google Shape;2366;p144"/>
            <p:cNvSpPr/>
            <p:nvPr/>
          </p:nvSpPr>
          <p:spPr>
            <a:xfrm>
              <a:off x="5975350" y="3085586"/>
              <a:ext cx="644906" cy="455931"/>
            </a:xfrm>
            <a:custGeom>
              <a:avLst/>
              <a:gdLst/>
              <a:ahLst/>
              <a:cxnLst/>
              <a:rect l="l" t="t" r="r" b="b"/>
              <a:pathLst>
                <a:path w="644906" h="455931" extrusionOk="0">
                  <a:moveTo>
                    <a:pt x="388680" y="120665"/>
                  </a:moveTo>
                  <a:lnTo>
                    <a:pt x="256226" y="120665"/>
                  </a:lnTo>
                  <a:lnTo>
                    <a:pt x="256226" y="0"/>
                  </a:lnTo>
                  <a:lnTo>
                    <a:pt x="0" y="0"/>
                  </a:lnTo>
                  <a:lnTo>
                    <a:pt x="0" y="455932"/>
                  </a:lnTo>
                  <a:lnTo>
                    <a:pt x="644906" y="455932"/>
                  </a:lnTo>
                  <a:lnTo>
                    <a:pt x="644906" y="0"/>
                  </a:lnTo>
                  <a:lnTo>
                    <a:pt x="388680" y="0"/>
                  </a:lnTo>
                  <a:lnTo>
                    <a:pt x="388680" y="12066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67" name="Google Shape;2367;p144"/>
            <p:cNvSpPr/>
            <p:nvPr/>
          </p:nvSpPr>
          <p:spPr>
            <a:xfrm>
              <a:off x="5975350" y="2932336"/>
              <a:ext cx="644906" cy="122192"/>
            </a:xfrm>
            <a:custGeom>
              <a:avLst/>
              <a:gdLst/>
              <a:ahLst/>
              <a:cxnLst/>
              <a:rect l="l" t="t" r="r" b="b"/>
              <a:pathLst>
                <a:path w="644906" h="122192" extrusionOk="0">
                  <a:moveTo>
                    <a:pt x="276565" y="38440"/>
                  </a:moveTo>
                  <a:lnTo>
                    <a:pt x="368341" y="38440"/>
                  </a:lnTo>
                  <a:lnTo>
                    <a:pt x="381983" y="122193"/>
                  </a:lnTo>
                  <a:lnTo>
                    <a:pt x="644906" y="122193"/>
                  </a:lnTo>
                  <a:lnTo>
                    <a:pt x="564045" y="0"/>
                  </a:lnTo>
                  <a:lnTo>
                    <a:pt x="82350" y="0"/>
                  </a:lnTo>
                  <a:lnTo>
                    <a:pt x="0" y="122193"/>
                  </a:lnTo>
                  <a:lnTo>
                    <a:pt x="262923" y="122193"/>
                  </a:lnTo>
                  <a:lnTo>
                    <a:pt x="276565" y="38440"/>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368" name="Google Shape;2368;p144"/>
          <p:cNvGrpSpPr/>
          <p:nvPr/>
        </p:nvGrpSpPr>
        <p:grpSpPr>
          <a:xfrm>
            <a:off x="376857" y="3106674"/>
            <a:ext cx="289364" cy="342900"/>
            <a:chOff x="12512945" y="3589752"/>
            <a:chExt cx="1685968" cy="1997890"/>
          </a:xfrm>
        </p:grpSpPr>
        <p:sp>
          <p:nvSpPr>
            <p:cNvPr id="2369" name="Google Shape;2369;p144"/>
            <p:cNvSpPr/>
            <p:nvPr/>
          </p:nvSpPr>
          <p:spPr>
            <a:xfrm>
              <a:off x="12833028" y="4715395"/>
              <a:ext cx="506982" cy="130955"/>
            </a:xfrm>
            <a:custGeom>
              <a:avLst/>
              <a:gdLst/>
              <a:ahLst/>
              <a:cxnLst/>
              <a:rect l="l" t="t" r="r" b="b"/>
              <a:pathLst>
                <a:path w="506982" h="130955" extrusionOk="0">
                  <a:moveTo>
                    <a:pt x="65249" y="0"/>
                  </a:moveTo>
                  <a:cubicBezTo>
                    <a:pt x="29213" y="0"/>
                    <a:pt x="0" y="29314"/>
                    <a:pt x="0" y="65478"/>
                  </a:cubicBezTo>
                  <a:cubicBezTo>
                    <a:pt x="0" y="101641"/>
                    <a:pt x="29213" y="130955"/>
                    <a:pt x="65249" y="130955"/>
                  </a:cubicBezTo>
                  <a:lnTo>
                    <a:pt x="441734" y="130955"/>
                  </a:lnTo>
                  <a:cubicBezTo>
                    <a:pt x="477770" y="130955"/>
                    <a:pt x="506982" y="101641"/>
                    <a:pt x="506982" y="65478"/>
                  </a:cubicBezTo>
                  <a:cubicBezTo>
                    <a:pt x="506982" y="29314"/>
                    <a:pt x="477770" y="0"/>
                    <a:pt x="441734"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0" name="Google Shape;2370;p144"/>
            <p:cNvSpPr/>
            <p:nvPr/>
          </p:nvSpPr>
          <p:spPr>
            <a:xfrm>
              <a:off x="12512945" y="3589752"/>
              <a:ext cx="1591127" cy="1890479"/>
            </a:xfrm>
            <a:custGeom>
              <a:avLst/>
              <a:gdLst/>
              <a:ahLst/>
              <a:cxnLst/>
              <a:rect l="l" t="t" r="r" b="b"/>
              <a:pathLst>
                <a:path w="1591127" h="1890479" extrusionOk="0">
                  <a:moveTo>
                    <a:pt x="522354" y="1762741"/>
                  </a:moveTo>
                  <a:lnTo>
                    <a:pt x="522354" y="1478568"/>
                  </a:lnTo>
                  <a:cubicBezTo>
                    <a:pt x="525363" y="1442529"/>
                    <a:pt x="498691" y="1410870"/>
                    <a:pt x="462781" y="1407852"/>
                  </a:cubicBezTo>
                  <a:cubicBezTo>
                    <a:pt x="459156" y="1407544"/>
                    <a:pt x="455511" y="1407544"/>
                    <a:pt x="451886" y="1407852"/>
                  </a:cubicBezTo>
                  <a:cubicBezTo>
                    <a:pt x="350750" y="1407852"/>
                    <a:pt x="249615" y="1407852"/>
                    <a:pt x="148479" y="1407852"/>
                  </a:cubicBezTo>
                  <a:lnTo>
                    <a:pt x="130862" y="1407852"/>
                  </a:lnTo>
                  <a:lnTo>
                    <a:pt x="130862" y="360210"/>
                  </a:lnTo>
                  <a:lnTo>
                    <a:pt x="1213338" y="360210"/>
                  </a:lnTo>
                  <a:lnTo>
                    <a:pt x="1213338" y="1155763"/>
                  </a:lnTo>
                  <a:lnTo>
                    <a:pt x="1395382" y="1225169"/>
                  </a:lnTo>
                  <a:lnTo>
                    <a:pt x="1431269" y="1238920"/>
                  </a:lnTo>
                  <a:lnTo>
                    <a:pt x="1591128" y="1299814"/>
                  </a:lnTo>
                  <a:lnTo>
                    <a:pt x="1591128" y="169015"/>
                  </a:lnTo>
                  <a:cubicBezTo>
                    <a:pt x="1591128" y="136276"/>
                    <a:pt x="1591128" y="103537"/>
                    <a:pt x="1591128" y="70144"/>
                  </a:cubicBezTo>
                  <a:cubicBezTo>
                    <a:pt x="1590006" y="55036"/>
                    <a:pt x="1585784" y="40323"/>
                    <a:pt x="1578731" y="26928"/>
                  </a:cubicBezTo>
                  <a:cubicBezTo>
                    <a:pt x="1564604" y="7587"/>
                    <a:pt x="1541076" y="-2461"/>
                    <a:pt x="1517397" y="737"/>
                  </a:cubicBezTo>
                  <a:cubicBezTo>
                    <a:pt x="1109593" y="83"/>
                    <a:pt x="707008" y="83"/>
                    <a:pt x="301814" y="83"/>
                  </a:cubicBezTo>
                  <a:cubicBezTo>
                    <a:pt x="263660" y="-1770"/>
                    <a:pt x="231234" y="27766"/>
                    <a:pt x="229388" y="66053"/>
                  </a:cubicBezTo>
                  <a:cubicBezTo>
                    <a:pt x="229280" y="68288"/>
                    <a:pt x="229280" y="70527"/>
                    <a:pt x="229388" y="72763"/>
                  </a:cubicBezTo>
                  <a:lnTo>
                    <a:pt x="229388" y="231219"/>
                  </a:lnTo>
                  <a:lnTo>
                    <a:pt x="72138" y="231219"/>
                  </a:lnTo>
                  <a:cubicBezTo>
                    <a:pt x="36304" y="227400"/>
                    <a:pt x="4170" y="253456"/>
                    <a:pt x="365" y="289417"/>
                  </a:cubicBezTo>
                  <a:cubicBezTo>
                    <a:pt x="-122" y="294013"/>
                    <a:pt x="-122" y="298648"/>
                    <a:pt x="365" y="303244"/>
                  </a:cubicBezTo>
                  <a:lnTo>
                    <a:pt x="365" y="1464163"/>
                  </a:lnTo>
                  <a:cubicBezTo>
                    <a:pt x="-713" y="1483668"/>
                    <a:pt x="6944" y="1502637"/>
                    <a:pt x="21244" y="1515890"/>
                  </a:cubicBezTo>
                  <a:cubicBezTo>
                    <a:pt x="145869" y="1637024"/>
                    <a:pt x="267232" y="1755538"/>
                    <a:pt x="401644" y="1862267"/>
                  </a:cubicBezTo>
                  <a:cubicBezTo>
                    <a:pt x="424997" y="1881340"/>
                    <a:pt x="454414" y="1891332"/>
                    <a:pt x="484510" y="1890422"/>
                  </a:cubicBezTo>
                  <a:cubicBezTo>
                    <a:pt x="644369" y="1890422"/>
                    <a:pt x="804229" y="1890422"/>
                    <a:pt x="964740" y="1890422"/>
                  </a:cubicBezTo>
                  <a:lnTo>
                    <a:pt x="964740" y="1890422"/>
                  </a:lnTo>
                  <a:lnTo>
                    <a:pt x="940598" y="1762741"/>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1" name="Google Shape;2371;p144"/>
            <p:cNvSpPr/>
            <p:nvPr/>
          </p:nvSpPr>
          <p:spPr>
            <a:xfrm>
              <a:off x="12833028" y="4109072"/>
              <a:ext cx="700770" cy="130955"/>
            </a:xfrm>
            <a:custGeom>
              <a:avLst/>
              <a:gdLst/>
              <a:ahLst/>
              <a:cxnLst/>
              <a:rect l="l" t="t" r="r" b="b"/>
              <a:pathLst>
                <a:path w="700770" h="130955" extrusionOk="0">
                  <a:moveTo>
                    <a:pt x="635522" y="0"/>
                  </a:moveTo>
                  <a:lnTo>
                    <a:pt x="65249" y="0"/>
                  </a:lnTo>
                  <a:cubicBezTo>
                    <a:pt x="29213" y="0"/>
                    <a:pt x="0" y="29316"/>
                    <a:pt x="0" y="65478"/>
                  </a:cubicBezTo>
                  <a:cubicBezTo>
                    <a:pt x="0" y="101640"/>
                    <a:pt x="29213" y="130955"/>
                    <a:pt x="65249" y="130955"/>
                  </a:cubicBezTo>
                  <a:lnTo>
                    <a:pt x="635522" y="130955"/>
                  </a:lnTo>
                  <a:cubicBezTo>
                    <a:pt x="671559" y="130955"/>
                    <a:pt x="700771" y="101640"/>
                    <a:pt x="700771" y="65478"/>
                  </a:cubicBezTo>
                  <a:cubicBezTo>
                    <a:pt x="700771" y="29316"/>
                    <a:pt x="671559" y="0"/>
                    <a:pt x="635522"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2" name="Google Shape;2372;p144"/>
            <p:cNvSpPr/>
            <p:nvPr/>
          </p:nvSpPr>
          <p:spPr>
            <a:xfrm>
              <a:off x="13480667" y="4797242"/>
              <a:ext cx="718246" cy="790400"/>
            </a:xfrm>
            <a:custGeom>
              <a:avLst/>
              <a:gdLst/>
              <a:ahLst/>
              <a:cxnLst/>
              <a:rect l="l" t="t" r="r" b="b"/>
              <a:pathLst>
                <a:path w="718246" h="790400" extrusionOk="0">
                  <a:moveTo>
                    <a:pt x="598611" y="337210"/>
                  </a:moveTo>
                  <a:lnTo>
                    <a:pt x="708881" y="287447"/>
                  </a:lnTo>
                  <a:cubicBezTo>
                    <a:pt x="716711" y="283518"/>
                    <a:pt x="720626" y="277625"/>
                    <a:pt x="716711" y="271077"/>
                  </a:cubicBezTo>
                  <a:cubicBezTo>
                    <a:pt x="714571" y="267299"/>
                    <a:pt x="711067" y="264490"/>
                    <a:pt x="706924" y="263220"/>
                  </a:cubicBezTo>
                  <a:lnTo>
                    <a:pt x="417872" y="153218"/>
                  </a:lnTo>
                  <a:lnTo>
                    <a:pt x="19855" y="1964"/>
                  </a:lnTo>
                  <a:cubicBezTo>
                    <a:pt x="6805" y="-3274"/>
                    <a:pt x="-1677" y="1964"/>
                    <a:pt x="280" y="17679"/>
                  </a:cubicBezTo>
                  <a:cubicBezTo>
                    <a:pt x="13" y="19198"/>
                    <a:pt x="13" y="20743"/>
                    <a:pt x="280" y="22262"/>
                  </a:cubicBezTo>
                  <a:cubicBezTo>
                    <a:pt x="8110" y="62859"/>
                    <a:pt x="15288" y="103455"/>
                    <a:pt x="23117" y="144706"/>
                  </a:cubicBezTo>
                  <a:lnTo>
                    <a:pt x="76621" y="421021"/>
                  </a:lnTo>
                  <a:cubicBezTo>
                    <a:pt x="94238" y="515964"/>
                    <a:pt x="111856" y="610252"/>
                    <a:pt x="130125" y="704539"/>
                  </a:cubicBezTo>
                  <a:cubicBezTo>
                    <a:pt x="130125" y="718944"/>
                    <a:pt x="134693" y="732695"/>
                    <a:pt x="138608" y="746445"/>
                  </a:cubicBezTo>
                  <a:cubicBezTo>
                    <a:pt x="140180" y="750839"/>
                    <a:pt x="143482" y="754388"/>
                    <a:pt x="147742" y="756267"/>
                  </a:cubicBezTo>
                  <a:cubicBezTo>
                    <a:pt x="152962" y="756267"/>
                    <a:pt x="156877" y="756267"/>
                    <a:pt x="159487" y="750374"/>
                  </a:cubicBezTo>
                  <a:lnTo>
                    <a:pt x="159487" y="750374"/>
                  </a:lnTo>
                  <a:cubicBezTo>
                    <a:pt x="199941" y="692753"/>
                    <a:pt x="239743" y="634478"/>
                    <a:pt x="279545" y="576858"/>
                  </a:cubicBezTo>
                  <a:lnTo>
                    <a:pt x="322609" y="514654"/>
                  </a:lnTo>
                  <a:lnTo>
                    <a:pt x="327176" y="519892"/>
                  </a:lnTo>
                  <a:cubicBezTo>
                    <a:pt x="381333" y="588644"/>
                    <a:pt x="435489" y="657395"/>
                    <a:pt x="488993" y="726802"/>
                  </a:cubicBezTo>
                  <a:lnTo>
                    <a:pt x="535320" y="785077"/>
                  </a:lnTo>
                  <a:cubicBezTo>
                    <a:pt x="538517" y="790322"/>
                    <a:pt x="545348" y="791972"/>
                    <a:pt x="550568" y="788763"/>
                  </a:cubicBezTo>
                  <a:cubicBezTo>
                    <a:pt x="552069" y="787840"/>
                    <a:pt x="553328" y="786576"/>
                    <a:pt x="554242" y="785077"/>
                  </a:cubicBezTo>
                  <a:lnTo>
                    <a:pt x="671037" y="686206"/>
                  </a:lnTo>
                  <a:cubicBezTo>
                    <a:pt x="679519" y="679003"/>
                    <a:pt x="680172" y="674420"/>
                    <a:pt x="671037" y="665908"/>
                  </a:cubicBezTo>
                  <a:lnTo>
                    <a:pt x="446581" y="413819"/>
                  </a:lnTo>
                  <a:lnTo>
                    <a:pt x="441361" y="407926"/>
                  </a:lnTo>
                  <a:lnTo>
                    <a:pt x="447886" y="407926"/>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373" name="Google Shape;2373;p144"/>
            <p:cNvSpPr/>
            <p:nvPr/>
          </p:nvSpPr>
          <p:spPr>
            <a:xfrm>
              <a:off x="12833028" y="4412234"/>
              <a:ext cx="700770" cy="130955"/>
            </a:xfrm>
            <a:custGeom>
              <a:avLst/>
              <a:gdLst/>
              <a:ahLst/>
              <a:cxnLst/>
              <a:rect l="l" t="t" r="r" b="b"/>
              <a:pathLst>
                <a:path w="700770" h="130955" extrusionOk="0">
                  <a:moveTo>
                    <a:pt x="635522" y="0"/>
                  </a:moveTo>
                  <a:lnTo>
                    <a:pt x="65249" y="0"/>
                  </a:lnTo>
                  <a:cubicBezTo>
                    <a:pt x="29213" y="0"/>
                    <a:pt x="0" y="29316"/>
                    <a:pt x="0" y="65478"/>
                  </a:cubicBezTo>
                  <a:cubicBezTo>
                    <a:pt x="0" y="101640"/>
                    <a:pt x="29213" y="130955"/>
                    <a:pt x="65249" y="130955"/>
                  </a:cubicBezTo>
                  <a:lnTo>
                    <a:pt x="635522" y="130955"/>
                  </a:lnTo>
                  <a:cubicBezTo>
                    <a:pt x="671559" y="130955"/>
                    <a:pt x="700771" y="101640"/>
                    <a:pt x="700771" y="65478"/>
                  </a:cubicBezTo>
                  <a:cubicBezTo>
                    <a:pt x="700771" y="29316"/>
                    <a:pt x="671559" y="0"/>
                    <a:pt x="635522"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374" name="Google Shape;2374;p14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45"/>
          <p:cNvSpPr txBox="1">
            <a:spLocks noGrp="1"/>
          </p:cNvSpPr>
          <p:nvPr>
            <p:ph type="title"/>
          </p:nvPr>
        </p:nvSpPr>
        <p:spPr>
          <a:xfrm>
            <a:off x="342900" y="274320"/>
            <a:ext cx="2786842" cy="45262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Arial"/>
              <a:buNone/>
            </a:pPr>
            <a:r>
              <a:rPr lang="en">
                <a:solidFill>
                  <a:schemeClr val="lt2"/>
                </a:solidFill>
              </a:rPr>
              <a:t>Our partners</a:t>
            </a:r>
            <a:endParaRPr>
              <a:solidFill>
                <a:schemeClr val="lt2"/>
              </a:solidFill>
            </a:endParaRPr>
          </a:p>
        </p:txBody>
      </p:sp>
      <p:sp>
        <p:nvSpPr>
          <p:cNvPr id="2381" name="Google Shape;2381;p145"/>
          <p:cNvSpPr txBox="1"/>
          <p:nvPr/>
        </p:nvSpPr>
        <p:spPr>
          <a:xfrm>
            <a:off x="363142" y="1533004"/>
            <a:ext cx="2535921" cy="145424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500" b="1" i="0" u="none" strike="noStrike" cap="none">
                <a:solidFill>
                  <a:schemeClr val="lt2"/>
                </a:solidFill>
                <a:latin typeface="Arial"/>
                <a:ea typeface="Arial"/>
                <a:cs typeface="Arial"/>
                <a:sym typeface="Arial"/>
              </a:rPr>
              <a:t>We protect </a:t>
            </a:r>
            <a:r>
              <a:rPr lang="en" sz="1500" b="1" i="0" u="none" strike="noStrike" cap="none">
                <a:solidFill>
                  <a:schemeClr val="lt1"/>
                </a:solidFill>
                <a:latin typeface="Arial"/>
                <a:ea typeface="Arial"/>
                <a:cs typeface="Arial"/>
                <a:sym typeface="Arial"/>
              </a:rPr>
              <a:t>130mm customers </a:t>
            </a:r>
            <a:r>
              <a:rPr lang="en" sz="1500" b="1" i="0" u="none" strike="noStrike" cap="none">
                <a:solidFill>
                  <a:schemeClr val="lt2"/>
                </a:solidFill>
                <a:latin typeface="Arial"/>
                <a:ea typeface="Arial"/>
                <a:cs typeface="Arial"/>
                <a:sym typeface="Arial"/>
              </a:rPr>
              <a:t>across mobile, electronics, and appliance categories through our partnerships with many of the largest, most complex clients in the world.</a:t>
            </a:r>
            <a:endParaRPr sz="1100"/>
          </a:p>
        </p:txBody>
      </p:sp>
      <p:sp>
        <p:nvSpPr>
          <p:cNvPr id="2382" name="Google Shape;2382;p14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81</a:t>
            </a:fld>
            <a:endParaRPr/>
          </a:p>
        </p:txBody>
      </p:sp>
      <p:pic>
        <p:nvPicPr>
          <p:cNvPr id="2383" name="Google Shape;2383;p145"/>
          <p:cNvPicPr preferRelativeResize="0"/>
          <p:nvPr/>
        </p:nvPicPr>
        <p:blipFill rotWithShape="1">
          <a:blip r:embed="rId3">
            <a:alphaModFix/>
          </a:blip>
          <a:srcRect l="12710" t="26951" r="12708" b="26953"/>
          <a:stretch/>
        </p:blipFill>
        <p:spPr>
          <a:xfrm>
            <a:off x="6708108" y="965113"/>
            <a:ext cx="1006284" cy="480573"/>
          </a:xfrm>
          <a:prstGeom prst="rect">
            <a:avLst/>
          </a:prstGeom>
          <a:noFill/>
          <a:ln>
            <a:noFill/>
          </a:ln>
        </p:spPr>
      </p:pic>
      <p:pic>
        <p:nvPicPr>
          <p:cNvPr id="2384" name="Google Shape;2384;p145"/>
          <p:cNvPicPr preferRelativeResize="0"/>
          <p:nvPr/>
        </p:nvPicPr>
        <p:blipFill rotWithShape="1">
          <a:blip r:embed="rId4">
            <a:alphaModFix/>
          </a:blip>
          <a:srcRect l="-5688" t="-130407" r="-5687" b="-130407"/>
          <a:stretch/>
        </p:blipFill>
        <p:spPr>
          <a:xfrm>
            <a:off x="7714393" y="965113"/>
            <a:ext cx="1006281" cy="480572"/>
          </a:xfrm>
          <a:prstGeom prst="rect">
            <a:avLst/>
          </a:prstGeom>
          <a:noFill/>
          <a:ln>
            <a:noFill/>
          </a:ln>
        </p:spPr>
      </p:pic>
      <p:pic>
        <p:nvPicPr>
          <p:cNvPr id="2385" name="Google Shape;2385;p145"/>
          <p:cNvPicPr preferRelativeResize="0"/>
          <p:nvPr/>
        </p:nvPicPr>
        <p:blipFill rotWithShape="1">
          <a:blip r:embed="rId5">
            <a:alphaModFix/>
          </a:blip>
          <a:srcRect l="-7475" t="-20593" r="-7474" b="-9868"/>
          <a:stretch/>
        </p:blipFill>
        <p:spPr>
          <a:xfrm>
            <a:off x="5701825" y="1581109"/>
            <a:ext cx="1007225" cy="480570"/>
          </a:xfrm>
          <a:prstGeom prst="rect">
            <a:avLst/>
          </a:prstGeom>
          <a:noFill/>
          <a:ln>
            <a:noFill/>
          </a:ln>
        </p:spPr>
      </p:pic>
      <p:pic>
        <p:nvPicPr>
          <p:cNvPr id="2386" name="Google Shape;2386;p145"/>
          <p:cNvPicPr preferRelativeResize="0"/>
          <p:nvPr/>
        </p:nvPicPr>
        <p:blipFill rotWithShape="1">
          <a:blip r:embed="rId6">
            <a:alphaModFix/>
          </a:blip>
          <a:srcRect l="-49681" t="-16930" r="-49679" b="-16929"/>
          <a:stretch/>
        </p:blipFill>
        <p:spPr>
          <a:xfrm>
            <a:off x="4756671" y="2807959"/>
            <a:ext cx="885903" cy="423081"/>
          </a:xfrm>
          <a:prstGeom prst="rect">
            <a:avLst/>
          </a:prstGeom>
          <a:noFill/>
          <a:ln>
            <a:noFill/>
          </a:ln>
        </p:spPr>
      </p:pic>
      <p:pic>
        <p:nvPicPr>
          <p:cNvPr id="2387" name="Google Shape;2387;p145"/>
          <p:cNvPicPr preferRelativeResize="0"/>
          <p:nvPr/>
        </p:nvPicPr>
        <p:blipFill rotWithShape="1">
          <a:blip r:embed="rId7">
            <a:alphaModFix/>
          </a:blip>
          <a:srcRect l="858" t="-20406" r="858" b="-20405"/>
          <a:stretch/>
        </p:blipFill>
        <p:spPr>
          <a:xfrm>
            <a:off x="3749113" y="3445972"/>
            <a:ext cx="912954" cy="435999"/>
          </a:xfrm>
          <a:prstGeom prst="rect">
            <a:avLst/>
          </a:prstGeom>
          <a:noFill/>
          <a:ln>
            <a:noFill/>
          </a:ln>
        </p:spPr>
      </p:pic>
      <p:pic>
        <p:nvPicPr>
          <p:cNvPr id="2388" name="Google Shape;2388;p145"/>
          <p:cNvPicPr preferRelativeResize="0"/>
          <p:nvPr/>
        </p:nvPicPr>
        <p:blipFill rotWithShape="1">
          <a:blip r:embed="rId8">
            <a:alphaModFix/>
          </a:blip>
          <a:srcRect/>
          <a:stretch/>
        </p:blipFill>
        <p:spPr>
          <a:xfrm>
            <a:off x="5707674" y="513232"/>
            <a:ext cx="842373" cy="233887"/>
          </a:xfrm>
          <a:prstGeom prst="rect">
            <a:avLst/>
          </a:prstGeom>
          <a:noFill/>
          <a:ln>
            <a:noFill/>
          </a:ln>
        </p:spPr>
      </p:pic>
      <p:pic>
        <p:nvPicPr>
          <p:cNvPr id="2389" name="Google Shape;2389;p145"/>
          <p:cNvPicPr preferRelativeResize="0"/>
          <p:nvPr/>
        </p:nvPicPr>
        <p:blipFill rotWithShape="1">
          <a:blip r:embed="rId9">
            <a:alphaModFix/>
          </a:blip>
          <a:srcRect/>
          <a:stretch/>
        </p:blipFill>
        <p:spPr>
          <a:xfrm>
            <a:off x="7726619" y="562462"/>
            <a:ext cx="981833" cy="135425"/>
          </a:xfrm>
          <a:prstGeom prst="rect">
            <a:avLst/>
          </a:prstGeom>
          <a:noFill/>
          <a:ln>
            <a:noFill/>
          </a:ln>
        </p:spPr>
      </p:pic>
      <p:pic>
        <p:nvPicPr>
          <p:cNvPr id="2390" name="Google Shape;2390;p145"/>
          <p:cNvPicPr preferRelativeResize="0"/>
          <p:nvPr/>
        </p:nvPicPr>
        <p:blipFill rotWithShape="1">
          <a:blip r:embed="rId10">
            <a:alphaModFix/>
          </a:blip>
          <a:srcRect/>
          <a:stretch/>
        </p:blipFill>
        <p:spPr>
          <a:xfrm>
            <a:off x="4004445" y="1016505"/>
            <a:ext cx="377789" cy="377787"/>
          </a:xfrm>
          <a:prstGeom prst="rect">
            <a:avLst/>
          </a:prstGeom>
          <a:noFill/>
          <a:ln>
            <a:noFill/>
          </a:ln>
        </p:spPr>
      </p:pic>
      <p:pic>
        <p:nvPicPr>
          <p:cNvPr id="2391" name="Google Shape;2391;p145"/>
          <p:cNvPicPr preferRelativeResize="0"/>
          <p:nvPr/>
        </p:nvPicPr>
        <p:blipFill rotWithShape="1">
          <a:blip r:embed="rId11">
            <a:alphaModFix/>
          </a:blip>
          <a:srcRect/>
          <a:stretch/>
        </p:blipFill>
        <p:spPr>
          <a:xfrm>
            <a:off x="8319005" y="4153324"/>
            <a:ext cx="305136" cy="377787"/>
          </a:xfrm>
          <a:prstGeom prst="rect">
            <a:avLst/>
          </a:prstGeom>
          <a:noFill/>
          <a:ln>
            <a:noFill/>
          </a:ln>
        </p:spPr>
      </p:pic>
      <p:pic>
        <p:nvPicPr>
          <p:cNvPr id="2392" name="Google Shape;2392;p145"/>
          <p:cNvPicPr preferRelativeResize="0"/>
          <p:nvPr/>
        </p:nvPicPr>
        <p:blipFill rotWithShape="1">
          <a:blip r:embed="rId12">
            <a:alphaModFix/>
          </a:blip>
          <a:srcRect/>
          <a:stretch/>
        </p:blipFill>
        <p:spPr>
          <a:xfrm>
            <a:off x="7619814" y="4153324"/>
            <a:ext cx="295484" cy="377787"/>
          </a:xfrm>
          <a:prstGeom prst="rect">
            <a:avLst/>
          </a:prstGeom>
          <a:noFill/>
          <a:ln>
            <a:noFill/>
          </a:ln>
        </p:spPr>
      </p:pic>
      <p:pic>
        <p:nvPicPr>
          <p:cNvPr id="2393" name="Google Shape;2393;p145"/>
          <p:cNvPicPr preferRelativeResize="0"/>
          <p:nvPr/>
        </p:nvPicPr>
        <p:blipFill rotWithShape="1">
          <a:blip r:embed="rId13">
            <a:alphaModFix/>
          </a:blip>
          <a:srcRect/>
          <a:stretch/>
        </p:blipFill>
        <p:spPr>
          <a:xfrm>
            <a:off x="5784251" y="1144567"/>
            <a:ext cx="863531" cy="121666"/>
          </a:xfrm>
          <a:prstGeom prst="rect">
            <a:avLst/>
          </a:prstGeom>
          <a:noFill/>
          <a:ln>
            <a:noFill/>
          </a:ln>
        </p:spPr>
      </p:pic>
      <p:pic>
        <p:nvPicPr>
          <p:cNvPr id="2394" name="Google Shape;2394;p145"/>
          <p:cNvPicPr preferRelativeResize="0"/>
          <p:nvPr/>
        </p:nvPicPr>
        <p:blipFill rotWithShape="1">
          <a:blip r:embed="rId14">
            <a:alphaModFix/>
          </a:blip>
          <a:srcRect/>
          <a:stretch/>
        </p:blipFill>
        <p:spPr>
          <a:xfrm>
            <a:off x="3749113" y="1760819"/>
            <a:ext cx="888452" cy="121153"/>
          </a:xfrm>
          <a:prstGeom prst="rect">
            <a:avLst/>
          </a:prstGeom>
          <a:noFill/>
          <a:ln>
            <a:noFill/>
          </a:ln>
        </p:spPr>
      </p:pic>
      <p:pic>
        <p:nvPicPr>
          <p:cNvPr id="2395" name="Google Shape;2395;p145"/>
          <p:cNvPicPr preferRelativeResize="0"/>
          <p:nvPr/>
        </p:nvPicPr>
        <p:blipFill rotWithShape="1">
          <a:blip r:embed="rId15">
            <a:alphaModFix/>
          </a:blip>
          <a:srcRect/>
          <a:stretch/>
        </p:blipFill>
        <p:spPr>
          <a:xfrm>
            <a:off x="4855085" y="1725587"/>
            <a:ext cx="689078" cy="191615"/>
          </a:xfrm>
          <a:prstGeom prst="rect">
            <a:avLst/>
          </a:prstGeom>
          <a:noFill/>
          <a:ln>
            <a:noFill/>
          </a:ln>
        </p:spPr>
      </p:pic>
      <p:pic>
        <p:nvPicPr>
          <p:cNvPr id="2396" name="Google Shape;2396;p145"/>
          <p:cNvPicPr preferRelativeResize="0"/>
          <p:nvPr/>
        </p:nvPicPr>
        <p:blipFill rotWithShape="1">
          <a:blip r:embed="rId16">
            <a:alphaModFix/>
          </a:blip>
          <a:srcRect/>
          <a:stretch/>
        </p:blipFill>
        <p:spPr>
          <a:xfrm>
            <a:off x="6779485" y="1733990"/>
            <a:ext cx="863531" cy="144715"/>
          </a:xfrm>
          <a:prstGeom prst="rect">
            <a:avLst/>
          </a:prstGeom>
          <a:noFill/>
          <a:ln>
            <a:noFill/>
          </a:ln>
        </p:spPr>
      </p:pic>
      <p:pic>
        <p:nvPicPr>
          <p:cNvPr id="2397" name="Google Shape;2397;p145"/>
          <p:cNvPicPr preferRelativeResize="0"/>
          <p:nvPr/>
        </p:nvPicPr>
        <p:blipFill rotWithShape="1">
          <a:blip r:embed="rId17">
            <a:alphaModFix/>
          </a:blip>
          <a:srcRect/>
          <a:stretch/>
        </p:blipFill>
        <p:spPr>
          <a:xfrm>
            <a:off x="7895003" y="1713884"/>
            <a:ext cx="645060" cy="215022"/>
          </a:xfrm>
          <a:prstGeom prst="rect">
            <a:avLst/>
          </a:prstGeom>
          <a:noFill/>
          <a:ln>
            <a:noFill/>
          </a:ln>
        </p:spPr>
      </p:pic>
      <p:pic>
        <p:nvPicPr>
          <p:cNvPr id="2398" name="Google Shape;2398;p145"/>
          <p:cNvPicPr preferRelativeResize="0"/>
          <p:nvPr/>
        </p:nvPicPr>
        <p:blipFill rotWithShape="1">
          <a:blip r:embed="rId18">
            <a:alphaModFix/>
          </a:blip>
          <a:srcRect/>
          <a:stretch/>
        </p:blipFill>
        <p:spPr>
          <a:xfrm>
            <a:off x="4896797" y="2393086"/>
            <a:ext cx="768077" cy="89552"/>
          </a:xfrm>
          <a:prstGeom prst="rect">
            <a:avLst/>
          </a:prstGeom>
          <a:noFill/>
          <a:ln>
            <a:noFill/>
          </a:ln>
        </p:spPr>
      </p:pic>
      <p:pic>
        <p:nvPicPr>
          <p:cNvPr id="2399" name="Google Shape;2399;p145"/>
          <p:cNvPicPr preferRelativeResize="0"/>
          <p:nvPr/>
        </p:nvPicPr>
        <p:blipFill rotWithShape="1">
          <a:blip r:embed="rId19">
            <a:alphaModFix/>
          </a:blip>
          <a:srcRect/>
          <a:stretch/>
        </p:blipFill>
        <p:spPr>
          <a:xfrm>
            <a:off x="3791619" y="4153324"/>
            <a:ext cx="377787" cy="377787"/>
          </a:xfrm>
          <a:prstGeom prst="rect">
            <a:avLst/>
          </a:prstGeom>
          <a:noFill/>
          <a:ln>
            <a:noFill/>
          </a:ln>
        </p:spPr>
      </p:pic>
      <p:pic>
        <p:nvPicPr>
          <p:cNvPr id="2400" name="Google Shape;2400;p145"/>
          <p:cNvPicPr preferRelativeResize="0"/>
          <p:nvPr/>
        </p:nvPicPr>
        <p:blipFill rotWithShape="1">
          <a:blip r:embed="rId20">
            <a:alphaModFix/>
          </a:blip>
          <a:srcRect/>
          <a:stretch/>
        </p:blipFill>
        <p:spPr>
          <a:xfrm>
            <a:off x="6801790" y="2298539"/>
            <a:ext cx="743644" cy="251100"/>
          </a:xfrm>
          <a:prstGeom prst="rect">
            <a:avLst/>
          </a:prstGeom>
          <a:noFill/>
          <a:ln>
            <a:noFill/>
          </a:ln>
        </p:spPr>
      </p:pic>
      <p:pic>
        <p:nvPicPr>
          <p:cNvPr id="2401" name="Google Shape;2401;p145"/>
          <p:cNvPicPr preferRelativeResize="0"/>
          <p:nvPr/>
        </p:nvPicPr>
        <p:blipFill rotWithShape="1">
          <a:blip r:embed="rId21">
            <a:alphaModFix/>
          </a:blip>
          <a:srcRect/>
          <a:stretch/>
        </p:blipFill>
        <p:spPr>
          <a:xfrm>
            <a:off x="7895003" y="2301657"/>
            <a:ext cx="685698" cy="274279"/>
          </a:xfrm>
          <a:prstGeom prst="rect">
            <a:avLst/>
          </a:prstGeom>
          <a:noFill/>
          <a:ln>
            <a:noFill/>
          </a:ln>
        </p:spPr>
      </p:pic>
      <p:pic>
        <p:nvPicPr>
          <p:cNvPr id="2402" name="Google Shape;2402;p145"/>
          <p:cNvPicPr preferRelativeResize="0"/>
          <p:nvPr/>
        </p:nvPicPr>
        <p:blipFill rotWithShape="1">
          <a:blip r:embed="rId22">
            <a:alphaModFix/>
          </a:blip>
          <a:srcRect/>
          <a:stretch/>
        </p:blipFill>
        <p:spPr>
          <a:xfrm>
            <a:off x="3749114" y="2948194"/>
            <a:ext cx="888454" cy="212266"/>
          </a:xfrm>
          <a:prstGeom prst="rect">
            <a:avLst/>
          </a:prstGeom>
          <a:noFill/>
          <a:ln>
            <a:noFill/>
          </a:ln>
        </p:spPr>
      </p:pic>
      <p:pic>
        <p:nvPicPr>
          <p:cNvPr id="2403" name="Google Shape;2403;p145"/>
          <p:cNvPicPr preferRelativeResize="0"/>
          <p:nvPr/>
        </p:nvPicPr>
        <p:blipFill rotWithShape="1">
          <a:blip r:embed="rId23">
            <a:alphaModFix/>
          </a:blip>
          <a:srcRect/>
          <a:stretch/>
        </p:blipFill>
        <p:spPr>
          <a:xfrm>
            <a:off x="5833615" y="3004594"/>
            <a:ext cx="743643" cy="99468"/>
          </a:xfrm>
          <a:prstGeom prst="rect">
            <a:avLst/>
          </a:prstGeom>
          <a:noFill/>
          <a:ln>
            <a:noFill/>
          </a:ln>
        </p:spPr>
      </p:pic>
      <p:pic>
        <p:nvPicPr>
          <p:cNvPr id="2404" name="Google Shape;2404;p145"/>
          <p:cNvPicPr preferRelativeResize="0"/>
          <p:nvPr/>
        </p:nvPicPr>
        <p:blipFill rotWithShape="1">
          <a:blip r:embed="rId24">
            <a:alphaModFix/>
          </a:blip>
          <a:srcRect/>
          <a:stretch/>
        </p:blipFill>
        <p:spPr>
          <a:xfrm>
            <a:off x="6801790" y="2997336"/>
            <a:ext cx="818924" cy="166461"/>
          </a:xfrm>
          <a:prstGeom prst="rect">
            <a:avLst/>
          </a:prstGeom>
          <a:noFill/>
          <a:ln>
            <a:noFill/>
          </a:ln>
        </p:spPr>
      </p:pic>
      <p:pic>
        <p:nvPicPr>
          <p:cNvPr id="2405" name="Google Shape;2405;p145"/>
          <p:cNvPicPr preferRelativeResize="0"/>
          <p:nvPr/>
        </p:nvPicPr>
        <p:blipFill rotWithShape="1">
          <a:blip r:embed="rId25">
            <a:alphaModFix/>
          </a:blip>
          <a:srcRect/>
          <a:stretch/>
        </p:blipFill>
        <p:spPr>
          <a:xfrm>
            <a:off x="7810926" y="2975434"/>
            <a:ext cx="813218" cy="157788"/>
          </a:xfrm>
          <a:prstGeom prst="rect">
            <a:avLst/>
          </a:prstGeom>
          <a:noFill/>
          <a:ln>
            <a:noFill/>
          </a:ln>
        </p:spPr>
      </p:pic>
      <p:pic>
        <p:nvPicPr>
          <p:cNvPr id="2406" name="Google Shape;2406;p145"/>
          <p:cNvPicPr preferRelativeResize="0"/>
          <p:nvPr/>
        </p:nvPicPr>
        <p:blipFill rotWithShape="1">
          <a:blip r:embed="rId26">
            <a:alphaModFix/>
          </a:blip>
          <a:srcRect/>
          <a:stretch/>
        </p:blipFill>
        <p:spPr>
          <a:xfrm>
            <a:off x="5818709" y="3555160"/>
            <a:ext cx="836124" cy="217621"/>
          </a:xfrm>
          <a:prstGeom prst="rect">
            <a:avLst/>
          </a:prstGeom>
          <a:noFill/>
          <a:ln>
            <a:noFill/>
          </a:ln>
        </p:spPr>
      </p:pic>
      <p:pic>
        <p:nvPicPr>
          <p:cNvPr id="2407" name="Google Shape;2407;p145"/>
          <p:cNvPicPr preferRelativeResize="0"/>
          <p:nvPr/>
        </p:nvPicPr>
        <p:blipFill rotWithShape="1">
          <a:blip r:embed="rId27">
            <a:alphaModFix/>
          </a:blip>
          <a:srcRect/>
          <a:stretch/>
        </p:blipFill>
        <p:spPr>
          <a:xfrm>
            <a:off x="6956522" y="3479275"/>
            <a:ext cx="537672" cy="369393"/>
          </a:xfrm>
          <a:prstGeom prst="rect">
            <a:avLst/>
          </a:prstGeom>
          <a:noFill/>
          <a:ln>
            <a:noFill/>
          </a:ln>
        </p:spPr>
      </p:pic>
      <p:pic>
        <p:nvPicPr>
          <p:cNvPr id="2408" name="Google Shape;2408;p145"/>
          <p:cNvPicPr preferRelativeResize="0"/>
          <p:nvPr/>
        </p:nvPicPr>
        <p:blipFill rotWithShape="1">
          <a:blip r:embed="rId28">
            <a:alphaModFix/>
          </a:blip>
          <a:srcRect/>
          <a:stretch/>
        </p:blipFill>
        <p:spPr>
          <a:xfrm>
            <a:off x="7810926" y="3601963"/>
            <a:ext cx="813219" cy="124015"/>
          </a:xfrm>
          <a:prstGeom prst="rect">
            <a:avLst/>
          </a:prstGeom>
          <a:noFill/>
          <a:ln>
            <a:noFill/>
          </a:ln>
        </p:spPr>
      </p:pic>
      <p:pic>
        <p:nvPicPr>
          <p:cNvPr id="2409" name="Google Shape;2409;p145" descr="Logo&#10;&#10;Description automatically generated"/>
          <p:cNvPicPr preferRelativeResize="0"/>
          <p:nvPr/>
        </p:nvPicPr>
        <p:blipFill rotWithShape="1">
          <a:blip r:embed="rId29">
            <a:alphaModFix/>
          </a:blip>
          <a:srcRect/>
          <a:stretch/>
        </p:blipFill>
        <p:spPr>
          <a:xfrm>
            <a:off x="3791619" y="515288"/>
            <a:ext cx="919101" cy="229774"/>
          </a:xfrm>
          <a:prstGeom prst="rect">
            <a:avLst/>
          </a:prstGeom>
          <a:noFill/>
          <a:ln>
            <a:noFill/>
          </a:ln>
        </p:spPr>
      </p:pic>
      <p:pic>
        <p:nvPicPr>
          <p:cNvPr id="2410" name="Google Shape;2410;p145" descr="A picture containing text, clipart&#10;&#10;Description automatically generated"/>
          <p:cNvPicPr preferRelativeResize="0"/>
          <p:nvPr/>
        </p:nvPicPr>
        <p:blipFill rotWithShape="1">
          <a:blip r:embed="rId30">
            <a:alphaModFix/>
          </a:blip>
          <a:srcRect/>
          <a:stretch/>
        </p:blipFill>
        <p:spPr>
          <a:xfrm>
            <a:off x="6801790" y="549035"/>
            <a:ext cx="765610" cy="162280"/>
          </a:xfrm>
          <a:prstGeom prst="rect">
            <a:avLst/>
          </a:prstGeom>
          <a:noFill/>
          <a:ln>
            <a:noFill/>
          </a:ln>
        </p:spPr>
      </p:pic>
      <p:pic>
        <p:nvPicPr>
          <p:cNvPr id="2411" name="Google Shape;2411;p145" descr="A picture containing text, sign&#10;&#10;Description automatically generated"/>
          <p:cNvPicPr preferRelativeResize="0"/>
          <p:nvPr/>
        </p:nvPicPr>
        <p:blipFill rotWithShape="1">
          <a:blip r:embed="rId31">
            <a:alphaModFix/>
          </a:blip>
          <a:srcRect/>
          <a:stretch/>
        </p:blipFill>
        <p:spPr>
          <a:xfrm>
            <a:off x="4815585" y="3555160"/>
            <a:ext cx="824128" cy="217622"/>
          </a:xfrm>
          <a:prstGeom prst="rect">
            <a:avLst/>
          </a:prstGeom>
          <a:noFill/>
          <a:ln>
            <a:noFill/>
          </a:ln>
        </p:spPr>
      </p:pic>
      <p:pic>
        <p:nvPicPr>
          <p:cNvPr id="2412" name="Google Shape;2412;p145" descr="Logo&#10;&#10;Description automatically generated"/>
          <p:cNvPicPr preferRelativeResize="0"/>
          <p:nvPr/>
        </p:nvPicPr>
        <p:blipFill rotWithShape="1">
          <a:blip r:embed="rId32">
            <a:alphaModFix/>
          </a:blip>
          <a:srcRect l="19455" t="77581" r="20498" b="8315"/>
          <a:stretch/>
        </p:blipFill>
        <p:spPr>
          <a:xfrm>
            <a:off x="3724612" y="2327098"/>
            <a:ext cx="912953" cy="209954"/>
          </a:xfrm>
          <a:prstGeom prst="rect">
            <a:avLst/>
          </a:prstGeom>
          <a:noFill/>
          <a:ln>
            <a:noFill/>
          </a:ln>
        </p:spPr>
      </p:pic>
      <p:pic>
        <p:nvPicPr>
          <p:cNvPr id="2413" name="Google Shape;2413;p145"/>
          <p:cNvPicPr preferRelativeResize="0"/>
          <p:nvPr/>
        </p:nvPicPr>
        <p:blipFill rotWithShape="1">
          <a:blip r:embed="rId33">
            <a:alphaModFix/>
          </a:blip>
          <a:srcRect/>
          <a:stretch/>
        </p:blipFill>
        <p:spPr>
          <a:xfrm>
            <a:off x="5665922" y="4181055"/>
            <a:ext cx="322326" cy="322326"/>
          </a:xfrm>
          <a:prstGeom prst="rect">
            <a:avLst/>
          </a:prstGeom>
          <a:noFill/>
          <a:ln>
            <a:noFill/>
          </a:ln>
        </p:spPr>
      </p:pic>
      <p:pic>
        <p:nvPicPr>
          <p:cNvPr id="2414" name="Google Shape;2414;p145"/>
          <p:cNvPicPr preferRelativeResize="0"/>
          <p:nvPr/>
        </p:nvPicPr>
        <p:blipFill rotWithShape="1">
          <a:blip r:embed="rId34">
            <a:alphaModFix/>
          </a:blip>
          <a:srcRect/>
          <a:stretch/>
        </p:blipFill>
        <p:spPr>
          <a:xfrm>
            <a:off x="4865663" y="1080546"/>
            <a:ext cx="667912" cy="240031"/>
          </a:xfrm>
          <a:prstGeom prst="rect">
            <a:avLst/>
          </a:prstGeom>
          <a:noFill/>
          <a:ln>
            <a:noFill/>
          </a:ln>
        </p:spPr>
      </p:pic>
      <p:pic>
        <p:nvPicPr>
          <p:cNvPr id="2415" name="Google Shape;2415;p145"/>
          <p:cNvPicPr preferRelativeResize="0"/>
          <p:nvPr/>
        </p:nvPicPr>
        <p:blipFill rotWithShape="1">
          <a:blip r:embed="rId35">
            <a:alphaModFix/>
          </a:blip>
          <a:srcRect/>
          <a:stretch/>
        </p:blipFill>
        <p:spPr>
          <a:xfrm>
            <a:off x="4931427" y="521373"/>
            <a:ext cx="555525" cy="217621"/>
          </a:xfrm>
          <a:prstGeom prst="rect">
            <a:avLst/>
          </a:prstGeom>
          <a:noFill/>
          <a:ln>
            <a:noFill/>
          </a:ln>
        </p:spPr>
      </p:pic>
      <p:pic>
        <p:nvPicPr>
          <p:cNvPr id="2416" name="Google Shape;2416;p145"/>
          <p:cNvPicPr preferRelativeResize="0"/>
          <p:nvPr/>
        </p:nvPicPr>
        <p:blipFill>
          <a:blip r:embed="rId36">
            <a:alphaModFix/>
          </a:blip>
          <a:stretch>
            <a:fillRect/>
          </a:stretch>
        </p:blipFill>
        <p:spPr>
          <a:xfrm>
            <a:off x="5867463" y="2336387"/>
            <a:ext cx="675951" cy="176180"/>
          </a:xfrm>
          <a:prstGeom prst="rect">
            <a:avLst/>
          </a:prstGeom>
          <a:noFill/>
          <a:ln>
            <a:noFill/>
          </a:ln>
        </p:spPr>
      </p:pic>
      <p:pic>
        <p:nvPicPr>
          <p:cNvPr id="2417" name="Google Shape;2417;p145"/>
          <p:cNvPicPr preferRelativeResize="0"/>
          <p:nvPr/>
        </p:nvPicPr>
        <p:blipFill>
          <a:blip r:embed="rId37">
            <a:alphaModFix/>
          </a:blip>
          <a:stretch>
            <a:fillRect/>
          </a:stretch>
        </p:blipFill>
        <p:spPr>
          <a:xfrm>
            <a:off x="4573113" y="4256072"/>
            <a:ext cx="689101" cy="172275"/>
          </a:xfrm>
          <a:prstGeom prst="rect">
            <a:avLst/>
          </a:prstGeom>
          <a:noFill/>
          <a:ln>
            <a:noFill/>
          </a:ln>
        </p:spPr>
      </p:pic>
      <p:pic>
        <p:nvPicPr>
          <p:cNvPr id="2418" name="Google Shape;2418;p145"/>
          <p:cNvPicPr preferRelativeResize="0"/>
          <p:nvPr/>
        </p:nvPicPr>
        <p:blipFill>
          <a:blip r:embed="rId38">
            <a:alphaModFix/>
          </a:blip>
          <a:stretch>
            <a:fillRect/>
          </a:stretch>
        </p:blipFill>
        <p:spPr>
          <a:xfrm>
            <a:off x="6391956" y="4261040"/>
            <a:ext cx="824150" cy="1623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46"/>
          <p:cNvSpPr txBox="1">
            <a:spLocks noGrp="1"/>
          </p:cNvSpPr>
          <p:nvPr>
            <p:ph type="title"/>
          </p:nvPr>
        </p:nvSpPr>
        <p:spPr>
          <a:xfrm>
            <a:off x="342900" y="274320"/>
            <a:ext cx="2786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Arial"/>
              <a:buNone/>
            </a:pPr>
            <a:r>
              <a:rPr lang="en">
                <a:solidFill>
                  <a:schemeClr val="lt2"/>
                </a:solidFill>
              </a:rPr>
              <a:t>Our partners</a:t>
            </a:r>
            <a:endParaRPr>
              <a:solidFill>
                <a:schemeClr val="lt2"/>
              </a:solidFill>
            </a:endParaRPr>
          </a:p>
        </p:txBody>
      </p:sp>
      <p:sp>
        <p:nvSpPr>
          <p:cNvPr id="2425" name="Google Shape;2425;p146"/>
          <p:cNvSpPr txBox="1"/>
          <p:nvPr/>
        </p:nvSpPr>
        <p:spPr>
          <a:xfrm>
            <a:off x="363142" y="1533004"/>
            <a:ext cx="2535900" cy="14547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500" b="1" i="0" u="none" strike="noStrike" cap="none">
                <a:solidFill>
                  <a:schemeClr val="lt2"/>
                </a:solidFill>
                <a:latin typeface="Arial"/>
                <a:ea typeface="Arial"/>
                <a:cs typeface="Arial"/>
                <a:sym typeface="Arial"/>
              </a:rPr>
              <a:t>We protect </a:t>
            </a:r>
            <a:r>
              <a:rPr lang="en" sz="1500" b="1">
                <a:solidFill>
                  <a:schemeClr val="lt1"/>
                </a:solidFill>
              </a:rPr>
              <a:t>2</a:t>
            </a:r>
            <a:r>
              <a:rPr lang="en" sz="1500" b="1" i="0" u="none" strike="noStrike" cap="none">
                <a:solidFill>
                  <a:schemeClr val="lt1"/>
                </a:solidFill>
                <a:latin typeface="Arial"/>
                <a:ea typeface="Arial"/>
                <a:cs typeface="Arial"/>
                <a:sym typeface="Arial"/>
              </a:rPr>
              <a:t>mm customers </a:t>
            </a:r>
            <a:r>
              <a:rPr lang="en" sz="1500" b="1" i="0" u="none" strike="noStrike" cap="none">
                <a:solidFill>
                  <a:schemeClr val="lt2"/>
                </a:solidFill>
                <a:latin typeface="Arial"/>
                <a:ea typeface="Arial"/>
                <a:cs typeface="Arial"/>
                <a:sym typeface="Arial"/>
              </a:rPr>
              <a:t>across mobile, electronics, and appliance categories through our partnerships with many of the largest, most complex clients </a:t>
            </a:r>
            <a:br>
              <a:rPr lang="en" sz="1500" b="1" i="0" u="none" strike="noStrike" cap="none">
                <a:solidFill>
                  <a:schemeClr val="lt2"/>
                </a:solidFill>
                <a:latin typeface="Arial"/>
                <a:ea typeface="Arial"/>
                <a:cs typeface="Arial"/>
                <a:sym typeface="Arial"/>
              </a:rPr>
            </a:br>
            <a:r>
              <a:rPr lang="en" sz="1500" b="1" i="0" u="none" strike="noStrike" cap="none">
                <a:solidFill>
                  <a:schemeClr val="lt2"/>
                </a:solidFill>
                <a:latin typeface="Arial"/>
                <a:ea typeface="Arial"/>
                <a:cs typeface="Arial"/>
                <a:sym typeface="Arial"/>
              </a:rPr>
              <a:t>in </a:t>
            </a:r>
            <a:r>
              <a:rPr lang="en" sz="1500" b="1">
                <a:solidFill>
                  <a:schemeClr val="lt2"/>
                </a:solidFill>
              </a:rPr>
              <a:t>Europe.</a:t>
            </a:r>
            <a:endParaRPr sz="1100"/>
          </a:p>
        </p:txBody>
      </p:sp>
      <p:sp>
        <p:nvSpPr>
          <p:cNvPr id="2426" name="Google Shape;2426;p146"/>
          <p:cNvSpPr txBox="1">
            <a:spLocks noGrp="1"/>
          </p:cNvSpPr>
          <p:nvPr>
            <p:ph type="sldNum" idx="12"/>
          </p:nvPr>
        </p:nvSpPr>
        <p:spPr>
          <a:xfrm>
            <a:off x="8260556" y="4731996"/>
            <a:ext cx="540600" cy="164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82</a:t>
            </a:fld>
            <a:endParaRPr/>
          </a:p>
        </p:txBody>
      </p:sp>
      <p:pic>
        <p:nvPicPr>
          <p:cNvPr id="2427" name="Google Shape;2427;p146"/>
          <p:cNvPicPr preferRelativeResize="0"/>
          <p:nvPr/>
        </p:nvPicPr>
        <p:blipFill rotWithShape="1">
          <a:blip r:embed="rId3">
            <a:alphaModFix/>
          </a:blip>
          <a:srcRect l="-7471" t="-20587" r="-7471" b="-9876"/>
          <a:stretch/>
        </p:blipFill>
        <p:spPr>
          <a:xfrm>
            <a:off x="5027476" y="1315484"/>
            <a:ext cx="1165069" cy="555877"/>
          </a:xfrm>
          <a:prstGeom prst="rect">
            <a:avLst/>
          </a:prstGeom>
          <a:noFill/>
          <a:ln>
            <a:noFill/>
          </a:ln>
        </p:spPr>
      </p:pic>
      <p:pic>
        <p:nvPicPr>
          <p:cNvPr id="2428" name="Google Shape;2428;p146"/>
          <p:cNvPicPr preferRelativeResize="0"/>
          <p:nvPr/>
        </p:nvPicPr>
        <p:blipFill rotWithShape="1">
          <a:blip r:embed="rId4">
            <a:alphaModFix/>
          </a:blip>
          <a:srcRect/>
          <a:stretch/>
        </p:blipFill>
        <p:spPr>
          <a:xfrm>
            <a:off x="7569391" y="2002111"/>
            <a:ext cx="974383" cy="270539"/>
          </a:xfrm>
          <a:prstGeom prst="rect">
            <a:avLst/>
          </a:prstGeom>
          <a:noFill/>
          <a:ln>
            <a:noFill/>
          </a:ln>
        </p:spPr>
      </p:pic>
      <p:pic>
        <p:nvPicPr>
          <p:cNvPr id="2429" name="Google Shape;2429;p146"/>
          <p:cNvPicPr preferRelativeResize="0"/>
          <p:nvPr/>
        </p:nvPicPr>
        <p:blipFill rotWithShape="1">
          <a:blip r:embed="rId5">
            <a:alphaModFix/>
          </a:blip>
          <a:srcRect/>
          <a:stretch/>
        </p:blipFill>
        <p:spPr>
          <a:xfrm>
            <a:off x="6467131" y="1515123"/>
            <a:ext cx="1135695" cy="156646"/>
          </a:xfrm>
          <a:prstGeom prst="rect">
            <a:avLst/>
          </a:prstGeom>
          <a:noFill/>
          <a:ln>
            <a:noFill/>
          </a:ln>
        </p:spPr>
      </p:pic>
      <p:pic>
        <p:nvPicPr>
          <p:cNvPr id="2430" name="Google Shape;2430;p146"/>
          <p:cNvPicPr preferRelativeResize="0"/>
          <p:nvPr/>
        </p:nvPicPr>
        <p:blipFill rotWithShape="1">
          <a:blip r:embed="rId6">
            <a:alphaModFix/>
          </a:blip>
          <a:srcRect/>
          <a:stretch/>
        </p:blipFill>
        <p:spPr>
          <a:xfrm>
            <a:off x="7954980" y="1315490"/>
            <a:ext cx="352954" cy="436988"/>
          </a:xfrm>
          <a:prstGeom prst="rect">
            <a:avLst/>
          </a:prstGeom>
          <a:noFill/>
          <a:ln>
            <a:noFill/>
          </a:ln>
        </p:spPr>
      </p:pic>
      <p:pic>
        <p:nvPicPr>
          <p:cNvPr id="2431" name="Google Shape;2431;p146"/>
          <p:cNvPicPr preferRelativeResize="0"/>
          <p:nvPr/>
        </p:nvPicPr>
        <p:blipFill rotWithShape="1">
          <a:blip r:embed="rId7">
            <a:alphaModFix/>
          </a:blip>
          <a:srcRect/>
          <a:stretch/>
        </p:blipFill>
        <p:spPr>
          <a:xfrm>
            <a:off x="7701338" y="2636139"/>
            <a:ext cx="341789" cy="436988"/>
          </a:xfrm>
          <a:prstGeom prst="rect">
            <a:avLst/>
          </a:prstGeom>
          <a:noFill/>
          <a:ln>
            <a:noFill/>
          </a:ln>
        </p:spPr>
      </p:pic>
      <p:pic>
        <p:nvPicPr>
          <p:cNvPr id="2432" name="Google Shape;2432;p146"/>
          <p:cNvPicPr preferRelativeResize="0"/>
          <p:nvPr/>
        </p:nvPicPr>
        <p:blipFill rotWithShape="1">
          <a:blip r:embed="rId8">
            <a:alphaModFix/>
          </a:blip>
          <a:srcRect/>
          <a:stretch/>
        </p:blipFill>
        <p:spPr>
          <a:xfrm>
            <a:off x="3875125" y="2099144"/>
            <a:ext cx="1027680" cy="140138"/>
          </a:xfrm>
          <a:prstGeom prst="rect">
            <a:avLst/>
          </a:prstGeom>
          <a:noFill/>
          <a:ln>
            <a:noFill/>
          </a:ln>
        </p:spPr>
      </p:pic>
      <p:pic>
        <p:nvPicPr>
          <p:cNvPr id="2433" name="Google Shape;2433;p146"/>
          <p:cNvPicPr preferRelativeResize="0"/>
          <p:nvPr/>
        </p:nvPicPr>
        <p:blipFill rotWithShape="1">
          <a:blip r:embed="rId9">
            <a:alphaModFix/>
          </a:blip>
          <a:srcRect/>
          <a:stretch/>
        </p:blipFill>
        <p:spPr>
          <a:xfrm>
            <a:off x="5549400" y="2601890"/>
            <a:ext cx="505526" cy="505496"/>
          </a:xfrm>
          <a:prstGeom prst="rect">
            <a:avLst/>
          </a:prstGeom>
          <a:noFill/>
          <a:ln>
            <a:noFill/>
          </a:ln>
        </p:spPr>
      </p:pic>
      <p:pic>
        <p:nvPicPr>
          <p:cNvPr id="2434" name="Google Shape;2434;p146"/>
          <p:cNvPicPr preferRelativeResize="0"/>
          <p:nvPr/>
        </p:nvPicPr>
        <p:blipFill rotWithShape="1">
          <a:blip r:embed="rId10">
            <a:alphaModFix/>
          </a:blip>
          <a:srcRect/>
          <a:stretch/>
        </p:blipFill>
        <p:spPr>
          <a:xfrm>
            <a:off x="5242485" y="2030395"/>
            <a:ext cx="772580" cy="277645"/>
          </a:xfrm>
          <a:prstGeom prst="rect">
            <a:avLst/>
          </a:prstGeom>
          <a:noFill/>
          <a:ln>
            <a:noFill/>
          </a:ln>
        </p:spPr>
      </p:pic>
      <p:pic>
        <p:nvPicPr>
          <p:cNvPr id="2435" name="Google Shape;2435;p146"/>
          <p:cNvPicPr preferRelativeResize="0"/>
          <p:nvPr/>
        </p:nvPicPr>
        <p:blipFill rotWithShape="1">
          <a:blip r:embed="rId11">
            <a:alphaModFix/>
          </a:blip>
          <a:srcRect/>
          <a:stretch/>
        </p:blipFill>
        <p:spPr>
          <a:xfrm>
            <a:off x="4121367" y="1456317"/>
            <a:ext cx="642578" cy="251722"/>
          </a:xfrm>
          <a:prstGeom prst="rect">
            <a:avLst/>
          </a:prstGeom>
          <a:noFill/>
          <a:ln>
            <a:noFill/>
          </a:ln>
        </p:spPr>
      </p:pic>
      <p:pic>
        <p:nvPicPr>
          <p:cNvPr id="2436" name="Google Shape;2436;p146"/>
          <p:cNvPicPr preferRelativeResize="0"/>
          <p:nvPr/>
        </p:nvPicPr>
        <p:blipFill>
          <a:blip r:embed="rId12">
            <a:alphaModFix/>
          </a:blip>
          <a:stretch>
            <a:fillRect/>
          </a:stretch>
        </p:blipFill>
        <p:spPr>
          <a:xfrm>
            <a:off x="6401275" y="2067326"/>
            <a:ext cx="781878" cy="203788"/>
          </a:xfrm>
          <a:prstGeom prst="rect">
            <a:avLst/>
          </a:prstGeom>
          <a:noFill/>
          <a:ln>
            <a:noFill/>
          </a:ln>
        </p:spPr>
      </p:pic>
      <p:pic>
        <p:nvPicPr>
          <p:cNvPr id="2437" name="Google Shape;2437;p146"/>
          <p:cNvPicPr preferRelativeResize="0"/>
          <p:nvPr/>
        </p:nvPicPr>
        <p:blipFill>
          <a:blip r:embed="rId13">
            <a:alphaModFix/>
          </a:blip>
          <a:stretch>
            <a:fillRect/>
          </a:stretch>
        </p:blipFill>
        <p:spPr>
          <a:xfrm>
            <a:off x="4229897" y="2728790"/>
            <a:ext cx="1006899" cy="251725"/>
          </a:xfrm>
          <a:prstGeom prst="rect">
            <a:avLst/>
          </a:prstGeom>
          <a:noFill/>
          <a:ln>
            <a:noFill/>
          </a:ln>
        </p:spPr>
      </p:pic>
      <p:pic>
        <p:nvPicPr>
          <p:cNvPr id="2438" name="Google Shape;2438;p146"/>
          <p:cNvPicPr preferRelativeResize="0"/>
          <p:nvPr/>
        </p:nvPicPr>
        <p:blipFill>
          <a:blip r:embed="rId14">
            <a:alphaModFix/>
          </a:blip>
          <a:stretch>
            <a:fillRect/>
          </a:stretch>
        </p:blipFill>
        <p:spPr>
          <a:xfrm>
            <a:off x="6305025" y="2758671"/>
            <a:ext cx="974375" cy="191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147"/>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Customer journey steps</a:t>
            </a:r>
            <a:endParaRPr/>
          </a:p>
        </p:txBody>
      </p:sp>
      <p:sp>
        <p:nvSpPr>
          <p:cNvPr id="2444" name="Google Shape;2444;p147"/>
          <p:cNvSpPr/>
          <p:nvPr/>
        </p:nvSpPr>
        <p:spPr>
          <a:xfrm>
            <a:off x="2102278" y="1501660"/>
            <a:ext cx="1611630" cy="2161296"/>
          </a:xfrm>
          <a:prstGeom prst="rect">
            <a:avLst/>
          </a:pr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45" name="Google Shape;2445;p147"/>
          <p:cNvSpPr/>
          <p:nvPr/>
        </p:nvSpPr>
        <p:spPr>
          <a:xfrm>
            <a:off x="365779" y="1501660"/>
            <a:ext cx="1611630" cy="216129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6" name="Google Shape;2446;p147"/>
          <p:cNvSpPr/>
          <p:nvPr/>
        </p:nvSpPr>
        <p:spPr>
          <a:xfrm>
            <a:off x="3840821" y="1501660"/>
            <a:ext cx="1611630" cy="216129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7" name="Google Shape;2447;p147"/>
          <p:cNvSpPr/>
          <p:nvPr/>
        </p:nvSpPr>
        <p:spPr>
          <a:xfrm>
            <a:off x="5578445" y="1501660"/>
            <a:ext cx="1611630" cy="216129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8" name="Google Shape;2448;p147"/>
          <p:cNvSpPr/>
          <p:nvPr/>
        </p:nvSpPr>
        <p:spPr>
          <a:xfrm>
            <a:off x="7315670" y="1501660"/>
            <a:ext cx="1611630" cy="2161296"/>
          </a:xfrm>
          <a:prstGeom prst="rect">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9" name="Google Shape;2449;p147"/>
          <p:cNvSpPr/>
          <p:nvPr/>
        </p:nvSpPr>
        <p:spPr>
          <a:xfrm>
            <a:off x="2102488" y="1501661"/>
            <a:ext cx="73023" cy="215879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0" name="Google Shape;2450;p147"/>
          <p:cNvSpPr/>
          <p:nvPr/>
        </p:nvSpPr>
        <p:spPr>
          <a:xfrm>
            <a:off x="365779" y="1501661"/>
            <a:ext cx="73023" cy="2158797"/>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1" name="Google Shape;2451;p147"/>
          <p:cNvSpPr/>
          <p:nvPr/>
        </p:nvSpPr>
        <p:spPr>
          <a:xfrm>
            <a:off x="5579074" y="1501661"/>
            <a:ext cx="73023" cy="216027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2" name="Google Shape;2452;p147"/>
          <p:cNvSpPr/>
          <p:nvPr/>
        </p:nvSpPr>
        <p:spPr>
          <a:xfrm>
            <a:off x="7316509" y="1501661"/>
            <a:ext cx="73023" cy="2158797"/>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3" name="Google Shape;2453;p147"/>
          <p:cNvSpPr/>
          <p:nvPr/>
        </p:nvSpPr>
        <p:spPr>
          <a:xfrm>
            <a:off x="3841240" y="1501661"/>
            <a:ext cx="73023" cy="216027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4" name="Google Shape;2454;p147"/>
          <p:cNvSpPr txBox="1"/>
          <p:nvPr/>
        </p:nvSpPr>
        <p:spPr>
          <a:xfrm>
            <a:off x="605809" y="2785078"/>
            <a:ext cx="1371600"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Add items </a:t>
            </a:r>
            <a:endParaRPr sz="1100"/>
          </a:p>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to cart</a:t>
            </a:r>
            <a:endParaRPr sz="1100"/>
          </a:p>
        </p:txBody>
      </p:sp>
      <p:sp>
        <p:nvSpPr>
          <p:cNvPr id="2455" name="Google Shape;2455;p147"/>
          <p:cNvSpPr/>
          <p:nvPr/>
        </p:nvSpPr>
        <p:spPr>
          <a:xfrm>
            <a:off x="591247" y="2350304"/>
            <a:ext cx="268104" cy="268004"/>
          </a:xfrm>
          <a:custGeom>
            <a:avLst/>
            <a:gdLst/>
            <a:ahLst/>
            <a:cxnLst/>
            <a:rect l="l" t="t" r="r" b="b"/>
            <a:pathLst>
              <a:path w="454735" h="454566" extrusionOk="0">
                <a:moveTo>
                  <a:pt x="330697" y="250012"/>
                </a:moveTo>
                <a:cubicBezTo>
                  <a:pt x="347743" y="250012"/>
                  <a:pt x="362744" y="240693"/>
                  <a:pt x="370472" y="226601"/>
                </a:cubicBezTo>
                <a:lnTo>
                  <a:pt x="451839" y="79095"/>
                </a:lnTo>
                <a:cubicBezTo>
                  <a:pt x="460249" y="64094"/>
                  <a:pt x="449339" y="45457"/>
                  <a:pt x="432066" y="45457"/>
                </a:cubicBezTo>
                <a:lnTo>
                  <a:pt x="95686" y="45457"/>
                </a:lnTo>
                <a:lnTo>
                  <a:pt x="74322" y="0"/>
                </a:lnTo>
                <a:lnTo>
                  <a:pt x="0" y="0"/>
                </a:lnTo>
                <a:lnTo>
                  <a:pt x="0" y="45457"/>
                </a:lnTo>
                <a:lnTo>
                  <a:pt x="45457" y="45457"/>
                </a:lnTo>
                <a:lnTo>
                  <a:pt x="127279" y="217965"/>
                </a:lnTo>
                <a:lnTo>
                  <a:pt x="96595" y="273422"/>
                </a:lnTo>
                <a:cubicBezTo>
                  <a:pt x="80004" y="303878"/>
                  <a:pt x="101823" y="340925"/>
                  <a:pt x="136370" y="340925"/>
                </a:cubicBezTo>
                <a:lnTo>
                  <a:pt x="409110" y="340925"/>
                </a:lnTo>
                <a:lnTo>
                  <a:pt x="409110" y="295468"/>
                </a:lnTo>
                <a:lnTo>
                  <a:pt x="136370" y="295468"/>
                </a:lnTo>
                <a:lnTo>
                  <a:pt x="161371" y="250012"/>
                </a:lnTo>
                <a:lnTo>
                  <a:pt x="330697" y="250012"/>
                </a:lnTo>
                <a:close/>
                <a:moveTo>
                  <a:pt x="117278" y="90913"/>
                </a:moveTo>
                <a:lnTo>
                  <a:pt x="393427" y="90913"/>
                </a:lnTo>
                <a:lnTo>
                  <a:pt x="330697" y="204555"/>
                </a:lnTo>
                <a:lnTo>
                  <a:pt x="171144" y="204555"/>
                </a:lnTo>
                <a:lnTo>
                  <a:pt x="117278" y="90913"/>
                </a:lnTo>
                <a:close/>
                <a:moveTo>
                  <a:pt x="136370" y="363653"/>
                </a:moveTo>
                <a:cubicBezTo>
                  <a:pt x="111369" y="363653"/>
                  <a:pt x="91141" y="384109"/>
                  <a:pt x="91141" y="409110"/>
                </a:cubicBezTo>
                <a:cubicBezTo>
                  <a:pt x="91141" y="434111"/>
                  <a:pt x="111369" y="454567"/>
                  <a:pt x="136370" y="454567"/>
                </a:cubicBezTo>
                <a:cubicBezTo>
                  <a:pt x="161371" y="454567"/>
                  <a:pt x="181827" y="434111"/>
                  <a:pt x="181827" y="409110"/>
                </a:cubicBezTo>
                <a:cubicBezTo>
                  <a:pt x="181827" y="384109"/>
                  <a:pt x="161371" y="363653"/>
                  <a:pt x="136370" y="363653"/>
                </a:cubicBezTo>
                <a:close/>
                <a:moveTo>
                  <a:pt x="363653" y="363653"/>
                </a:moveTo>
                <a:cubicBezTo>
                  <a:pt x="338652" y="363653"/>
                  <a:pt x="318424" y="384109"/>
                  <a:pt x="318424" y="409110"/>
                </a:cubicBezTo>
                <a:cubicBezTo>
                  <a:pt x="318424" y="434111"/>
                  <a:pt x="338652" y="454567"/>
                  <a:pt x="363653" y="454567"/>
                </a:cubicBezTo>
                <a:cubicBezTo>
                  <a:pt x="388655" y="454567"/>
                  <a:pt x="409110" y="434111"/>
                  <a:pt x="409110" y="409110"/>
                </a:cubicBezTo>
                <a:cubicBezTo>
                  <a:pt x="409110" y="384109"/>
                  <a:pt x="388655" y="363653"/>
                  <a:pt x="363653" y="36365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56" name="Google Shape;2456;p147"/>
          <p:cNvSpPr txBox="1"/>
          <p:nvPr/>
        </p:nvSpPr>
        <p:spPr>
          <a:xfrm>
            <a:off x="2317597" y="2785078"/>
            <a:ext cx="1371600"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Add promos </a:t>
            </a:r>
            <a:br>
              <a:rPr lang="en" sz="1500" b="1" i="0" u="none" strike="noStrike" cap="none">
                <a:solidFill>
                  <a:schemeClr val="dk1"/>
                </a:solidFill>
                <a:latin typeface="Arial"/>
                <a:ea typeface="Arial"/>
                <a:cs typeface="Arial"/>
                <a:sym typeface="Arial"/>
              </a:rPr>
            </a:br>
            <a:r>
              <a:rPr lang="en" sz="1500" b="1" i="0" u="none" strike="noStrike" cap="none">
                <a:solidFill>
                  <a:schemeClr val="dk1"/>
                </a:solidFill>
                <a:latin typeface="Arial"/>
                <a:ea typeface="Arial"/>
                <a:cs typeface="Arial"/>
                <a:sym typeface="Arial"/>
              </a:rPr>
              <a:t>(if any)</a:t>
            </a:r>
            <a:endParaRPr sz="1100"/>
          </a:p>
        </p:txBody>
      </p:sp>
      <p:sp>
        <p:nvSpPr>
          <p:cNvPr id="2457" name="Google Shape;2457;p147"/>
          <p:cNvSpPr txBox="1"/>
          <p:nvPr/>
        </p:nvSpPr>
        <p:spPr>
          <a:xfrm>
            <a:off x="4085791" y="2785078"/>
            <a:ext cx="1370729"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Proceed to checkout</a:t>
            </a:r>
            <a:endParaRPr sz="1100"/>
          </a:p>
        </p:txBody>
      </p:sp>
      <p:sp>
        <p:nvSpPr>
          <p:cNvPr id="2458" name="Google Shape;2458;p147"/>
          <p:cNvSpPr txBox="1"/>
          <p:nvPr/>
        </p:nvSpPr>
        <p:spPr>
          <a:xfrm>
            <a:off x="5809795" y="2785078"/>
            <a:ext cx="1371600"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Enter </a:t>
            </a:r>
            <a:br>
              <a:rPr lang="en" sz="1500" b="1" i="0" u="none" strike="noStrike" cap="none">
                <a:solidFill>
                  <a:schemeClr val="dk1"/>
                </a:solidFill>
                <a:latin typeface="Arial"/>
                <a:ea typeface="Arial"/>
                <a:cs typeface="Arial"/>
                <a:sym typeface="Arial"/>
              </a:rPr>
            </a:br>
            <a:r>
              <a:rPr lang="en" sz="1500" b="1" i="0" u="none" strike="noStrike" cap="none">
                <a:solidFill>
                  <a:schemeClr val="dk1"/>
                </a:solidFill>
                <a:latin typeface="Arial"/>
                <a:ea typeface="Arial"/>
                <a:cs typeface="Arial"/>
                <a:sym typeface="Arial"/>
              </a:rPr>
              <a:t>shipping details</a:t>
            </a:r>
            <a:endParaRPr sz="1100"/>
          </a:p>
        </p:txBody>
      </p:sp>
      <p:grpSp>
        <p:nvGrpSpPr>
          <p:cNvPr id="2459" name="Google Shape;2459;p147"/>
          <p:cNvGrpSpPr/>
          <p:nvPr/>
        </p:nvGrpSpPr>
        <p:grpSpPr>
          <a:xfrm>
            <a:off x="2304760" y="2302889"/>
            <a:ext cx="339626" cy="339626"/>
            <a:chOff x="3506129" y="5924085"/>
            <a:chExt cx="541764" cy="541764"/>
          </a:xfrm>
        </p:grpSpPr>
        <p:sp>
          <p:nvSpPr>
            <p:cNvPr id="2460" name="Google Shape;2460;p147"/>
            <p:cNvSpPr/>
            <p:nvPr/>
          </p:nvSpPr>
          <p:spPr>
            <a:xfrm flipH="1">
              <a:off x="3506129" y="5924085"/>
              <a:ext cx="541764" cy="541764"/>
            </a:xfrm>
            <a:custGeom>
              <a:avLst/>
              <a:gdLst/>
              <a:ahLst/>
              <a:cxnLst/>
              <a:rect l="l" t="t" r="r" b="b"/>
              <a:pathLst>
                <a:path w="228600" h="228600" extrusionOk="0">
                  <a:moveTo>
                    <a:pt x="0" y="0"/>
                  </a:moveTo>
                  <a:lnTo>
                    <a:pt x="228600" y="0"/>
                  </a:lnTo>
                  <a:lnTo>
                    <a:pt x="228600" y="228600"/>
                  </a:lnTo>
                  <a:lnTo>
                    <a:pt x="0" y="228600"/>
                  </a:lnTo>
                  <a:lnTo>
                    <a:pt x="0" y="0"/>
                  </a:lnTo>
                  <a:close/>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61" name="Google Shape;2461;p147"/>
            <p:cNvSpPr/>
            <p:nvPr/>
          </p:nvSpPr>
          <p:spPr>
            <a:xfrm flipH="1">
              <a:off x="3551193" y="5969232"/>
              <a:ext cx="451553" cy="451356"/>
            </a:xfrm>
            <a:custGeom>
              <a:avLst/>
              <a:gdLst/>
              <a:ahLst/>
              <a:cxnLst/>
              <a:rect l="l" t="t" r="r" b="b"/>
              <a:pathLst>
                <a:path w="190535" h="190452" extrusionOk="0">
                  <a:moveTo>
                    <a:pt x="184880" y="89630"/>
                  </a:moveTo>
                  <a:lnTo>
                    <a:pt x="100775" y="5524"/>
                  </a:lnTo>
                  <a:cubicBezTo>
                    <a:pt x="97250" y="2000"/>
                    <a:pt x="92393" y="0"/>
                    <a:pt x="87344" y="0"/>
                  </a:cubicBezTo>
                  <a:lnTo>
                    <a:pt x="19050" y="0"/>
                  </a:lnTo>
                  <a:cubicBezTo>
                    <a:pt x="8573" y="0"/>
                    <a:pt x="0" y="8573"/>
                    <a:pt x="0" y="19050"/>
                  </a:cubicBezTo>
                  <a:lnTo>
                    <a:pt x="0" y="87344"/>
                  </a:lnTo>
                  <a:cubicBezTo>
                    <a:pt x="0" y="92393"/>
                    <a:pt x="2000" y="97250"/>
                    <a:pt x="5620" y="100775"/>
                  </a:cubicBezTo>
                  <a:lnTo>
                    <a:pt x="89726" y="184880"/>
                  </a:lnTo>
                  <a:cubicBezTo>
                    <a:pt x="97155" y="192310"/>
                    <a:pt x="109252" y="192310"/>
                    <a:pt x="116681" y="184880"/>
                  </a:cubicBezTo>
                  <a:lnTo>
                    <a:pt x="184976" y="116586"/>
                  </a:lnTo>
                  <a:cubicBezTo>
                    <a:pt x="192405" y="109157"/>
                    <a:pt x="192405" y="97155"/>
                    <a:pt x="184880" y="89630"/>
                  </a:cubicBezTo>
                  <a:close/>
                  <a:moveTo>
                    <a:pt x="103156" y="171450"/>
                  </a:moveTo>
                  <a:lnTo>
                    <a:pt x="19050" y="87344"/>
                  </a:lnTo>
                  <a:lnTo>
                    <a:pt x="19050" y="19050"/>
                  </a:lnTo>
                  <a:lnTo>
                    <a:pt x="87344" y="19050"/>
                  </a:lnTo>
                  <a:lnTo>
                    <a:pt x="171450" y="103156"/>
                  </a:lnTo>
                  <a:lnTo>
                    <a:pt x="103156" y="17145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62" name="Google Shape;2462;p147"/>
            <p:cNvSpPr/>
            <p:nvPr/>
          </p:nvSpPr>
          <p:spPr>
            <a:xfrm flipH="1">
              <a:off x="3867305" y="6036953"/>
              <a:ext cx="67721" cy="67721"/>
            </a:xfrm>
            <a:custGeom>
              <a:avLst/>
              <a:gdLst/>
              <a:ahLst/>
              <a:cxnLst/>
              <a:rect l="l" t="t" r="r" b="b"/>
              <a:pathLst>
                <a:path w="28575" h="28575" extrusionOk="0">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463" name="Google Shape;2463;p147"/>
          <p:cNvSpPr/>
          <p:nvPr/>
        </p:nvSpPr>
        <p:spPr>
          <a:xfrm>
            <a:off x="5799752"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4</a:t>
            </a:r>
            <a:endParaRPr sz="1100"/>
          </a:p>
        </p:txBody>
      </p:sp>
      <p:sp>
        <p:nvSpPr>
          <p:cNvPr id="2464" name="Google Shape;2464;p147"/>
          <p:cNvSpPr/>
          <p:nvPr/>
        </p:nvSpPr>
        <p:spPr>
          <a:xfrm rot="5400000">
            <a:off x="4100413" y="2366231"/>
            <a:ext cx="224897" cy="224897"/>
          </a:xfrm>
          <a:custGeom>
            <a:avLst/>
            <a:gdLst/>
            <a:ahLst/>
            <a:cxnLst/>
            <a:rect l="l" t="t" r="r" b="b"/>
            <a:pathLst>
              <a:path w="239888" h="239888" extrusionOk="0">
                <a:moveTo>
                  <a:pt x="209903" y="164923"/>
                </a:moveTo>
                <a:lnTo>
                  <a:pt x="209903" y="209903"/>
                </a:lnTo>
                <a:lnTo>
                  <a:pt x="29986" y="209903"/>
                </a:lnTo>
                <a:lnTo>
                  <a:pt x="29986" y="164923"/>
                </a:lnTo>
                <a:lnTo>
                  <a:pt x="0" y="164923"/>
                </a:lnTo>
                <a:lnTo>
                  <a:pt x="0" y="209903"/>
                </a:lnTo>
                <a:cubicBezTo>
                  <a:pt x="0" y="226395"/>
                  <a:pt x="13494" y="239889"/>
                  <a:pt x="29986" y="239889"/>
                </a:cubicBezTo>
                <a:lnTo>
                  <a:pt x="209903" y="239889"/>
                </a:lnTo>
                <a:cubicBezTo>
                  <a:pt x="226395" y="239889"/>
                  <a:pt x="239889" y="226395"/>
                  <a:pt x="239889" y="209903"/>
                </a:cubicBezTo>
                <a:lnTo>
                  <a:pt x="239889" y="164923"/>
                </a:lnTo>
                <a:lnTo>
                  <a:pt x="209903" y="164923"/>
                </a:lnTo>
                <a:close/>
                <a:moveTo>
                  <a:pt x="44979" y="74965"/>
                </a:moveTo>
                <a:lnTo>
                  <a:pt x="66119" y="96105"/>
                </a:lnTo>
                <a:lnTo>
                  <a:pt x="104951" y="57423"/>
                </a:lnTo>
                <a:lnTo>
                  <a:pt x="104951" y="179917"/>
                </a:lnTo>
                <a:lnTo>
                  <a:pt x="134937" y="179917"/>
                </a:lnTo>
                <a:lnTo>
                  <a:pt x="134937" y="57423"/>
                </a:lnTo>
                <a:lnTo>
                  <a:pt x="173769" y="96105"/>
                </a:lnTo>
                <a:lnTo>
                  <a:pt x="194910" y="74965"/>
                </a:lnTo>
                <a:lnTo>
                  <a:pt x="119944" y="0"/>
                </a:lnTo>
                <a:lnTo>
                  <a:pt x="44979" y="7496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2465" name="Google Shape;2465;p147"/>
          <p:cNvGrpSpPr/>
          <p:nvPr/>
        </p:nvGrpSpPr>
        <p:grpSpPr>
          <a:xfrm>
            <a:off x="5820134" y="2334688"/>
            <a:ext cx="292422" cy="262792"/>
            <a:chOff x="6606292" y="5220678"/>
            <a:chExt cx="266158" cy="239189"/>
          </a:xfrm>
        </p:grpSpPr>
        <p:sp>
          <p:nvSpPr>
            <p:cNvPr id="2466" name="Google Shape;2466;p147"/>
            <p:cNvSpPr/>
            <p:nvPr/>
          </p:nvSpPr>
          <p:spPr>
            <a:xfrm>
              <a:off x="6606292" y="5347477"/>
              <a:ext cx="266158" cy="112390"/>
            </a:xfrm>
            <a:custGeom>
              <a:avLst/>
              <a:gdLst/>
              <a:ahLst/>
              <a:cxnLst/>
              <a:rect l="l" t="t" r="r" b="b"/>
              <a:pathLst>
                <a:path w="266158" h="112390" extrusionOk="0">
                  <a:moveTo>
                    <a:pt x="257000" y="112390"/>
                  </a:moveTo>
                  <a:lnTo>
                    <a:pt x="9350" y="112390"/>
                  </a:lnTo>
                  <a:cubicBezTo>
                    <a:pt x="6318" y="112347"/>
                    <a:pt x="3488" y="110899"/>
                    <a:pt x="1730" y="108492"/>
                  </a:cubicBezTo>
                  <a:cubicBezTo>
                    <a:pt x="-64" y="106106"/>
                    <a:pt x="-494" y="102996"/>
                    <a:pt x="587" y="100232"/>
                  </a:cubicBezTo>
                  <a:lnTo>
                    <a:pt x="34781" y="6404"/>
                  </a:lnTo>
                  <a:cubicBezTo>
                    <a:pt x="36164" y="2797"/>
                    <a:pt x="39689" y="397"/>
                    <a:pt x="43640" y="371"/>
                  </a:cubicBezTo>
                  <a:lnTo>
                    <a:pt x="68595" y="371"/>
                  </a:lnTo>
                  <a:cubicBezTo>
                    <a:pt x="73856" y="371"/>
                    <a:pt x="78120" y="4526"/>
                    <a:pt x="78120" y="9652"/>
                  </a:cubicBezTo>
                  <a:cubicBezTo>
                    <a:pt x="78120" y="14778"/>
                    <a:pt x="73856" y="18933"/>
                    <a:pt x="68595" y="18933"/>
                  </a:cubicBezTo>
                  <a:lnTo>
                    <a:pt x="50212" y="18933"/>
                  </a:lnTo>
                  <a:lnTo>
                    <a:pt x="22399" y="94200"/>
                  </a:lnTo>
                  <a:lnTo>
                    <a:pt x="243569" y="94200"/>
                  </a:lnTo>
                  <a:lnTo>
                    <a:pt x="215756" y="18562"/>
                  </a:lnTo>
                  <a:lnTo>
                    <a:pt x="194801" y="18562"/>
                  </a:lnTo>
                  <a:cubicBezTo>
                    <a:pt x="189541" y="18562"/>
                    <a:pt x="185276" y="14406"/>
                    <a:pt x="185276" y="9281"/>
                  </a:cubicBezTo>
                  <a:cubicBezTo>
                    <a:pt x="185276" y="4155"/>
                    <a:pt x="189541" y="0"/>
                    <a:pt x="194801" y="0"/>
                  </a:cubicBezTo>
                  <a:lnTo>
                    <a:pt x="222424" y="0"/>
                  </a:lnTo>
                  <a:cubicBezTo>
                    <a:pt x="226340" y="64"/>
                    <a:pt x="229817" y="2457"/>
                    <a:pt x="231187" y="6032"/>
                  </a:cubicBezTo>
                  <a:lnTo>
                    <a:pt x="265572" y="100232"/>
                  </a:lnTo>
                  <a:cubicBezTo>
                    <a:pt x="266653" y="102996"/>
                    <a:pt x="266223" y="106106"/>
                    <a:pt x="264429" y="108492"/>
                  </a:cubicBezTo>
                  <a:cubicBezTo>
                    <a:pt x="262711" y="110848"/>
                    <a:pt x="259964" y="112289"/>
                    <a:pt x="257000" y="11239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467" name="Google Shape;2467;p147"/>
            <p:cNvSpPr/>
            <p:nvPr/>
          </p:nvSpPr>
          <p:spPr>
            <a:xfrm>
              <a:off x="6671836" y="5220678"/>
              <a:ext cx="130886" cy="186511"/>
            </a:xfrm>
            <a:custGeom>
              <a:avLst/>
              <a:gdLst/>
              <a:ahLst/>
              <a:cxnLst/>
              <a:rect l="l" t="t" r="r" b="b"/>
              <a:pathLst>
                <a:path w="130886" h="186511" extrusionOk="0">
                  <a:moveTo>
                    <a:pt x="130876" y="64803"/>
                  </a:moveTo>
                  <a:cubicBezTo>
                    <a:pt x="131521" y="29647"/>
                    <a:pt x="102793" y="638"/>
                    <a:pt x="66712" y="10"/>
                  </a:cubicBezTo>
                  <a:cubicBezTo>
                    <a:pt x="34003" y="-559"/>
                    <a:pt x="5903" y="22529"/>
                    <a:pt x="955" y="54038"/>
                  </a:cubicBezTo>
                  <a:cubicBezTo>
                    <a:pt x="-1673" y="68772"/>
                    <a:pt x="1163" y="83937"/>
                    <a:pt x="8956" y="96822"/>
                  </a:cubicBezTo>
                  <a:lnTo>
                    <a:pt x="8956" y="96822"/>
                  </a:lnTo>
                  <a:lnTo>
                    <a:pt x="55914" y="180906"/>
                  </a:lnTo>
                  <a:cubicBezTo>
                    <a:pt x="58683" y="186031"/>
                    <a:pt x="65191" y="188000"/>
                    <a:pt x="70452" y="185303"/>
                  </a:cubicBezTo>
                  <a:cubicBezTo>
                    <a:pt x="72378" y="184315"/>
                    <a:pt x="73951" y="182782"/>
                    <a:pt x="74964" y="180906"/>
                  </a:cubicBezTo>
                  <a:lnTo>
                    <a:pt x="121827" y="96822"/>
                  </a:lnTo>
                  <a:lnTo>
                    <a:pt x="121827" y="96822"/>
                  </a:lnTo>
                  <a:cubicBezTo>
                    <a:pt x="127711" y="87122"/>
                    <a:pt x="130834" y="76070"/>
                    <a:pt x="130876" y="64803"/>
                  </a:cubicBezTo>
                  <a:close/>
                  <a:moveTo>
                    <a:pt x="65535" y="90418"/>
                  </a:moveTo>
                  <a:cubicBezTo>
                    <a:pt x="49753" y="90418"/>
                    <a:pt x="36960" y="77953"/>
                    <a:pt x="36960" y="62576"/>
                  </a:cubicBezTo>
                  <a:cubicBezTo>
                    <a:pt x="36960" y="47199"/>
                    <a:pt x="49753" y="34734"/>
                    <a:pt x="65535" y="34734"/>
                  </a:cubicBezTo>
                  <a:cubicBezTo>
                    <a:pt x="81316" y="34734"/>
                    <a:pt x="94110" y="47199"/>
                    <a:pt x="94110" y="62576"/>
                  </a:cubicBezTo>
                  <a:cubicBezTo>
                    <a:pt x="94110" y="77953"/>
                    <a:pt x="81316" y="90418"/>
                    <a:pt x="65535" y="90418"/>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468" name="Google Shape;2468;p147"/>
          <p:cNvSpPr txBox="1"/>
          <p:nvPr/>
        </p:nvSpPr>
        <p:spPr>
          <a:xfrm>
            <a:off x="7555700" y="2785078"/>
            <a:ext cx="1371600" cy="61722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Place </a:t>
            </a:r>
            <a:endParaRPr sz="1100"/>
          </a:p>
          <a:p>
            <a:pPr marL="0" marR="0" lvl="0" indent="0" algn="l" rtl="0">
              <a:lnSpc>
                <a:spcPct val="90000"/>
              </a:lnSpc>
              <a:spcBef>
                <a:spcPts val="0"/>
              </a:spcBef>
              <a:spcAft>
                <a:spcPts val="0"/>
              </a:spcAft>
              <a:buNone/>
            </a:pPr>
            <a:r>
              <a:rPr lang="en" sz="1500" b="1" i="0" u="none" strike="noStrike" cap="none">
                <a:solidFill>
                  <a:schemeClr val="dk1"/>
                </a:solidFill>
                <a:latin typeface="Arial"/>
                <a:ea typeface="Arial"/>
                <a:cs typeface="Arial"/>
                <a:sym typeface="Arial"/>
              </a:rPr>
              <a:t>order!</a:t>
            </a:r>
            <a:endParaRPr sz="1100"/>
          </a:p>
        </p:txBody>
      </p:sp>
      <p:sp>
        <p:nvSpPr>
          <p:cNvPr id="2469" name="Google Shape;2469;p147"/>
          <p:cNvSpPr/>
          <p:nvPr/>
        </p:nvSpPr>
        <p:spPr>
          <a:xfrm>
            <a:off x="7612580" y="2418478"/>
            <a:ext cx="203887" cy="148281"/>
          </a:xfrm>
          <a:custGeom>
            <a:avLst/>
            <a:gdLst/>
            <a:ahLst/>
            <a:cxnLst/>
            <a:rect l="l" t="t" r="r" b="b"/>
            <a:pathLst>
              <a:path w="271849" h="197708" extrusionOk="0">
                <a:moveTo>
                  <a:pt x="0" y="107092"/>
                </a:moveTo>
                <a:lnTo>
                  <a:pt x="74141" y="197708"/>
                </a:lnTo>
                <a:lnTo>
                  <a:pt x="271849" y="0"/>
                </a:lnTo>
              </a:path>
            </a:pathLst>
          </a:custGeom>
          <a:noFill/>
          <a:ln w="41275" cap="rnd"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2470" name="Google Shape;2470;p147"/>
          <p:cNvSpPr/>
          <p:nvPr/>
        </p:nvSpPr>
        <p:spPr>
          <a:xfrm>
            <a:off x="7536831"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5</a:t>
            </a:r>
            <a:endParaRPr sz="1100"/>
          </a:p>
        </p:txBody>
      </p:sp>
      <p:sp>
        <p:nvSpPr>
          <p:cNvPr id="2471" name="Google Shape;2471;p147"/>
          <p:cNvSpPr/>
          <p:nvPr/>
        </p:nvSpPr>
        <p:spPr>
          <a:xfrm>
            <a:off x="588516"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1</a:t>
            </a:r>
            <a:endParaRPr sz="1100"/>
          </a:p>
        </p:txBody>
      </p:sp>
      <p:sp>
        <p:nvSpPr>
          <p:cNvPr id="2472" name="Google Shape;2472;p147"/>
          <p:cNvSpPr/>
          <p:nvPr/>
        </p:nvSpPr>
        <p:spPr>
          <a:xfrm>
            <a:off x="2325595"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2</a:t>
            </a:r>
            <a:endParaRPr sz="1100"/>
          </a:p>
        </p:txBody>
      </p:sp>
      <p:sp>
        <p:nvSpPr>
          <p:cNvPr id="2473" name="Google Shape;2473;p147"/>
          <p:cNvSpPr/>
          <p:nvPr/>
        </p:nvSpPr>
        <p:spPr>
          <a:xfrm>
            <a:off x="4062674" y="1608074"/>
            <a:ext cx="421700" cy="4217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dk1"/>
                </a:solidFill>
                <a:latin typeface="Arial"/>
                <a:ea typeface="Arial"/>
                <a:cs typeface="Arial"/>
                <a:sym typeface="Arial"/>
              </a:rPr>
              <a:t>3</a:t>
            </a:r>
            <a:endParaRPr sz="1100"/>
          </a:p>
        </p:txBody>
      </p:sp>
      <p:sp>
        <p:nvSpPr>
          <p:cNvPr id="2474" name="Google Shape;2474;p14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83</a:t>
            </a:fld>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cxnSp>
        <p:nvCxnSpPr>
          <p:cNvPr id="2479" name="Google Shape;2479;p148"/>
          <p:cNvCxnSpPr/>
          <p:nvPr/>
        </p:nvCxnSpPr>
        <p:spPr>
          <a:xfrm>
            <a:off x="4230109" y="1772156"/>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0" name="Google Shape;2480;p148"/>
          <p:cNvCxnSpPr/>
          <p:nvPr/>
        </p:nvCxnSpPr>
        <p:spPr>
          <a:xfrm>
            <a:off x="4230109" y="2116067"/>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1" name="Google Shape;2481;p148"/>
          <p:cNvCxnSpPr/>
          <p:nvPr/>
        </p:nvCxnSpPr>
        <p:spPr>
          <a:xfrm>
            <a:off x="4230109" y="2459979"/>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2" name="Google Shape;2482;p148"/>
          <p:cNvCxnSpPr/>
          <p:nvPr/>
        </p:nvCxnSpPr>
        <p:spPr>
          <a:xfrm>
            <a:off x="4230109" y="2803891"/>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3" name="Google Shape;2483;p148"/>
          <p:cNvCxnSpPr/>
          <p:nvPr/>
        </p:nvCxnSpPr>
        <p:spPr>
          <a:xfrm>
            <a:off x="4230109" y="3147802"/>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4" name="Google Shape;2484;p148"/>
          <p:cNvCxnSpPr/>
          <p:nvPr/>
        </p:nvCxnSpPr>
        <p:spPr>
          <a:xfrm>
            <a:off x="4230109" y="3491714"/>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5" name="Google Shape;2485;p148"/>
          <p:cNvCxnSpPr/>
          <p:nvPr/>
        </p:nvCxnSpPr>
        <p:spPr>
          <a:xfrm>
            <a:off x="4230109" y="3835626"/>
            <a:ext cx="4521424" cy="0"/>
          </a:xfrm>
          <a:prstGeom prst="straightConnector1">
            <a:avLst/>
          </a:prstGeom>
          <a:noFill/>
          <a:ln w="177800" cap="rnd" cmpd="sng">
            <a:solidFill>
              <a:srgbClr val="D6D9DD"/>
            </a:solidFill>
            <a:prstDash val="solid"/>
            <a:miter lim="800000"/>
            <a:headEnd type="none" w="sm" len="sm"/>
            <a:tailEnd type="none" w="sm" len="sm"/>
          </a:ln>
        </p:spPr>
      </p:cxnSp>
      <p:cxnSp>
        <p:nvCxnSpPr>
          <p:cNvPr id="2486" name="Google Shape;2486;p148"/>
          <p:cNvCxnSpPr/>
          <p:nvPr/>
        </p:nvCxnSpPr>
        <p:spPr>
          <a:xfrm>
            <a:off x="4230109" y="4179536"/>
            <a:ext cx="4521424" cy="0"/>
          </a:xfrm>
          <a:prstGeom prst="straightConnector1">
            <a:avLst/>
          </a:prstGeom>
          <a:noFill/>
          <a:ln w="177800" cap="rnd" cmpd="sng">
            <a:solidFill>
              <a:srgbClr val="D6D9DD"/>
            </a:solidFill>
            <a:prstDash val="solid"/>
            <a:miter lim="800000"/>
            <a:headEnd type="none" w="sm" len="sm"/>
            <a:tailEnd type="none" w="sm" len="sm"/>
          </a:ln>
        </p:spPr>
      </p:cxnSp>
      <p:sp>
        <p:nvSpPr>
          <p:cNvPr id="2487" name="Google Shape;2487;p14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Roadmap</a:t>
            </a:r>
            <a:endParaRPr/>
          </a:p>
        </p:txBody>
      </p:sp>
      <p:sp>
        <p:nvSpPr>
          <p:cNvPr id="2488" name="Google Shape;2488;p148"/>
          <p:cNvSpPr/>
          <p:nvPr/>
        </p:nvSpPr>
        <p:spPr>
          <a:xfrm>
            <a:off x="361196" y="1509214"/>
            <a:ext cx="8455914" cy="24246"/>
          </a:xfrm>
          <a:prstGeom prst="rect">
            <a:avLst/>
          </a:prstGeom>
          <a:solidFill>
            <a:schemeClr val="dk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89" name="Google Shape;2489;p148"/>
          <p:cNvSpPr txBox="1"/>
          <p:nvPr/>
        </p:nvSpPr>
        <p:spPr>
          <a:xfrm>
            <a:off x="7860532" y="1111857"/>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chemeClr val="dk1"/>
                </a:solidFill>
                <a:latin typeface="Arial"/>
                <a:ea typeface="Arial"/>
                <a:cs typeface="Arial"/>
                <a:sym typeface="Arial"/>
              </a:rPr>
              <a:t>Week 4</a:t>
            </a:r>
            <a:endParaRPr sz="1100"/>
          </a:p>
        </p:txBody>
      </p:sp>
      <p:sp>
        <p:nvSpPr>
          <p:cNvPr id="2490" name="Google Shape;2490;p148"/>
          <p:cNvSpPr txBox="1"/>
          <p:nvPr/>
        </p:nvSpPr>
        <p:spPr>
          <a:xfrm>
            <a:off x="4364900" y="1111857"/>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chemeClr val="dk1"/>
                </a:solidFill>
                <a:latin typeface="Arial"/>
                <a:ea typeface="Arial"/>
                <a:cs typeface="Arial"/>
                <a:sym typeface="Arial"/>
              </a:rPr>
              <a:t>Week 1</a:t>
            </a:r>
            <a:endParaRPr sz="1100"/>
          </a:p>
        </p:txBody>
      </p:sp>
      <p:sp>
        <p:nvSpPr>
          <p:cNvPr id="2491" name="Google Shape;2491;p148"/>
          <p:cNvSpPr txBox="1"/>
          <p:nvPr/>
        </p:nvSpPr>
        <p:spPr>
          <a:xfrm>
            <a:off x="5530111" y="1111857"/>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chemeClr val="dk1"/>
                </a:solidFill>
                <a:latin typeface="Arial"/>
                <a:ea typeface="Arial"/>
                <a:cs typeface="Arial"/>
                <a:sym typeface="Arial"/>
              </a:rPr>
              <a:t>Week 2</a:t>
            </a:r>
            <a:endParaRPr sz="1100"/>
          </a:p>
        </p:txBody>
      </p:sp>
      <p:sp>
        <p:nvSpPr>
          <p:cNvPr id="2492" name="Google Shape;2492;p148"/>
          <p:cNvSpPr txBox="1"/>
          <p:nvPr/>
        </p:nvSpPr>
        <p:spPr>
          <a:xfrm>
            <a:off x="6695321" y="1111857"/>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chemeClr val="dk1"/>
                </a:solidFill>
                <a:latin typeface="Arial"/>
                <a:ea typeface="Arial"/>
                <a:cs typeface="Arial"/>
                <a:sym typeface="Arial"/>
              </a:rPr>
              <a:t>Week 3</a:t>
            </a:r>
            <a:endParaRPr sz="1100"/>
          </a:p>
        </p:txBody>
      </p:sp>
      <p:sp>
        <p:nvSpPr>
          <p:cNvPr id="2493" name="Google Shape;2493;p148"/>
          <p:cNvSpPr txBox="1"/>
          <p:nvPr/>
        </p:nvSpPr>
        <p:spPr>
          <a:xfrm>
            <a:off x="363470" y="1144285"/>
            <a:ext cx="2613325" cy="245741"/>
          </a:xfrm>
          <a:prstGeom prst="rect">
            <a:avLst/>
          </a:prstGeom>
          <a:noFill/>
          <a:ln>
            <a:noFill/>
          </a:ln>
        </p:spPr>
        <p:txBody>
          <a:bodyPr spcFirstLastPara="1" wrap="square" lIns="0" tIns="0" rIns="0" bIns="0" anchor="t" anchorCtr="0">
            <a:spAutoFit/>
          </a:bodyPr>
          <a:lstStyle/>
          <a:p>
            <a:pPr marL="0" marR="0" lvl="0" indent="0" algn="l" rtl="0">
              <a:lnSpc>
                <a:spcPct val="141849"/>
              </a:lnSpc>
              <a:spcBef>
                <a:spcPts val="0"/>
              </a:spcBef>
              <a:spcAft>
                <a:spcPts val="0"/>
              </a:spcAft>
              <a:buNone/>
            </a:pPr>
            <a:r>
              <a:rPr lang="en" sz="1500" b="1" i="0" u="none" strike="noStrike" cap="none">
                <a:solidFill>
                  <a:schemeClr val="dk1"/>
                </a:solidFill>
                <a:latin typeface="Arial"/>
                <a:ea typeface="Arial"/>
                <a:cs typeface="Arial"/>
                <a:sym typeface="Arial"/>
              </a:rPr>
              <a:t>Description of roadmap</a:t>
            </a:r>
            <a:endParaRPr sz="1100"/>
          </a:p>
        </p:txBody>
      </p:sp>
      <p:sp>
        <p:nvSpPr>
          <p:cNvPr id="2494" name="Google Shape;2494;p148"/>
          <p:cNvSpPr txBox="1"/>
          <p:nvPr/>
        </p:nvSpPr>
        <p:spPr>
          <a:xfrm>
            <a:off x="362618" y="1671862"/>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5" name="Google Shape;2495;p148"/>
          <p:cNvSpPr txBox="1"/>
          <p:nvPr/>
        </p:nvSpPr>
        <p:spPr>
          <a:xfrm>
            <a:off x="362618" y="2018024"/>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6" name="Google Shape;2496;p148"/>
          <p:cNvSpPr txBox="1"/>
          <p:nvPr/>
        </p:nvSpPr>
        <p:spPr>
          <a:xfrm>
            <a:off x="362618" y="2364185"/>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7" name="Google Shape;2497;p148"/>
          <p:cNvSpPr txBox="1"/>
          <p:nvPr/>
        </p:nvSpPr>
        <p:spPr>
          <a:xfrm>
            <a:off x="362618" y="2710348"/>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8" name="Google Shape;2498;p148"/>
          <p:cNvSpPr txBox="1"/>
          <p:nvPr/>
        </p:nvSpPr>
        <p:spPr>
          <a:xfrm>
            <a:off x="362618" y="3056510"/>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499" name="Google Shape;2499;p148"/>
          <p:cNvSpPr txBox="1"/>
          <p:nvPr/>
        </p:nvSpPr>
        <p:spPr>
          <a:xfrm>
            <a:off x="362618" y="3402671"/>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500" name="Google Shape;2500;p148"/>
          <p:cNvSpPr txBox="1"/>
          <p:nvPr/>
        </p:nvSpPr>
        <p:spPr>
          <a:xfrm>
            <a:off x="362618" y="3748833"/>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501" name="Google Shape;2501;p148"/>
          <p:cNvSpPr txBox="1"/>
          <p:nvPr/>
        </p:nvSpPr>
        <p:spPr>
          <a:xfrm>
            <a:off x="362618" y="4094996"/>
            <a:ext cx="2613325" cy="208086"/>
          </a:xfrm>
          <a:prstGeom prst="rect">
            <a:avLst/>
          </a:prstGeom>
          <a:noFill/>
          <a:ln>
            <a:noFill/>
          </a:ln>
        </p:spPr>
        <p:txBody>
          <a:bodyPr spcFirstLastPara="1" wrap="square" lIns="0" tIns="0" rIns="0" bIns="0" anchor="t" anchorCtr="0">
            <a:spAutoFit/>
          </a:bodyPr>
          <a:lstStyle/>
          <a:p>
            <a:pPr marL="0" marR="0" lvl="0" indent="0" algn="l" rtl="0">
              <a:lnSpc>
                <a:spcPct val="150031"/>
              </a:lnSpc>
              <a:spcBef>
                <a:spcPts val="0"/>
              </a:spcBef>
              <a:spcAft>
                <a:spcPts val="0"/>
              </a:spcAft>
              <a:buNone/>
            </a:pPr>
            <a:r>
              <a:rPr lang="en" sz="1200" b="0" i="0" u="none" strike="noStrike" cap="none">
                <a:solidFill>
                  <a:schemeClr val="dk1"/>
                </a:solidFill>
                <a:latin typeface="Arial"/>
                <a:ea typeface="Arial"/>
                <a:cs typeface="Arial"/>
                <a:sym typeface="Arial"/>
              </a:rPr>
              <a:t>Roadmap text</a:t>
            </a:r>
            <a:endParaRPr sz="1100"/>
          </a:p>
        </p:txBody>
      </p:sp>
      <p:sp>
        <p:nvSpPr>
          <p:cNvPr id="2502" name="Google Shape;2502;p148"/>
          <p:cNvSpPr/>
          <p:nvPr/>
        </p:nvSpPr>
        <p:spPr>
          <a:xfrm rot="-5400000">
            <a:off x="5977842" y="2652157"/>
            <a:ext cx="3348023" cy="16338"/>
          </a:xfrm>
          <a:prstGeom prst="rect">
            <a:avLst/>
          </a:prstGeom>
          <a:solidFill>
            <a:srgbClr val="191919">
              <a:alpha val="8235"/>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03" name="Google Shape;2503;p148"/>
          <p:cNvSpPr/>
          <p:nvPr/>
        </p:nvSpPr>
        <p:spPr>
          <a:xfrm rot="-5400000">
            <a:off x="4817327" y="2652157"/>
            <a:ext cx="3348023" cy="16338"/>
          </a:xfrm>
          <a:prstGeom prst="rect">
            <a:avLst/>
          </a:prstGeom>
          <a:solidFill>
            <a:srgbClr val="191919">
              <a:alpha val="8235"/>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04" name="Google Shape;2504;p148"/>
          <p:cNvSpPr/>
          <p:nvPr/>
        </p:nvSpPr>
        <p:spPr>
          <a:xfrm rot="-5400000">
            <a:off x="3656814" y="2652157"/>
            <a:ext cx="3348023" cy="16338"/>
          </a:xfrm>
          <a:prstGeom prst="rect">
            <a:avLst/>
          </a:prstGeom>
          <a:solidFill>
            <a:srgbClr val="191919">
              <a:alpha val="8235"/>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2505" name="Google Shape;2505;p148"/>
          <p:cNvCxnSpPr/>
          <p:nvPr/>
        </p:nvCxnSpPr>
        <p:spPr>
          <a:xfrm>
            <a:off x="4230109" y="1771144"/>
            <a:ext cx="3681530" cy="0"/>
          </a:xfrm>
          <a:prstGeom prst="straightConnector1">
            <a:avLst/>
          </a:prstGeom>
          <a:noFill/>
          <a:ln w="177800" cap="rnd" cmpd="sng">
            <a:solidFill>
              <a:schemeClr val="accent3"/>
            </a:solidFill>
            <a:prstDash val="solid"/>
            <a:miter lim="800000"/>
            <a:headEnd type="none" w="sm" len="sm"/>
            <a:tailEnd type="none" w="sm" len="sm"/>
          </a:ln>
        </p:spPr>
      </p:cxnSp>
      <p:cxnSp>
        <p:nvCxnSpPr>
          <p:cNvPr id="2506" name="Google Shape;2506;p148"/>
          <p:cNvCxnSpPr/>
          <p:nvPr/>
        </p:nvCxnSpPr>
        <p:spPr>
          <a:xfrm>
            <a:off x="4878483" y="2114766"/>
            <a:ext cx="1135919" cy="0"/>
          </a:xfrm>
          <a:prstGeom prst="straightConnector1">
            <a:avLst/>
          </a:prstGeom>
          <a:noFill/>
          <a:ln w="177800" cap="rnd" cmpd="sng">
            <a:solidFill>
              <a:schemeClr val="lt1"/>
            </a:solidFill>
            <a:prstDash val="solid"/>
            <a:miter lim="800000"/>
            <a:headEnd type="none" w="sm" len="sm"/>
            <a:tailEnd type="none" w="sm" len="sm"/>
          </a:ln>
        </p:spPr>
      </p:cxnSp>
      <p:cxnSp>
        <p:nvCxnSpPr>
          <p:cNvPr id="2507" name="Google Shape;2507;p148"/>
          <p:cNvCxnSpPr/>
          <p:nvPr/>
        </p:nvCxnSpPr>
        <p:spPr>
          <a:xfrm>
            <a:off x="5387269" y="2458388"/>
            <a:ext cx="1039826" cy="0"/>
          </a:xfrm>
          <a:prstGeom prst="straightConnector1">
            <a:avLst/>
          </a:prstGeom>
          <a:noFill/>
          <a:ln w="177800" cap="rnd" cmpd="sng">
            <a:solidFill>
              <a:schemeClr val="lt1"/>
            </a:solidFill>
            <a:prstDash val="solid"/>
            <a:miter lim="800000"/>
            <a:headEnd type="none" w="sm" len="sm"/>
            <a:tailEnd type="none" w="sm" len="sm"/>
          </a:ln>
        </p:spPr>
      </p:cxnSp>
      <p:cxnSp>
        <p:nvCxnSpPr>
          <p:cNvPr id="2508" name="Google Shape;2508;p148"/>
          <p:cNvCxnSpPr/>
          <p:nvPr/>
        </p:nvCxnSpPr>
        <p:spPr>
          <a:xfrm>
            <a:off x="5915275" y="2802011"/>
            <a:ext cx="1135919" cy="0"/>
          </a:xfrm>
          <a:prstGeom prst="straightConnector1">
            <a:avLst/>
          </a:prstGeom>
          <a:noFill/>
          <a:ln w="177800" cap="rnd" cmpd="sng">
            <a:solidFill>
              <a:schemeClr val="lt1"/>
            </a:solidFill>
            <a:prstDash val="solid"/>
            <a:miter lim="800000"/>
            <a:headEnd type="none" w="sm" len="sm"/>
            <a:tailEnd type="none" w="sm" len="sm"/>
          </a:ln>
        </p:spPr>
      </p:cxnSp>
      <p:cxnSp>
        <p:nvCxnSpPr>
          <p:cNvPr id="2509" name="Google Shape;2509;p148"/>
          <p:cNvCxnSpPr/>
          <p:nvPr/>
        </p:nvCxnSpPr>
        <p:spPr>
          <a:xfrm>
            <a:off x="6557580" y="3145777"/>
            <a:ext cx="1028700" cy="0"/>
          </a:xfrm>
          <a:prstGeom prst="straightConnector1">
            <a:avLst/>
          </a:prstGeom>
          <a:noFill/>
          <a:ln w="177800" cap="rnd" cmpd="sng">
            <a:solidFill>
              <a:schemeClr val="lt1"/>
            </a:solidFill>
            <a:prstDash val="solid"/>
            <a:miter lim="800000"/>
            <a:headEnd type="none" w="sm" len="sm"/>
            <a:tailEnd type="none" w="sm" len="sm"/>
          </a:ln>
        </p:spPr>
      </p:cxnSp>
      <p:cxnSp>
        <p:nvCxnSpPr>
          <p:cNvPr id="2510" name="Google Shape;2510;p148"/>
          <p:cNvCxnSpPr/>
          <p:nvPr/>
        </p:nvCxnSpPr>
        <p:spPr>
          <a:xfrm>
            <a:off x="7721822" y="3832877"/>
            <a:ext cx="1028700" cy="0"/>
          </a:xfrm>
          <a:prstGeom prst="straightConnector1">
            <a:avLst/>
          </a:prstGeom>
          <a:noFill/>
          <a:ln w="177800" cap="rnd" cmpd="sng">
            <a:solidFill>
              <a:schemeClr val="lt1"/>
            </a:solidFill>
            <a:prstDash val="solid"/>
            <a:miter lim="800000"/>
            <a:headEnd type="none" w="sm" len="sm"/>
            <a:tailEnd type="none" w="sm" len="sm"/>
          </a:ln>
        </p:spPr>
      </p:cxnSp>
      <p:cxnSp>
        <p:nvCxnSpPr>
          <p:cNvPr id="2511" name="Google Shape;2511;p148"/>
          <p:cNvCxnSpPr/>
          <p:nvPr/>
        </p:nvCxnSpPr>
        <p:spPr>
          <a:xfrm>
            <a:off x="8240723" y="4176500"/>
            <a:ext cx="521936" cy="0"/>
          </a:xfrm>
          <a:prstGeom prst="straightConnector1">
            <a:avLst/>
          </a:prstGeom>
          <a:noFill/>
          <a:ln w="177800" cap="rnd" cmpd="sng">
            <a:solidFill>
              <a:schemeClr val="lt1"/>
            </a:solidFill>
            <a:prstDash val="solid"/>
            <a:miter lim="800000"/>
            <a:headEnd type="none" w="sm" len="sm"/>
            <a:tailEnd type="none" w="sm" len="sm"/>
          </a:ln>
        </p:spPr>
      </p:cxnSp>
      <p:cxnSp>
        <p:nvCxnSpPr>
          <p:cNvPr id="2512" name="Google Shape;2512;p148"/>
          <p:cNvCxnSpPr/>
          <p:nvPr/>
        </p:nvCxnSpPr>
        <p:spPr>
          <a:xfrm>
            <a:off x="5993163" y="3145633"/>
            <a:ext cx="1028700" cy="0"/>
          </a:xfrm>
          <a:prstGeom prst="straightConnector1">
            <a:avLst/>
          </a:prstGeom>
          <a:noFill/>
          <a:ln w="177800" cap="rnd" cmpd="sng">
            <a:solidFill>
              <a:schemeClr val="lt1"/>
            </a:solidFill>
            <a:prstDash val="solid"/>
            <a:miter lim="800000"/>
            <a:headEnd type="none" w="sm" len="sm"/>
            <a:tailEnd type="none" w="sm" len="sm"/>
          </a:ln>
        </p:spPr>
      </p:cxnSp>
      <p:cxnSp>
        <p:nvCxnSpPr>
          <p:cNvPr id="2513" name="Google Shape;2513;p148"/>
          <p:cNvCxnSpPr/>
          <p:nvPr/>
        </p:nvCxnSpPr>
        <p:spPr>
          <a:xfrm>
            <a:off x="6560617" y="3489255"/>
            <a:ext cx="1031735" cy="0"/>
          </a:xfrm>
          <a:prstGeom prst="straightConnector1">
            <a:avLst/>
          </a:prstGeom>
          <a:noFill/>
          <a:ln w="177800" cap="rnd" cmpd="sng">
            <a:solidFill>
              <a:schemeClr val="lt1"/>
            </a:solidFill>
            <a:prstDash val="solid"/>
            <a:miter lim="800000"/>
            <a:headEnd type="none" w="sm" len="sm"/>
            <a:tailEnd type="none" w="sm" len="sm"/>
          </a:ln>
        </p:spPr>
      </p:cxnSp>
      <p:sp>
        <p:nvSpPr>
          <p:cNvPr id="2514" name="Google Shape;2514;p14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84</a:t>
            </a:fld>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14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Roadmap 2</a:t>
            </a:r>
            <a:endParaRPr/>
          </a:p>
        </p:txBody>
      </p:sp>
      <p:sp>
        <p:nvSpPr>
          <p:cNvPr id="2520" name="Google Shape;2520;p14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85</a:t>
            </a:fld>
            <a:endParaRPr/>
          </a:p>
        </p:txBody>
      </p:sp>
      <p:sp>
        <p:nvSpPr>
          <p:cNvPr id="2521" name="Google Shape;2521;p149"/>
          <p:cNvSpPr/>
          <p:nvPr/>
        </p:nvSpPr>
        <p:spPr>
          <a:xfrm>
            <a:off x="345186" y="1421701"/>
            <a:ext cx="8455914" cy="24246"/>
          </a:xfrm>
          <a:prstGeom prst="rect">
            <a:avLst/>
          </a:prstGeom>
          <a:solidFill>
            <a:schemeClr val="dk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22" name="Google Shape;2522;p149"/>
          <p:cNvSpPr txBox="1"/>
          <p:nvPr/>
        </p:nvSpPr>
        <p:spPr>
          <a:xfrm>
            <a:off x="6506546" y="1024344"/>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939598"/>
                </a:solidFill>
                <a:latin typeface="Arial"/>
                <a:ea typeface="Arial"/>
                <a:cs typeface="Arial"/>
                <a:sym typeface="Arial"/>
              </a:rPr>
              <a:t>Q4</a:t>
            </a:r>
            <a:endParaRPr sz="1100"/>
          </a:p>
        </p:txBody>
      </p:sp>
      <p:sp>
        <p:nvSpPr>
          <p:cNvPr id="2523" name="Google Shape;2523;p149"/>
          <p:cNvSpPr txBox="1"/>
          <p:nvPr/>
        </p:nvSpPr>
        <p:spPr>
          <a:xfrm>
            <a:off x="2694040" y="1052395"/>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939598"/>
                </a:solidFill>
                <a:latin typeface="Arial"/>
                <a:ea typeface="Arial"/>
                <a:cs typeface="Arial"/>
                <a:sym typeface="Arial"/>
              </a:rPr>
              <a:t>Q1</a:t>
            </a:r>
            <a:endParaRPr sz="1100"/>
          </a:p>
        </p:txBody>
      </p:sp>
      <p:sp>
        <p:nvSpPr>
          <p:cNvPr id="2524" name="Google Shape;2524;p149"/>
          <p:cNvSpPr txBox="1"/>
          <p:nvPr/>
        </p:nvSpPr>
        <p:spPr>
          <a:xfrm>
            <a:off x="3974275" y="1024344"/>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939598"/>
                </a:solidFill>
                <a:latin typeface="Arial"/>
                <a:ea typeface="Arial"/>
                <a:cs typeface="Arial"/>
                <a:sym typeface="Arial"/>
              </a:rPr>
              <a:t>Q2</a:t>
            </a:r>
            <a:endParaRPr sz="1100"/>
          </a:p>
        </p:txBody>
      </p:sp>
      <p:sp>
        <p:nvSpPr>
          <p:cNvPr id="2525" name="Google Shape;2525;p149"/>
          <p:cNvSpPr txBox="1"/>
          <p:nvPr/>
        </p:nvSpPr>
        <p:spPr>
          <a:xfrm>
            <a:off x="5240411" y="1024344"/>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939598"/>
                </a:solidFill>
                <a:latin typeface="Arial"/>
                <a:ea typeface="Arial"/>
                <a:cs typeface="Arial"/>
                <a:sym typeface="Arial"/>
              </a:rPr>
              <a:t>Q3</a:t>
            </a:r>
            <a:endParaRPr sz="1100"/>
          </a:p>
        </p:txBody>
      </p:sp>
      <p:sp>
        <p:nvSpPr>
          <p:cNvPr id="2526" name="Google Shape;2526;p149"/>
          <p:cNvSpPr txBox="1"/>
          <p:nvPr/>
        </p:nvSpPr>
        <p:spPr>
          <a:xfrm>
            <a:off x="347461" y="1056772"/>
            <a:ext cx="1651067" cy="245789"/>
          </a:xfrm>
          <a:prstGeom prst="rect">
            <a:avLst/>
          </a:prstGeom>
          <a:noFill/>
          <a:ln>
            <a:noFill/>
          </a:ln>
        </p:spPr>
        <p:txBody>
          <a:bodyPr spcFirstLastPara="1" wrap="square" lIns="0" tIns="0" rIns="0" bIns="0" anchor="t" anchorCtr="0">
            <a:spAutoFit/>
          </a:bodyPr>
          <a:lstStyle/>
          <a:p>
            <a:pPr marL="0" marR="0" lvl="0" indent="0" algn="l" rtl="0">
              <a:lnSpc>
                <a:spcPct val="141849"/>
              </a:lnSpc>
              <a:spcBef>
                <a:spcPts val="0"/>
              </a:spcBef>
              <a:spcAft>
                <a:spcPts val="0"/>
              </a:spcAft>
              <a:buNone/>
            </a:pPr>
            <a:r>
              <a:rPr lang="en" sz="1500" b="1" i="0" u="none" strike="noStrike" cap="none">
                <a:solidFill>
                  <a:schemeClr val="dk1"/>
                </a:solidFill>
                <a:latin typeface="Arial"/>
                <a:ea typeface="Arial"/>
                <a:cs typeface="Arial"/>
                <a:sym typeface="Arial"/>
              </a:rPr>
              <a:t>Company Name</a:t>
            </a:r>
            <a:endParaRPr sz="1100"/>
          </a:p>
        </p:txBody>
      </p:sp>
      <p:sp>
        <p:nvSpPr>
          <p:cNvPr id="2527" name="Google Shape;2527;p149"/>
          <p:cNvSpPr txBox="1"/>
          <p:nvPr/>
        </p:nvSpPr>
        <p:spPr>
          <a:xfrm>
            <a:off x="346609" y="2208050"/>
            <a:ext cx="1239468" cy="212510"/>
          </a:xfrm>
          <a:prstGeom prst="rect">
            <a:avLst/>
          </a:prstGeom>
          <a:noFill/>
          <a:ln>
            <a:noFill/>
          </a:ln>
        </p:spPr>
        <p:txBody>
          <a:bodyPr spcFirstLastPara="1" wrap="square" lIns="0" tIns="0" rIns="0" bIns="0" anchor="t" anchorCtr="0">
            <a:spAutoFit/>
          </a:bodyPr>
          <a:lstStyle/>
          <a:p>
            <a:pPr marL="0" marR="0" lvl="0" indent="0" algn="l" rtl="0">
              <a:lnSpc>
                <a:spcPct val="133277"/>
              </a:lnSpc>
              <a:spcBef>
                <a:spcPts val="0"/>
              </a:spcBef>
              <a:spcAft>
                <a:spcPts val="0"/>
              </a:spcAft>
              <a:buNone/>
            </a:pPr>
            <a:r>
              <a:rPr lang="en" sz="1400" b="1" i="0" u="none" strike="noStrike" cap="none">
                <a:solidFill>
                  <a:schemeClr val="dk1"/>
                </a:solidFill>
                <a:latin typeface="Arial"/>
                <a:ea typeface="Arial"/>
                <a:cs typeface="Arial"/>
                <a:sym typeface="Arial"/>
              </a:rPr>
              <a:t>Stream 1</a:t>
            </a:r>
            <a:endParaRPr sz="1100"/>
          </a:p>
        </p:txBody>
      </p:sp>
      <p:sp>
        <p:nvSpPr>
          <p:cNvPr id="2528" name="Google Shape;2528;p149"/>
          <p:cNvSpPr txBox="1"/>
          <p:nvPr/>
        </p:nvSpPr>
        <p:spPr>
          <a:xfrm>
            <a:off x="346609" y="2811977"/>
            <a:ext cx="1239468" cy="212510"/>
          </a:xfrm>
          <a:prstGeom prst="rect">
            <a:avLst/>
          </a:prstGeom>
          <a:noFill/>
          <a:ln>
            <a:noFill/>
          </a:ln>
        </p:spPr>
        <p:txBody>
          <a:bodyPr spcFirstLastPara="1" wrap="square" lIns="0" tIns="0" rIns="0" bIns="0" anchor="t" anchorCtr="0">
            <a:spAutoFit/>
          </a:bodyPr>
          <a:lstStyle/>
          <a:p>
            <a:pPr marL="0" marR="0" lvl="0" indent="0" algn="l" rtl="0">
              <a:lnSpc>
                <a:spcPct val="133277"/>
              </a:lnSpc>
              <a:spcBef>
                <a:spcPts val="0"/>
              </a:spcBef>
              <a:spcAft>
                <a:spcPts val="0"/>
              </a:spcAft>
              <a:buNone/>
            </a:pPr>
            <a:r>
              <a:rPr lang="en" sz="1400" b="1" i="0" u="none" strike="noStrike" cap="none">
                <a:solidFill>
                  <a:schemeClr val="dk1"/>
                </a:solidFill>
                <a:latin typeface="Arial"/>
                <a:ea typeface="Arial"/>
                <a:cs typeface="Arial"/>
                <a:sym typeface="Arial"/>
              </a:rPr>
              <a:t>Stream 2</a:t>
            </a:r>
            <a:endParaRPr sz="1100"/>
          </a:p>
        </p:txBody>
      </p:sp>
      <p:sp>
        <p:nvSpPr>
          <p:cNvPr id="2529" name="Google Shape;2529;p149"/>
          <p:cNvSpPr txBox="1"/>
          <p:nvPr/>
        </p:nvSpPr>
        <p:spPr>
          <a:xfrm>
            <a:off x="346609" y="3415903"/>
            <a:ext cx="1239468" cy="212510"/>
          </a:xfrm>
          <a:prstGeom prst="rect">
            <a:avLst/>
          </a:prstGeom>
          <a:noFill/>
          <a:ln>
            <a:noFill/>
          </a:ln>
        </p:spPr>
        <p:txBody>
          <a:bodyPr spcFirstLastPara="1" wrap="square" lIns="0" tIns="0" rIns="0" bIns="0" anchor="t" anchorCtr="0">
            <a:spAutoFit/>
          </a:bodyPr>
          <a:lstStyle/>
          <a:p>
            <a:pPr marL="0" marR="0" lvl="0" indent="0" algn="l" rtl="0">
              <a:lnSpc>
                <a:spcPct val="133277"/>
              </a:lnSpc>
              <a:spcBef>
                <a:spcPts val="0"/>
              </a:spcBef>
              <a:spcAft>
                <a:spcPts val="0"/>
              </a:spcAft>
              <a:buNone/>
            </a:pPr>
            <a:r>
              <a:rPr lang="en" sz="1400" b="1" i="0" u="none" strike="noStrike" cap="none">
                <a:solidFill>
                  <a:schemeClr val="dk1"/>
                </a:solidFill>
                <a:latin typeface="Arial"/>
                <a:ea typeface="Arial"/>
                <a:cs typeface="Arial"/>
                <a:sym typeface="Arial"/>
              </a:rPr>
              <a:t>Stream 3</a:t>
            </a:r>
            <a:endParaRPr sz="1100"/>
          </a:p>
        </p:txBody>
      </p:sp>
      <p:sp>
        <p:nvSpPr>
          <p:cNvPr id="2530" name="Google Shape;2530;p149"/>
          <p:cNvSpPr txBox="1"/>
          <p:nvPr/>
        </p:nvSpPr>
        <p:spPr>
          <a:xfrm>
            <a:off x="346609" y="4019829"/>
            <a:ext cx="1239468" cy="212510"/>
          </a:xfrm>
          <a:prstGeom prst="rect">
            <a:avLst/>
          </a:prstGeom>
          <a:noFill/>
          <a:ln>
            <a:noFill/>
          </a:ln>
        </p:spPr>
        <p:txBody>
          <a:bodyPr spcFirstLastPara="1" wrap="square" lIns="0" tIns="0" rIns="0" bIns="0" anchor="t" anchorCtr="0">
            <a:spAutoFit/>
          </a:bodyPr>
          <a:lstStyle/>
          <a:p>
            <a:pPr marL="0" marR="0" lvl="0" indent="0" algn="l" rtl="0">
              <a:lnSpc>
                <a:spcPct val="133277"/>
              </a:lnSpc>
              <a:spcBef>
                <a:spcPts val="0"/>
              </a:spcBef>
              <a:spcAft>
                <a:spcPts val="0"/>
              </a:spcAft>
              <a:buNone/>
            </a:pPr>
            <a:r>
              <a:rPr lang="en" sz="1400" b="1" i="0" u="none" strike="noStrike" cap="none">
                <a:solidFill>
                  <a:schemeClr val="dk1"/>
                </a:solidFill>
                <a:latin typeface="Arial"/>
                <a:ea typeface="Arial"/>
                <a:cs typeface="Arial"/>
                <a:sym typeface="Arial"/>
              </a:rPr>
              <a:t>Stream 4</a:t>
            </a:r>
            <a:endParaRPr sz="1100"/>
          </a:p>
        </p:txBody>
      </p:sp>
      <p:cxnSp>
        <p:nvCxnSpPr>
          <p:cNvPr id="2531" name="Google Shape;2531;p149"/>
          <p:cNvCxnSpPr/>
          <p:nvPr/>
        </p:nvCxnSpPr>
        <p:spPr>
          <a:xfrm>
            <a:off x="2470016" y="2314305"/>
            <a:ext cx="6261228" cy="0"/>
          </a:xfrm>
          <a:prstGeom prst="straightConnector1">
            <a:avLst/>
          </a:prstGeom>
          <a:noFill/>
          <a:ln w="177800" cap="rnd" cmpd="sng">
            <a:solidFill>
              <a:srgbClr val="D6D9DD"/>
            </a:solidFill>
            <a:prstDash val="solid"/>
            <a:miter lim="800000"/>
            <a:headEnd type="none" w="sm" len="sm"/>
            <a:tailEnd type="none" w="sm" len="sm"/>
          </a:ln>
        </p:spPr>
      </p:cxnSp>
      <p:cxnSp>
        <p:nvCxnSpPr>
          <p:cNvPr id="2532" name="Google Shape;2532;p149"/>
          <p:cNvCxnSpPr/>
          <p:nvPr/>
        </p:nvCxnSpPr>
        <p:spPr>
          <a:xfrm>
            <a:off x="3367878" y="2314305"/>
            <a:ext cx="2011073" cy="0"/>
          </a:xfrm>
          <a:prstGeom prst="straightConnector1">
            <a:avLst/>
          </a:prstGeom>
          <a:noFill/>
          <a:ln w="177800" cap="rnd" cmpd="sng">
            <a:solidFill>
              <a:schemeClr val="accent3"/>
            </a:solidFill>
            <a:prstDash val="solid"/>
            <a:miter lim="800000"/>
            <a:headEnd type="none" w="sm" len="sm"/>
            <a:tailEnd type="none" w="sm" len="sm"/>
          </a:ln>
        </p:spPr>
      </p:cxnSp>
      <p:cxnSp>
        <p:nvCxnSpPr>
          <p:cNvPr id="2533" name="Google Shape;2533;p149"/>
          <p:cNvCxnSpPr/>
          <p:nvPr/>
        </p:nvCxnSpPr>
        <p:spPr>
          <a:xfrm>
            <a:off x="2470016" y="2918231"/>
            <a:ext cx="6261228" cy="0"/>
          </a:xfrm>
          <a:prstGeom prst="straightConnector1">
            <a:avLst/>
          </a:prstGeom>
          <a:noFill/>
          <a:ln w="177800" cap="rnd" cmpd="sng">
            <a:solidFill>
              <a:srgbClr val="D6D9DD"/>
            </a:solidFill>
            <a:prstDash val="solid"/>
            <a:miter lim="800000"/>
            <a:headEnd type="none" w="sm" len="sm"/>
            <a:tailEnd type="none" w="sm" len="sm"/>
          </a:ln>
        </p:spPr>
      </p:cxnSp>
      <p:cxnSp>
        <p:nvCxnSpPr>
          <p:cNvPr id="2534" name="Google Shape;2534;p149"/>
          <p:cNvCxnSpPr/>
          <p:nvPr/>
        </p:nvCxnSpPr>
        <p:spPr>
          <a:xfrm>
            <a:off x="2932930" y="2918231"/>
            <a:ext cx="4145280" cy="0"/>
          </a:xfrm>
          <a:prstGeom prst="straightConnector1">
            <a:avLst/>
          </a:prstGeom>
          <a:noFill/>
          <a:ln w="177800" cap="rnd" cmpd="sng">
            <a:solidFill>
              <a:schemeClr val="lt1"/>
            </a:solidFill>
            <a:prstDash val="solid"/>
            <a:miter lim="800000"/>
            <a:headEnd type="none" w="sm" len="sm"/>
            <a:tailEnd type="none" w="sm" len="sm"/>
          </a:ln>
        </p:spPr>
      </p:cxnSp>
      <p:cxnSp>
        <p:nvCxnSpPr>
          <p:cNvPr id="2535" name="Google Shape;2535;p149"/>
          <p:cNvCxnSpPr/>
          <p:nvPr/>
        </p:nvCxnSpPr>
        <p:spPr>
          <a:xfrm>
            <a:off x="2470016" y="3522157"/>
            <a:ext cx="6261228" cy="0"/>
          </a:xfrm>
          <a:prstGeom prst="straightConnector1">
            <a:avLst/>
          </a:prstGeom>
          <a:noFill/>
          <a:ln w="177800" cap="rnd" cmpd="sng">
            <a:solidFill>
              <a:srgbClr val="D6D9DD"/>
            </a:solidFill>
            <a:prstDash val="solid"/>
            <a:miter lim="800000"/>
            <a:headEnd type="none" w="sm" len="sm"/>
            <a:tailEnd type="none" w="sm" len="sm"/>
          </a:ln>
        </p:spPr>
      </p:cxnSp>
      <p:cxnSp>
        <p:nvCxnSpPr>
          <p:cNvPr id="2536" name="Google Shape;2536;p149"/>
          <p:cNvCxnSpPr/>
          <p:nvPr/>
        </p:nvCxnSpPr>
        <p:spPr>
          <a:xfrm>
            <a:off x="4748560" y="3522157"/>
            <a:ext cx="1331431" cy="0"/>
          </a:xfrm>
          <a:prstGeom prst="straightConnector1">
            <a:avLst/>
          </a:prstGeom>
          <a:noFill/>
          <a:ln w="177800" cap="rnd" cmpd="sng">
            <a:solidFill>
              <a:schemeClr val="accent4"/>
            </a:solidFill>
            <a:prstDash val="solid"/>
            <a:miter lim="800000"/>
            <a:headEnd type="none" w="sm" len="sm"/>
            <a:tailEnd type="none" w="sm" len="sm"/>
          </a:ln>
        </p:spPr>
      </p:cxnSp>
      <p:cxnSp>
        <p:nvCxnSpPr>
          <p:cNvPr id="2537" name="Google Shape;2537;p149"/>
          <p:cNvCxnSpPr/>
          <p:nvPr/>
        </p:nvCxnSpPr>
        <p:spPr>
          <a:xfrm>
            <a:off x="2470016" y="4126084"/>
            <a:ext cx="6261228" cy="0"/>
          </a:xfrm>
          <a:prstGeom prst="straightConnector1">
            <a:avLst/>
          </a:prstGeom>
          <a:noFill/>
          <a:ln w="177800" cap="rnd" cmpd="sng">
            <a:solidFill>
              <a:srgbClr val="D6D9DD"/>
            </a:solidFill>
            <a:prstDash val="solid"/>
            <a:miter lim="800000"/>
            <a:headEnd type="none" w="sm" len="sm"/>
            <a:tailEnd type="none" w="sm" len="sm"/>
          </a:ln>
        </p:spPr>
      </p:cxnSp>
      <p:cxnSp>
        <p:nvCxnSpPr>
          <p:cNvPr id="2538" name="Google Shape;2538;p149"/>
          <p:cNvCxnSpPr/>
          <p:nvPr/>
        </p:nvCxnSpPr>
        <p:spPr>
          <a:xfrm>
            <a:off x="7790304" y="4126084"/>
            <a:ext cx="853817" cy="0"/>
          </a:xfrm>
          <a:prstGeom prst="straightConnector1">
            <a:avLst/>
          </a:prstGeom>
          <a:noFill/>
          <a:ln w="177800" cap="rnd" cmpd="sng">
            <a:solidFill>
              <a:schemeClr val="accent5"/>
            </a:solidFill>
            <a:prstDash val="solid"/>
            <a:miter lim="800000"/>
            <a:headEnd type="none" w="sm" len="sm"/>
            <a:tailEnd type="none" w="sm" len="sm"/>
          </a:ln>
        </p:spPr>
      </p:cxnSp>
      <p:sp>
        <p:nvSpPr>
          <p:cNvPr id="2539" name="Google Shape;2539;p149"/>
          <p:cNvSpPr txBox="1"/>
          <p:nvPr/>
        </p:nvSpPr>
        <p:spPr>
          <a:xfrm>
            <a:off x="7794113" y="1024344"/>
            <a:ext cx="774285" cy="250117"/>
          </a:xfrm>
          <a:prstGeom prst="rect">
            <a:avLst/>
          </a:prstGeom>
          <a:noFill/>
          <a:ln>
            <a:noFill/>
          </a:ln>
        </p:spPr>
        <p:txBody>
          <a:bodyPr spcFirstLastPara="1" wrap="square" lIns="0" tIns="0" rIns="0" bIns="0" anchor="t" anchorCtr="0">
            <a:spAutoFit/>
          </a:bodyPr>
          <a:lstStyle/>
          <a:p>
            <a:pPr marL="0" marR="0" lvl="0" indent="0" algn="ctr" rtl="0">
              <a:lnSpc>
                <a:spcPct val="157666"/>
              </a:lnSpc>
              <a:spcBef>
                <a:spcPts val="0"/>
              </a:spcBef>
              <a:spcAft>
                <a:spcPts val="0"/>
              </a:spcAft>
              <a:buNone/>
            </a:pPr>
            <a:r>
              <a:rPr lang="en" sz="1400" b="1" i="0" u="none" strike="noStrike" cap="none">
                <a:solidFill>
                  <a:srgbClr val="BFBFBF"/>
                </a:solidFill>
                <a:latin typeface="Arial"/>
                <a:ea typeface="Arial"/>
                <a:cs typeface="Arial"/>
                <a:sym typeface="Arial"/>
              </a:rPr>
              <a:t>Q1</a:t>
            </a:r>
            <a:endParaRPr sz="1100"/>
          </a:p>
        </p:txBody>
      </p:sp>
      <p:cxnSp>
        <p:nvCxnSpPr>
          <p:cNvPr id="2540" name="Google Shape;2540;p149"/>
          <p:cNvCxnSpPr/>
          <p:nvPr/>
        </p:nvCxnSpPr>
        <p:spPr>
          <a:xfrm>
            <a:off x="3731922" y="1302511"/>
            <a:ext cx="0" cy="3132088"/>
          </a:xfrm>
          <a:prstGeom prst="straightConnector1">
            <a:avLst/>
          </a:prstGeom>
          <a:noFill/>
          <a:ln w="12700" cap="flat" cmpd="sng">
            <a:solidFill>
              <a:srgbClr val="D8D8D8"/>
            </a:solidFill>
            <a:prstDash val="dash"/>
            <a:miter lim="800000"/>
            <a:headEnd type="none" w="sm" len="sm"/>
            <a:tailEnd type="none" w="sm" len="sm"/>
          </a:ln>
        </p:spPr>
      </p:cxnSp>
      <p:cxnSp>
        <p:nvCxnSpPr>
          <p:cNvPr id="2541" name="Google Shape;2541;p149"/>
          <p:cNvCxnSpPr/>
          <p:nvPr/>
        </p:nvCxnSpPr>
        <p:spPr>
          <a:xfrm>
            <a:off x="4993755" y="1302511"/>
            <a:ext cx="0" cy="3132088"/>
          </a:xfrm>
          <a:prstGeom prst="straightConnector1">
            <a:avLst/>
          </a:prstGeom>
          <a:noFill/>
          <a:ln w="12700" cap="flat" cmpd="sng">
            <a:solidFill>
              <a:srgbClr val="D8D8D8"/>
            </a:solidFill>
            <a:prstDash val="dash"/>
            <a:miter lim="800000"/>
            <a:headEnd type="none" w="sm" len="sm"/>
            <a:tailEnd type="none" w="sm" len="sm"/>
          </a:ln>
        </p:spPr>
      </p:cxnSp>
      <p:cxnSp>
        <p:nvCxnSpPr>
          <p:cNvPr id="2542" name="Google Shape;2542;p149"/>
          <p:cNvCxnSpPr/>
          <p:nvPr/>
        </p:nvCxnSpPr>
        <p:spPr>
          <a:xfrm>
            <a:off x="6266303" y="1302511"/>
            <a:ext cx="0" cy="3132088"/>
          </a:xfrm>
          <a:prstGeom prst="straightConnector1">
            <a:avLst/>
          </a:prstGeom>
          <a:noFill/>
          <a:ln w="12700" cap="flat" cmpd="sng">
            <a:solidFill>
              <a:srgbClr val="D8D8D8"/>
            </a:solidFill>
            <a:prstDash val="dash"/>
            <a:miter lim="800000"/>
            <a:headEnd type="none" w="sm" len="sm"/>
            <a:tailEnd type="none" w="sm" len="sm"/>
          </a:ln>
        </p:spPr>
      </p:cxnSp>
      <p:cxnSp>
        <p:nvCxnSpPr>
          <p:cNvPr id="2543" name="Google Shape;2543;p149"/>
          <p:cNvCxnSpPr/>
          <p:nvPr/>
        </p:nvCxnSpPr>
        <p:spPr>
          <a:xfrm>
            <a:off x="7542191" y="1302511"/>
            <a:ext cx="0" cy="3132088"/>
          </a:xfrm>
          <a:prstGeom prst="straightConnector1">
            <a:avLst/>
          </a:prstGeom>
          <a:noFill/>
          <a:ln w="12700" cap="flat" cmpd="sng">
            <a:solidFill>
              <a:srgbClr val="D8D8D8"/>
            </a:solidFill>
            <a:prstDash val="dash"/>
            <a:miter lim="800000"/>
            <a:headEnd type="none" w="sm" len="sm"/>
            <a:tailEnd type="none" w="sm" len="sm"/>
          </a:ln>
        </p:spPr>
      </p:cxnSp>
      <p:graphicFrame>
        <p:nvGraphicFramePr>
          <p:cNvPr id="2544" name="Google Shape;2544;p149"/>
          <p:cNvGraphicFramePr/>
          <p:nvPr/>
        </p:nvGraphicFramePr>
        <p:xfrm>
          <a:off x="2470016" y="1504747"/>
          <a:ext cx="3000000" cy="3000000"/>
        </p:xfrm>
        <a:graphic>
          <a:graphicData uri="http://schemas.openxmlformats.org/drawingml/2006/table">
            <a:tbl>
              <a:tblPr firstRow="1" bandRow="1">
                <a:noFill/>
                <a:tableStyleId>{1F211535-E608-45B8-A4DD-518978870600}</a:tableStyleId>
              </a:tblPr>
              <a:tblGrid>
                <a:gridCol w="422075">
                  <a:extLst>
                    <a:ext uri="{9D8B030D-6E8A-4147-A177-3AD203B41FA5}">
                      <a16:colId xmlns:a16="http://schemas.microsoft.com/office/drawing/2014/main" val="20000"/>
                    </a:ext>
                  </a:extLst>
                </a:gridCol>
                <a:gridCol w="422075">
                  <a:extLst>
                    <a:ext uri="{9D8B030D-6E8A-4147-A177-3AD203B41FA5}">
                      <a16:colId xmlns:a16="http://schemas.microsoft.com/office/drawing/2014/main" val="20001"/>
                    </a:ext>
                  </a:extLst>
                </a:gridCol>
                <a:gridCol w="422075">
                  <a:extLst>
                    <a:ext uri="{9D8B030D-6E8A-4147-A177-3AD203B41FA5}">
                      <a16:colId xmlns:a16="http://schemas.microsoft.com/office/drawing/2014/main" val="20002"/>
                    </a:ext>
                  </a:extLst>
                </a:gridCol>
                <a:gridCol w="422075">
                  <a:extLst>
                    <a:ext uri="{9D8B030D-6E8A-4147-A177-3AD203B41FA5}">
                      <a16:colId xmlns:a16="http://schemas.microsoft.com/office/drawing/2014/main" val="20003"/>
                    </a:ext>
                  </a:extLst>
                </a:gridCol>
                <a:gridCol w="422075">
                  <a:extLst>
                    <a:ext uri="{9D8B030D-6E8A-4147-A177-3AD203B41FA5}">
                      <a16:colId xmlns:a16="http://schemas.microsoft.com/office/drawing/2014/main" val="20004"/>
                    </a:ext>
                  </a:extLst>
                </a:gridCol>
                <a:gridCol w="422075">
                  <a:extLst>
                    <a:ext uri="{9D8B030D-6E8A-4147-A177-3AD203B41FA5}">
                      <a16:colId xmlns:a16="http://schemas.microsoft.com/office/drawing/2014/main" val="20005"/>
                    </a:ext>
                  </a:extLst>
                </a:gridCol>
                <a:gridCol w="422075">
                  <a:extLst>
                    <a:ext uri="{9D8B030D-6E8A-4147-A177-3AD203B41FA5}">
                      <a16:colId xmlns:a16="http://schemas.microsoft.com/office/drawing/2014/main" val="20006"/>
                    </a:ext>
                  </a:extLst>
                </a:gridCol>
                <a:gridCol w="422075">
                  <a:extLst>
                    <a:ext uri="{9D8B030D-6E8A-4147-A177-3AD203B41FA5}">
                      <a16:colId xmlns:a16="http://schemas.microsoft.com/office/drawing/2014/main" val="20007"/>
                    </a:ext>
                  </a:extLst>
                </a:gridCol>
                <a:gridCol w="422075">
                  <a:extLst>
                    <a:ext uri="{9D8B030D-6E8A-4147-A177-3AD203B41FA5}">
                      <a16:colId xmlns:a16="http://schemas.microsoft.com/office/drawing/2014/main" val="20008"/>
                    </a:ext>
                  </a:extLst>
                </a:gridCol>
                <a:gridCol w="422075">
                  <a:extLst>
                    <a:ext uri="{9D8B030D-6E8A-4147-A177-3AD203B41FA5}">
                      <a16:colId xmlns:a16="http://schemas.microsoft.com/office/drawing/2014/main" val="20009"/>
                    </a:ext>
                  </a:extLst>
                </a:gridCol>
                <a:gridCol w="422075">
                  <a:extLst>
                    <a:ext uri="{9D8B030D-6E8A-4147-A177-3AD203B41FA5}">
                      <a16:colId xmlns:a16="http://schemas.microsoft.com/office/drawing/2014/main" val="20010"/>
                    </a:ext>
                  </a:extLst>
                </a:gridCol>
                <a:gridCol w="422075">
                  <a:extLst>
                    <a:ext uri="{9D8B030D-6E8A-4147-A177-3AD203B41FA5}">
                      <a16:colId xmlns:a16="http://schemas.microsoft.com/office/drawing/2014/main" val="20011"/>
                    </a:ext>
                  </a:extLst>
                </a:gridCol>
                <a:gridCol w="422075">
                  <a:extLst>
                    <a:ext uri="{9D8B030D-6E8A-4147-A177-3AD203B41FA5}">
                      <a16:colId xmlns:a16="http://schemas.microsoft.com/office/drawing/2014/main" val="20012"/>
                    </a:ext>
                  </a:extLst>
                </a:gridCol>
                <a:gridCol w="422075">
                  <a:extLst>
                    <a:ext uri="{9D8B030D-6E8A-4147-A177-3AD203B41FA5}">
                      <a16:colId xmlns:a16="http://schemas.microsoft.com/office/drawing/2014/main" val="20013"/>
                    </a:ext>
                  </a:extLst>
                </a:gridCol>
                <a:gridCol w="422075">
                  <a:extLst>
                    <a:ext uri="{9D8B030D-6E8A-4147-A177-3AD203B41FA5}">
                      <a16:colId xmlns:a16="http://schemas.microsoft.com/office/drawing/2014/main" val="20014"/>
                    </a:ext>
                  </a:extLst>
                </a:gridCol>
              </a:tblGrid>
              <a:tr h="253875">
                <a:tc>
                  <a:txBody>
                    <a:bodyPr/>
                    <a:lstStyle/>
                    <a:p>
                      <a:pPr marL="0" marR="0" lvl="0" indent="0" algn="ctr" rtl="0">
                        <a:spcBef>
                          <a:spcPts val="0"/>
                        </a:spcBef>
                        <a:spcAft>
                          <a:spcPts val="0"/>
                        </a:spcAft>
                        <a:buNone/>
                      </a:pPr>
                      <a:r>
                        <a:rPr lang="en" sz="900">
                          <a:solidFill>
                            <a:srgbClr val="939598"/>
                          </a:solidFill>
                        </a:rPr>
                        <a:t>Jan</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Feb</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Mar</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Apr</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May</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Jun</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Jul</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Aug</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Sep</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Oct</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Nov</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Dec</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Jan</a:t>
                      </a:r>
                      <a:endParaRPr sz="1100"/>
                    </a:p>
                  </a:txBody>
                  <a:tcPr marL="0" marR="0" marT="0" marB="0" anchor="ctr">
                    <a:lnL w="9525" cap="flat" cmpd="sng">
                      <a:solidFill>
                        <a:srgbClr val="000000">
                          <a:alpha val="0"/>
                        </a:srgbClr>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Feb</a:t>
                      </a:r>
                      <a:endParaRPr sz="1100"/>
                    </a:p>
                  </a:txBody>
                  <a:tcPr marL="0" marR="0" marT="0" marB="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 sz="900">
                          <a:solidFill>
                            <a:srgbClr val="939598"/>
                          </a:solidFill>
                        </a:rPr>
                        <a:t>Mar</a:t>
                      </a:r>
                      <a:endParaRPr sz="1100"/>
                    </a:p>
                  </a:txBody>
                  <a:tcPr marL="0" marR="0" marT="0" marB="0" anchor="ctr">
                    <a:lnL w="12700"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545" name="Google Shape;2545;p149"/>
          <p:cNvSpPr txBox="1"/>
          <p:nvPr/>
        </p:nvSpPr>
        <p:spPr>
          <a:xfrm>
            <a:off x="3750653" y="2084446"/>
            <a:ext cx="1239468"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3"/>
                </a:solidFill>
                <a:latin typeface="Arial"/>
                <a:ea typeface="Arial"/>
                <a:cs typeface="Arial"/>
                <a:sym typeface="Arial"/>
              </a:rPr>
              <a:t>Product 1</a:t>
            </a:r>
            <a:endParaRPr sz="1100"/>
          </a:p>
        </p:txBody>
      </p:sp>
      <p:cxnSp>
        <p:nvCxnSpPr>
          <p:cNvPr id="2546" name="Google Shape;2546;p149"/>
          <p:cNvCxnSpPr/>
          <p:nvPr/>
        </p:nvCxnSpPr>
        <p:spPr>
          <a:xfrm>
            <a:off x="6765791" y="2314305"/>
            <a:ext cx="1181100" cy="0"/>
          </a:xfrm>
          <a:prstGeom prst="straightConnector1">
            <a:avLst/>
          </a:prstGeom>
          <a:noFill/>
          <a:ln w="177800" cap="rnd" cmpd="sng">
            <a:solidFill>
              <a:schemeClr val="accent3"/>
            </a:solidFill>
            <a:prstDash val="solid"/>
            <a:miter lim="800000"/>
            <a:headEnd type="none" w="sm" len="sm"/>
            <a:tailEnd type="none" w="sm" len="sm"/>
          </a:ln>
        </p:spPr>
      </p:cxnSp>
      <p:sp>
        <p:nvSpPr>
          <p:cNvPr id="2547" name="Google Shape;2547;p149"/>
          <p:cNvSpPr txBox="1"/>
          <p:nvPr/>
        </p:nvSpPr>
        <p:spPr>
          <a:xfrm>
            <a:off x="6736607" y="2084446"/>
            <a:ext cx="1239468"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3"/>
                </a:solidFill>
                <a:latin typeface="Arial"/>
                <a:ea typeface="Arial"/>
                <a:cs typeface="Arial"/>
                <a:sym typeface="Arial"/>
              </a:rPr>
              <a:t>Product 2</a:t>
            </a:r>
            <a:endParaRPr sz="1100"/>
          </a:p>
        </p:txBody>
      </p:sp>
      <p:sp>
        <p:nvSpPr>
          <p:cNvPr id="2548" name="Google Shape;2548;p149"/>
          <p:cNvSpPr txBox="1"/>
          <p:nvPr/>
        </p:nvSpPr>
        <p:spPr>
          <a:xfrm>
            <a:off x="4385837" y="2694046"/>
            <a:ext cx="1239468"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1"/>
                </a:solidFill>
                <a:latin typeface="Arial"/>
                <a:ea typeface="Arial"/>
                <a:cs typeface="Arial"/>
                <a:sym typeface="Arial"/>
              </a:rPr>
              <a:t>Product 3</a:t>
            </a:r>
            <a:endParaRPr sz="1100"/>
          </a:p>
        </p:txBody>
      </p:sp>
      <p:cxnSp>
        <p:nvCxnSpPr>
          <p:cNvPr id="2549" name="Google Shape;2549;p149"/>
          <p:cNvCxnSpPr/>
          <p:nvPr/>
        </p:nvCxnSpPr>
        <p:spPr>
          <a:xfrm>
            <a:off x="6331451" y="2923642"/>
            <a:ext cx="1024890" cy="0"/>
          </a:xfrm>
          <a:prstGeom prst="straightConnector1">
            <a:avLst/>
          </a:prstGeom>
          <a:noFill/>
          <a:ln w="177800" cap="rnd" cmpd="sng">
            <a:solidFill>
              <a:srgbClr val="1B98C4"/>
            </a:solidFill>
            <a:prstDash val="solid"/>
            <a:miter lim="800000"/>
            <a:headEnd type="none" w="sm" len="sm"/>
            <a:tailEnd type="none" w="sm" len="sm"/>
          </a:ln>
        </p:spPr>
      </p:cxnSp>
      <p:sp>
        <p:nvSpPr>
          <p:cNvPr id="2550" name="Google Shape;2550;p149"/>
          <p:cNvSpPr txBox="1"/>
          <p:nvPr/>
        </p:nvSpPr>
        <p:spPr>
          <a:xfrm>
            <a:off x="6420608" y="2694046"/>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lt1"/>
                </a:solidFill>
                <a:latin typeface="Arial"/>
                <a:ea typeface="Arial"/>
                <a:cs typeface="Arial"/>
                <a:sym typeface="Arial"/>
              </a:rPr>
              <a:t>Product 4</a:t>
            </a:r>
            <a:endParaRPr sz="1100"/>
          </a:p>
        </p:txBody>
      </p:sp>
      <p:sp>
        <p:nvSpPr>
          <p:cNvPr id="2551" name="Google Shape;2551;p149"/>
          <p:cNvSpPr txBox="1"/>
          <p:nvPr/>
        </p:nvSpPr>
        <p:spPr>
          <a:xfrm>
            <a:off x="4990988" y="3290351"/>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4"/>
                </a:solidFill>
                <a:latin typeface="Arial"/>
                <a:ea typeface="Arial"/>
                <a:cs typeface="Arial"/>
                <a:sym typeface="Arial"/>
              </a:rPr>
              <a:t>Product 5</a:t>
            </a:r>
            <a:endParaRPr sz="1100"/>
          </a:p>
        </p:txBody>
      </p:sp>
      <p:cxnSp>
        <p:nvCxnSpPr>
          <p:cNvPr id="2552" name="Google Shape;2552;p149"/>
          <p:cNvCxnSpPr/>
          <p:nvPr/>
        </p:nvCxnSpPr>
        <p:spPr>
          <a:xfrm>
            <a:off x="6765791" y="3522157"/>
            <a:ext cx="1653540" cy="0"/>
          </a:xfrm>
          <a:prstGeom prst="straightConnector1">
            <a:avLst/>
          </a:prstGeom>
          <a:noFill/>
          <a:ln w="177800" cap="rnd" cmpd="sng">
            <a:solidFill>
              <a:schemeClr val="accent4"/>
            </a:solidFill>
            <a:prstDash val="solid"/>
            <a:miter lim="800000"/>
            <a:headEnd type="none" w="sm" len="sm"/>
            <a:tailEnd type="none" w="sm" len="sm"/>
          </a:ln>
        </p:spPr>
      </p:cxnSp>
      <p:sp>
        <p:nvSpPr>
          <p:cNvPr id="2553" name="Google Shape;2553;p149"/>
          <p:cNvSpPr txBox="1"/>
          <p:nvPr/>
        </p:nvSpPr>
        <p:spPr>
          <a:xfrm>
            <a:off x="7169274" y="3290351"/>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4"/>
                </a:solidFill>
                <a:latin typeface="Arial"/>
                <a:ea typeface="Arial"/>
                <a:cs typeface="Arial"/>
                <a:sym typeface="Arial"/>
              </a:rPr>
              <a:t>Product 6</a:t>
            </a:r>
            <a:endParaRPr sz="1100"/>
          </a:p>
        </p:txBody>
      </p:sp>
      <p:sp>
        <p:nvSpPr>
          <p:cNvPr id="2554" name="Google Shape;2554;p149"/>
          <p:cNvSpPr txBox="1"/>
          <p:nvPr/>
        </p:nvSpPr>
        <p:spPr>
          <a:xfrm>
            <a:off x="7793926" y="3907571"/>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5"/>
                </a:solidFill>
                <a:latin typeface="Arial"/>
                <a:ea typeface="Arial"/>
                <a:cs typeface="Arial"/>
                <a:sym typeface="Arial"/>
              </a:rPr>
              <a:t>Product 8</a:t>
            </a:r>
            <a:endParaRPr sz="1100"/>
          </a:p>
        </p:txBody>
      </p:sp>
      <p:cxnSp>
        <p:nvCxnSpPr>
          <p:cNvPr id="2555" name="Google Shape;2555;p149"/>
          <p:cNvCxnSpPr/>
          <p:nvPr/>
        </p:nvCxnSpPr>
        <p:spPr>
          <a:xfrm>
            <a:off x="3500244" y="4126084"/>
            <a:ext cx="2125060" cy="0"/>
          </a:xfrm>
          <a:prstGeom prst="straightConnector1">
            <a:avLst/>
          </a:prstGeom>
          <a:noFill/>
          <a:ln w="177800" cap="rnd" cmpd="sng">
            <a:solidFill>
              <a:schemeClr val="accent5"/>
            </a:solidFill>
            <a:prstDash val="solid"/>
            <a:miter lim="800000"/>
            <a:headEnd type="none" w="sm" len="sm"/>
            <a:tailEnd type="none" w="sm" len="sm"/>
          </a:ln>
        </p:spPr>
      </p:cxnSp>
      <p:sp>
        <p:nvSpPr>
          <p:cNvPr id="2556" name="Google Shape;2556;p149"/>
          <p:cNvSpPr txBox="1"/>
          <p:nvPr/>
        </p:nvSpPr>
        <p:spPr>
          <a:xfrm>
            <a:off x="4139488" y="3907571"/>
            <a:ext cx="846574" cy="14052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900" b="1" i="0" u="none" strike="noStrike" cap="none">
                <a:solidFill>
                  <a:schemeClr val="accent5"/>
                </a:solidFill>
                <a:latin typeface="Arial"/>
                <a:ea typeface="Arial"/>
                <a:cs typeface="Arial"/>
                <a:sym typeface="Arial"/>
              </a:rPr>
              <a:t>Product 7</a:t>
            </a:r>
            <a:endParaRPr sz="1100"/>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15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Device screenshots: phone</a:t>
            </a:r>
            <a:endParaRPr/>
          </a:p>
        </p:txBody>
      </p:sp>
      <p:sp>
        <p:nvSpPr>
          <p:cNvPr id="2562" name="Google Shape;2562;p15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86</a:t>
            </a:fld>
            <a:endParaRPr/>
          </a:p>
        </p:txBody>
      </p:sp>
      <p:pic>
        <p:nvPicPr>
          <p:cNvPr id="2563" name="Google Shape;2563;p150"/>
          <p:cNvPicPr preferRelativeResize="0"/>
          <p:nvPr/>
        </p:nvPicPr>
        <p:blipFill rotWithShape="1">
          <a:blip r:embed="rId3">
            <a:alphaModFix/>
          </a:blip>
          <a:srcRect l="48102" r="14092"/>
          <a:stretch/>
        </p:blipFill>
        <p:spPr>
          <a:xfrm>
            <a:off x="1793971" y="1251768"/>
            <a:ext cx="1595628" cy="2804922"/>
          </a:xfrm>
          <a:prstGeom prst="rect">
            <a:avLst/>
          </a:prstGeom>
          <a:solidFill>
            <a:srgbClr val="939598"/>
          </a:solidFill>
          <a:ln>
            <a:noFill/>
          </a:ln>
        </p:spPr>
      </p:pic>
      <p:sp>
        <p:nvSpPr>
          <p:cNvPr id="2564" name="Google Shape;2564;p150"/>
          <p:cNvSpPr txBox="1"/>
          <p:nvPr/>
        </p:nvSpPr>
        <p:spPr>
          <a:xfrm>
            <a:off x="3977168" y="104638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 sz="1400" b="1" i="0" u="none" strike="noStrike" cap="none">
                <a:solidFill>
                  <a:srgbClr val="0033A0"/>
                </a:solidFill>
                <a:latin typeface="Arial"/>
                <a:ea typeface="Arial"/>
                <a:cs typeface="Arial"/>
                <a:sym typeface="Arial"/>
              </a:rPr>
              <a:t>Subhead text goes here</a:t>
            </a:r>
            <a:endParaRPr sz="1400" b="0" i="0" u="none" strike="noStrike" cap="none">
              <a:solidFill>
                <a:srgbClr val="0033A0"/>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rgbClr val="0E1941"/>
                </a:solidFill>
                <a:latin typeface="Arial"/>
                <a:ea typeface="Arial"/>
                <a:cs typeface="Arial"/>
                <a:sym typeface="Arial"/>
              </a:rPr>
              <a:t>Lorem ipsum dolor sit amet, consectetur elit. Integer posuere facilisis viverra. Sed facilisis justo risus, sed interdum libero vehicula.</a:t>
            </a:r>
            <a:endParaRPr sz="1100"/>
          </a:p>
        </p:txBody>
      </p:sp>
      <p:sp>
        <p:nvSpPr>
          <p:cNvPr id="2565" name="Google Shape;2565;p150"/>
          <p:cNvSpPr txBox="1"/>
          <p:nvPr/>
        </p:nvSpPr>
        <p:spPr>
          <a:xfrm>
            <a:off x="3977168" y="2295123"/>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66" name="Google Shape;2566;p150"/>
          <p:cNvSpPr txBox="1"/>
          <p:nvPr/>
        </p:nvSpPr>
        <p:spPr>
          <a:xfrm>
            <a:off x="3977168" y="354385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pic>
        <p:nvPicPr>
          <p:cNvPr id="2567" name="Google Shape;2567;p150"/>
          <p:cNvPicPr preferRelativeResize="0"/>
          <p:nvPr/>
        </p:nvPicPr>
        <p:blipFill rotWithShape="1">
          <a:blip r:embed="rId4">
            <a:alphaModFix/>
          </a:blip>
          <a:srcRect/>
          <a:stretch/>
        </p:blipFill>
        <p:spPr>
          <a:xfrm>
            <a:off x="1509364" y="706081"/>
            <a:ext cx="2185514" cy="4132421"/>
          </a:xfrm>
          <a:prstGeom prst="rect">
            <a:avLst/>
          </a:prstGeom>
          <a:noFill/>
          <a:ln>
            <a:noFill/>
          </a:ln>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pic>
        <p:nvPicPr>
          <p:cNvPr id="2572" name="Google Shape;2572;p151"/>
          <p:cNvPicPr preferRelativeResize="0"/>
          <p:nvPr/>
        </p:nvPicPr>
        <p:blipFill rotWithShape="1">
          <a:blip r:embed="rId3">
            <a:alphaModFix/>
          </a:blip>
          <a:srcRect t="289" b="288"/>
          <a:stretch/>
        </p:blipFill>
        <p:spPr>
          <a:xfrm>
            <a:off x="926360" y="1467612"/>
            <a:ext cx="3497580" cy="2311001"/>
          </a:xfrm>
          <a:prstGeom prst="rect">
            <a:avLst/>
          </a:prstGeom>
          <a:noFill/>
          <a:ln>
            <a:noFill/>
          </a:ln>
        </p:spPr>
      </p:pic>
      <p:pic>
        <p:nvPicPr>
          <p:cNvPr id="2573" name="Google Shape;2573;p151"/>
          <p:cNvPicPr preferRelativeResize="0"/>
          <p:nvPr/>
        </p:nvPicPr>
        <p:blipFill rotWithShape="1">
          <a:blip r:embed="rId4">
            <a:alphaModFix/>
          </a:blip>
          <a:srcRect/>
          <a:stretch/>
        </p:blipFill>
        <p:spPr>
          <a:xfrm>
            <a:off x="201192" y="1113588"/>
            <a:ext cx="4947032" cy="3332650"/>
          </a:xfrm>
          <a:prstGeom prst="rect">
            <a:avLst/>
          </a:prstGeom>
          <a:noFill/>
          <a:ln>
            <a:noFill/>
          </a:ln>
        </p:spPr>
      </p:pic>
      <p:sp>
        <p:nvSpPr>
          <p:cNvPr id="2574" name="Google Shape;2574;p151"/>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Device screenshots: laptop</a:t>
            </a:r>
            <a:endParaRPr/>
          </a:p>
        </p:txBody>
      </p:sp>
      <p:sp>
        <p:nvSpPr>
          <p:cNvPr id="2575" name="Google Shape;2575;p151"/>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87</a:t>
            </a:fld>
            <a:endParaRPr/>
          </a:p>
        </p:txBody>
      </p:sp>
      <p:sp>
        <p:nvSpPr>
          <p:cNvPr id="2576" name="Google Shape;2576;p151"/>
          <p:cNvSpPr txBox="1"/>
          <p:nvPr/>
        </p:nvSpPr>
        <p:spPr>
          <a:xfrm>
            <a:off x="5486400" y="104638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77" name="Google Shape;2577;p151"/>
          <p:cNvSpPr txBox="1"/>
          <p:nvPr/>
        </p:nvSpPr>
        <p:spPr>
          <a:xfrm>
            <a:off x="5486400" y="2295123"/>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78" name="Google Shape;2578;p151"/>
          <p:cNvSpPr txBox="1"/>
          <p:nvPr/>
        </p:nvSpPr>
        <p:spPr>
          <a:xfrm>
            <a:off x="5486400" y="354385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pic>
        <p:nvPicPr>
          <p:cNvPr id="2583" name="Google Shape;2583;p152"/>
          <p:cNvPicPr preferRelativeResize="0"/>
          <p:nvPr/>
        </p:nvPicPr>
        <p:blipFill rotWithShape="1">
          <a:blip r:embed="rId3">
            <a:alphaModFix/>
          </a:blip>
          <a:srcRect t="7630" b="7630"/>
          <a:stretch/>
        </p:blipFill>
        <p:spPr>
          <a:xfrm>
            <a:off x="459539" y="1209442"/>
            <a:ext cx="4534697" cy="2553753"/>
          </a:xfrm>
          <a:prstGeom prst="rect">
            <a:avLst/>
          </a:prstGeom>
          <a:noFill/>
          <a:ln>
            <a:noFill/>
          </a:ln>
        </p:spPr>
      </p:pic>
      <p:pic>
        <p:nvPicPr>
          <p:cNvPr id="2584" name="Google Shape;2584;p152"/>
          <p:cNvPicPr preferRelativeResize="0"/>
          <p:nvPr/>
        </p:nvPicPr>
        <p:blipFill rotWithShape="1">
          <a:blip r:embed="rId4">
            <a:alphaModFix/>
          </a:blip>
          <a:srcRect/>
          <a:stretch/>
        </p:blipFill>
        <p:spPr>
          <a:xfrm>
            <a:off x="284527" y="1043629"/>
            <a:ext cx="4858706" cy="3384830"/>
          </a:xfrm>
          <a:prstGeom prst="rect">
            <a:avLst/>
          </a:prstGeom>
          <a:noFill/>
          <a:ln>
            <a:noFill/>
          </a:ln>
        </p:spPr>
      </p:pic>
      <p:sp>
        <p:nvSpPr>
          <p:cNvPr id="2585" name="Google Shape;2585;p152"/>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Device screenshots: TV</a:t>
            </a:r>
            <a:endParaRPr/>
          </a:p>
        </p:txBody>
      </p:sp>
      <p:sp>
        <p:nvSpPr>
          <p:cNvPr id="2586" name="Google Shape;2586;p152"/>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88</a:t>
            </a:fld>
            <a:endParaRPr/>
          </a:p>
        </p:txBody>
      </p:sp>
      <p:sp>
        <p:nvSpPr>
          <p:cNvPr id="2587" name="Google Shape;2587;p152"/>
          <p:cNvSpPr txBox="1"/>
          <p:nvPr/>
        </p:nvSpPr>
        <p:spPr>
          <a:xfrm>
            <a:off x="5486400" y="104638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88" name="Google Shape;2588;p152"/>
          <p:cNvSpPr txBox="1"/>
          <p:nvPr/>
        </p:nvSpPr>
        <p:spPr>
          <a:xfrm>
            <a:off x="5486400" y="2295123"/>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
        <p:nvSpPr>
          <p:cNvPr id="2589" name="Google Shape;2589;p152"/>
          <p:cNvSpPr txBox="1"/>
          <p:nvPr/>
        </p:nvSpPr>
        <p:spPr>
          <a:xfrm>
            <a:off x="5486400" y="3543858"/>
            <a:ext cx="3320575" cy="74328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accent3"/>
                </a:solidFill>
                <a:latin typeface="Arial"/>
                <a:ea typeface="Arial"/>
                <a:cs typeface="Arial"/>
                <a:sym typeface="Arial"/>
              </a:rPr>
              <a:t>Subhead text goes here</a:t>
            </a:r>
            <a:endParaRPr sz="1400" b="0" i="0" u="none" strike="noStrike" cap="none">
              <a:solidFill>
                <a:schemeClr val="accent3"/>
              </a:solidFill>
              <a:latin typeface="Arial"/>
              <a:ea typeface="Arial"/>
              <a:cs typeface="Arial"/>
              <a:sym typeface="Arial"/>
            </a:endParaRPr>
          </a:p>
          <a:p>
            <a:pPr marL="0" marR="0" lvl="0" indent="0" algn="l" rtl="0">
              <a:lnSpc>
                <a:spcPct val="90000"/>
              </a:lnSpc>
              <a:spcBef>
                <a:spcPts val="500"/>
              </a:spcBef>
              <a:spcAft>
                <a:spcPts val="0"/>
              </a:spcAft>
              <a:buNone/>
            </a:pPr>
            <a:r>
              <a:rPr lang="en" sz="1200" b="0" i="0" u="none" strike="noStrike" cap="none">
                <a:solidFill>
                  <a:schemeClr val="dk1"/>
                </a:solidFill>
                <a:latin typeface="Arial"/>
                <a:ea typeface="Arial"/>
                <a:cs typeface="Arial"/>
                <a:sym typeface="Arial"/>
              </a:rPr>
              <a:t>Lorem ipsum dolor sit amet, consectetur elit. Integer posuere facilisis viverra. Sed facilisis justo risus, sed interdum libero vehicula.</a:t>
            </a:r>
            <a:endParaRPr sz="12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153"/>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Claims Process</a:t>
            </a:r>
            <a:endParaRPr/>
          </a:p>
        </p:txBody>
      </p:sp>
      <p:sp>
        <p:nvSpPr>
          <p:cNvPr id="2595" name="Google Shape;2595;p153"/>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89</a:t>
            </a:fld>
            <a:endParaRPr/>
          </a:p>
        </p:txBody>
      </p:sp>
      <p:sp>
        <p:nvSpPr>
          <p:cNvPr id="2596" name="Google Shape;2596;p153"/>
          <p:cNvSpPr txBox="1"/>
          <p:nvPr/>
        </p:nvSpPr>
        <p:spPr>
          <a:xfrm>
            <a:off x="342900" y="594028"/>
            <a:ext cx="845820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 sz="1800" b="0" i="0" u="none" strike="noStrike" cap="none">
                <a:solidFill>
                  <a:schemeClr val="dk1"/>
                </a:solidFill>
                <a:latin typeface="Arial"/>
                <a:ea typeface="Arial"/>
                <a:cs typeface="Arial"/>
                <a:sym typeface="Arial"/>
              </a:rPr>
              <a:t>A view of our offering across different categories</a:t>
            </a:r>
            <a:endParaRPr sz="1800" b="0" i="0" u="none" strike="noStrike" cap="none">
              <a:solidFill>
                <a:schemeClr val="dk1"/>
              </a:solidFill>
              <a:latin typeface="Arial"/>
              <a:ea typeface="Arial"/>
              <a:cs typeface="Arial"/>
              <a:sym typeface="Arial"/>
            </a:endParaRPr>
          </a:p>
        </p:txBody>
      </p:sp>
      <p:graphicFrame>
        <p:nvGraphicFramePr>
          <p:cNvPr id="2597" name="Google Shape;2597;p153"/>
          <p:cNvGraphicFramePr/>
          <p:nvPr/>
        </p:nvGraphicFramePr>
        <p:xfrm>
          <a:off x="781812" y="1425581"/>
          <a:ext cx="3000000" cy="3000000"/>
        </p:xfrm>
        <a:graphic>
          <a:graphicData uri="http://schemas.openxmlformats.org/drawingml/2006/table">
            <a:tbl>
              <a:tblPr firstRow="1" bandRow="1">
                <a:noFill/>
                <a:tableStyleId>{1F211535-E608-45B8-A4DD-518978870600}</a:tableStyleId>
              </a:tblPr>
              <a:tblGrid>
                <a:gridCol w="1034625">
                  <a:extLst>
                    <a:ext uri="{9D8B030D-6E8A-4147-A177-3AD203B41FA5}">
                      <a16:colId xmlns:a16="http://schemas.microsoft.com/office/drawing/2014/main" val="20000"/>
                    </a:ext>
                  </a:extLst>
                </a:gridCol>
                <a:gridCol w="2393275">
                  <a:extLst>
                    <a:ext uri="{9D8B030D-6E8A-4147-A177-3AD203B41FA5}">
                      <a16:colId xmlns:a16="http://schemas.microsoft.com/office/drawing/2014/main" val="20001"/>
                    </a:ext>
                  </a:extLst>
                </a:gridCol>
                <a:gridCol w="655900">
                  <a:extLst>
                    <a:ext uri="{9D8B030D-6E8A-4147-A177-3AD203B41FA5}">
                      <a16:colId xmlns:a16="http://schemas.microsoft.com/office/drawing/2014/main" val="20002"/>
                    </a:ext>
                  </a:extLst>
                </a:gridCol>
                <a:gridCol w="655900">
                  <a:extLst>
                    <a:ext uri="{9D8B030D-6E8A-4147-A177-3AD203B41FA5}">
                      <a16:colId xmlns:a16="http://schemas.microsoft.com/office/drawing/2014/main" val="20003"/>
                    </a:ext>
                  </a:extLst>
                </a:gridCol>
                <a:gridCol w="655900">
                  <a:extLst>
                    <a:ext uri="{9D8B030D-6E8A-4147-A177-3AD203B41FA5}">
                      <a16:colId xmlns:a16="http://schemas.microsoft.com/office/drawing/2014/main" val="20004"/>
                    </a:ext>
                  </a:extLst>
                </a:gridCol>
                <a:gridCol w="655900">
                  <a:extLst>
                    <a:ext uri="{9D8B030D-6E8A-4147-A177-3AD203B41FA5}">
                      <a16:colId xmlns:a16="http://schemas.microsoft.com/office/drawing/2014/main" val="20005"/>
                    </a:ext>
                  </a:extLst>
                </a:gridCol>
                <a:gridCol w="655900">
                  <a:extLst>
                    <a:ext uri="{9D8B030D-6E8A-4147-A177-3AD203B41FA5}">
                      <a16:colId xmlns:a16="http://schemas.microsoft.com/office/drawing/2014/main" val="20006"/>
                    </a:ext>
                  </a:extLst>
                </a:gridCol>
                <a:gridCol w="655900">
                  <a:extLst>
                    <a:ext uri="{9D8B030D-6E8A-4147-A177-3AD203B41FA5}">
                      <a16:colId xmlns:a16="http://schemas.microsoft.com/office/drawing/2014/main" val="20007"/>
                    </a:ext>
                  </a:extLst>
                </a:gridCol>
                <a:gridCol w="655900">
                  <a:extLst>
                    <a:ext uri="{9D8B030D-6E8A-4147-A177-3AD203B41FA5}">
                      <a16:colId xmlns:a16="http://schemas.microsoft.com/office/drawing/2014/main" val="20008"/>
                    </a:ext>
                  </a:extLst>
                </a:gridCol>
              </a:tblGrid>
              <a:tr h="321200">
                <a:tc>
                  <a:txBody>
                    <a:bodyPr/>
                    <a:lstStyle/>
                    <a:p>
                      <a:pPr marL="0" marR="0" lvl="0" indent="0" algn="ctr" rtl="0">
                        <a:spcBef>
                          <a:spcPts val="0"/>
                        </a:spcBef>
                        <a:spcAft>
                          <a:spcPts val="0"/>
                        </a:spcAft>
                        <a:buNone/>
                      </a:pPr>
                      <a:r>
                        <a:rPr lang="en" sz="900" b="1">
                          <a:solidFill>
                            <a:schemeClr val="dk1"/>
                          </a:solidFill>
                        </a:rPr>
                        <a:t>Resolution</a:t>
                      </a:r>
                      <a:endParaRPr sz="900" b="1">
                        <a:solidFill>
                          <a:schemeClr val="lt1"/>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Description</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 sz="900" b="1">
                          <a:solidFill>
                            <a:schemeClr val="dk1"/>
                          </a:solidFill>
                        </a:rPr>
                        <a:t>Mobile</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Tablet</a:t>
                      </a:r>
                      <a:endParaRPr sz="900" b="1">
                        <a:solidFill>
                          <a:schemeClr val="lt1"/>
                        </a:solidFill>
                      </a:endParaRPr>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Laptop</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a:solidFill>
                            <a:schemeClr val="dk1"/>
                          </a:solidFill>
                        </a:rPr>
                        <a:t>TV</a:t>
                      </a:r>
                      <a:endParaRPr sz="900" b="1">
                        <a:solidFill>
                          <a:schemeClr val="lt1"/>
                        </a:solidFill>
                      </a:endParaRPr>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 sz="900" b="1">
                          <a:solidFill>
                            <a:schemeClr val="dk1"/>
                          </a:solidFill>
                        </a:rPr>
                        <a:t>Consoles</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 sz="900" b="1">
                          <a:solidFill>
                            <a:schemeClr val="dk1"/>
                          </a:solidFill>
                        </a:rPr>
                        <a:t>Camera</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 sz="900" b="1">
                          <a:solidFill>
                            <a:schemeClr val="dk1"/>
                          </a:solidFill>
                        </a:rPr>
                        <a:t>Other</a:t>
                      </a:r>
                      <a:endParaRPr sz="1100"/>
                    </a:p>
                  </a:txBody>
                  <a:tcPr marL="34300" marR="343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38975">
                <a:tc>
                  <a:txBody>
                    <a:bodyPr/>
                    <a:lstStyle/>
                    <a:p>
                      <a:pPr marL="0" marR="0" lvl="0" indent="0" algn="l" rtl="0">
                        <a:lnSpc>
                          <a:spcPct val="100000"/>
                        </a:lnSpc>
                        <a:spcBef>
                          <a:spcPts val="0"/>
                        </a:spcBef>
                        <a:spcAft>
                          <a:spcPts val="0"/>
                        </a:spcAft>
                        <a:buClr>
                          <a:schemeClr val="accent3"/>
                        </a:buClr>
                        <a:buSzPts val="900"/>
                        <a:buFont typeface="Arial"/>
                        <a:buNone/>
                      </a:pPr>
                      <a:r>
                        <a:rPr lang="en" sz="900" b="1">
                          <a:solidFill>
                            <a:schemeClr val="accent3"/>
                          </a:solidFill>
                        </a:rPr>
                        <a:t>Mail-in repair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chemeClr val="accent3"/>
                        </a:buClr>
                        <a:buSzPts val="700"/>
                        <a:buFont typeface="Arial"/>
                        <a:buChar char="•"/>
                      </a:pPr>
                      <a:r>
                        <a:rPr lang="en" sz="700" b="0">
                          <a:solidFill>
                            <a:schemeClr val="accent3"/>
                          </a:solidFill>
                        </a:rPr>
                        <a:t>File a claim and we will repair your device and send it back to you in as little as 3-4 days [mobiles / tablets - laptops and others take 7 to 10 days]  from when you sent it to us to when it is returned </a:t>
                      </a:r>
                      <a:endParaRPr sz="1100"/>
                    </a:p>
                    <a:p>
                      <a:pPr marL="127000" marR="0" lvl="0" indent="-133350" algn="l" rtl="0">
                        <a:lnSpc>
                          <a:spcPct val="100000"/>
                        </a:lnSpc>
                        <a:spcBef>
                          <a:spcPts val="0"/>
                        </a:spcBef>
                        <a:spcAft>
                          <a:spcPts val="0"/>
                        </a:spcAft>
                        <a:buClr>
                          <a:schemeClr val="accent3"/>
                        </a:buClr>
                        <a:buSzPts val="700"/>
                        <a:buFont typeface="Arial"/>
                        <a:buChar char="•"/>
                      </a:pPr>
                      <a:r>
                        <a:rPr lang="en" sz="700" b="0">
                          <a:solidFill>
                            <a:schemeClr val="accent3"/>
                          </a:solidFill>
                        </a:rPr>
                        <a:t>Choose to have your device collected by our logistics partner or drop it off at a Worten store</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US</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46025">
                <a:tc>
                  <a:txBody>
                    <a:bodyPr/>
                    <a:lstStyle/>
                    <a:p>
                      <a:pPr marL="0" marR="0" lvl="0" indent="0" algn="l" rtl="0">
                        <a:spcBef>
                          <a:spcPts val="0"/>
                        </a:spcBef>
                        <a:spcAft>
                          <a:spcPts val="0"/>
                        </a:spcAft>
                        <a:buNone/>
                      </a:pPr>
                      <a:r>
                        <a:rPr lang="en" sz="900" b="1">
                          <a:solidFill>
                            <a:schemeClr val="accent3"/>
                          </a:solidFill>
                        </a:rPr>
                        <a:t>In-home repair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File a claim and select an appropriate time for a technician to visit your house</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Your appointment will be confirmed</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Technician will service your claim in your house with no out-of-pocket expense for the customer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49675">
                <a:tc>
                  <a:txBody>
                    <a:bodyPr/>
                    <a:lstStyle/>
                    <a:p>
                      <a:pPr marL="0" marR="0" lvl="0" indent="0" algn="l" rtl="0">
                        <a:spcBef>
                          <a:spcPts val="0"/>
                        </a:spcBef>
                        <a:spcAft>
                          <a:spcPts val="0"/>
                        </a:spcAft>
                        <a:buNone/>
                      </a:pPr>
                      <a:r>
                        <a:rPr lang="en" sz="900" b="1">
                          <a:solidFill>
                            <a:schemeClr val="accent3"/>
                          </a:solidFill>
                        </a:rPr>
                        <a:t>Walk-In repair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File a claim and book a repair appointment </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Visit your local repair shop to have your device repaired in as quick as 1-2 hours </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There are no out-of-pocket expenses for the customer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15675">
                <a:tc>
                  <a:txBody>
                    <a:bodyPr/>
                    <a:lstStyle/>
                    <a:p>
                      <a:pPr marL="0" marR="0" lvl="0" indent="0" algn="l" rtl="0">
                        <a:spcBef>
                          <a:spcPts val="0"/>
                        </a:spcBef>
                        <a:spcAft>
                          <a:spcPts val="0"/>
                        </a:spcAft>
                        <a:buNone/>
                      </a:pPr>
                      <a:r>
                        <a:rPr lang="en" sz="900" b="1">
                          <a:solidFill>
                            <a:schemeClr val="accent3"/>
                          </a:solidFill>
                        </a:rPr>
                        <a:t>Replacements </a:t>
                      </a:r>
                      <a:br>
                        <a:rPr lang="en" sz="900" b="1">
                          <a:solidFill>
                            <a:schemeClr val="accent3"/>
                          </a:solidFill>
                        </a:rPr>
                      </a:br>
                      <a:r>
                        <a:rPr lang="en" sz="900" b="0">
                          <a:solidFill>
                            <a:schemeClr val="accent3"/>
                          </a:solidFill>
                        </a:rPr>
                        <a:t>(incl. theft)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Claim before 18:30 and receive a replacement device the next working day </a:t>
                      </a:r>
                      <a:endParaRPr sz="1100"/>
                    </a:p>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You can select any address in Europe</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 sz="900" b="1" i="0" u="none" strike="noStrike" cap="none">
                          <a:solidFill>
                            <a:srgbClr val="0033A0"/>
                          </a:solidFill>
                          <a:latin typeface="Arial"/>
                          <a:ea typeface="Arial"/>
                          <a:cs typeface="Arial"/>
                          <a:sym typeface="Arial"/>
                        </a:rPr>
                        <a:t>EU</a:t>
                      </a:r>
                      <a:endParaRPr sz="9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46800">
                <a:tc>
                  <a:txBody>
                    <a:bodyPr/>
                    <a:lstStyle/>
                    <a:p>
                      <a:pPr marL="0" marR="0" lvl="0" indent="0" algn="l" rtl="0">
                        <a:lnSpc>
                          <a:spcPct val="100000"/>
                        </a:lnSpc>
                        <a:spcBef>
                          <a:spcPts val="0"/>
                        </a:spcBef>
                        <a:spcAft>
                          <a:spcPts val="0"/>
                        </a:spcAft>
                        <a:buClr>
                          <a:schemeClr val="accent3"/>
                        </a:buClr>
                        <a:buSzPts val="900"/>
                        <a:buFont typeface="Arial"/>
                        <a:buNone/>
                      </a:pPr>
                      <a:r>
                        <a:rPr lang="en" sz="900" b="1">
                          <a:solidFill>
                            <a:schemeClr val="accent3"/>
                          </a:solidFill>
                        </a:rPr>
                        <a:t>Payouts or </a:t>
                      </a:r>
                      <a:br>
                        <a:rPr lang="en" sz="900" b="1">
                          <a:solidFill>
                            <a:schemeClr val="accent3"/>
                          </a:solidFill>
                        </a:rPr>
                      </a:br>
                      <a:r>
                        <a:rPr lang="en" sz="900" b="1">
                          <a:solidFill>
                            <a:schemeClr val="accent3"/>
                          </a:solidFill>
                        </a:rPr>
                        <a:t>Gift Cards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127000" marR="0" lvl="0" indent="-133350" algn="l" rtl="0">
                        <a:lnSpc>
                          <a:spcPct val="100000"/>
                        </a:lnSpc>
                        <a:spcBef>
                          <a:spcPts val="0"/>
                        </a:spcBef>
                        <a:spcAft>
                          <a:spcPts val="0"/>
                        </a:spcAft>
                        <a:buClr>
                          <a:srgbClr val="0033A0"/>
                        </a:buClr>
                        <a:buSzPts val="700"/>
                        <a:buFont typeface="Arial"/>
                        <a:buChar char="•"/>
                      </a:pPr>
                      <a:r>
                        <a:rPr lang="en" sz="700" b="0" i="0" u="none" strike="noStrike" cap="none">
                          <a:solidFill>
                            <a:srgbClr val="0033A0"/>
                          </a:solidFill>
                          <a:latin typeface="Arial"/>
                          <a:ea typeface="Arial"/>
                          <a:cs typeface="Arial"/>
                          <a:sym typeface="Arial"/>
                        </a:rPr>
                        <a:t>Receive a payout or gift card for the original RRP of your damaged device</a:t>
                      </a:r>
                      <a:endParaRPr sz="1100" b="1">
                        <a:solidFill>
                          <a:schemeClr val="accent3"/>
                        </a:solidFil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900" b="1" i="0" u="none" strike="noStrike" cap="none">
                        <a:solidFill>
                          <a:srgbClr val="0033A0"/>
                        </a:solidFill>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900" b="1" i="0" u="none" strike="noStrike" cap="none">
                        <a:solidFill>
                          <a:srgbClr val="0033A0"/>
                        </a:solidFill>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900" b="1" i="0" u="none" strike="noStrike" cap="none">
                        <a:solidFill>
                          <a:srgbClr val="0033A0"/>
                        </a:solidFill>
                        <a:latin typeface="Arial"/>
                        <a:ea typeface="Arial"/>
                        <a:cs typeface="Arial"/>
                        <a:sym typeface="Arial"/>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33A0"/>
                        </a:buClr>
                        <a:buSzPts val="900"/>
                        <a:buFont typeface="Arial"/>
                        <a:buNone/>
                      </a:pPr>
                      <a:r>
                        <a:rPr lang="en" sz="900" b="1" i="0" u="none" strike="noStrike" cap="none">
                          <a:solidFill>
                            <a:srgbClr val="0033A0"/>
                          </a:solidFill>
                          <a:latin typeface="Arial"/>
                          <a:ea typeface="Arial"/>
                          <a:cs typeface="Arial"/>
                          <a:sym typeface="Arial"/>
                        </a:rPr>
                        <a:t>EU</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598" name="Google Shape;2598;p153"/>
          <p:cNvSpPr/>
          <p:nvPr/>
        </p:nvSpPr>
        <p:spPr>
          <a:xfrm>
            <a:off x="342900" y="4132765"/>
            <a:ext cx="312598" cy="222065"/>
          </a:xfrm>
          <a:custGeom>
            <a:avLst/>
            <a:gdLst/>
            <a:ahLst/>
            <a:cxnLst/>
            <a:rect l="l" t="t" r="r" b="b"/>
            <a:pathLst>
              <a:path w="467738" h="332275" extrusionOk="0">
                <a:moveTo>
                  <a:pt x="134673" y="4717"/>
                </a:moveTo>
                <a:lnTo>
                  <a:pt x="134673" y="40284"/>
                </a:lnTo>
                <a:cubicBezTo>
                  <a:pt x="134673" y="44624"/>
                  <a:pt x="134673" y="47643"/>
                  <a:pt x="129504" y="45285"/>
                </a:cubicBezTo>
                <a:cubicBezTo>
                  <a:pt x="104052" y="32657"/>
                  <a:pt x="73221" y="43134"/>
                  <a:pt x="60642" y="68685"/>
                </a:cubicBezTo>
                <a:cubicBezTo>
                  <a:pt x="59431" y="71146"/>
                  <a:pt x="58417" y="73700"/>
                  <a:pt x="57610" y="76323"/>
                </a:cubicBezTo>
                <a:cubicBezTo>
                  <a:pt x="53153" y="91325"/>
                  <a:pt x="56199" y="107563"/>
                  <a:pt x="65786" y="119910"/>
                </a:cubicBezTo>
                <a:lnTo>
                  <a:pt x="4699" y="119910"/>
                </a:lnTo>
                <a:cubicBezTo>
                  <a:pt x="2104" y="119910"/>
                  <a:pt x="0" y="117797"/>
                  <a:pt x="0" y="115193"/>
                </a:cubicBezTo>
                <a:lnTo>
                  <a:pt x="0" y="37737"/>
                </a:lnTo>
                <a:cubicBezTo>
                  <a:pt x="0" y="16895"/>
                  <a:pt x="16831" y="0"/>
                  <a:pt x="37592" y="0"/>
                </a:cubicBezTo>
                <a:lnTo>
                  <a:pt x="129974" y="0"/>
                </a:lnTo>
                <a:cubicBezTo>
                  <a:pt x="132569" y="0"/>
                  <a:pt x="134673" y="2112"/>
                  <a:pt x="134673" y="4717"/>
                </a:cubicBezTo>
                <a:close/>
                <a:moveTo>
                  <a:pt x="430146" y="0"/>
                </a:moveTo>
                <a:lnTo>
                  <a:pt x="169164" y="0"/>
                </a:lnTo>
                <a:cubicBezTo>
                  <a:pt x="166569" y="0"/>
                  <a:pt x="164465" y="2112"/>
                  <a:pt x="164465" y="4717"/>
                </a:cubicBezTo>
                <a:lnTo>
                  <a:pt x="164465" y="32360"/>
                </a:lnTo>
                <a:cubicBezTo>
                  <a:pt x="164465" y="34152"/>
                  <a:pt x="164465" y="35756"/>
                  <a:pt x="164465" y="37171"/>
                </a:cubicBezTo>
                <a:lnTo>
                  <a:pt x="164465" y="42454"/>
                </a:lnTo>
                <a:cubicBezTo>
                  <a:pt x="164465" y="46039"/>
                  <a:pt x="165593" y="46983"/>
                  <a:pt x="169916" y="45190"/>
                </a:cubicBezTo>
                <a:cubicBezTo>
                  <a:pt x="195596" y="32674"/>
                  <a:pt x="226522" y="43425"/>
                  <a:pt x="238990" y="69205"/>
                </a:cubicBezTo>
                <a:cubicBezTo>
                  <a:pt x="246073" y="83848"/>
                  <a:pt x="245899" y="100980"/>
                  <a:pt x="238521" y="115476"/>
                </a:cubicBezTo>
                <a:cubicBezTo>
                  <a:pt x="237393" y="117457"/>
                  <a:pt x="236548" y="118778"/>
                  <a:pt x="235796" y="119910"/>
                </a:cubicBezTo>
                <a:lnTo>
                  <a:pt x="463039" y="119910"/>
                </a:lnTo>
                <a:cubicBezTo>
                  <a:pt x="465634" y="119910"/>
                  <a:pt x="467738" y="117797"/>
                  <a:pt x="467738" y="115193"/>
                </a:cubicBezTo>
                <a:lnTo>
                  <a:pt x="467738" y="37737"/>
                </a:lnTo>
                <a:cubicBezTo>
                  <a:pt x="467738" y="16895"/>
                  <a:pt x="450908" y="0"/>
                  <a:pt x="430146" y="0"/>
                </a:cubicBezTo>
                <a:close/>
                <a:moveTo>
                  <a:pt x="129880" y="174629"/>
                </a:moveTo>
                <a:lnTo>
                  <a:pt x="101686" y="202931"/>
                </a:lnTo>
                <a:lnTo>
                  <a:pt x="81105" y="182459"/>
                </a:lnTo>
                <a:lnTo>
                  <a:pt x="110239" y="153118"/>
                </a:lnTo>
                <a:cubicBezTo>
                  <a:pt x="111329" y="152002"/>
                  <a:pt x="111311" y="150211"/>
                  <a:pt x="110199" y="149116"/>
                </a:cubicBezTo>
                <a:cubicBezTo>
                  <a:pt x="109682" y="148607"/>
                  <a:pt x="108990" y="148317"/>
                  <a:pt x="108265" y="148307"/>
                </a:cubicBezTo>
                <a:lnTo>
                  <a:pt x="4699" y="148307"/>
                </a:lnTo>
                <a:cubicBezTo>
                  <a:pt x="2104" y="148307"/>
                  <a:pt x="0" y="150419"/>
                  <a:pt x="0" y="153024"/>
                </a:cubicBezTo>
                <a:lnTo>
                  <a:pt x="0" y="294538"/>
                </a:lnTo>
                <a:cubicBezTo>
                  <a:pt x="0" y="315380"/>
                  <a:pt x="16831" y="332276"/>
                  <a:pt x="37592" y="332276"/>
                </a:cubicBezTo>
                <a:lnTo>
                  <a:pt x="129974" y="332276"/>
                </a:lnTo>
                <a:cubicBezTo>
                  <a:pt x="132569" y="332276"/>
                  <a:pt x="134673" y="330163"/>
                  <a:pt x="134673" y="327558"/>
                </a:cubicBezTo>
                <a:lnTo>
                  <a:pt x="134673" y="176610"/>
                </a:lnTo>
                <a:cubicBezTo>
                  <a:pt x="134652" y="175047"/>
                  <a:pt x="133372" y="173797"/>
                  <a:pt x="131814" y="173819"/>
                </a:cubicBezTo>
                <a:cubicBezTo>
                  <a:pt x="131090" y="173830"/>
                  <a:pt x="130397" y="174119"/>
                  <a:pt x="129880" y="174629"/>
                </a:cubicBezTo>
                <a:close/>
                <a:moveTo>
                  <a:pt x="463039" y="148307"/>
                </a:moveTo>
                <a:lnTo>
                  <a:pt x="189652" y="148307"/>
                </a:lnTo>
                <a:cubicBezTo>
                  <a:pt x="188094" y="148329"/>
                  <a:pt x="186850" y="149614"/>
                  <a:pt x="186872" y="151177"/>
                </a:cubicBezTo>
                <a:cubicBezTo>
                  <a:pt x="186882" y="151904"/>
                  <a:pt x="187171" y="152600"/>
                  <a:pt x="187678" y="153118"/>
                </a:cubicBezTo>
                <a:lnTo>
                  <a:pt x="216906" y="182459"/>
                </a:lnTo>
                <a:lnTo>
                  <a:pt x="196418" y="203026"/>
                </a:lnTo>
                <a:lnTo>
                  <a:pt x="169164" y="175383"/>
                </a:lnTo>
                <a:cubicBezTo>
                  <a:pt x="168052" y="174289"/>
                  <a:pt x="166268" y="174307"/>
                  <a:pt x="165177" y="175423"/>
                </a:cubicBezTo>
                <a:cubicBezTo>
                  <a:pt x="164670" y="175942"/>
                  <a:pt x="164381" y="176637"/>
                  <a:pt x="164371" y="177365"/>
                </a:cubicBezTo>
                <a:lnTo>
                  <a:pt x="164371" y="327464"/>
                </a:lnTo>
                <a:cubicBezTo>
                  <a:pt x="164371" y="330069"/>
                  <a:pt x="166475" y="332181"/>
                  <a:pt x="169070" y="332181"/>
                </a:cubicBezTo>
                <a:lnTo>
                  <a:pt x="430146" y="332181"/>
                </a:lnTo>
                <a:cubicBezTo>
                  <a:pt x="450908" y="332181"/>
                  <a:pt x="467738" y="315285"/>
                  <a:pt x="467738" y="294444"/>
                </a:cubicBezTo>
                <a:lnTo>
                  <a:pt x="467738" y="152930"/>
                </a:lnTo>
                <a:cubicBezTo>
                  <a:pt x="467640" y="150383"/>
                  <a:pt x="465579" y="148355"/>
                  <a:pt x="463039" y="148307"/>
                </a:cubicBezTo>
                <a:close/>
                <a:moveTo>
                  <a:pt x="97833" y="71040"/>
                </a:moveTo>
                <a:cubicBezTo>
                  <a:pt x="89516" y="74057"/>
                  <a:pt x="84138" y="82174"/>
                  <a:pt x="84582" y="91041"/>
                </a:cubicBezTo>
                <a:cubicBezTo>
                  <a:pt x="83890" y="101448"/>
                  <a:pt x="89854" y="111148"/>
                  <a:pt x="99431" y="115193"/>
                </a:cubicBezTo>
                <a:cubicBezTo>
                  <a:pt x="108345" y="118911"/>
                  <a:pt x="117991" y="120524"/>
                  <a:pt x="127625" y="119910"/>
                </a:cubicBezTo>
                <a:lnTo>
                  <a:pt x="134391" y="119910"/>
                </a:lnTo>
                <a:lnTo>
                  <a:pt x="134391" y="115193"/>
                </a:lnTo>
                <a:cubicBezTo>
                  <a:pt x="134586" y="104937"/>
                  <a:pt x="133158" y="94716"/>
                  <a:pt x="130162" y="84909"/>
                </a:cubicBezTo>
                <a:cubicBezTo>
                  <a:pt x="125358" y="72249"/>
                  <a:pt x="111240" y="65897"/>
                  <a:pt x="98629" y="70720"/>
                </a:cubicBezTo>
                <a:cubicBezTo>
                  <a:pt x="98362" y="70822"/>
                  <a:pt x="98096" y="70929"/>
                  <a:pt x="97833" y="71040"/>
                </a:cubicBezTo>
                <a:close/>
                <a:moveTo>
                  <a:pt x="195572" y="116796"/>
                </a:moveTo>
                <a:cubicBezTo>
                  <a:pt x="208188" y="113124"/>
                  <a:pt x="216197" y="100703"/>
                  <a:pt x="214368" y="87645"/>
                </a:cubicBezTo>
                <a:cubicBezTo>
                  <a:pt x="212706" y="77284"/>
                  <a:pt x="203954" y="69566"/>
                  <a:pt x="193505" y="69248"/>
                </a:cubicBezTo>
                <a:cubicBezTo>
                  <a:pt x="182815" y="68414"/>
                  <a:pt x="172874" y="74810"/>
                  <a:pt x="169164" y="84909"/>
                </a:cubicBezTo>
                <a:cubicBezTo>
                  <a:pt x="165602" y="92644"/>
                  <a:pt x="163896" y="101110"/>
                  <a:pt x="164183" y="109626"/>
                </a:cubicBezTo>
                <a:lnTo>
                  <a:pt x="164183" y="120287"/>
                </a:lnTo>
                <a:lnTo>
                  <a:pt x="178092" y="120287"/>
                </a:lnTo>
                <a:cubicBezTo>
                  <a:pt x="184044" y="119883"/>
                  <a:pt x="189919" y="118710"/>
                  <a:pt x="195572" y="11679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599" name="Google Shape;2599;p153"/>
          <p:cNvSpPr/>
          <p:nvPr/>
        </p:nvSpPr>
        <p:spPr>
          <a:xfrm>
            <a:off x="342900" y="2641433"/>
            <a:ext cx="312598" cy="277526"/>
          </a:xfrm>
          <a:custGeom>
            <a:avLst/>
            <a:gdLst/>
            <a:ahLst/>
            <a:cxnLst/>
            <a:rect l="l" t="t" r="r" b="b"/>
            <a:pathLst>
              <a:path w="573989" h="509590" extrusionOk="0">
                <a:moveTo>
                  <a:pt x="560800" y="204979"/>
                </a:moveTo>
                <a:lnTo>
                  <a:pt x="306810" y="6764"/>
                </a:lnTo>
                <a:cubicBezTo>
                  <a:pt x="295127" y="-2255"/>
                  <a:pt x="278863" y="-2255"/>
                  <a:pt x="267180" y="6764"/>
                </a:cubicBezTo>
                <a:lnTo>
                  <a:pt x="13191" y="204979"/>
                </a:lnTo>
                <a:cubicBezTo>
                  <a:pt x="-1197" y="215589"/>
                  <a:pt x="-4293" y="235903"/>
                  <a:pt x="6274" y="250350"/>
                </a:cubicBezTo>
                <a:cubicBezTo>
                  <a:pt x="16842" y="264796"/>
                  <a:pt x="37072" y="267905"/>
                  <a:pt x="51459" y="257294"/>
                </a:cubicBezTo>
                <a:cubicBezTo>
                  <a:pt x="51955" y="256928"/>
                  <a:pt x="52440" y="256548"/>
                  <a:pt x="52914" y="256155"/>
                </a:cubicBezTo>
                <a:lnTo>
                  <a:pt x="84113" y="231884"/>
                </a:lnTo>
                <a:lnTo>
                  <a:pt x="84113" y="509590"/>
                </a:lnTo>
                <a:lnTo>
                  <a:pt x="489878" y="509590"/>
                </a:lnTo>
                <a:lnTo>
                  <a:pt x="489878" y="231884"/>
                </a:lnTo>
                <a:lnTo>
                  <a:pt x="521076" y="256155"/>
                </a:lnTo>
                <a:cubicBezTo>
                  <a:pt x="534837" y="267573"/>
                  <a:pt x="555211" y="265628"/>
                  <a:pt x="566581" y="251811"/>
                </a:cubicBezTo>
                <a:cubicBezTo>
                  <a:pt x="577953" y="237993"/>
                  <a:pt x="576016" y="217536"/>
                  <a:pt x="562256" y="206118"/>
                </a:cubicBezTo>
                <a:cubicBezTo>
                  <a:pt x="561781" y="205725"/>
                  <a:pt x="561296" y="205345"/>
                  <a:pt x="560800" y="204979"/>
                </a:cubicBezTo>
                <a:close/>
                <a:moveTo>
                  <a:pt x="186046" y="196606"/>
                </a:moveTo>
                <a:lnTo>
                  <a:pt x="233546" y="224828"/>
                </a:lnTo>
                <a:lnTo>
                  <a:pt x="234951" y="245524"/>
                </a:lnTo>
                <a:lnTo>
                  <a:pt x="258373" y="269043"/>
                </a:lnTo>
                <a:lnTo>
                  <a:pt x="241884" y="285600"/>
                </a:lnTo>
                <a:lnTo>
                  <a:pt x="218556" y="262270"/>
                </a:lnTo>
                <a:lnTo>
                  <a:pt x="199350" y="259447"/>
                </a:lnTo>
                <a:lnTo>
                  <a:pt x="169369" y="213163"/>
                </a:lnTo>
                <a:close/>
                <a:moveTo>
                  <a:pt x="399656" y="405450"/>
                </a:moveTo>
                <a:lnTo>
                  <a:pt x="377733" y="427652"/>
                </a:lnTo>
                <a:cubicBezTo>
                  <a:pt x="371615" y="433663"/>
                  <a:pt x="361834" y="433663"/>
                  <a:pt x="355716" y="427652"/>
                </a:cubicBezTo>
                <a:lnTo>
                  <a:pt x="301845" y="373465"/>
                </a:lnTo>
                <a:lnTo>
                  <a:pt x="345878" y="329250"/>
                </a:lnTo>
                <a:lnTo>
                  <a:pt x="399656" y="383437"/>
                </a:lnTo>
                <a:cubicBezTo>
                  <a:pt x="405684" y="389210"/>
                  <a:pt x="405909" y="398798"/>
                  <a:pt x="400160" y="404850"/>
                </a:cubicBezTo>
                <a:cubicBezTo>
                  <a:pt x="399996" y="405023"/>
                  <a:pt x="399827" y="405192"/>
                  <a:pt x="399656" y="405356"/>
                </a:cubicBezTo>
                <a:close/>
                <a:moveTo>
                  <a:pt x="387195" y="297077"/>
                </a:moveTo>
                <a:cubicBezTo>
                  <a:pt x="372332" y="311963"/>
                  <a:pt x="350698" y="317772"/>
                  <a:pt x="330420" y="312317"/>
                </a:cubicBezTo>
                <a:lnTo>
                  <a:pt x="219774" y="423325"/>
                </a:lnTo>
                <a:cubicBezTo>
                  <a:pt x="208388" y="434962"/>
                  <a:pt x="189762" y="435129"/>
                  <a:pt x="178171" y="423697"/>
                </a:cubicBezTo>
                <a:cubicBezTo>
                  <a:pt x="172565" y="418166"/>
                  <a:pt x="169396" y="410614"/>
                  <a:pt x="169369" y="402722"/>
                </a:cubicBezTo>
                <a:cubicBezTo>
                  <a:pt x="169630" y="394793"/>
                  <a:pt x="172997" y="387288"/>
                  <a:pt x="178738" y="381838"/>
                </a:cubicBezTo>
                <a:lnTo>
                  <a:pt x="289010" y="270736"/>
                </a:lnTo>
                <a:cubicBezTo>
                  <a:pt x="283695" y="250550"/>
                  <a:pt x="289476" y="229048"/>
                  <a:pt x="304187" y="214292"/>
                </a:cubicBezTo>
                <a:cubicBezTo>
                  <a:pt x="315260" y="202986"/>
                  <a:pt x="330463" y="196730"/>
                  <a:pt x="346253" y="196982"/>
                </a:cubicBezTo>
                <a:lnTo>
                  <a:pt x="356746" y="206954"/>
                </a:lnTo>
                <a:lnTo>
                  <a:pt x="326672" y="237246"/>
                </a:lnTo>
                <a:cubicBezTo>
                  <a:pt x="319739" y="244302"/>
                  <a:pt x="322456" y="258413"/>
                  <a:pt x="333043" y="269043"/>
                </a:cubicBezTo>
                <a:cubicBezTo>
                  <a:pt x="343630" y="279673"/>
                  <a:pt x="357777" y="282402"/>
                  <a:pt x="364710" y="275440"/>
                </a:cubicBezTo>
                <a:lnTo>
                  <a:pt x="394222" y="244584"/>
                </a:lnTo>
                <a:lnTo>
                  <a:pt x="404246" y="254650"/>
                </a:lnTo>
                <a:cubicBezTo>
                  <a:pt x="404479" y="270520"/>
                  <a:pt x="398332" y="285815"/>
                  <a:pt x="387195" y="29707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0" name="Google Shape;2600;p153"/>
          <p:cNvSpPr/>
          <p:nvPr/>
        </p:nvSpPr>
        <p:spPr>
          <a:xfrm>
            <a:off x="342901" y="3662514"/>
            <a:ext cx="312614" cy="201982"/>
          </a:xfrm>
          <a:custGeom>
            <a:avLst/>
            <a:gdLst/>
            <a:ahLst/>
            <a:cxnLst/>
            <a:rect l="l" t="t" r="r" b="b"/>
            <a:pathLst>
              <a:path w="570053" h="368316" extrusionOk="0">
                <a:moveTo>
                  <a:pt x="463249" y="132226"/>
                </a:moveTo>
                <a:lnTo>
                  <a:pt x="558155" y="132226"/>
                </a:lnTo>
                <a:cubicBezTo>
                  <a:pt x="564727" y="132226"/>
                  <a:pt x="570054" y="137596"/>
                  <a:pt x="570054" y="144220"/>
                </a:cubicBezTo>
                <a:lnTo>
                  <a:pt x="570054" y="323648"/>
                </a:lnTo>
                <a:cubicBezTo>
                  <a:pt x="570054" y="330272"/>
                  <a:pt x="564727" y="335641"/>
                  <a:pt x="558155" y="335641"/>
                </a:cubicBezTo>
                <a:lnTo>
                  <a:pt x="463249" y="335641"/>
                </a:lnTo>
                <a:cubicBezTo>
                  <a:pt x="456678" y="335641"/>
                  <a:pt x="451351" y="330272"/>
                  <a:pt x="451351" y="323648"/>
                </a:cubicBezTo>
                <a:lnTo>
                  <a:pt x="451351" y="144220"/>
                </a:lnTo>
                <a:cubicBezTo>
                  <a:pt x="451351" y="137596"/>
                  <a:pt x="456678" y="132226"/>
                  <a:pt x="463249" y="132226"/>
                </a:cubicBezTo>
                <a:close/>
                <a:moveTo>
                  <a:pt x="147" y="241772"/>
                </a:moveTo>
                <a:cubicBezTo>
                  <a:pt x="740" y="245564"/>
                  <a:pt x="3113" y="248834"/>
                  <a:pt x="6517" y="250554"/>
                </a:cubicBezTo>
                <a:cubicBezTo>
                  <a:pt x="72099" y="283607"/>
                  <a:pt x="116227" y="309010"/>
                  <a:pt x="148455" y="327614"/>
                </a:cubicBezTo>
                <a:cubicBezTo>
                  <a:pt x="196892" y="355662"/>
                  <a:pt x="220502" y="368316"/>
                  <a:pt x="247765" y="368316"/>
                </a:cubicBezTo>
                <a:cubicBezTo>
                  <a:pt x="270625" y="368316"/>
                  <a:pt x="296296" y="358872"/>
                  <a:pt x="342016" y="342441"/>
                </a:cubicBezTo>
                <a:cubicBezTo>
                  <a:pt x="365344" y="333941"/>
                  <a:pt x="394294" y="323553"/>
                  <a:pt x="431301" y="310805"/>
                </a:cubicBezTo>
                <a:cubicBezTo>
                  <a:pt x="436168" y="309208"/>
                  <a:pt x="439460" y="304631"/>
                  <a:pt x="439452" y="299472"/>
                </a:cubicBezTo>
                <a:lnTo>
                  <a:pt x="439452" y="168018"/>
                </a:lnTo>
                <a:cubicBezTo>
                  <a:pt x="439452" y="161446"/>
                  <a:pt x="434167" y="156118"/>
                  <a:pt x="427648" y="156118"/>
                </a:cubicBezTo>
                <a:cubicBezTo>
                  <a:pt x="427616" y="156118"/>
                  <a:pt x="427585" y="156118"/>
                  <a:pt x="427554" y="156119"/>
                </a:cubicBezTo>
                <a:lnTo>
                  <a:pt x="391952" y="156119"/>
                </a:lnTo>
                <a:cubicBezTo>
                  <a:pt x="354512" y="156735"/>
                  <a:pt x="318946" y="172733"/>
                  <a:pt x="293485" y="200409"/>
                </a:cubicBezTo>
                <a:cubicBezTo>
                  <a:pt x="291285" y="202668"/>
                  <a:pt x="288287" y="203957"/>
                  <a:pt x="285147" y="203998"/>
                </a:cubicBezTo>
                <a:lnTo>
                  <a:pt x="213850" y="203998"/>
                </a:lnTo>
                <a:cubicBezTo>
                  <a:pt x="188086" y="203998"/>
                  <a:pt x="181246" y="226473"/>
                  <a:pt x="181246" y="239883"/>
                </a:cubicBezTo>
                <a:cubicBezTo>
                  <a:pt x="181074" y="249003"/>
                  <a:pt x="184018" y="257906"/>
                  <a:pt x="189585" y="265098"/>
                </a:cubicBezTo>
                <a:cubicBezTo>
                  <a:pt x="195610" y="272233"/>
                  <a:pt x="204563" y="276170"/>
                  <a:pt x="213850" y="275769"/>
                </a:cubicBezTo>
                <a:lnTo>
                  <a:pt x="332553" y="275769"/>
                </a:lnTo>
                <a:cubicBezTo>
                  <a:pt x="339099" y="275182"/>
                  <a:pt x="344877" y="280054"/>
                  <a:pt x="345460" y="286652"/>
                </a:cubicBezTo>
                <a:cubicBezTo>
                  <a:pt x="346042" y="293249"/>
                  <a:pt x="341208" y="299074"/>
                  <a:pt x="334663" y="299661"/>
                </a:cubicBezTo>
                <a:cubicBezTo>
                  <a:pt x="333961" y="299724"/>
                  <a:pt x="333255" y="299724"/>
                  <a:pt x="332553" y="299661"/>
                </a:cubicBezTo>
                <a:lnTo>
                  <a:pt x="213850" y="299661"/>
                </a:lnTo>
                <a:cubicBezTo>
                  <a:pt x="197555" y="300241"/>
                  <a:pt x="181890" y="293285"/>
                  <a:pt x="171315" y="280774"/>
                </a:cubicBezTo>
                <a:cubicBezTo>
                  <a:pt x="162159" y="269307"/>
                  <a:pt x="157255" y="254980"/>
                  <a:pt x="157450" y="240261"/>
                </a:cubicBezTo>
                <a:cubicBezTo>
                  <a:pt x="157464" y="236429"/>
                  <a:pt x="157809" y="232606"/>
                  <a:pt x="158480" y="228834"/>
                </a:cubicBezTo>
                <a:lnTo>
                  <a:pt x="86996" y="204564"/>
                </a:lnTo>
                <a:cubicBezTo>
                  <a:pt x="55516" y="195121"/>
                  <a:pt x="31532" y="203337"/>
                  <a:pt x="3613" y="231384"/>
                </a:cubicBezTo>
                <a:cubicBezTo>
                  <a:pt x="836" y="234063"/>
                  <a:pt x="-459" y="237946"/>
                  <a:pt x="147" y="241772"/>
                </a:cubicBezTo>
                <a:close/>
                <a:moveTo>
                  <a:pt x="369841" y="130149"/>
                </a:moveTo>
                <a:cubicBezTo>
                  <a:pt x="377360" y="129403"/>
                  <a:pt x="382855" y="122656"/>
                  <a:pt x="382115" y="115078"/>
                </a:cubicBezTo>
                <a:cubicBezTo>
                  <a:pt x="382058" y="114493"/>
                  <a:pt x="381964" y="113912"/>
                  <a:pt x="381834" y="113339"/>
                </a:cubicBezTo>
                <a:cubicBezTo>
                  <a:pt x="365876" y="46091"/>
                  <a:pt x="305769" y="-997"/>
                  <a:pt x="237179" y="16"/>
                </a:cubicBezTo>
                <a:cubicBezTo>
                  <a:pt x="195964" y="906"/>
                  <a:pt x="156984" y="19080"/>
                  <a:pt x="129624" y="50161"/>
                </a:cubicBezTo>
                <a:cubicBezTo>
                  <a:pt x="112035" y="70188"/>
                  <a:pt x="100210" y="94679"/>
                  <a:pt x="95428" y="120988"/>
                </a:cubicBezTo>
                <a:lnTo>
                  <a:pt x="78564" y="94452"/>
                </a:lnTo>
                <a:cubicBezTo>
                  <a:pt x="73951" y="88225"/>
                  <a:pt x="65204" y="86947"/>
                  <a:pt x="59026" y="91597"/>
                </a:cubicBezTo>
                <a:cubicBezTo>
                  <a:pt x="53509" y="95749"/>
                  <a:pt x="51820" y="103337"/>
                  <a:pt x="55048" y="109467"/>
                </a:cubicBezTo>
                <a:lnTo>
                  <a:pt x="95709" y="173400"/>
                </a:lnTo>
                <a:cubicBezTo>
                  <a:pt x="98004" y="177092"/>
                  <a:pt x="101894" y="179472"/>
                  <a:pt x="106202" y="179822"/>
                </a:cubicBezTo>
                <a:lnTo>
                  <a:pt x="107045" y="179822"/>
                </a:lnTo>
                <a:cubicBezTo>
                  <a:pt x="111066" y="179966"/>
                  <a:pt x="114943" y="178306"/>
                  <a:pt x="117632" y="175289"/>
                </a:cubicBezTo>
                <a:lnTo>
                  <a:pt x="167381" y="120044"/>
                </a:lnTo>
                <a:cubicBezTo>
                  <a:pt x="172486" y="114503"/>
                  <a:pt x="172168" y="105838"/>
                  <a:pt x="166671" y="100692"/>
                </a:cubicBezTo>
                <a:cubicBezTo>
                  <a:pt x="166565" y="100594"/>
                  <a:pt x="166458" y="100497"/>
                  <a:pt x="166350" y="100401"/>
                </a:cubicBezTo>
                <a:cubicBezTo>
                  <a:pt x="160709" y="95190"/>
                  <a:pt x="151945" y="95570"/>
                  <a:pt x="146769" y="101251"/>
                </a:cubicBezTo>
                <a:lnTo>
                  <a:pt x="122504" y="128260"/>
                </a:lnTo>
                <a:cubicBezTo>
                  <a:pt x="133027" y="63142"/>
                  <a:pt x="193929" y="18952"/>
                  <a:pt x="258532" y="29559"/>
                </a:cubicBezTo>
                <a:cubicBezTo>
                  <a:pt x="305862" y="37330"/>
                  <a:pt x="343882" y="73084"/>
                  <a:pt x="354851" y="120138"/>
                </a:cubicBezTo>
                <a:cubicBezTo>
                  <a:pt x="356569" y="126701"/>
                  <a:pt x="362769" y="131027"/>
                  <a:pt x="369467" y="13033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1" name="Google Shape;2601;p153"/>
          <p:cNvSpPr/>
          <p:nvPr/>
        </p:nvSpPr>
        <p:spPr>
          <a:xfrm>
            <a:off x="4480560" y="1134251"/>
            <a:ext cx="137087" cy="246888"/>
          </a:xfrm>
          <a:custGeom>
            <a:avLst/>
            <a:gdLst/>
            <a:ahLst/>
            <a:cxnLst/>
            <a:rect l="l" t="t" r="r" b="b"/>
            <a:pathLst>
              <a:path w="301383" h="582598" extrusionOk="0">
                <a:moveTo>
                  <a:pt x="301383" y="31095"/>
                </a:moveTo>
                <a:cubicBezTo>
                  <a:pt x="301383" y="13921"/>
                  <a:pt x="287736" y="0"/>
                  <a:pt x="270903" y="0"/>
                </a:cubicBezTo>
                <a:lnTo>
                  <a:pt x="30481" y="0"/>
                </a:lnTo>
                <a:cubicBezTo>
                  <a:pt x="13596" y="52"/>
                  <a:pt x="-51" y="14057"/>
                  <a:pt x="0" y="31282"/>
                </a:cubicBezTo>
                <a:cubicBezTo>
                  <a:pt x="0" y="31314"/>
                  <a:pt x="0" y="31346"/>
                  <a:pt x="1" y="31377"/>
                </a:cubicBezTo>
                <a:lnTo>
                  <a:pt x="1" y="470187"/>
                </a:lnTo>
                <a:lnTo>
                  <a:pt x="1" y="470187"/>
                </a:lnTo>
                <a:lnTo>
                  <a:pt x="1" y="551504"/>
                </a:lnTo>
                <a:cubicBezTo>
                  <a:pt x="102" y="568671"/>
                  <a:pt x="13745" y="582546"/>
                  <a:pt x="30573" y="582598"/>
                </a:cubicBezTo>
                <a:lnTo>
                  <a:pt x="270718" y="582598"/>
                </a:lnTo>
                <a:cubicBezTo>
                  <a:pt x="287567" y="582546"/>
                  <a:pt x="301198" y="568598"/>
                  <a:pt x="301198" y="551409"/>
                </a:cubicBezTo>
                <a:close/>
                <a:moveTo>
                  <a:pt x="108251" y="27137"/>
                </a:moveTo>
                <a:lnTo>
                  <a:pt x="193133" y="27137"/>
                </a:lnTo>
                <a:cubicBezTo>
                  <a:pt x="195224" y="27137"/>
                  <a:pt x="196920" y="28867"/>
                  <a:pt x="196920" y="31000"/>
                </a:cubicBezTo>
                <a:cubicBezTo>
                  <a:pt x="196920" y="33134"/>
                  <a:pt x="195224" y="34864"/>
                  <a:pt x="193133" y="34864"/>
                </a:cubicBezTo>
                <a:lnTo>
                  <a:pt x="108343" y="34864"/>
                </a:lnTo>
                <a:cubicBezTo>
                  <a:pt x="106252" y="34864"/>
                  <a:pt x="104556" y="33134"/>
                  <a:pt x="104556" y="31000"/>
                </a:cubicBezTo>
                <a:cubicBezTo>
                  <a:pt x="104555" y="28903"/>
                  <a:pt x="106196" y="27188"/>
                  <a:pt x="108251" y="27137"/>
                </a:cubicBezTo>
                <a:close/>
                <a:moveTo>
                  <a:pt x="151200" y="565355"/>
                </a:moveTo>
                <a:cubicBezTo>
                  <a:pt x="138346" y="565459"/>
                  <a:pt x="127842" y="554913"/>
                  <a:pt x="127740" y="541799"/>
                </a:cubicBezTo>
                <a:cubicBezTo>
                  <a:pt x="127638" y="528686"/>
                  <a:pt x="137976" y="517971"/>
                  <a:pt x="150830" y="517867"/>
                </a:cubicBezTo>
                <a:cubicBezTo>
                  <a:pt x="163685" y="517762"/>
                  <a:pt x="174188" y="528309"/>
                  <a:pt x="174290" y="541422"/>
                </a:cubicBezTo>
                <a:cubicBezTo>
                  <a:pt x="174291" y="541485"/>
                  <a:pt x="174291" y="541548"/>
                  <a:pt x="174291" y="541610"/>
                </a:cubicBezTo>
                <a:cubicBezTo>
                  <a:pt x="174291" y="554651"/>
                  <a:pt x="163982" y="565251"/>
                  <a:pt x="151200" y="565355"/>
                </a:cubicBezTo>
                <a:close/>
                <a:moveTo>
                  <a:pt x="26417" y="504391"/>
                </a:moveTo>
                <a:lnTo>
                  <a:pt x="26417" y="470375"/>
                </a:lnTo>
                <a:lnTo>
                  <a:pt x="26417" y="100350"/>
                </a:lnTo>
                <a:lnTo>
                  <a:pt x="26417" y="54839"/>
                </a:lnTo>
                <a:lnTo>
                  <a:pt x="275798" y="54839"/>
                </a:lnTo>
                <a:lnTo>
                  <a:pt x="275798" y="504297"/>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2" name="Google Shape;2602;p153"/>
          <p:cNvSpPr/>
          <p:nvPr/>
        </p:nvSpPr>
        <p:spPr>
          <a:xfrm>
            <a:off x="5679844" y="1153715"/>
            <a:ext cx="328809" cy="207962"/>
          </a:xfrm>
          <a:custGeom>
            <a:avLst/>
            <a:gdLst/>
            <a:ahLst/>
            <a:cxnLst/>
            <a:rect l="l" t="t" r="r" b="b"/>
            <a:pathLst>
              <a:path w="607067" h="383952" extrusionOk="0">
                <a:moveTo>
                  <a:pt x="521911" y="326136"/>
                </a:moveTo>
                <a:lnTo>
                  <a:pt x="521911" y="23622"/>
                </a:lnTo>
                <a:cubicBezTo>
                  <a:pt x="521860" y="10598"/>
                  <a:pt x="511477" y="52"/>
                  <a:pt x="498653" y="0"/>
                </a:cubicBezTo>
                <a:lnTo>
                  <a:pt x="108321" y="0"/>
                </a:lnTo>
                <a:cubicBezTo>
                  <a:pt x="95476" y="0"/>
                  <a:pt x="85063" y="10576"/>
                  <a:pt x="85063" y="23622"/>
                </a:cubicBezTo>
                <a:lnTo>
                  <a:pt x="85063" y="285750"/>
                </a:lnTo>
                <a:lnTo>
                  <a:pt x="85063" y="285750"/>
                </a:lnTo>
                <a:lnTo>
                  <a:pt x="85063" y="326517"/>
                </a:lnTo>
                <a:lnTo>
                  <a:pt x="0" y="326517"/>
                </a:lnTo>
                <a:lnTo>
                  <a:pt x="0" y="358997"/>
                </a:lnTo>
                <a:cubicBezTo>
                  <a:pt x="51" y="372758"/>
                  <a:pt x="11022" y="383900"/>
                  <a:pt x="24572" y="383953"/>
                </a:cubicBezTo>
                <a:lnTo>
                  <a:pt x="582684" y="383953"/>
                </a:lnTo>
                <a:cubicBezTo>
                  <a:pt x="596150" y="383953"/>
                  <a:pt x="607068" y="372866"/>
                  <a:pt x="607068" y="359188"/>
                </a:cubicBezTo>
                <a:cubicBezTo>
                  <a:pt x="607068" y="359156"/>
                  <a:pt x="607068" y="359124"/>
                  <a:pt x="607068" y="359093"/>
                </a:cubicBezTo>
                <a:lnTo>
                  <a:pt x="607068" y="326136"/>
                </a:lnTo>
                <a:close/>
                <a:moveTo>
                  <a:pt x="476332" y="292703"/>
                </a:moveTo>
                <a:lnTo>
                  <a:pt x="130736" y="292703"/>
                </a:lnTo>
                <a:lnTo>
                  <a:pt x="130736" y="49625"/>
                </a:lnTo>
                <a:lnTo>
                  <a:pt x="476332" y="4962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3" name="Google Shape;2603;p153"/>
          <p:cNvSpPr/>
          <p:nvPr/>
        </p:nvSpPr>
        <p:spPr>
          <a:xfrm>
            <a:off x="5107084" y="1132919"/>
            <a:ext cx="186194" cy="249554"/>
          </a:xfrm>
          <a:custGeom>
            <a:avLst/>
            <a:gdLst/>
            <a:ahLst/>
            <a:cxnLst/>
            <a:rect l="l" t="t" r="r" b="b"/>
            <a:pathLst>
              <a:path w="319367" h="428045" extrusionOk="0">
                <a:moveTo>
                  <a:pt x="275011" y="0"/>
                </a:moveTo>
                <a:lnTo>
                  <a:pt x="44357" y="0"/>
                </a:lnTo>
                <a:cubicBezTo>
                  <a:pt x="19859" y="0"/>
                  <a:pt x="0" y="19963"/>
                  <a:pt x="0" y="44588"/>
                </a:cubicBezTo>
                <a:lnTo>
                  <a:pt x="0" y="383457"/>
                </a:lnTo>
                <a:cubicBezTo>
                  <a:pt x="0" y="408083"/>
                  <a:pt x="19859" y="428045"/>
                  <a:pt x="44357" y="428045"/>
                </a:cubicBezTo>
                <a:lnTo>
                  <a:pt x="275011" y="428045"/>
                </a:lnTo>
                <a:cubicBezTo>
                  <a:pt x="299509" y="428045"/>
                  <a:pt x="319368" y="408083"/>
                  <a:pt x="319368" y="383457"/>
                </a:cubicBezTo>
                <a:lnTo>
                  <a:pt x="319368" y="44588"/>
                </a:lnTo>
                <a:cubicBezTo>
                  <a:pt x="319368" y="19963"/>
                  <a:pt x="299509" y="0"/>
                  <a:pt x="275011" y="0"/>
                </a:cubicBezTo>
                <a:close/>
                <a:moveTo>
                  <a:pt x="159684" y="26753"/>
                </a:moveTo>
                <a:cubicBezTo>
                  <a:pt x="164576" y="27012"/>
                  <a:pt x="168334" y="31209"/>
                  <a:pt x="168076" y="36127"/>
                </a:cubicBezTo>
                <a:cubicBezTo>
                  <a:pt x="167818" y="41046"/>
                  <a:pt x="163642" y="44823"/>
                  <a:pt x="158750" y="44563"/>
                </a:cubicBezTo>
                <a:cubicBezTo>
                  <a:pt x="154044" y="44314"/>
                  <a:pt x="150352" y="40408"/>
                  <a:pt x="150346" y="35670"/>
                </a:cubicBezTo>
                <a:cubicBezTo>
                  <a:pt x="150595" y="30670"/>
                  <a:pt x="154704" y="26747"/>
                  <a:pt x="159684" y="26753"/>
                </a:cubicBezTo>
                <a:close/>
                <a:moveTo>
                  <a:pt x="159684" y="401292"/>
                </a:moveTo>
                <a:cubicBezTo>
                  <a:pt x="149885" y="401292"/>
                  <a:pt x="141941" y="393307"/>
                  <a:pt x="141941" y="383457"/>
                </a:cubicBezTo>
                <a:cubicBezTo>
                  <a:pt x="141941" y="373607"/>
                  <a:pt x="149885" y="365622"/>
                  <a:pt x="159684" y="365622"/>
                </a:cubicBezTo>
                <a:cubicBezTo>
                  <a:pt x="169482" y="365622"/>
                  <a:pt x="177426" y="373607"/>
                  <a:pt x="177426" y="383457"/>
                </a:cubicBezTo>
                <a:cubicBezTo>
                  <a:pt x="177426" y="393307"/>
                  <a:pt x="169482" y="401292"/>
                  <a:pt x="159684" y="401292"/>
                </a:cubicBezTo>
                <a:close/>
                <a:moveTo>
                  <a:pt x="283882" y="347787"/>
                </a:moveTo>
                <a:cubicBezTo>
                  <a:pt x="284192" y="352650"/>
                  <a:pt x="280522" y="356845"/>
                  <a:pt x="275683" y="357157"/>
                </a:cubicBezTo>
                <a:cubicBezTo>
                  <a:pt x="275459" y="357171"/>
                  <a:pt x="275235" y="357177"/>
                  <a:pt x="275011" y="357174"/>
                </a:cubicBezTo>
                <a:lnTo>
                  <a:pt x="44357" y="357174"/>
                </a:lnTo>
                <a:cubicBezTo>
                  <a:pt x="39199" y="357174"/>
                  <a:pt x="35018" y="352971"/>
                  <a:pt x="35018" y="347787"/>
                </a:cubicBezTo>
                <a:lnTo>
                  <a:pt x="35018" y="62423"/>
                </a:lnTo>
                <a:cubicBezTo>
                  <a:pt x="35018" y="57239"/>
                  <a:pt x="39199" y="53036"/>
                  <a:pt x="44357" y="53036"/>
                </a:cubicBezTo>
                <a:lnTo>
                  <a:pt x="275011" y="53036"/>
                </a:lnTo>
                <a:cubicBezTo>
                  <a:pt x="279986" y="53287"/>
                  <a:pt x="283889" y="57417"/>
                  <a:pt x="283882" y="6242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4" name="Google Shape;2604;p153"/>
          <p:cNvSpPr/>
          <p:nvPr/>
        </p:nvSpPr>
        <p:spPr>
          <a:xfrm>
            <a:off x="6354072" y="1147576"/>
            <a:ext cx="291146" cy="220240"/>
          </a:xfrm>
          <a:custGeom>
            <a:avLst/>
            <a:gdLst/>
            <a:ahLst/>
            <a:cxnLst/>
            <a:rect l="l" t="t" r="r" b="b"/>
            <a:pathLst>
              <a:path w="517037" h="391116" extrusionOk="0">
                <a:moveTo>
                  <a:pt x="0" y="10499"/>
                </a:moveTo>
                <a:cubicBezTo>
                  <a:pt x="3234" y="3525"/>
                  <a:pt x="10575" y="-655"/>
                  <a:pt x="18290" y="84"/>
                </a:cubicBezTo>
                <a:cubicBezTo>
                  <a:pt x="178253" y="84"/>
                  <a:pt x="338185" y="84"/>
                  <a:pt x="498084" y="84"/>
                </a:cubicBezTo>
                <a:cubicBezTo>
                  <a:pt x="511541" y="84"/>
                  <a:pt x="517037" y="5433"/>
                  <a:pt x="517037" y="18850"/>
                </a:cubicBezTo>
                <a:lnTo>
                  <a:pt x="517037" y="312161"/>
                </a:lnTo>
                <a:cubicBezTo>
                  <a:pt x="517037" y="325203"/>
                  <a:pt x="511541" y="330926"/>
                  <a:pt x="498084" y="330926"/>
                </a:cubicBezTo>
                <a:cubicBezTo>
                  <a:pt x="484628" y="330926"/>
                  <a:pt x="469655" y="330926"/>
                  <a:pt x="455156" y="330926"/>
                </a:cubicBezTo>
                <a:cubicBezTo>
                  <a:pt x="451176" y="330926"/>
                  <a:pt x="450607" y="331865"/>
                  <a:pt x="452408" y="335430"/>
                </a:cubicBezTo>
                <a:cubicBezTo>
                  <a:pt x="458188" y="346502"/>
                  <a:pt x="463874" y="357668"/>
                  <a:pt x="469276" y="368927"/>
                </a:cubicBezTo>
                <a:cubicBezTo>
                  <a:pt x="472506" y="375591"/>
                  <a:pt x="470426" y="383590"/>
                  <a:pt x="464348" y="387881"/>
                </a:cubicBezTo>
                <a:cubicBezTo>
                  <a:pt x="458273" y="391980"/>
                  <a:pt x="450147" y="391397"/>
                  <a:pt x="444732" y="386473"/>
                </a:cubicBezTo>
                <a:cubicBezTo>
                  <a:pt x="442980" y="384671"/>
                  <a:pt x="441568" y="382574"/>
                  <a:pt x="440562" y="380281"/>
                </a:cubicBezTo>
                <a:cubicBezTo>
                  <a:pt x="433076" y="365362"/>
                  <a:pt x="425400" y="350537"/>
                  <a:pt x="418103" y="335524"/>
                </a:cubicBezTo>
                <a:cubicBezTo>
                  <a:pt x="416905" y="332209"/>
                  <a:pt x="413587" y="330122"/>
                  <a:pt x="410048" y="330457"/>
                </a:cubicBezTo>
                <a:lnTo>
                  <a:pt x="106800" y="330457"/>
                </a:lnTo>
                <a:cubicBezTo>
                  <a:pt x="103260" y="330146"/>
                  <a:pt x="99967" y="332280"/>
                  <a:pt x="98840" y="335618"/>
                </a:cubicBezTo>
                <a:cubicBezTo>
                  <a:pt x="91195" y="351131"/>
                  <a:pt x="83362" y="366769"/>
                  <a:pt x="75338" y="382533"/>
                </a:cubicBezTo>
                <a:cubicBezTo>
                  <a:pt x="72364" y="388810"/>
                  <a:pt x="65414" y="392231"/>
                  <a:pt x="58565" y="390790"/>
                </a:cubicBezTo>
                <a:cubicBezTo>
                  <a:pt x="52047" y="389629"/>
                  <a:pt x="46987" y="384507"/>
                  <a:pt x="45961" y="378029"/>
                </a:cubicBezTo>
                <a:cubicBezTo>
                  <a:pt x="45137" y="374317"/>
                  <a:pt x="45640" y="370437"/>
                  <a:pt x="47382" y="367051"/>
                </a:cubicBezTo>
                <a:cubicBezTo>
                  <a:pt x="53068" y="356636"/>
                  <a:pt x="58375" y="345564"/>
                  <a:pt x="63966" y="334867"/>
                </a:cubicBezTo>
                <a:cubicBezTo>
                  <a:pt x="65862" y="331396"/>
                  <a:pt x="65198" y="330457"/>
                  <a:pt x="61218" y="330457"/>
                </a:cubicBezTo>
                <a:cubicBezTo>
                  <a:pt x="46909" y="330457"/>
                  <a:pt x="32789" y="330457"/>
                  <a:pt x="18384" y="330457"/>
                </a:cubicBezTo>
                <a:cubicBezTo>
                  <a:pt x="10658" y="331391"/>
                  <a:pt x="3214" y="327249"/>
                  <a:pt x="0" y="320230"/>
                </a:cubicBezTo>
                <a:close/>
                <a:moveTo>
                  <a:pt x="258329" y="300338"/>
                </a:moveTo>
                <a:lnTo>
                  <a:pt x="479226" y="300338"/>
                </a:lnTo>
                <a:cubicBezTo>
                  <a:pt x="485954" y="300338"/>
                  <a:pt x="485954" y="300338"/>
                  <a:pt x="485954" y="293864"/>
                </a:cubicBezTo>
                <a:lnTo>
                  <a:pt x="485954" y="37616"/>
                </a:lnTo>
                <a:cubicBezTo>
                  <a:pt x="485954" y="30860"/>
                  <a:pt x="485954" y="30860"/>
                  <a:pt x="479037" y="30860"/>
                </a:cubicBezTo>
                <a:lnTo>
                  <a:pt x="37906" y="30860"/>
                </a:lnTo>
                <a:cubicBezTo>
                  <a:pt x="30893" y="30860"/>
                  <a:pt x="30893" y="30860"/>
                  <a:pt x="30893" y="37616"/>
                </a:cubicBezTo>
                <a:lnTo>
                  <a:pt x="30893" y="292832"/>
                </a:lnTo>
                <a:cubicBezTo>
                  <a:pt x="30893" y="299869"/>
                  <a:pt x="30893" y="299869"/>
                  <a:pt x="38095" y="299869"/>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5" name="Google Shape;2605;p153"/>
          <p:cNvSpPr/>
          <p:nvPr/>
        </p:nvSpPr>
        <p:spPr>
          <a:xfrm>
            <a:off x="7031785" y="1131534"/>
            <a:ext cx="252323" cy="252323"/>
          </a:xfrm>
          <a:custGeom>
            <a:avLst/>
            <a:gdLst/>
            <a:ahLst/>
            <a:cxnLst/>
            <a:rect l="l" t="t" r="r" b="b"/>
            <a:pathLst>
              <a:path w="554727" h="554727" extrusionOk="0">
                <a:moveTo>
                  <a:pt x="450734" y="161768"/>
                </a:moveTo>
                <a:lnTo>
                  <a:pt x="323630" y="161768"/>
                </a:lnTo>
                <a:lnTo>
                  <a:pt x="323630" y="127103"/>
                </a:lnTo>
                <a:cubicBezTo>
                  <a:pt x="323578" y="120706"/>
                  <a:pt x="318378" y="115548"/>
                  <a:pt x="311981" y="115548"/>
                </a:cubicBezTo>
                <a:lnTo>
                  <a:pt x="288871" y="115548"/>
                </a:lnTo>
                <a:lnTo>
                  <a:pt x="288871" y="69329"/>
                </a:lnTo>
                <a:cubicBezTo>
                  <a:pt x="288871" y="31040"/>
                  <a:pt x="257831" y="0"/>
                  <a:pt x="219542" y="0"/>
                </a:cubicBezTo>
                <a:lnTo>
                  <a:pt x="115359" y="0"/>
                </a:lnTo>
                <a:cubicBezTo>
                  <a:pt x="108977" y="0"/>
                  <a:pt x="103804" y="5173"/>
                  <a:pt x="103804" y="11555"/>
                </a:cubicBezTo>
                <a:cubicBezTo>
                  <a:pt x="103804" y="17936"/>
                  <a:pt x="108977" y="23110"/>
                  <a:pt x="115359" y="23110"/>
                </a:cubicBezTo>
                <a:lnTo>
                  <a:pt x="219542" y="23110"/>
                </a:lnTo>
                <a:cubicBezTo>
                  <a:pt x="245047" y="23162"/>
                  <a:pt x="265709" y="43824"/>
                  <a:pt x="265762" y="69329"/>
                </a:cubicBezTo>
                <a:lnTo>
                  <a:pt x="265762" y="115548"/>
                </a:lnTo>
                <a:lnTo>
                  <a:pt x="242652" y="115548"/>
                </a:lnTo>
                <a:cubicBezTo>
                  <a:pt x="236270" y="115548"/>
                  <a:pt x="231097" y="120722"/>
                  <a:pt x="231097" y="127103"/>
                </a:cubicBezTo>
                <a:lnTo>
                  <a:pt x="231097" y="161768"/>
                </a:lnTo>
                <a:lnTo>
                  <a:pt x="104183" y="161768"/>
                </a:lnTo>
                <a:cubicBezTo>
                  <a:pt x="46644" y="161768"/>
                  <a:pt x="0" y="208413"/>
                  <a:pt x="0" y="265951"/>
                </a:cubicBezTo>
                <a:lnTo>
                  <a:pt x="0" y="496953"/>
                </a:lnTo>
                <a:cubicBezTo>
                  <a:pt x="52" y="528840"/>
                  <a:pt x="25888" y="554675"/>
                  <a:pt x="57774" y="554727"/>
                </a:cubicBezTo>
                <a:cubicBezTo>
                  <a:pt x="88082" y="554727"/>
                  <a:pt x="91208" y="549139"/>
                  <a:pt x="120758" y="495817"/>
                </a:cubicBezTo>
                <a:cubicBezTo>
                  <a:pt x="133260" y="473559"/>
                  <a:pt x="151539" y="440031"/>
                  <a:pt x="179953" y="392960"/>
                </a:cubicBezTo>
                <a:lnTo>
                  <a:pt x="374775" y="392960"/>
                </a:lnTo>
                <a:cubicBezTo>
                  <a:pt x="403188" y="440315"/>
                  <a:pt x="421468" y="473749"/>
                  <a:pt x="433780" y="496195"/>
                </a:cubicBezTo>
                <a:cubicBezTo>
                  <a:pt x="461626" y="546961"/>
                  <a:pt x="465888" y="554727"/>
                  <a:pt x="496953" y="554727"/>
                </a:cubicBezTo>
                <a:cubicBezTo>
                  <a:pt x="528840" y="554675"/>
                  <a:pt x="554675" y="528840"/>
                  <a:pt x="554727" y="496953"/>
                </a:cubicBezTo>
                <a:lnTo>
                  <a:pt x="554727" y="265762"/>
                </a:lnTo>
                <a:cubicBezTo>
                  <a:pt x="554623" y="208371"/>
                  <a:pt x="508124" y="161872"/>
                  <a:pt x="450734" y="161768"/>
                </a:cubicBezTo>
                <a:close/>
                <a:moveTo>
                  <a:pt x="411239" y="226361"/>
                </a:moveTo>
                <a:cubicBezTo>
                  <a:pt x="420346" y="217545"/>
                  <a:pt x="434807" y="217545"/>
                  <a:pt x="443915" y="226361"/>
                </a:cubicBezTo>
                <a:cubicBezTo>
                  <a:pt x="452942" y="235385"/>
                  <a:pt x="452944" y="250017"/>
                  <a:pt x="443921" y="259044"/>
                </a:cubicBezTo>
                <a:cubicBezTo>
                  <a:pt x="434898" y="268070"/>
                  <a:pt x="420266" y="268073"/>
                  <a:pt x="411239" y="259050"/>
                </a:cubicBezTo>
                <a:cubicBezTo>
                  <a:pt x="402212" y="250027"/>
                  <a:pt x="402209" y="235394"/>
                  <a:pt x="411232" y="226368"/>
                </a:cubicBezTo>
                <a:cubicBezTo>
                  <a:pt x="411234" y="226366"/>
                  <a:pt x="411237" y="226363"/>
                  <a:pt x="411239" y="226361"/>
                </a:cubicBezTo>
                <a:close/>
                <a:moveTo>
                  <a:pt x="254207" y="138658"/>
                </a:moveTo>
                <a:lnTo>
                  <a:pt x="300426" y="138658"/>
                </a:lnTo>
                <a:lnTo>
                  <a:pt x="300426" y="161768"/>
                </a:lnTo>
                <a:lnTo>
                  <a:pt x="254207" y="161768"/>
                </a:lnTo>
                <a:close/>
                <a:moveTo>
                  <a:pt x="173323" y="300426"/>
                </a:moveTo>
                <a:lnTo>
                  <a:pt x="138658" y="300426"/>
                </a:lnTo>
                <a:lnTo>
                  <a:pt x="138658" y="335185"/>
                </a:lnTo>
                <a:cubicBezTo>
                  <a:pt x="138658" y="341567"/>
                  <a:pt x="133485" y="346740"/>
                  <a:pt x="127103" y="346740"/>
                </a:cubicBezTo>
                <a:cubicBezTo>
                  <a:pt x="120722" y="346740"/>
                  <a:pt x="115548" y="341567"/>
                  <a:pt x="115548" y="335185"/>
                </a:cubicBezTo>
                <a:lnTo>
                  <a:pt x="115548" y="300426"/>
                </a:lnTo>
                <a:lnTo>
                  <a:pt x="80884" y="300426"/>
                </a:lnTo>
                <a:cubicBezTo>
                  <a:pt x="74502" y="300426"/>
                  <a:pt x="69329" y="295253"/>
                  <a:pt x="69329" y="288871"/>
                </a:cubicBezTo>
                <a:cubicBezTo>
                  <a:pt x="69329" y="282490"/>
                  <a:pt x="74502" y="277316"/>
                  <a:pt x="80884" y="277316"/>
                </a:cubicBezTo>
                <a:lnTo>
                  <a:pt x="115548" y="277316"/>
                </a:lnTo>
                <a:lnTo>
                  <a:pt x="115548" y="242652"/>
                </a:lnTo>
                <a:cubicBezTo>
                  <a:pt x="115548" y="236270"/>
                  <a:pt x="120722" y="231097"/>
                  <a:pt x="127103" y="231097"/>
                </a:cubicBezTo>
                <a:cubicBezTo>
                  <a:pt x="133485" y="231097"/>
                  <a:pt x="138658" y="236270"/>
                  <a:pt x="138658" y="242652"/>
                </a:cubicBezTo>
                <a:lnTo>
                  <a:pt x="138658" y="277316"/>
                </a:lnTo>
                <a:lnTo>
                  <a:pt x="173323" y="277316"/>
                </a:lnTo>
                <a:cubicBezTo>
                  <a:pt x="179704" y="277316"/>
                  <a:pt x="184878" y="282490"/>
                  <a:pt x="184878" y="288871"/>
                </a:cubicBezTo>
                <a:cubicBezTo>
                  <a:pt x="184878" y="295253"/>
                  <a:pt x="179704" y="300426"/>
                  <a:pt x="173323" y="300426"/>
                </a:cubicBezTo>
                <a:close/>
                <a:moveTo>
                  <a:pt x="254207" y="346740"/>
                </a:moveTo>
                <a:lnTo>
                  <a:pt x="231097" y="346740"/>
                </a:lnTo>
                <a:cubicBezTo>
                  <a:pt x="224715" y="346740"/>
                  <a:pt x="219542" y="341567"/>
                  <a:pt x="219542" y="335185"/>
                </a:cubicBezTo>
                <a:cubicBezTo>
                  <a:pt x="219542" y="328804"/>
                  <a:pt x="224715" y="323630"/>
                  <a:pt x="231097" y="323630"/>
                </a:cubicBezTo>
                <a:lnTo>
                  <a:pt x="254207" y="323630"/>
                </a:lnTo>
                <a:cubicBezTo>
                  <a:pt x="260588" y="323630"/>
                  <a:pt x="265762" y="328804"/>
                  <a:pt x="265762" y="335185"/>
                </a:cubicBezTo>
                <a:cubicBezTo>
                  <a:pt x="265762" y="341567"/>
                  <a:pt x="260588" y="346740"/>
                  <a:pt x="254207" y="346740"/>
                </a:cubicBezTo>
                <a:close/>
                <a:moveTo>
                  <a:pt x="323630" y="346740"/>
                </a:moveTo>
                <a:lnTo>
                  <a:pt x="300426" y="346740"/>
                </a:lnTo>
                <a:cubicBezTo>
                  <a:pt x="294044" y="346740"/>
                  <a:pt x="288871" y="341567"/>
                  <a:pt x="288871" y="335185"/>
                </a:cubicBezTo>
                <a:cubicBezTo>
                  <a:pt x="288871" y="328804"/>
                  <a:pt x="294044" y="323630"/>
                  <a:pt x="300426" y="323630"/>
                </a:cubicBezTo>
                <a:lnTo>
                  <a:pt x="323630" y="323630"/>
                </a:lnTo>
                <a:cubicBezTo>
                  <a:pt x="330012" y="323630"/>
                  <a:pt x="335185" y="328804"/>
                  <a:pt x="335185" y="335185"/>
                </a:cubicBezTo>
                <a:cubicBezTo>
                  <a:pt x="335185" y="341567"/>
                  <a:pt x="330012" y="346740"/>
                  <a:pt x="323630" y="346740"/>
                </a:cubicBezTo>
                <a:close/>
                <a:moveTo>
                  <a:pt x="397790" y="305256"/>
                </a:moveTo>
                <a:cubicBezTo>
                  <a:pt x="388744" y="314225"/>
                  <a:pt x="374160" y="314225"/>
                  <a:pt x="365114" y="305256"/>
                </a:cubicBezTo>
                <a:cubicBezTo>
                  <a:pt x="356091" y="296304"/>
                  <a:pt x="356034" y="281732"/>
                  <a:pt x="364986" y="272709"/>
                </a:cubicBezTo>
                <a:cubicBezTo>
                  <a:pt x="365029" y="272666"/>
                  <a:pt x="365072" y="272623"/>
                  <a:pt x="365114" y="272581"/>
                </a:cubicBezTo>
                <a:cubicBezTo>
                  <a:pt x="374242" y="263812"/>
                  <a:pt x="388662" y="263812"/>
                  <a:pt x="397790" y="272581"/>
                </a:cubicBezTo>
                <a:cubicBezTo>
                  <a:pt x="406810" y="281605"/>
                  <a:pt x="406810" y="296232"/>
                  <a:pt x="397790" y="305256"/>
                </a:cubicBezTo>
                <a:close/>
                <a:moveTo>
                  <a:pt x="444009" y="351476"/>
                </a:moveTo>
                <a:cubicBezTo>
                  <a:pt x="434807" y="360320"/>
                  <a:pt x="420178" y="360029"/>
                  <a:pt x="411334" y="350826"/>
                </a:cubicBezTo>
                <a:cubicBezTo>
                  <a:pt x="402738" y="341881"/>
                  <a:pt x="402738" y="327745"/>
                  <a:pt x="411334" y="318800"/>
                </a:cubicBezTo>
                <a:cubicBezTo>
                  <a:pt x="420480" y="310081"/>
                  <a:pt x="434863" y="310081"/>
                  <a:pt x="444009" y="318800"/>
                </a:cubicBezTo>
                <a:cubicBezTo>
                  <a:pt x="453032" y="327752"/>
                  <a:pt x="453089" y="342325"/>
                  <a:pt x="444137" y="351348"/>
                </a:cubicBezTo>
                <a:cubicBezTo>
                  <a:pt x="444094" y="351391"/>
                  <a:pt x="444052" y="351433"/>
                  <a:pt x="444009" y="351476"/>
                </a:cubicBezTo>
                <a:close/>
                <a:moveTo>
                  <a:pt x="490229" y="305256"/>
                </a:moveTo>
                <a:cubicBezTo>
                  <a:pt x="481026" y="314101"/>
                  <a:pt x="466397" y="313810"/>
                  <a:pt x="457553" y="304607"/>
                </a:cubicBezTo>
                <a:cubicBezTo>
                  <a:pt x="448957" y="295662"/>
                  <a:pt x="448957" y="281525"/>
                  <a:pt x="457553" y="272581"/>
                </a:cubicBezTo>
                <a:cubicBezTo>
                  <a:pt x="466661" y="263764"/>
                  <a:pt x="481121" y="263764"/>
                  <a:pt x="490229" y="272581"/>
                </a:cubicBezTo>
                <a:cubicBezTo>
                  <a:pt x="499252" y="281533"/>
                  <a:pt x="499309" y="296105"/>
                  <a:pt x="490356" y="305128"/>
                </a:cubicBezTo>
                <a:cubicBezTo>
                  <a:pt x="490314" y="305171"/>
                  <a:pt x="490271" y="305214"/>
                  <a:pt x="490229" y="30525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6" name="Google Shape;2606;p153"/>
          <p:cNvSpPr/>
          <p:nvPr/>
        </p:nvSpPr>
        <p:spPr>
          <a:xfrm>
            <a:off x="7663815" y="1154825"/>
            <a:ext cx="278745" cy="205740"/>
          </a:xfrm>
          <a:custGeom>
            <a:avLst/>
            <a:gdLst/>
            <a:ahLst/>
            <a:cxnLst/>
            <a:rect l="l" t="t" r="r" b="b"/>
            <a:pathLst>
              <a:path w="533400" h="393700" extrusionOk="0">
                <a:moveTo>
                  <a:pt x="111157" y="153168"/>
                </a:moveTo>
                <a:cubicBezTo>
                  <a:pt x="111157" y="165282"/>
                  <a:pt x="101177" y="175103"/>
                  <a:pt x="88868" y="175103"/>
                </a:cubicBezTo>
                <a:cubicBezTo>
                  <a:pt x="76558" y="175103"/>
                  <a:pt x="66580" y="165282"/>
                  <a:pt x="66580" y="153168"/>
                </a:cubicBezTo>
                <a:cubicBezTo>
                  <a:pt x="66580" y="141053"/>
                  <a:pt x="76559" y="131233"/>
                  <a:pt x="88868" y="131233"/>
                </a:cubicBezTo>
                <a:cubicBezTo>
                  <a:pt x="88900" y="131233"/>
                  <a:pt x="88932" y="131233"/>
                  <a:pt x="88964" y="131233"/>
                </a:cubicBezTo>
                <a:cubicBezTo>
                  <a:pt x="101220" y="131233"/>
                  <a:pt x="111157" y="141012"/>
                  <a:pt x="111157" y="153074"/>
                </a:cubicBezTo>
                <a:cubicBezTo>
                  <a:pt x="111157" y="153105"/>
                  <a:pt x="111157" y="153137"/>
                  <a:pt x="111157" y="153168"/>
                </a:cubicBezTo>
                <a:close/>
                <a:moveTo>
                  <a:pt x="433578" y="218785"/>
                </a:moveTo>
                <a:cubicBezTo>
                  <a:pt x="433578" y="279201"/>
                  <a:pt x="383812" y="328177"/>
                  <a:pt x="322421" y="328177"/>
                </a:cubicBezTo>
                <a:cubicBezTo>
                  <a:pt x="261031" y="328177"/>
                  <a:pt x="211265" y="279201"/>
                  <a:pt x="211265" y="218785"/>
                </a:cubicBezTo>
                <a:cubicBezTo>
                  <a:pt x="211265" y="158369"/>
                  <a:pt x="261031" y="109392"/>
                  <a:pt x="322421" y="109392"/>
                </a:cubicBezTo>
                <a:cubicBezTo>
                  <a:pt x="383790" y="109444"/>
                  <a:pt x="433526" y="158390"/>
                  <a:pt x="433578" y="218785"/>
                </a:cubicBezTo>
                <a:close/>
                <a:moveTo>
                  <a:pt x="400241" y="218785"/>
                </a:moveTo>
                <a:cubicBezTo>
                  <a:pt x="400241" y="176488"/>
                  <a:pt x="365400" y="142201"/>
                  <a:pt x="322421" y="142201"/>
                </a:cubicBezTo>
                <a:cubicBezTo>
                  <a:pt x="279443" y="142201"/>
                  <a:pt x="244602" y="176488"/>
                  <a:pt x="244602" y="218785"/>
                </a:cubicBezTo>
                <a:cubicBezTo>
                  <a:pt x="244602" y="261081"/>
                  <a:pt x="279443" y="295369"/>
                  <a:pt x="322421" y="295369"/>
                </a:cubicBezTo>
                <a:cubicBezTo>
                  <a:pt x="365282" y="295163"/>
                  <a:pt x="399946" y="260965"/>
                  <a:pt x="400050" y="218785"/>
                </a:cubicBezTo>
                <a:close/>
                <a:moveTo>
                  <a:pt x="533400" y="114267"/>
                </a:moveTo>
                <a:lnTo>
                  <a:pt x="533400" y="341582"/>
                </a:lnTo>
                <a:cubicBezTo>
                  <a:pt x="533400" y="374952"/>
                  <a:pt x="512921" y="393700"/>
                  <a:pt x="476822" y="393700"/>
                </a:cubicBezTo>
                <a:lnTo>
                  <a:pt x="57150" y="393700"/>
                </a:lnTo>
                <a:cubicBezTo>
                  <a:pt x="20955" y="393700"/>
                  <a:pt x="0" y="374952"/>
                  <a:pt x="0" y="341394"/>
                </a:cubicBezTo>
                <a:lnTo>
                  <a:pt x="0" y="114267"/>
                </a:lnTo>
                <a:cubicBezTo>
                  <a:pt x="0" y="93738"/>
                  <a:pt x="8192" y="70210"/>
                  <a:pt x="44768" y="66273"/>
                </a:cubicBezTo>
                <a:lnTo>
                  <a:pt x="44768" y="54368"/>
                </a:lnTo>
                <a:cubicBezTo>
                  <a:pt x="45219" y="36591"/>
                  <a:pt x="59755" y="22285"/>
                  <a:pt x="77819" y="21841"/>
                </a:cubicBezTo>
                <a:lnTo>
                  <a:pt x="98774" y="21841"/>
                </a:lnTo>
                <a:cubicBezTo>
                  <a:pt x="117353" y="22023"/>
                  <a:pt x="132541" y="36476"/>
                  <a:pt x="133350" y="54743"/>
                </a:cubicBezTo>
                <a:lnTo>
                  <a:pt x="133350" y="65617"/>
                </a:lnTo>
                <a:lnTo>
                  <a:pt x="194405" y="65617"/>
                </a:lnTo>
                <a:lnTo>
                  <a:pt x="224504" y="26247"/>
                </a:lnTo>
                <a:cubicBezTo>
                  <a:pt x="233144" y="11029"/>
                  <a:pt x="249025" y="1151"/>
                  <a:pt x="266700" y="0"/>
                </a:cubicBezTo>
                <a:lnTo>
                  <a:pt x="377952" y="0"/>
                </a:lnTo>
                <a:cubicBezTo>
                  <a:pt x="395859" y="1214"/>
                  <a:pt x="411905" y="11317"/>
                  <a:pt x="420529" y="26809"/>
                </a:cubicBezTo>
                <a:lnTo>
                  <a:pt x="421291" y="27934"/>
                </a:lnTo>
                <a:lnTo>
                  <a:pt x="440341" y="65429"/>
                </a:lnTo>
                <a:lnTo>
                  <a:pt x="476726" y="65429"/>
                </a:lnTo>
                <a:cubicBezTo>
                  <a:pt x="523875" y="65617"/>
                  <a:pt x="533400" y="92051"/>
                  <a:pt x="533400" y="114267"/>
                </a:cubicBezTo>
                <a:close/>
                <a:moveTo>
                  <a:pt x="133350" y="153168"/>
                </a:moveTo>
                <a:cubicBezTo>
                  <a:pt x="133402" y="128991"/>
                  <a:pt x="113530" y="109350"/>
                  <a:pt x="88964" y="109299"/>
                </a:cubicBezTo>
                <a:cubicBezTo>
                  <a:pt x="64397" y="109247"/>
                  <a:pt x="44439" y="128805"/>
                  <a:pt x="44387" y="152981"/>
                </a:cubicBezTo>
                <a:cubicBezTo>
                  <a:pt x="44334" y="177158"/>
                  <a:pt x="64207" y="196798"/>
                  <a:pt x="88773" y="196850"/>
                </a:cubicBezTo>
                <a:cubicBezTo>
                  <a:pt x="88837" y="196850"/>
                  <a:pt x="88900" y="196850"/>
                  <a:pt x="88964" y="196850"/>
                </a:cubicBezTo>
                <a:cubicBezTo>
                  <a:pt x="113434" y="196747"/>
                  <a:pt x="133245" y="177250"/>
                  <a:pt x="133350" y="153168"/>
                </a:cubicBezTo>
                <a:close/>
                <a:moveTo>
                  <a:pt x="455676" y="218785"/>
                </a:moveTo>
                <a:cubicBezTo>
                  <a:pt x="455676" y="146306"/>
                  <a:pt x="395973" y="87551"/>
                  <a:pt x="322326" y="87551"/>
                </a:cubicBezTo>
                <a:cubicBezTo>
                  <a:pt x="248679" y="87551"/>
                  <a:pt x="188976" y="146306"/>
                  <a:pt x="188976" y="218785"/>
                </a:cubicBezTo>
                <a:cubicBezTo>
                  <a:pt x="188976" y="291263"/>
                  <a:pt x="248679" y="350018"/>
                  <a:pt x="322326" y="350018"/>
                </a:cubicBezTo>
                <a:cubicBezTo>
                  <a:pt x="395973" y="350070"/>
                  <a:pt x="455719" y="291357"/>
                  <a:pt x="455771" y="218878"/>
                </a:cubicBezTo>
                <a:cubicBezTo>
                  <a:pt x="455771" y="218848"/>
                  <a:pt x="455771" y="218816"/>
                  <a:pt x="455771" y="21878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07" name="Google Shape;2607;p153"/>
          <p:cNvSpPr/>
          <p:nvPr/>
        </p:nvSpPr>
        <p:spPr>
          <a:xfrm>
            <a:off x="342901" y="3184732"/>
            <a:ext cx="287590" cy="297483"/>
          </a:xfrm>
          <a:custGeom>
            <a:avLst/>
            <a:gdLst/>
            <a:ahLst/>
            <a:cxnLst/>
            <a:rect l="l" t="t" r="r" b="b"/>
            <a:pathLst>
              <a:path w="530779" h="549039" extrusionOk="0">
                <a:moveTo>
                  <a:pt x="288410" y="252733"/>
                </a:moveTo>
                <a:cubicBezTo>
                  <a:pt x="288410" y="223074"/>
                  <a:pt x="288410" y="195769"/>
                  <a:pt x="288410" y="168464"/>
                </a:cubicBezTo>
                <a:cubicBezTo>
                  <a:pt x="288410" y="126000"/>
                  <a:pt x="307688" y="106793"/>
                  <a:pt x="350079" y="106604"/>
                </a:cubicBezTo>
                <a:cubicBezTo>
                  <a:pt x="373286" y="106604"/>
                  <a:pt x="396868" y="106604"/>
                  <a:pt x="419702" y="106604"/>
                </a:cubicBezTo>
                <a:cubicBezTo>
                  <a:pt x="456197" y="107075"/>
                  <a:pt x="475849" y="126471"/>
                  <a:pt x="475849" y="163097"/>
                </a:cubicBezTo>
                <a:cubicBezTo>
                  <a:pt x="475849" y="192286"/>
                  <a:pt x="475849" y="221474"/>
                  <a:pt x="475849" y="252451"/>
                </a:cubicBezTo>
                <a:lnTo>
                  <a:pt x="530780" y="252451"/>
                </a:lnTo>
                <a:lnTo>
                  <a:pt x="530780" y="299999"/>
                </a:lnTo>
                <a:cubicBezTo>
                  <a:pt x="515620" y="299999"/>
                  <a:pt x="500928" y="299340"/>
                  <a:pt x="486423" y="299999"/>
                </a:cubicBezTo>
                <a:cubicBezTo>
                  <a:pt x="481932" y="299999"/>
                  <a:pt x="477065" y="304895"/>
                  <a:pt x="473603" y="308379"/>
                </a:cubicBezTo>
                <a:cubicBezTo>
                  <a:pt x="465742" y="315346"/>
                  <a:pt x="459566" y="325703"/>
                  <a:pt x="450489" y="329281"/>
                </a:cubicBezTo>
                <a:cubicBezTo>
                  <a:pt x="441412" y="332859"/>
                  <a:pt x="440476" y="339638"/>
                  <a:pt x="439821" y="347547"/>
                </a:cubicBezTo>
                <a:cubicBezTo>
                  <a:pt x="434674" y="414398"/>
                  <a:pt x="429434" y="481154"/>
                  <a:pt x="424100" y="549040"/>
                </a:cubicBezTo>
                <a:lnTo>
                  <a:pt x="341376" y="549040"/>
                </a:lnTo>
                <a:cubicBezTo>
                  <a:pt x="339692" y="531903"/>
                  <a:pt x="337820" y="514296"/>
                  <a:pt x="336416" y="496783"/>
                </a:cubicBezTo>
                <a:cubicBezTo>
                  <a:pt x="332392" y="446222"/>
                  <a:pt x="328369" y="395755"/>
                  <a:pt x="324813" y="345194"/>
                </a:cubicBezTo>
                <a:cubicBezTo>
                  <a:pt x="325001" y="337972"/>
                  <a:pt x="320302" y="331539"/>
                  <a:pt x="313396" y="329564"/>
                </a:cubicBezTo>
                <a:cubicBezTo>
                  <a:pt x="304758" y="326248"/>
                  <a:pt x="297609" y="319892"/>
                  <a:pt x="293276" y="311674"/>
                </a:cubicBezTo>
                <a:cubicBezTo>
                  <a:pt x="288972" y="300470"/>
                  <a:pt x="282515" y="299999"/>
                  <a:pt x="273063" y="300093"/>
                </a:cubicBezTo>
                <a:cubicBezTo>
                  <a:pt x="188094" y="300093"/>
                  <a:pt x="103124" y="300093"/>
                  <a:pt x="18154" y="300093"/>
                </a:cubicBezTo>
                <a:lnTo>
                  <a:pt x="0" y="300093"/>
                </a:lnTo>
                <a:lnTo>
                  <a:pt x="0" y="253016"/>
                </a:lnTo>
                <a:close/>
                <a:moveTo>
                  <a:pt x="338943" y="42485"/>
                </a:moveTo>
                <a:cubicBezTo>
                  <a:pt x="338470" y="66435"/>
                  <a:pt x="357255" y="86302"/>
                  <a:pt x="381054" y="87020"/>
                </a:cubicBezTo>
                <a:cubicBezTo>
                  <a:pt x="404600" y="88010"/>
                  <a:pt x="424486" y="69606"/>
                  <a:pt x="425469" y="45915"/>
                </a:cubicBezTo>
                <a:cubicBezTo>
                  <a:pt x="425501" y="45148"/>
                  <a:pt x="425513" y="44381"/>
                  <a:pt x="425504" y="43615"/>
                </a:cubicBezTo>
                <a:cubicBezTo>
                  <a:pt x="426281" y="20331"/>
                  <a:pt x="408152" y="823"/>
                  <a:pt x="385012" y="40"/>
                </a:cubicBezTo>
                <a:cubicBezTo>
                  <a:pt x="384347" y="18"/>
                  <a:pt x="383683" y="11"/>
                  <a:pt x="383019" y="21"/>
                </a:cubicBezTo>
                <a:cubicBezTo>
                  <a:pt x="359411" y="-709"/>
                  <a:pt x="339685" y="17955"/>
                  <a:pt x="338960" y="41708"/>
                </a:cubicBezTo>
                <a:cubicBezTo>
                  <a:pt x="338952" y="41967"/>
                  <a:pt x="338946" y="42226"/>
                  <a:pt x="338943" y="42485"/>
                </a:cubicBezTo>
                <a:close/>
                <a:moveTo>
                  <a:pt x="104996" y="42485"/>
                </a:moveTo>
                <a:cubicBezTo>
                  <a:pt x="104938" y="66459"/>
                  <a:pt x="123940" y="86080"/>
                  <a:pt x="147761" y="86643"/>
                </a:cubicBezTo>
                <a:cubicBezTo>
                  <a:pt x="171474" y="87322"/>
                  <a:pt x="191244" y="68532"/>
                  <a:pt x="191918" y="44673"/>
                </a:cubicBezTo>
                <a:cubicBezTo>
                  <a:pt x="191936" y="44038"/>
                  <a:pt x="191940" y="43402"/>
                  <a:pt x="191930" y="42767"/>
                </a:cubicBezTo>
                <a:cubicBezTo>
                  <a:pt x="191990" y="19211"/>
                  <a:pt x="173060" y="66"/>
                  <a:pt x="149648" y="6"/>
                </a:cubicBezTo>
                <a:cubicBezTo>
                  <a:pt x="149237" y="5"/>
                  <a:pt x="148827" y="10"/>
                  <a:pt x="148416" y="21"/>
                </a:cubicBezTo>
                <a:cubicBezTo>
                  <a:pt x="124645" y="-345"/>
                  <a:pt x="105081" y="18748"/>
                  <a:pt x="104717" y="42665"/>
                </a:cubicBezTo>
                <a:cubicBezTo>
                  <a:pt x="104716" y="42731"/>
                  <a:pt x="104716" y="42796"/>
                  <a:pt x="104715" y="42861"/>
                </a:cubicBezTo>
                <a:close/>
                <a:moveTo>
                  <a:pt x="241247" y="228724"/>
                </a:moveTo>
                <a:lnTo>
                  <a:pt x="56147" y="228724"/>
                </a:lnTo>
                <a:cubicBezTo>
                  <a:pt x="54692" y="201177"/>
                  <a:pt x="54974" y="173566"/>
                  <a:pt x="56990" y="146055"/>
                </a:cubicBezTo>
                <a:cubicBezTo>
                  <a:pt x="60078" y="121387"/>
                  <a:pt x="77951" y="108393"/>
                  <a:pt x="102563" y="107169"/>
                </a:cubicBezTo>
                <a:cubicBezTo>
                  <a:pt x="133163" y="106039"/>
                  <a:pt x="163857" y="105945"/>
                  <a:pt x="194457" y="107169"/>
                </a:cubicBezTo>
                <a:cubicBezTo>
                  <a:pt x="218886" y="107460"/>
                  <a:pt x="238981" y="126612"/>
                  <a:pt x="240591" y="151140"/>
                </a:cubicBezTo>
                <a:cubicBezTo>
                  <a:pt x="242557" y="176373"/>
                  <a:pt x="241247" y="201795"/>
                  <a:pt x="241247" y="228724"/>
                </a:cubicBezTo>
                <a:close/>
                <a:moveTo>
                  <a:pt x="133911" y="153399"/>
                </a:moveTo>
                <a:lnTo>
                  <a:pt x="95263" y="153399"/>
                </a:lnTo>
                <a:cubicBezTo>
                  <a:pt x="95263" y="160085"/>
                  <a:pt x="95825" y="165734"/>
                  <a:pt x="96106" y="171101"/>
                </a:cubicBezTo>
                <a:lnTo>
                  <a:pt x="133537" y="171101"/>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2608" name="Google Shape;2608;p153"/>
          <p:cNvGrpSpPr/>
          <p:nvPr/>
        </p:nvGrpSpPr>
        <p:grpSpPr>
          <a:xfrm>
            <a:off x="342901" y="1976247"/>
            <a:ext cx="264743" cy="250078"/>
            <a:chOff x="5975350" y="2932336"/>
            <a:chExt cx="644906" cy="609181"/>
          </a:xfrm>
        </p:grpSpPr>
        <p:sp>
          <p:nvSpPr>
            <p:cNvPr id="2609" name="Google Shape;2609;p153"/>
            <p:cNvSpPr/>
            <p:nvPr/>
          </p:nvSpPr>
          <p:spPr>
            <a:xfrm>
              <a:off x="5975350" y="3085586"/>
              <a:ext cx="644906" cy="455931"/>
            </a:xfrm>
            <a:custGeom>
              <a:avLst/>
              <a:gdLst/>
              <a:ahLst/>
              <a:cxnLst/>
              <a:rect l="l" t="t" r="r" b="b"/>
              <a:pathLst>
                <a:path w="644906" h="455931" extrusionOk="0">
                  <a:moveTo>
                    <a:pt x="388680" y="120665"/>
                  </a:moveTo>
                  <a:lnTo>
                    <a:pt x="256226" y="120665"/>
                  </a:lnTo>
                  <a:lnTo>
                    <a:pt x="256226" y="0"/>
                  </a:lnTo>
                  <a:lnTo>
                    <a:pt x="0" y="0"/>
                  </a:lnTo>
                  <a:lnTo>
                    <a:pt x="0" y="455932"/>
                  </a:lnTo>
                  <a:lnTo>
                    <a:pt x="644906" y="455932"/>
                  </a:lnTo>
                  <a:lnTo>
                    <a:pt x="644906" y="0"/>
                  </a:lnTo>
                  <a:lnTo>
                    <a:pt x="388680" y="0"/>
                  </a:lnTo>
                  <a:lnTo>
                    <a:pt x="388680" y="12066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10" name="Google Shape;2610;p153"/>
            <p:cNvSpPr/>
            <p:nvPr/>
          </p:nvSpPr>
          <p:spPr>
            <a:xfrm>
              <a:off x="5975350" y="2932336"/>
              <a:ext cx="644906" cy="122192"/>
            </a:xfrm>
            <a:custGeom>
              <a:avLst/>
              <a:gdLst/>
              <a:ahLst/>
              <a:cxnLst/>
              <a:rect l="l" t="t" r="r" b="b"/>
              <a:pathLst>
                <a:path w="644906" h="122192" extrusionOk="0">
                  <a:moveTo>
                    <a:pt x="276565" y="38440"/>
                  </a:moveTo>
                  <a:lnTo>
                    <a:pt x="368341" y="38440"/>
                  </a:lnTo>
                  <a:lnTo>
                    <a:pt x="381983" y="122193"/>
                  </a:lnTo>
                  <a:lnTo>
                    <a:pt x="644906" y="122193"/>
                  </a:lnTo>
                  <a:lnTo>
                    <a:pt x="564045" y="0"/>
                  </a:lnTo>
                  <a:lnTo>
                    <a:pt x="82350" y="0"/>
                  </a:lnTo>
                  <a:lnTo>
                    <a:pt x="0" y="122193"/>
                  </a:lnTo>
                  <a:lnTo>
                    <a:pt x="262923" y="122193"/>
                  </a:lnTo>
                  <a:lnTo>
                    <a:pt x="276565" y="3844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611" name="Google Shape;2611;p153"/>
          <p:cNvGrpSpPr/>
          <p:nvPr/>
        </p:nvGrpSpPr>
        <p:grpSpPr>
          <a:xfrm>
            <a:off x="8342928" y="1241298"/>
            <a:ext cx="241650" cy="68580"/>
            <a:chOff x="11219688" y="1700784"/>
            <a:chExt cx="386640" cy="109728"/>
          </a:xfrm>
        </p:grpSpPr>
        <p:sp>
          <p:nvSpPr>
            <p:cNvPr id="2612" name="Google Shape;2612;p153"/>
            <p:cNvSpPr/>
            <p:nvPr/>
          </p:nvSpPr>
          <p:spPr>
            <a:xfrm>
              <a:off x="11219688" y="1700784"/>
              <a:ext cx="109728" cy="109728"/>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613" name="Google Shape;2613;p153"/>
            <p:cNvSpPr/>
            <p:nvPr/>
          </p:nvSpPr>
          <p:spPr>
            <a:xfrm>
              <a:off x="11358144" y="1700784"/>
              <a:ext cx="109728" cy="109728"/>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614" name="Google Shape;2614;p153"/>
            <p:cNvSpPr/>
            <p:nvPr/>
          </p:nvSpPr>
          <p:spPr>
            <a:xfrm>
              <a:off x="11496600" y="1700784"/>
              <a:ext cx="109728" cy="109728"/>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73" descr="A person and person sitting on a bench in front of a house&#10;&#10;Description automatically generated with medium confidence"/>
          <p:cNvPicPr preferRelativeResize="0">
            <a:picLocks noGrp="1"/>
          </p:cNvPicPr>
          <p:nvPr>
            <p:ph type="pic" idx="2"/>
          </p:nvPr>
        </p:nvPicPr>
        <p:blipFill rotWithShape="1">
          <a:blip r:embed="rId3">
            <a:alphaModFix/>
          </a:blip>
          <a:srcRect l="21970" r="21970"/>
          <a:stretch/>
        </p:blipFill>
        <p:spPr>
          <a:xfrm>
            <a:off x="6056888" y="0"/>
            <a:ext cx="3087112" cy="3660005"/>
          </a:xfrm>
          <a:prstGeom prst="rect">
            <a:avLst/>
          </a:prstGeom>
          <a:noFill/>
          <a:ln>
            <a:noFill/>
          </a:ln>
        </p:spPr>
      </p:pic>
      <p:sp>
        <p:nvSpPr>
          <p:cNvPr id="518" name="Google Shape;518;p73"/>
          <p:cNvSpPr txBox="1">
            <a:spLocks noGrp="1"/>
          </p:cNvSpPr>
          <p:nvPr>
            <p:ph type="title"/>
          </p:nvPr>
        </p:nvSpPr>
        <p:spPr>
          <a:xfrm>
            <a:off x="342901" y="1238530"/>
            <a:ext cx="5325570" cy="108755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
              <a:t>Presentation title </a:t>
            </a:r>
            <a:br>
              <a:rPr lang="en"/>
            </a:br>
            <a:r>
              <a:rPr lang="en"/>
              <a:t>in sentence case</a:t>
            </a:r>
            <a:endParaRPr/>
          </a:p>
        </p:txBody>
      </p:sp>
      <p:sp>
        <p:nvSpPr>
          <p:cNvPr id="519" name="Google Shape;519;p73"/>
          <p:cNvSpPr txBox="1">
            <a:spLocks noGrp="1"/>
          </p:cNvSpPr>
          <p:nvPr>
            <p:ph type="body" idx="1"/>
          </p:nvPr>
        </p:nvSpPr>
        <p:spPr>
          <a:xfrm>
            <a:off x="342901" y="2825618"/>
            <a:ext cx="1244204" cy="1869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500"/>
              <a:buNone/>
            </a:pPr>
            <a:r>
              <a:rPr lang="en"/>
              <a:t>DD.MM.YYYY</a:t>
            </a:r>
            <a:endParaRPr/>
          </a:p>
        </p:txBody>
      </p:sp>
      <p:sp>
        <p:nvSpPr>
          <p:cNvPr id="520" name="Google Shape;520;p73"/>
          <p:cNvSpPr txBox="1">
            <a:spLocks noGrp="1"/>
          </p:cNvSpPr>
          <p:nvPr>
            <p:ph type="body" idx="3"/>
          </p:nvPr>
        </p:nvSpPr>
        <p:spPr>
          <a:xfrm>
            <a:off x="348945" y="2437638"/>
            <a:ext cx="5322094" cy="25113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800"/>
              <a:buNone/>
            </a:pPr>
            <a:r>
              <a:rPr lang="en"/>
              <a:t>Presenter Name, Title, Company</a:t>
            </a:r>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154"/>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Org Chart</a:t>
            </a:r>
            <a:endParaRPr/>
          </a:p>
        </p:txBody>
      </p:sp>
      <p:sp>
        <p:nvSpPr>
          <p:cNvPr id="2620" name="Google Shape;2620;p154"/>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90</a:t>
            </a:fld>
            <a:endParaRPr/>
          </a:p>
        </p:txBody>
      </p:sp>
      <p:cxnSp>
        <p:nvCxnSpPr>
          <p:cNvPr id="2621" name="Google Shape;2621;p154"/>
          <p:cNvCxnSpPr>
            <a:endCxn id="2622" idx="0"/>
          </p:cNvCxnSpPr>
          <p:nvPr/>
        </p:nvCxnSpPr>
        <p:spPr>
          <a:xfrm flipH="1">
            <a:off x="3545670" y="1972885"/>
            <a:ext cx="1709700" cy="461700"/>
          </a:xfrm>
          <a:prstGeom prst="bentConnector2">
            <a:avLst/>
          </a:prstGeom>
          <a:noFill/>
          <a:ln w="19050" cap="flat" cmpd="sng">
            <a:solidFill>
              <a:schemeClr val="accent3"/>
            </a:solidFill>
            <a:prstDash val="solid"/>
            <a:round/>
            <a:headEnd type="none" w="sm" len="sm"/>
            <a:tailEnd type="none" w="sm" len="sm"/>
          </a:ln>
        </p:spPr>
      </p:cxnSp>
      <p:cxnSp>
        <p:nvCxnSpPr>
          <p:cNvPr id="2623" name="Google Shape;2623;p154"/>
          <p:cNvCxnSpPr>
            <a:endCxn id="2624" idx="0"/>
          </p:cNvCxnSpPr>
          <p:nvPr/>
        </p:nvCxnSpPr>
        <p:spPr>
          <a:xfrm>
            <a:off x="5250520" y="1972548"/>
            <a:ext cx="1728300" cy="463200"/>
          </a:xfrm>
          <a:prstGeom prst="bentConnector2">
            <a:avLst/>
          </a:prstGeom>
          <a:noFill/>
          <a:ln w="19050" cap="flat" cmpd="sng">
            <a:solidFill>
              <a:schemeClr val="accent3"/>
            </a:solidFill>
            <a:prstDash val="solid"/>
            <a:round/>
            <a:headEnd type="none" w="sm" len="sm"/>
            <a:tailEnd type="none" w="sm" len="sm"/>
          </a:ln>
        </p:spPr>
      </p:cxnSp>
      <p:grpSp>
        <p:nvGrpSpPr>
          <p:cNvPr id="2625" name="Google Shape;2625;p154"/>
          <p:cNvGrpSpPr/>
          <p:nvPr/>
        </p:nvGrpSpPr>
        <p:grpSpPr>
          <a:xfrm>
            <a:off x="5098648" y="843954"/>
            <a:ext cx="2158871" cy="408589"/>
            <a:chOff x="4895950" y="241050"/>
            <a:chExt cx="2158925" cy="408600"/>
          </a:xfrm>
        </p:grpSpPr>
        <p:sp>
          <p:nvSpPr>
            <p:cNvPr id="2626" name="Google Shape;2626;p154"/>
            <p:cNvSpPr/>
            <p:nvPr/>
          </p:nvSpPr>
          <p:spPr>
            <a:xfrm>
              <a:off x="5297475" y="241050"/>
              <a:ext cx="1757400" cy="4086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Jane Doe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Director</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Region</a:t>
              </a:r>
              <a:endParaRPr sz="1000" b="0" i="0" u="none" strike="noStrike" cap="none">
                <a:solidFill>
                  <a:srgbClr val="000000"/>
                </a:solidFill>
                <a:latin typeface="Arial"/>
                <a:ea typeface="Arial"/>
                <a:cs typeface="Arial"/>
                <a:sym typeface="Arial"/>
              </a:endParaRPr>
            </a:p>
          </p:txBody>
        </p:sp>
        <p:sp>
          <p:nvSpPr>
            <p:cNvPr id="2627" name="Google Shape;2627;p154"/>
            <p:cNvSpPr/>
            <p:nvPr/>
          </p:nvSpPr>
          <p:spPr>
            <a:xfrm>
              <a:off x="4895950" y="285750"/>
              <a:ext cx="319200" cy="319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2628" name="Google Shape;2628;p154"/>
          <p:cNvGrpSpPr/>
          <p:nvPr/>
        </p:nvGrpSpPr>
        <p:grpSpPr>
          <a:xfrm>
            <a:off x="2954520" y="2434585"/>
            <a:ext cx="1182300" cy="760400"/>
            <a:chOff x="2252850" y="3341350"/>
            <a:chExt cx="1182300" cy="760400"/>
          </a:xfrm>
        </p:grpSpPr>
        <p:sp>
          <p:nvSpPr>
            <p:cNvPr id="2629" name="Google Shape;2629;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22" name="Google Shape;2622;p154"/>
            <p:cNvSpPr/>
            <p:nvPr/>
          </p:nvSpPr>
          <p:spPr>
            <a:xfrm>
              <a:off x="2717400" y="3341350"/>
              <a:ext cx="253200" cy="253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2630" name="Google Shape;2630;p154"/>
          <p:cNvGrpSpPr/>
          <p:nvPr/>
        </p:nvGrpSpPr>
        <p:grpSpPr>
          <a:xfrm>
            <a:off x="4079970" y="2434585"/>
            <a:ext cx="1182300" cy="760400"/>
            <a:chOff x="2252850" y="3341350"/>
            <a:chExt cx="1182300" cy="760400"/>
          </a:xfrm>
        </p:grpSpPr>
        <p:sp>
          <p:nvSpPr>
            <p:cNvPr id="2631" name="Google Shape;2631;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32" name="Google Shape;2632;p154"/>
            <p:cNvSpPr/>
            <p:nvPr/>
          </p:nvSpPr>
          <p:spPr>
            <a:xfrm>
              <a:off x="2717400" y="3341350"/>
              <a:ext cx="253200" cy="253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2633" name="Google Shape;2633;p154"/>
          <p:cNvGrpSpPr/>
          <p:nvPr/>
        </p:nvGrpSpPr>
        <p:grpSpPr>
          <a:xfrm>
            <a:off x="5262220" y="2435748"/>
            <a:ext cx="1182300" cy="760400"/>
            <a:chOff x="2252850" y="3341350"/>
            <a:chExt cx="1182300" cy="760400"/>
          </a:xfrm>
        </p:grpSpPr>
        <p:sp>
          <p:nvSpPr>
            <p:cNvPr id="2634" name="Google Shape;2634;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35" name="Google Shape;2635;p154"/>
            <p:cNvSpPr/>
            <p:nvPr/>
          </p:nvSpPr>
          <p:spPr>
            <a:xfrm>
              <a:off x="2717400" y="3341350"/>
              <a:ext cx="253200" cy="253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2636" name="Google Shape;2636;p154"/>
          <p:cNvGrpSpPr/>
          <p:nvPr/>
        </p:nvGrpSpPr>
        <p:grpSpPr>
          <a:xfrm>
            <a:off x="6387670" y="2435748"/>
            <a:ext cx="1182300" cy="760400"/>
            <a:chOff x="2252850" y="3341350"/>
            <a:chExt cx="1182300" cy="760400"/>
          </a:xfrm>
        </p:grpSpPr>
        <p:sp>
          <p:nvSpPr>
            <p:cNvPr id="2637" name="Google Shape;2637;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24" name="Google Shape;2624;p154"/>
            <p:cNvSpPr/>
            <p:nvPr/>
          </p:nvSpPr>
          <p:spPr>
            <a:xfrm>
              <a:off x="2717400" y="3341350"/>
              <a:ext cx="253200" cy="253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cxnSp>
        <p:nvCxnSpPr>
          <p:cNvPr id="2638" name="Google Shape;2638;p154"/>
          <p:cNvCxnSpPr>
            <a:stCxn id="2639" idx="0"/>
          </p:cNvCxnSpPr>
          <p:nvPr/>
        </p:nvCxnSpPr>
        <p:spPr>
          <a:xfrm rot="-5400000">
            <a:off x="3259095" y="439860"/>
            <a:ext cx="888000" cy="3103800"/>
          </a:xfrm>
          <a:prstGeom prst="bentConnector2">
            <a:avLst/>
          </a:prstGeom>
          <a:noFill/>
          <a:ln w="19050" cap="flat" cmpd="sng">
            <a:solidFill>
              <a:schemeClr val="accent3"/>
            </a:solidFill>
            <a:prstDash val="solid"/>
            <a:round/>
            <a:headEnd type="none" w="sm" len="sm"/>
            <a:tailEnd type="none" w="sm" len="sm"/>
          </a:ln>
        </p:spPr>
      </p:cxnSp>
      <p:grpSp>
        <p:nvGrpSpPr>
          <p:cNvPr id="2640" name="Google Shape;2640;p154"/>
          <p:cNvGrpSpPr/>
          <p:nvPr/>
        </p:nvGrpSpPr>
        <p:grpSpPr>
          <a:xfrm>
            <a:off x="1560045" y="2435760"/>
            <a:ext cx="1182300" cy="760400"/>
            <a:chOff x="2252850" y="3341350"/>
            <a:chExt cx="1182300" cy="760400"/>
          </a:xfrm>
        </p:grpSpPr>
        <p:sp>
          <p:nvSpPr>
            <p:cNvPr id="2641" name="Google Shape;2641;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900" b="0" i="0" u="none" strike="noStrike" cap="none">
                <a:solidFill>
                  <a:srgbClr val="000000"/>
                </a:solidFill>
                <a:latin typeface="Arial"/>
                <a:ea typeface="Arial"/>
                <a:cs typeface="Arial"/>
                <a:sym typeface="Arial"/>
              </a:endParaRPr>
            </a:p>
          </p:txBody>
        </p:sp>
        <p:sp>
          <p:nvSpPr>
            <p:cNvPr id="2639" name="Google Shape;2639;p154"/>
            <p:cNvSpPr/>
            <p:nvPr/>
          </p:nvSpPr>
          <p:spPr>
            <a:xfrm>
              <a:off x="2717400" y="3341350"/>
              <a:ext cx="253200" cy="253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cxnSp>
        <p:nvCxnSpPr>
          <p:cNvPr id="2642" name="Google Shape;2642;p154"/>
          <p:cNvCxnSpPr>
            <a:stCxn id="2641" idx="2"/>
            <a:endCxn id="2643" idx="0"/>
          </p:cNvCxnSpPr>
          <p:nvPr/>
        </p:nvCxnSpPr>
        <p:spPr>
          <a:xfrm>
            <a:off x="2151195" y="3196160"/>
            <a:ext cx="0" cy="279900"/>
          </a:xfrm>
          <a:prstGeom prst="straightConnector1">
            <a:avLst/>
          </a:prstGeom>
          <a:noFill/>
          <a:ln w="19050" cap="flat" cmpd="sng">
            <a:solidFill>
              <a:schemeClr val="accent3"/>
            </a:solidFill>
            <a:prstDash val="solid"/>
            <a:round/>
            <a:headEnd type="none" w="sm" len="sm"/>
            <a:tailEnd type="none" w="sm" len="sm"/>
          </a:ln>
        </p:spPr>
      </p:cxnSp>
      <p:grpSp>
        <p:nvGrpSpPr>
          <p:cNvPr id="2644" name="Google Shape;2644;p154"/>
          <p:cNvGrpSpPr/>
          <p:nvPr/>
        </p:nvGrpSpPr>
        <p:grpSpPr>
          <a:xfrm>
            <a:off x="1560045" y="3476160"/>
            <a:ext cx="1182300" cy="760400"/>
            <a:chOff x="2252850" y="3341350"/>
            <a:chExt cx="1182300" cy="760400"/>
          </a:xfrm>
        </p:grpSpPr>
        <p:sp>
          <p:nvSpPr>
            <p:cNvPr id="2645" name="Google Shape;2645;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43" name="Google Shape;2643;p154"/>
            <p:cNvSpPr/>
            <p:nvPr/>
          </p:nvSpPr>
          <p:spPr>
            <a:xfrm>
              <a:off x="2717400" y="3341350"/>
              <a:ext cx="253200" cy="253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cxnSp>
        <p:nvCxnSpPr>
          <p:cNvPr id="2646" name="Google Shape;2646;p154"/>
          <p:cNvCxnSpPr>
            <a:stCxn id="2634" idx="2"/>
            <a:endCxn id="2647" idx="0"/>
          </p:cNvCxnSpPr>
          <p:nvPr/>
        </p:nvCxnSpPr>
        <p:spPr>
          <a:xfrm>
            <a:off x="5853370" y="3196148"/>
            <a:ext cx="0" cy="279900"/>
          </a:xfrm>
          <a:prstGeom prst="straightConnector1">
            <a:avLst/>
          </a:prstGeom>
          <a:noFill/>
          <a:ln w="19050" cap="flat" cmpd="sng">
            <a:solidFill>
              <a:schemeClr val="accent3"/>
            </a:solidFill>
            <a:prstDash val="solid"/>
            <a:round/>
            <a:headEnd type="none" w="sm" len="sm"/>
            <a:tailEnd type="none" w="sm" len="sm"/>
          </a:ln>
        </p:spPr>
      </p:cxnSp>
      <p:grpSp>
        <p:nvGrpSpPr>
          <p:cNvPr id="2648" name="Google Shape;2648;p154"/>
          <p:cNvGrpSpPr/>
          <p:nvPr/>
        </p:nvGrpSpPr>
        <p:grpSpPr>
          <a:xfrm>
            <a:off x="5262220" y="3476160"/>
            <a:ext cx="1182300" cy="760400"/>
            <a:chOff x="2252850" y="3341350"/>
            <a:chExt cx="1182300" cy="760400"/>
          </a:xfrm>
        </p:grpSpPr>
        <p:sp>
          <p:nvSpPr>
            <p:cNvPr id="2649" name="Google Shape;2649;p154"/>
            <p:cNvSpPr/>
            <p:nvPr/>
          </p:nvSpPr>
          <p:spPr>
            <a:xfrm>
              <a:off x="2252850" y="3646050"/>
              <a:ext cx="1182300" cy="4557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First Lastname</a:t>
              </a:r>
              <a:endParaRPr sz="9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Title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Additional</a:t>
              </a:r>
              <a:endParaRPr sz="1100" b="0" i="0" u="none" strike="noStrike" cap="none">
                <a:solidFill>
                  <a:srgbClr val="000000"/>
                </a:solidFill>
                <a:latin typeface="Arial"/>
                <a:ea typeface="Arial"/>
                <a:cs typeface="Arial"/>
                <a:sym typeface="Arial"/>
              </a:endParaRPr>
            </a:p>
          </p:txBody>
        </p:sp>
        <p:sp>
          <p:nvSpPr>
            <p:cNvPr id="2647" name="Google Shape;2647;p154"/>
            <p:cNvSpPr/>
            <p:nvPr/>
          </p:nvSpPr>
          <p:spPr>
            <a:xfrm>
              <a:off x="2717400" y="3341350"/>
              <a:ext cx="253200" cy="2532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cxnSp>
        <p:nvCxnSpPr>
          <p:cNvPr id="2650" name="Google Shape;2650;p154"/>
          <p:cNvCxnSpPr>
            <a:stCxn id="2627" idx="4"/>
          </p:cNvCxnSpPr>
          <p:nvPr/>
        </p:nvCxnSpPr>
        <p:spPr>
          <a:xfrm>
            <a:off x="5258244" y="1207845"/>
            <a:ext cx="0" cy="770700"/>
          </a:xfrm>
          <a:prstGeom prst="straightConnector1">
            <a:avLst/>
          </a:prstGeom>
          <a:noFill/>
          <a:ln w="19050" cap="flat" cmpd="sng">
            <a:solidFill>
              <a:schemeClr val="accent3"/>
            </a:solidFill>
            <a:prstDash val="solid"/>
            <a:round/>
            <a:headEnd type="none" w="sm" len="sm"/>
            <a:tailEnd type="none" w="sm" len="sm"/>
          </a:ln>
        </p:spPr>
      </p:cxnSp>
      <p:cxnSp>
        <p:nvCxnSpPr>
          <p:cNvPr id="2651" name="Google Shape;2651;p154"/>
          <p:cNvCxnSpPr>
            <a:endCxn id="2632" idx="0"/>
          </p:cNvCxnSpPr>
          <p:nvPr/>
        </p:nvCxnSpPr>
        <p:spPr>
          <a:xfrm>
            <a:off x="4671120" y="1978585"/>
            <a:ext cx="0" cy="456000"/>
          </a:xfrm>
          <a:prstGeom prst="straightConnector1">
            <a:avLst/>
          </a:prstGeom>
          <a:noFill/>
          <a:ln w="19050" cap="flat" cmpd="sng">
            <a:solidFill>
              <a:schemeClr val="accent3"/>
            </a:solidFill>
            <a:prstDash val="solid"/>
            <a:round/>
            <a:headEnd type="none" w="sm" len="sm"/>
            <a:tailEnd type="none" w="sm" len="sm"/>
          </a:ln>
        </p:spPr>
      </p:cxnSp>
      <p:cxnSp>
        <p:nvCxnSpPr>
          <p:cNvPr id="2652" name="Google Shape;2652;p154"/>
          <p:cNvCxnSpPr>
            <a:endCxn id="2635" idx="0"/>
          </p:cNvCxnSpPr>
          <p:nvPr/>
        </p:nvCxnSpPr>
        <p:spPr>
          <a:xfrm>
            <a:off x="5853370" y="1984248"/>
            <a:ext cx="0" cy="451500"/>
          </a:xfrm>
          <a:prstGeom prst="straightConnector1">
            <a:avLst/>
          </a:prstGeom>
          <a:noFill/>
          <a:ln w="19050" cap="flat" cmpd="sng">
            <a:solidFill>
              <a:schemeClr val="accent3"/>
            </a:solidFill>
            <a:prstDash val="solid"/>
            <a:round/>
            <a:headEnd type="none" w="sm" len="sm"/>
            <a:tailEnd type="none" w="sm" len="sm"/>
          </a:ln>
        </p:spPr>
      </p:cxn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sp>
        <p:nvSpPr>
          <p:cNvPr id="2657" name="Google Shape;2657;p155"/>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Roadmap/timeline 1</a:t>
            </a:r>
            <a:endParaRPr/>
          </a:p>
        </p:txBody>
      </p:sp>
      <p:sp>
        <p:nvSpPr>
          <p:cNvPr id="2658" name="Google Shape;2658;p155"/>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91</a:t>
            </a:fld>
            <a:endParaRPr/>
          </a:p>
        </p:txBody>
      </p:sp>
      <p:sp>
        <p:nvSpPr>
          <p:cNvPr id="2659" name="Google Shape;2659;p155"/>
          <p:cNvSpPr/>
          <p:nvPr/>
        </p:nvSpPr>
        <p:spPr>
          <a:xfrm>
            <a:off x="342900" y="2747589"/>
            <a:ext cx="8458200" cy="187635"/>
          </a:xfrm>
          <a:prstGeom prst="roundRect">
            <a:avLst>
              <a:gd name="adj" fmla="val 50000"/>
            </a:avLst>
          </a:prstGeom>
          <a:solidFill>
            <a:srgbClr val="EFEFEF"/>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cxnSp>
        <p:nvCxnSpPr>
          <p:cNvPr id="2660" name="Google Shape;2660;p155"/>
          <p:cNvCxnSpPr/>
          <p:nvPr/>
        </p:nvCxnSpPr>
        <p:spPr>
          <a:xfrm>
            <a:off x="1123202" y="1678912"/>
            <a:ext cx="0" cy="1165860"/>
          </a:xfrm>
          <a:prstGeom prst="straightConnector1">
            <a:avLst/>
          </a:prstGeom>
          <a:noFill/>
          <a:ln w="19050" cap="flat" cmpd="sng">
            <a:solidFill>
              <a:schemeClr val="accent3"/>
            </a:solidFill>
            <a:prstDash val="solid"/>
            <a:round/>
            <a:headEnd type="none" w="sm" len="sm"/>
            <a:tailEnd type="oval" w="med" len="med"/>
          </a:ln>
        </p:spPr>
      </p:cxnSp>
      <p:cxnSp>
        <p:nvCxnSpPr>
          <p:cNvPr id="2661" name="Google Shape;2661;p155"/>
          <p:cNvCxnSpPr/>
          <p:nvPr/>
        </p:nvCxnSpPr>
        <p:spPr>
          <a:xfrm>
            <a:off x="2828320" y="2841149"/>
            <a:ext cx="0" cy="1371600"/>
          </a:xfrm>
          <a:prstGeom prst="straightConnector1">
            <a:avLst/>
          </a:prstGeom>
          <a:noFill/>
          <a:ln w="19050" cap="flat" cmpd="sng">
            <a:solidFill>
              <a:schemeClr val="accent3"/>
            </a:solidFill>
            <a:prstDash val="solid"/>
            <a:round/>
            <a:headEnd type="oval" w="med" len="med"/>
            <a:tailEnd type="none" w="sm" len="sm"/>
          </a:ln>
        </p:spPr>
      </p:cxnSp>
      <p:cxnSp>
        <p:nvCxnSpPr>
          <p:cNvPr id="2662" name="Google Shape;2662;p155"/>
          <p:cNvCxnSpPr/>
          <p:nvPr/>
        </p:nvCxnSpPr>
        <p:spPr>
          <a:xfrm flipH="1">
            <a:off x="4956048" y="1678912"/>
            <a:ext cx="5985" cy="1165860"/>
          </a:xfrm>
          <a:prstGeom prst="straightConnector1">
            <a:avLst/>
          </a:prstGeom>
          <a:noFill/>
          <a:ln w="19050" cap="flat" cmpd="sng">
            <a:solidFill>
              <a:schemeClr val="accent3"/>
            </a:solidFill>
            <a:prstDash val="solid"/>
            <a:round/>
            <a:headEnd type="none" w="sm" len="sm"/>
            <a:tailEnd type="oval" w="med" len="med"/>
          </a:ln>
        </p:spPr>
      </p:cxnSp>
      <p:cxnSp>
        <p:nvCxnSpPr>
          <p:cNvPr id="2663" name="Google Shape;2663;p155"/>
          <p:cNvCxnSpPr/>
          <p:nvPr/>
        </p:nvCxnSpPr>
        <p:spPr>
          <a:xfrm flipH="1">
            <a:off x="6602753" y="2841149"/>
            <a:ext cx="2095" cy="1371600"/>
          </a:xfrm>
          <a:prstGeom prst="straightConnector1">
            <a:avLst/>
          </a:prstGeom>
          <a:noFill/>
          <a:ln w="19050" cap="flat" cmpd="sng">
            <a:solidFill>
              <a:schemeClr val="accent3"/>
            </a:solidFill>
            <a:prstDash val="solid"/>
            <a:round/>
            <a:headEnd type="oval" w="med" len="med"/>
            <a:tailEnd type="none" w="sm" len="sm"/>
          </a:ln>
        </p:spPr>
      </p:cxnSp>
      <p:sp>
        <p:nvSpPr>
          <p:cNvPr id="2664" name="Google Shape;2664;p155"/>
          <p:cNvSpPr txBox="1"/>
          <p:nvPr/>
        </p:nvSpPr>
        <p:spPr>
          <a:xfrm>
            <a:off x="5067161" y="1733642"/>
            <a:ext cx="1934857"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None/>
            </a:pPr>
            <a:r>
              <a:rPr lang="en" sz="900" b="1" i="0" u="none" strike="noStrike" cap="none">
                <a:solidFill>
                  <a:schemeClr val="accent3"/>
                </a:solidFill>
                <a:latin typeface="Arial"/>
                <a:ea typeface="Arial"/>
                <a:cs typeface="Arial"/>
                <a:sym typeface="Arial"/>
              </a:rPr>
              <a:t>Item 3</a:t>
            </a:r>
            <a:br>
              <a:rPr lang="en" sz="900" b="1" i="0" u="none" strike="noStrike" cap="none">
                <a:solidFill>
                  <a:schemeClr val="lt1"/>
                </a:solidFill>
                <a:latin typeface="Arial"/>
                <a:ea typeface="Arial"/>
                <a:cs typeface="Arial"/>
                <a:sym typeface="Arial"/>
              </a:rPr>
            </a:b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1100"/>
          </a:p>
        </p:txBody>
      </p:sp>
      <p:sp>
        <p:nvSpPr>
          <p:cNvPr id="2665" name="Google Shape;2665;p155"/>
          <p:cNvSpPr txBox="1"/>
          <p:nvPr/>
        </p:nvSpPr>
        <p:spPr>
          <a:xfrm>
            <a:off x="6723026" y="3251108"/>
            <a:ext cx="1849474"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None/>
            </a:pPr>
            <a:r>
              <a:rPr lang="en" sz="900" b="1" i="0" u="none" strike="noStrike" cap="none">
                <a:solidFill>
                  <a:schemeClr val="accent3"/>
                </a:solidFill>
                <a:latin typeface="Arial"/>
                <a:ea typeface="Arial"/>
                <a:cs typeface="Arial"/>
                <a:sym typeface="Arial"/>
              </a:rPr>
              <a:t>Item 4</a:t>
            </a:r>
            <a:br>
              <a:rPr lang="en" sz="900" b="1" i="0" u="none" strike="noStrike" cap="none">
                <a:solidFill>
                  <a:schemeClr val="lt1"/>
                </a:solidFill>
                <a:latin typeface="Arial"/>
                <a:ea typeface="Arial"/>
                <a:cs typeface="Arial"/>
                <a:sym typeface="Arial"/>
              </a:rPr>
            </a:b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1100"/>
          </a:p>
        </p:txBody>
      </p:sp>
      <p:sp>
        <p:nvSpPr>
          <p:cNvPr id="2666" name="Google Shape;2666;p155"/>
          <p:cNvSpPr txBox="1"/>
          <p:nvPr/>
        </p:nvSpPr>
        <p:spPr>
          <a:xfrm>
            <a:off x="2977646" y="3251102"/>
            <a:ext cx="1891535"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None/>
            </a:pPr>
            <a:r>
              <a:rPr lang="en" sz="900" b="1" i="0" u="none" strike="noStrike" cap="none">
                <a:solidFill>
                  <a:schemeClr val="accent3"/>
                </a:solidFill>
                <a:latin typeface="Arial"/>
                <a:ea typeface="Arial"/>
                <a:cs typeface="Arial"/>
                <a:sym typeface="Arial"/>
              </a:rPr>
              <a:t>Item 2</a:t>
            </a:r>
            <a:br>
              <a:rPr lang="en" sz="900" b="1" i="0" u="none" strike="noStrike" cap="none">
                <a:solidFill>
                  <a:schemeClr val="lt1"/>
                </a:solidFill>
                <a:latin typeface="Arial"/>
                <a:ea typeface="Arial"/>
                <a:cs typeface="Arial"/>
                <a:sym typeface="Arial"/>
              </a:rPr>
            </a:b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1100"/>
          </a:p>
        </p:txBody>
      </p:sp>
      <p:sp>
        <p:nvSpPr>
          <p:cNvPr id="2667" name="Google Shape;2667;p155"/>
          <p:cNvSpPr txBox="1"/>
          <p:nvPr/>
        </p:nvSpPr>
        <p:spPr>
          <a:xfrm>
            <a:off x="1248388" y="1733642"/>
            <a:ext cx="1796564"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1" i="0" u="none" strike="noStrike" cap="none">
                <a:solidFill>
                  <a:schemeClr val="accent3"/>
                </a:solidFill>
                <a:latin typeface="Arial"/>
                <a:ea typeface="Arial"/>
                <a:cs typeface="Arial"/>
                <a:sym typeface="Arial"/>
              </a:rPr>
              <a:t>Item 1 </a:t>
            </a:r>
            <a:br>
              <a:rPr lang="en" sz="900" b="1" i="0" u="none" strike="noStrike" cap="none">
                <a:solidFill>
                  <a:schemeClr val="lt1"/>
                </a:solidFill>
                <a:latin typeface="Arial"/>
                <a:ea typeface="Arial"/>
                <a:cs typeface="Arial"/>
                <a:sym typeface="Arial"/>
              </a:rPr>
            </a:b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900" b="0" i="0" u="none" strike="noStrike" cap="none">
              <a:solidFill>
                <a:schemeClr val="dk2"/>
              </a:solidFill>
              <a:latin typeface="Arial"/>
              <a:ea typeface="Arial"/>
              <a:cs typeface="Arial"/>
              <a:sym typeface="Arial"/>
            </a:endParaRPr>
          </a:p>
        </p:txBody>
      </p:sp>
      <p:cxnSp>
        <p:nvCxnSpPr>
          <p:cNvPr id="2668" name="Google Shape;2668;p155"/>
          <p:cNvCxnSpPr/>
          <p:nvPr/>
        </p:nvCxnSpPr>
        <p:spPr>
          <a:xfrm>
            <a:off x="4054708" y="1175270"/>
            <a:ext cx="0" cy="1669502"/>
          </a:xfrm>
          <a:prstGeom prst="straightConnector1">
            <a:avLst/>
          </a:prstGeom>
          <a:noFill/>
          <a:ln w="12700" cap="flat" cmpd="sng">
            <a:solidFill>
              <a:schemeClr val="accent3"/>
            </a:solidFill>
            <a:prstDash val="dot"/>
            <a:round/>
            <a:headEnd type="none" w="sm" len="sm"/>
            <a:tailEnd type="oval" w="med" len="med"/>
          </a:ln>
        </p:spPr>
      </p:cxnSp>
      <p:sp>
        <p:nvSpPr>
          <p:cNvPr id="2669" name="Google Shape;2669;p155"/>
          <p:cNvSpPr txBox="1"/>
          <p:nvPr/>
        </p:nvSpPr>
        <p:spPr>
          <a:xfrm>
            <a:off x="4150224" y="1142736"/>
            <a:ext cx="1418472" cy="260656"/>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None/>
            </a:pPr>
            <a:r>
              <a:rPr lang="en" sz="900" b="1" i="0" u="none" strike="noStrike" cap="none">
                <a:solidFill>
                  <a:schemeClr val="accent3"/>
                </a:solidFill>
                <a:latin typeface="Arial"/>
                <a:ea typeface="Arial"/>
                <a:cs typeface="Arial"/>
                <a:sym typeface="Arial"/>
              </a:rPr>
              <a:t>Specific date or goal</a:t>
            </a:r>
            <a:endParaRPr sz="900" b="0" i="0" u="none" strike="noStrike" cap="none">
              <a:solidFill>
                <a:schemeClr val="dk2"/>
              </a:solidFill>
              <a:latin typeface="Arial"/>
              <a:ea typeface="Arial"/>
              <a:cs typeface="Arial"/>
              <a:sym typeface="Arial"/>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156"/>
          <p:cNvSpPr/>
          <p:nvPr/>
        </p:nvSpPr>
        <p:spPr>
          <a:xfrm>
            <a:off x="342900" y="853664"/>
            <a:ext cx="8458200" cy="187500"/>
          </a:xfrm>
          <a:prstGeom prst="roundRect">
            <a:avLst>
              <a:gd name="adj" fmla="val 50000"/>
            </a:avLst>
          </a:prstGeom>
          <a:solidFill>
            <a:srgbClr val="EFEFEF"/>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675" name="Google Shape;2675;p156"/>
          <p:cNvSpPr/>
          <p:nvPr/>
        </p:nvSpPr>
        <p:spPr>
          <a:xfrm>
            <a:off x="342900" y="3218377"/>
            <a:ext cx="8458200" cy="187500"/>
          </a:xfrm>
          <a:prstGeom prst="roundRect">
            <a:avLst>
              <a:gd name="adj" fmla="val 50000"/>
            </a:avLst>
          </a:prstGeom>
          <a:solidFill>
            <a:srgbClr val="EFEFEF"/>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676" name="Google Shape;2676;p156"/>
          <p:cNvSpPr txBox="1">
            <a:spLocks noGrp="1"/>
          </p:cNvSpPr>
          <p:nvPr>
            <p:ph type="title"/>
          </p:nvPr>
        </p:nvSpPr>
        <p:spPr>
          <a:xfrm>
            <a:off x="342900" y="274320"/>
            <a:ext cx="8458200" cy="452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High-Level Customer Journey – Claims</a:t>
            </a:r>
            <a:endParaRPr/>
          </a:p>
        </p:txBody>
      </p:sp>
      <p:sp>
        <p:nvSpPr>
          <p:cNvPr id="2677" name="Google Shape;2677;p156"/>
          <p:cNvSpPr txBox="1">
            <a:spLocks noGrp="1"/>
          </p:cNvSpPr>
          <p:nvPr>
            <p:ph type="sldNum" idx="12"/>
          </p:nvPr>
        </p:nvSpPr>
        <p:spPr>
          <a:xfrm>
            <a:off x="8260556" y="4731996"/>
            <a:ext cx="540600" cy="164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92</a:t>
            </a:fld>
            <a:endParaRPr/>
          </a:p>
        </p:txBody>
      </p:sp>
      <p:sp>
        <p:nvSpPr>
          <p:cNvPr id="2678" name="Google Shape;2678;p156"/>
          <p:cNvSpPr/>
          <p:nvPr/>
        </p:nvSpPr>
        <p:spPr>
          <a:xfrm rot="8109167" flipH="1">
            <a:off x="2616574" y="1794707"/>
            <a:ext cx="697519" cy="538634"/>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002678"/>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79" name="Google Shape;2679;p156"/>
          <p:cNvSpPr/>
          <p:nvPr/>
        </p:nvSpPr>
        <p:spPr>
          <a:xfrm rot="2709266">
            <a:off x="4274937" y="1250354"/>
            <a:ext cx="690079" cy="540092"/>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chemeClr val="accent3"/>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80" name="Google Shape;2680;p156"/>
          <p:cNvSpPr/>
          <p:nvPr/>
        </p:nvSpPr>
        <p:spPr>
          <a:xfrm rot="8109216" flipH="1">
            <a:off x="5575966" y="1834906"/>
            <a:ext cx="693799" cy="534269"/>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2D6EFF"/>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81" name="Google Shape;2681;p156"/>
          <p:cNvSpPr/>
          <p:nvPr/>
        </p:nvSpPr>
        <p:spPr>
          <a:xfrm rot="2709119">
            <a:off x="7168345" y="1183944"/>
            <a:ext cx="701239" cy="538634"/>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739EFF"/>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82" name="Google Shape;2682;p156"/>
          <p:cNvSpPr/>
          <p:nvPr/>
        </p:nvSpPr>
        <p:spPr>
          <a:xfrm rot="2681518">
            <a:off x="1234796" y="1234074"/>
            <a:ext cx="691947" cy="535723"/>
          </a:xfrm>
          <a:custGeom>
            <a:avLst/>
            <a:gdLst/>
            <a:ahLst/>
            <a:cxnLst/>
            <a:rect l="l" t="t" r="r" b="b"/>
            <a:pathLst>
              <a:path w="1052200" h="823507" extrusionOk="0">
                <a:moveTo>
                  <a:pt x="718023" y="293385"/>
                </a:moveTo>
                <a:lnTo>
                  <a:pt x="453358" y="132839"/>
                </a:lnTo>
                <a:lnTo>
                  <a:pt x="538826" y="0"/>
                </a:lnTo>
                <a:lnTo>
                  <a:pt x="1052201" y="315113"/>
                </a:lnTo>
                <a:lnTo>
                  <a:pt x="716313" y="797035"/>
                </a:lnTo>
                <a:lnTo>
                  <a:pt x="584123" y="701011"/>
                </a:lnTo>
                <a:lnTo>
                  <a:pt x="767689" y="445960"/>
                </a:lnTo>
                <a:lnTo>
                  <a:pt x="767689" y="445960"/>
                </a:lnTo>
                <a:cubicBezTo>
                  <a:pt x="518471" y="504548"/>
                  <a:pt x="292371" y="635987"/>
                  <a:pt x="118230" y="823507"/>
                </a:cubicBezTo>
                <a:lnTo>
                  <a:pt x="0" y="713631"/>
                </a:lnTo>
                <a:cubicBezTo>
                  <a:pt x="193216" y="506599"/>
                  <a:pt x="442794" y="360525"/>
                  <a:pt x="718023" y="293385"/>
                </a:cubicBezTo>
                <a:close/>
              </a:path>
            </a:pathLst>
          </a:custGeom>
          <a:solidFill>
            <a:srgbClr val="001950"/>
          </a:solidFill>
          <a:ln>
            <a:noFill/>
          </a:ln>
        </p:spPr>
        <p:txBody>
          <a:bodyPr spcFirstLastPara="1" wrap="square" lIns="91425" tIns="45725" rIns="91425" bIns="45725" anchor="ctr"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2683" name="Google Shape;2683;p156"/>
          <p:cNvGrpSpPr/>
          <p:nvPr/>
        </p:nvGrpSpPr>
        <p:grpSpPr>
          <a:xfrm>
            <a:off x="3255264" y="1623562"/>
            <a:ext cx="1459504" cy="450755"/>
            <a:chOff x="8760706" y="1351926"/>
            <a:chExt cx="2324791" cy="601007"/>
          </a:xfrm>
        </p:grpSpPr>
        <p:sp>
          <p:nvSpPr>
            <p:cNvPr id="2684" name="Google Shape;2684;p156"/>
            <p:cNvSpPr txBox="1"/>
            <p:nvPr/>
          </p:nvSpPr>
          <p:spPr>
            <a:xfrm>
              <a:off x="9139397" y="1436033"/>
              <a:ext cx="1946100" cy="5169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0"/>
                </a:spcAft>
                <a:buNone/>
              </a:pPr>
              <a:r>
                <a:rPr lang="en" sz="1000" b="1">
                  <a:solidFill>
                    <a:schemeClr val="dk1"/>
                  </a:solidFill>
                </a:rPr>
                <a:t>I GIVE YOU </a:t>
              </a:r>
              <a:br>
                <a:rPr lang="en" sz="1000" b="1">
                  <a:solidFill>
                    <a:schemeClr val="dk1"/>
                  </a:solidFill>
                </a:rPr>
              </a:br>
              <a:r>
                <a:rPr lang="en" sz="1000" b="1">
                  <a:solidFill>
                    <a:schemeClr val="dk1"/>
                  </a:solidFill>
                </a:rPr>
                <a:t>INFORMATION</a:t>
              </a:r>
              <a:endParaRPr sz="1000" b="1">
                <a:solidFill>
                  <a:schemeClr val="dk1"/>
                </a:solidFill>
              </a:endParaRPr>
            </a:p>
            <a:p>
              <a:pPr marL="0" marR="0" lvl="0" indent="0" algn="l" rtl="0">
                <a:lnSpc>
                  <a:spcPct val="110000"/>
                </a:lnSpc>
                <a:spcBef>
                  <a:spcPts val="600"/>
                </a:spcBef>
                <a:spcAft>
                  <a:spcPts val="600"/>
                </a:spcAft>
                <a:buNone/>
              </a:pPr>
              <a:endParaRPr sz="1000" b="1">
                <a:solidFill>
                  <a:schemeClr val="dk1"/>
                </a:solidFill>
              </a:endParaRPr>
            </a:p>
          </p:txBody>
        </p:sp>
        <p:sp>
          <p:nvSpPr>
            <p:cNvPr id="2685" name="Google Shape;2685;p156"/>
            <p:cNvSpPr txBox="1"/>
            <p:nvPr/>
          </p:nvSpPr>
          <p:spPr>
            <a:xfrm>
              <a:off x="8760706" y="1351926"/>
              <a:ext cx="388500" cy="575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sp>
        <p:nvSpPr>
          <p:cNvPr id="2686" name="Google Shape;2686;p156"/>
          <p:cNvSpPr txBox="1"/>
          <p:nvPr/>
        </p:nvSpPr>
        <p:spPr>
          <a:xfrm>
            <a:off x="4941290" y="2313300"/>
            <a:ext cx="1491600" cy="3876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1000" b="1">
                <a:solidFill>
                  <a:schemeClr val="dk1"/>
                </a:solidFill>
              </a:rPr>
              <a:t>YOU GIVE ME A DECISION / OFFER </a:t>
            </a:r>
            <a:br>
              <a:rPr lang="en" sz="1000" b="1">
                <a:solidFill>
                  <a:schemeClr val="dk1"/>
                </a:solidFill>
              </a:rPr>
            </a:br>
            <a:r>
              <a:rPr lang="en" sz="1000" b="1">
                <a:solidFill>
                  <a:schemeClr val="dk1"/>
                </a:solidFill>
              </a:rPr>
              <a:t>A RESOLUTION</a:t>
            </a:r>
            <a:endParaRPr sz="1000" b="1">
              <a:solidFill>
                <a:schemeClr val="dk1"/>
              </a:solidFill>
            </a:endParaRPr>
          </a:p>
        </p:txBody>
      </p:sp>
      <p:sp>
        <p:nvSpPr>
          <p:cNvPr id="2687" name="Google Shape;2687;p156"/>
          <p:cNvSpPr txBox="1"/>
          <p:nvPr/>
        </p:nvSpPr>
        <p:spPr>
          <a:xfrm>
            <a:off x="4654296" y="2255181"/>
            <a:ext cx="292500" cy="431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nvGrpSpPr>
          <p:cNvPr id="2688" name="Google Shape;2688;p156"/>
          <p:cNvGrpSpPr/>
          <p:nvPr/>
        </p:nvGrpSpPr>
        <p:grpSpPr>
          <a:xfrm>
            <a:off x="5989320" y="1623544"/>
            <a:ext cx="1336024" cy="463951"/>
            <a:chOff x="8392160" y="5077320"/>
            <a:chExt cx="1781365" cy="618601"/>
          </a:xfrm>
        </p:grpSpPr>
        <p:sp>
          <p:nvSpPr>
            <p:cNvPr id="2689" name="Google Shape;2689;p156"/>
            <p:cNvSpPr txBox="1"/>
            <p:nvPr/>
          </p:nvSpPr>
          <p:spPr>
            <a:xfrm>
              <a:off x="8858325" y="5179021"/>
              <a:ext cx="1315200" cy="5169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0"/>
                </a:spcAft>
                <a:buNone/>
              </a:pPr>
              <a:r>
                <a:rPr lang="en" sz="1000" b="1">
                  <a:solidFill>
                    <a:schemeClr val="dk1"/>
                  </a:solidFill>
                </a:rPr>
                <a:t>I SELECT MY RESOLUTION</a:t>
              </a:r>
              <a:endParaRPr sz="1000" b="1">
                <a:solidFill>
                  <a:schemeClr val="dk1"/>
                </a:solidFill>
              </a:endParaRPr>
            </a:p>
            <a:p>
              <a:pPr marL="114300" marR="0" lvl="0" indent="-107950" algn="l" rtl="0">
                <a:lnSpc>
                  <a:spcPct val="110000"/>
                </a:lnSpc>
                <a:spcBef>
                  <a:spcPts val="600"/>
                </a:spcBef>
                <a:spcAft>
                  <a:spcPts val="0"/>
                </a:spcAft>
                <a:buClr>
                  <a:schemeClr val="dk1"/>
                </a:buClr>
                <a:buSzPts val="800"/>
                <a:buChar char="●"/>
              </a:pPr>
              <a:r>
                <a:rPr lang="en" sz="800" b="1">
                  <a:solidFill>
                    <a:schemeClr val="dk1"/>
                  </a:solidFill>
                </a:rPr>
                <a:t>Instore repair</a:t>
              </a:r>
              <a:endParaRPr sz="800" b="1">
                <a:solidFill>
                  <a:schemeClr val="dk1"/>
                </a:solidFill>
              </a:endParaRPr>
            </a:p>
            <a:p>
              <a:pPr marL="114300" marR="0" lvl="0" indent="-107950" algn="l" rtl="0">
                <a:lnSpc>
                  <a:spcPct val="110000"/>
                </a:lnSpc>
                <a:spcBef>
                  <a:spcPts val="400"/>
                </a:spcBef>
                <a:spcAft>
                  <a:spcPts val="0"/>
                </a:spcAft>
                <a:buClr>
                  <a:schemeClr val="dk1"/>
                </a:buClr>
                <a:buSzPts val="800"/>
                <a:buChar char="●"/>
              </a:pPr>
              <a:r>
                <a:rPr lang="en" sz="800" b="1">
                  <a:solidFill>
                    <a:schemeClr val="dk1"/>
                  </a:solidFill>
                </a:rPr>
                <a:t>Depot repair</a:t>
              </a:r>
              <a:endParaRPr sz="800" b="1">
                <a:solidFill>
                  <a:schemeClr val="dk1"/>
                </a:solidFill>
              </a:endParaRPr>
            </a:p>
            <a:p>
              <a:pPr marL="114300" marR="0" lvl="0" indent="-107950" algn="l" rtl="0">
                <a:lnSpc>
                  <a:spcPct val="110000"/>
                </a:lnSpc>
                <a:spcBef>
                  <a:spcPts val="400"/>
                </a:spcBef>
                <a:spcAft>
                  <a:spcPts val="0"/>
                </a:spcAft>
                <a:buClr>
                  <a:schemeClr val="dk1"/>
                </a:buClr>
                <a:buSzPts val="800"/>
                <a:buChar char="●"/>
              </a:pPr>
              <a:r>
                <a:rPr lang="en" sz="800" b="1">
                  <a:solidFill>
                    <a:schemeClr val="dk1"/>
                  </a:solidFill>
                </a:rPr>
                <a:t>Replacement </a:t>
              </a:r>
              <a:endParaRPr sz="800" b="1">
                <a:solidFill>
                  <a:schemeClr val="dk1"/>
                </a:solidFill>
              </a:endParaRPr>
            </a:p>
            <a:p>
              <a:pPr marL="0" marR="0" lvl="0" indent="0" algn="l" rtl="0">
                <a:lnSpc>
                  <a:spcPct val="110000"/>
                </a:lnSpc>
                <a:spcBef>
                  <a:spcPts val="0"/>
                </a:spcBef>
                <a:spcAft>
                  <a:spcPts val="600"/>
                </a:spcAft>
                <a:buNone/>
              </a:pPr>
              <a:endParaRPr sz="800" b="1">
                <a:solidFill>
                  <a:schemeClr val="dk1"/>
                </a:solidFill>
              </a:endParaRPr>
            </a:p>
          </p:txBody>
        </p:sp>
        <p:sp>
          <p:nvSpPr>
            <p:cNvPr id="2690" name="Google Shape;2690;p156"/>
            <p:cNvSpPr txBox="1"/>
            <p:nvPr/>
          </p:nvSpPr>
          <p:spPr>
            <a:xfrm>
              <a:off x="8392160" y="5077320"/>
              <a:ext cx="474300" cy="5730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grpSp>
        <p:nvGrpSpPr>
          <p:cNvPr id="2691" name="Google Shape;2691;p156"/>
          <p:cNvGrpSpPr/>
          <p:nvPr/>
        </p:nvGrpSpPr>
        <p:grpSpPr>
          <a:xfrm>
            <a:off x="7424928" y="2255126"/>
            <a:ext cx="2111830" cy="463944"/>
            <a:chOff x="4962711" y="5077320"/>
            <a:chExt cx="2562589" cy="618592"/>
          </a:xfrm>
        </p:grpSpPr>
        <p:sp>
          <p:nvSpPr>
            <p:cNvPr id="2692" name="Google Shape;2692;p156"/>
            <p:cNvSpPr txBox="1"/>
            <p:nvPr/>
          </p:nvSpPr>
          <p:spPr>
            <a:xfrm>
              <a:off x="5353300" y="5179012"/>
              <a:ext cx="2172000" cy="5169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1000" b="1">
                  <a:solidFill>
                    <a:schemeClr val="dk1"/>
                  </a:solidFill>
                </a:rPr>
                <a:t>I GET MY </a:t>
              </a:r>
              <a:br>
                <a:rPr lang="en" sz="1000" b="1">
                  <a:solidFill>
                    <a:schemeClr val="dk1"/>
                  </a:solidFill>
                </a:rPr>
              </a:br>
              <a:r>
                <a:rPr lang="en" sz="1000" b="1">
                  <a:solidFill>
                    <a:schemeClr val="dk1"/>
                  </a:solidFill>
                </a:rPr>
                <a:t>REPLACEMENT / </a:t>
              </a:r>
              <a:br>
                <a:rPr lang="en" sz="1000" b="1">
                  <a:solidFill>
                    <a:schemeClr val="dk1"/>
                  </a:solidFill>
                </a:rPr>
              </a:br>
              <a:r>
                <a:rPr lang="en" sz="1000" b="1">
                  <a:solidFill>
                    <a:schemeClr val="dk1"/>
                  </a:solidFill>
                </a:rPr>
                <a:t>PAYOUT / </a:t>
              </a:r>
              <a:br>
                <a:rPr lang="en" sz="1000" b="1">
                  <a:solidFill>
                    <a:schemeClr val="dk1"/>
                  </a:solidFill>
                </a:rPr>
              </a:br>
              <a:r>
                <a:rPr lang="en" sz="1000" b="1">
                  <a:solidFill>
                    <a:schemeClr val="dk1"/>
                  </a:solidFill>
                </a:rPr>
                <a:t>GIFT VOUCHER</a:t>
              </a:r>
              <a:endParaRPr sz="1000" b="1">
                <a:solidFill>
                  <a:schemeClr val="dk1"/>
                </a:solidFill>
              </a:endParaRPr>
            </a:p>
          </p:txBody>
        </p:sp>
        <p:sp>
          <p:nvSpPr>
            <p:cNvPr id="2693" name="Google Shape;2693;p156"/>
            <p:cNvSpPr txBox="1"/>
            <p:nvPr/>
          </p:nvSpPr>
          <p:spPr>
            <a:xfrm>
              <a:off x="4962711" y="5077320"/>
              <a:ext cx="388500" cy="575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grpSp>
        <p:nvGrpSpPr>
          <p:cNvPr id="2694" name="Google Shape;2694;p156"/>
          <p:cNvGrpSpPr/>
          <p:nvPr/>
        </p:nvGrpSpPr>
        <p:grpSpPr>
          <a:xfrm>
            <a:off x="367658" y="1623544"/>
            <a:ext cx="1491516" cy="445780"/>
            <a:chOff x="4147811" y="3108508"/>
            <a:chExt cx="1988688" cy="594374"/>
          </a:xfrm>
        </p:grpSpPr>
        <p:sp>
          <p:nvSpPr>
            <p:cNvPr id="2695" name="Google Shape;2695;p156"/>
            <p:cNvSpPr txBox="1"/>
            <p:nvPr/>
          </p:nvSpPr>
          <p:spPr>
            <a:xfrm>
              <a:off x="4538399" y="3185982"/>
              <a:ext cx="1598100" cy="5169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1000" b="1">
                  <a:solidFill>
                    <a:schemeClr val="dk1"/>
                  </a:solidFill>
                </a:rPr>
                <a:t>I IDENTIFY </a:t>
              </a:r>
              <a:br>
                <a:rPr lang="en" sz="1000" b="1">
                  <a:solidFill>
                    <a:schemeClr val="dk1"/>
                  </a:solidFill>
                </a:rPr>
              </a:br>
              <a:r>
                <a:rPr lang="en" sz="1000" b="1">
                  <a:solidFill>
                    <a:schemeClr val="dk1"/>
                  </a:solidFill>
                </a:rPr>
                <a:t>MY NEED</a:t>
              </a:r>
              <a:endParaRPr sz="1000" b="1" i="0" u="none" strike="noStrike" cap="none">
                <a:solidFill>
                  <a:schemeClr val="dk1"/>
                </a:solidFill>
              </a:endParaRPr>
            </a:p>
          </p:txBody>
        </p:sp>
        <p:sp>
          <p:nvSpPr>
            <p:cNvPr id="2696" name="Google Shape;2696;p156"/>
            <p:cNvSpPr txBox="1"/>
            <p:nvPr/>
          </p:nvSpPr>
          <p:spPr>
            <a:xfrm>
              <a:off x="4147811" y="3108508"/>
              <a:ext cx="390000" cy="575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grpSp>
        <p:nvGrpSpPr>
          <p:cNvPr id="2697" name="Google Shape;2697;p156"/>
          <p:cNvGrpSpPr/>
          <p:nvPr/>
        </p:nvGrpSpPr>
        <p:grpSpPr>
          <a:xfrm>
            <a:off x="1790558" y="2250200"/>
            <a:ext cx="2069842" cy="450700"/>
            <a:chOff x="1561958" y="2250200"/>
            <a:chExt cx="2069842" cy="450700"/>
          </a:xfrm>
        </p:grpSpPr>
        <p:sp>
          <p:nvSpPr>
            <p:cNvPr id="2698" name="Google Shape;2698;p156"/>
            <p:cNvSpPr txBox="1"/>
            <p:nvPr/>
          </p:nvSpPr>
          <p:spPr>
            <a:xfrm>
              <a:off x="1854900" y="2313300"/>
              <a:ext cx="1776900" cy="387600"/>
            </a:xfrm>
            <a:prstGeom prst="rect">
              <a:avLst/>
            </a:prstGeom>
            <a:noFill/>
            <a:ln>
              <a:noFill/>
            </a:ln>
          </p:spPr>
          <p:txBody>
            <a:bodyPr spcFirstLastPara="1" wrap="square" lIns="0" tIns="45700" rIns="91425" bIns="45700" anchor="t" anchorCtr="0">
              <a:noAutofit/>
            </a:bodyPr>
            <a:lstStyle/>
            <a:p>
              <a:pPr marL="0" marR="0" lvl="0" indent="0" algn="l" rtl="0">
                <a:lnSpc>
                  <a:spcPct val="110000"/>
                </a:lnSpc>
                <a:spcBef>
                  <a:spcPts val="0"/>
                </a:spcBef>
                <a:spcAft>
                  <a:spcPts val="600"/>
                </a:spcAft>
                <a:buNone/>
              </a:pPr>
              <a:r>
                <a:rPr lang="en" sz="1000" b="1">
                  <a:solidFill>
                    <a:schemeClr val="dk1"/>
                  </a:solidFill>
                </a:rPr>
                <a:t>I CALL YOU, </a:t>
              </a:r>
              <a:br>
                <a:rPr lang="en" sz="1000" b="1">
                  <a:solidFill>
                    <a:schemeClr val="dk1"/>
                  </a:solidFill>
                </a:rPr>
              </a:br>
              <a:r>
                <a:rPr lang="en" sz="1000" b="1">
                  <a:solidFill>
                    <a:schemeClr val="dk1"/>
                  </a:solidFill>
                </a:rPr>
                <a:t>GO INSTORE OR </a:t>
              </a:r>
              <a:br>
                <a:rPr lang="en" sz="1000" b="1">
                  <a:solidFill>
                    <a:schemeClr val="dk1"/>
                  </a:solidFill>
                </a:rPr>
              </a:br>
              <a:r>
                <a:rPr lang="en" sz="1000" b="1">
                  <a:solidFill>
                    <a:schemeClr val="dk1"/>
                  </a:solidFill>
                </a:rPr>
                <a:t>GO ONLINE TO </a:t>
              </a:r>
              <a:br>
                <a:rPr lang="en" sz="1000" b="1">
                  <a:solidFill>
                    <a:schemeClr val="dk1"/>
                  </a:solidFill>
                </a:rPr>
              </a:br>
              <a:r>
                <a:rPr lang="en" sz="1000" b="1">
                  <a:solidFill>
                    <a:schemeClr val="dk1"/>
                  </a:solidFill>
                </a:rPr>
                <a:t>MAKE A CLAIM</a:t>
              </a:r>
              <a:endParaRPr sz="1000" b="1" i="0" u="none" strike="noStrike" cap="none">
                <a:solidFill>
                  <a:schemeClr val="dk1"/>
                </a:solidFill>
              </a:endParaRPr>
            </a:p>
          </p:txBody>
        </p:sp>
        <p:sp>
          <p:nvSpPr>
            <p:cNvPr id="2699" name="Google Shape;2699;p156"/>
            <p:cNvSpPr txBox="1"/>
            <p:nvPr/>
          </p:nvSpPr>
          <p:spPr>
            <a:xfrm>
              <a:off x="1561958" y="2250200"/>
              <a:ext cx="292500" cy="431700"/>
            </a:xfrm>
            <a:prstGeom prst="rect">
              <a:avLst/>
            </a:prstGeom>
            <a:noFill/>
            <a:ln>
              <a:noFill/>
            </a:ln>
          </p:spPr>
          <p:txBody>
            <a:bodyPr spcFirstLastPara="1" wrap="square" lIns="0" tIns="45700" rIns="91425" bIns="45700" anchor="t" anchorCtr="0">
              <a:noAutofit/>
            </a:bodyPr>
            <a:lstStyle/>
            <a:p>
              <a:pPr marL="0" marR="0" lvl="0" indent="0" algn="r" rtl="0">
                <a:lnSpc>
                  <a:spcPct val="110000"/>
                </a:lnSpc>
                <a:spcBef>
                  <a:spcPts val="0"/>
                </a:spcBef>
                <a:spcAft>
                  <a:spcPts val="600"/>
                </a:spcAft>
                <a:buNone/>
              </a:pPr>
              <a:r>
                <a:rPr lang="en" sz="2400" b="1">
                  <a:solidFill>
                    <a:schemeClr val="accent3"/>
                  </a:solidFill>
                </a:rPr>
                <a:t>“</a:t>
              </a:r>
              <a:endParaRPr sz="2400" b="1" i="0" u="none" strike="noStrike" cap="none">
                <a:solidFill>
                  <a:schemeClr val="accent3"/>
                </a:solidFill>
                <a:latin typeface="Arial"/>
                <a:ea typeface="Arial"/>
                <a:cs typeface="Arial"/>
                <a:sym typeface="Arial"/>
              </a:endParaRPr>
            </a:p>
          </p:txBody>
        </p:sp>
      </p:grpSp>
      <p:sp>
        <p:nvSpPr>
          <p:cNvPr id="2700" name="Google Shape;2700;p156"/>
          <p:cNvSpPr/>
          <p:nvPr/>
        </p:nvSpPr>
        <p:spPr>
          <a:xfrm>
            <a:off x="457200" y="3193188"/>
            <a:ext cx="2856600" cy="237900"/>
          </a:xfrm>
          <a:prstGeom prst="roundRect">
            <a:avLst>
              <a:gd name="adj" fmla="val 16667"/>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chemeClr val="accent3"/>
                </a:solidFill>
              </a:rPr>
              <a:t>What Good</a:t>
            </a:r>
            <a:r>
              <a:rPr lang="en" sz="1200" b="1">
                <a:solidFill>
                  <a:schemeClr val="accent3"/>
                </a:solidFill>
              </a:rPr>
              <a:t> L</a:t>
            </a:r>
            <a:r>
              <a:rPr lang="en" sz="1200" b="1" i="0" u="none" strike="noStrike" cap="none">
                <a:solidFill>
                  <a:schemeClr val="accent3"/>
                </a:solidFill>
              </a:rPr>
              <a:t>ooks Like  </a:t>
            </a:r>
            <a:endParaRPr sz="1200" b="1" i="0" u="none" strike="noStrike" cap="none">
              <a:solidFill>
                <a:schemeClr val="accent3"/>
              </a:solidFill>
            </a:endParaRPr>
          </a:p>
        </p:txBody>
      </p:sp>
      <p:sp>
        <p:nvSpPr>
          <p:cNvPr id="2701" name="Google Shape;2701;p156"/>
          <p:cNvSpPr/>
          <p:nvPr/>
        </p:nvSpPr>
        <p:spPr>
          <a:xfrm>
            <a:off x="457200" y="831925"/>
            <a:ext cx="2293500" cy="231000"/>
          </a:xfrm>
          <a:prstGeom prst="roundRect">
            <a:avLst>
              <a:gd name="adj" fmla="val 16667"/>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chemeClr val="accent3"/>
                </a:solidFill>
              </a:rPr>
              <a:t>Customer Value Steps</a:t>
            </a:r>
            <a:endParaRPr sz="1200" b="1" i="0" u="none" strike="noStrike" cap="none">
              <a:solidFill>
                <a:schemeClr val="accent3"/>
              </a:solidFill>
            </a:endParaRPr>
          </a:p>
        </p:txBody>
      </p:sp>
      <p:sp>
        <p:nvSpPr>
          <p:cNvPr id="2702" name="Google Shape;2702;p156"/>
          <p:cNvSpPr/>
          <p:nvPr/>
        </p:nvSpPr>
        <p:spPr>
          <a:xfrm>
            <a:off x="66142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I can find my policy </a:t>
            </a:r>
            <a:br>
              <a:rPr lang="en" sz="800" i="0" u="none" strike="noStrike" cap="none">
                <a:solidFill>
                  <a:schemeClr val="dk1"/>
                </a:solidFill>
              </a:rPr>
            </a:br>
            <a:r>
              <a:rPr lang="en" sz="800" i="0" u="none" strike="noStrike" cap="none">
                <a:solidFill>
                  <a:schemeClr val="dk1"/>
                </a:solidFill>
              </a:rPr>
              <a:t>information </a:t>
            </a:r>
            <a:r>
              <a:rPr lang="en" sz="800" b="1" i="0" u="none" strike="noStrike" cap="none">
                <a:solidFill>
                  <a:schemeClr val="dk1"/>
                </a:solidFill>
              </a:rPr>
              <a:t>easily</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My policy information is </a:t>
            </a:r>
            <a:r>
              <a:rPr lang="en" sz="800" b="1" i="0" u="none" strike="noStrike" cap="none">
                <a:solidFill>
                  <a:schemeClr val="dk1"/>
                </a:solidFill>
              </a:rPr>
              <a:t>clear and transparent</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I can find details on </a:t>
            </a:r>
            <a:br>
              <a:rPr lang="en" sz="800" i="0" u="none" strike="noStrike" cap="none">
                <a:solidFill>
                  <a:schemeClr val="dk1"/>
                </a:solidFill>
              </a:rPr>
            </a:br>
            <a:r>
              <a:rPr lang="en" sz="800" i="0" u="none" strike="noStrike" cap="none">
                <a:solidFill>
                  <a:schemeClr val="dk1"/>
                </a:solidFill>
              </a:rPr>
              <a:t>what to do online, </a:t>
            </a:r>
            <a:br>
              <a:rPr lang="en" sz="800" i="0" u="none" strike="noStrike" cap="none">
                <a:solidFill>
                  <a:schemeClr val="dk1"/>
                </a:solidFill>
              </a:rPr>
            </a:br>
            <a:r>
              <a:rPr lang="en" sz="800" b="1" i="0" u="none" strike="noStrike" cap="none">
                <a:solidFill>
                  <a:schemeClr val="dk1"/>
                </a:solidFill>
              </a:rPr>
              <a:t>easily and quickly </a:t>
            </a:r>
            <a:endParaRPr sz="800" b="1" i="0" u="none" strike="noStrike" cap="none">
              <a:solidFill>
                <a:schemeClr val="dk1"/>
              </a:solidFill>
            </a:endParaRPr>
          </a:p>
          <a:p>
            <a:pPr marL="0" marR="0" lvl="0" indent="0" algn="l" rtl="0">
              <a:lnSpc>
                <a:spcPct val="100000"/>
              </a:lnSpc>
              <a:spcBef>
                <a:spcPts val="500"/>
              </a:spcBef>
              <a:spcAft>
                <a:spcPts val="500"/>
              </a:spcAft>
              <a:buClr>
                <a:srgbClr val="000000"/>
              </a:buClr>
              <a:buSzPts val="600"/>
              <a:buFont typeface="Arial"/>
              <a:buNone/>
            </a:pPr>
            <a:endParaRPr sz="600" i="0" u="none" strike="noStrike" cap="none">
              <a:solidFill>
                <a:schemeClr val="dk1"/>
              </a:solidFill>
            </a:endParaRPr>
          </a:p>
        </p:txBody>
      </p:sp>
      <p:sp>
        <p:nvSpPr>
          <p:cNvPr id="2703" name="Google Shape;2703;p156"/>
          <p:cNvSpPr/>
          <p:nvPr/>
        </p:nvSpPr>
        <p:spPr>
          <a:xfrm>
            <a:off x="207935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If I call you, I get straight through, </a:t>
            </a:r>
            <a:r>
              <a:rPr lang="en" sz="800" b="1" i="0" u="none" strike="noStrike" cap="none">
                <a:solidFill>
                  <a:schemeClr val="dk1"/>
                </a:solidFill>
              </a:rPr>
              <a:t>no waiting </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The website is stable and always </a:t>
            </a:r>
            <a:r>
              <a:rPr lang="en" sz="800" b="1" i="0" u="none" strike="noStrike" cap="none">
                <a:solidFill>
                  <a:schemeClr val="dk1"/>
                </a:solidFill>
              </a:rPr>
              <a:t>accessible </a:t>
            </a: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800"/>
              <a:buFont typeface="Arial"/>
              <a:buNone/>
            </a:pPr>
            <a:r>
              <a:rPr lang="en" sz="800" i="0" u="none" strike="noStrike" cap="none">
                <a:solidFill>
                  <a:schemeClr val="dk1"/>
                </a:solidFill>
              </a:rPr>
              <a:t> A secure, </a:t>
            </a:r>
            <a:r>
              <a:rPr lang="en" sz="800" b="1" i="0" u="none" strike="noStrike" cap="none">
                <a:solidFill>
                  <a:schemeClr val="dk1"/>
                </a:solidFill>
              </a:rPr>
              <a:t>customer friendly environmen</a:t>
            </a:r>
            <a:r>
              <a:rPr lang="en" sz="800" i="0" u="none" strike="noStrike" cap="none">
                <a:solidFill>
                  <a:schemeClr val="dk1"/>
                </a:solidFill>
              </a:rPr>
              <a:t>t </a:t>
            </a:r>
            <a:br>
              <a:rPr lang="en" sz="800" i="0" u="none" strike="noStrike" cap="none">
                <a:solidFill>
                  <a:schemeClr val="dk1"/>
                </a:solidFill>
              </a:rPr>
            </a:br>
            <a:r>
              <a:rPr lang="en" sz="800" i="0" u="none" strike="noStrike" cap="none">
                <a:solidFill>
                  <a:schemeClr val="dk1"/>
                </a:solidFill>
              </a:rPr>
              <a:t>to make claim in store</a:t>
            </a:r>
            <a:endParaRPr sz="800" i="0" u="none" strike="noStrike" cap="none">
              <a:solidFill>
                <a:schemeClr val="dk1"/>
              </a:solidFill>
            </a:endParaRPr>
          </a:p>
        </p:txBody>
      </p:sp>
      <p:sp>
        <p:nvSpPr>
          <p:cNvPr id="2704" name="Google Shape;2704;p156"/>
          <p:cNvSpPr/>
          <p:nvPr/>
        </p:nvSpPr>
        <p:spPr>
          <a:xfrm>
            <a:off x="349728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You already </a:t>
            </a:r>
            <a:r>
              <a:rPr lang="en" sz="800" b="1" i="0" u="none" strike="noStrike" cap="none">
                <a:solidFill>
                  <a:schemeClr val="dk1"/>
                </a:solidFill>
              </a:rPr>
              <a:t>know </a:t>
            </a:r>
            <a:br>
              <a:rPr lang="en" sz="800" b="1" i="0" u="none" strike="noStrike" cap="none">
                <a:solidFill>
                  <a:schemeClr val="dk1"/>
                </a:solidFill>
              </a:rPr>
            </a:br>
            <a:r>
              <a:rPr lang="en" sz="800" b="1" i="0" u="none" strike="noStrike" cap="none">
                <a:solidFill>
                  <a:schemeClr val="dk1"/>
                </a:solidFill>
              </a:rPr>
              <a:t>me </a:t>
            </a:r>
            <a:r>
              <a:rPr lang="en" sz="800" i="0" u="none" strike="noStrike" cap="none">
                <a:solidFill>
                  <a:schemeClr val="dk1"/>
                </a:solidFill>
              </a:rPr>
              <a:t>as a customer </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I give as </a:t>
            </a:r>
            <a:r>
              <a:rPr lang="en" sz="800" b="1" i="0" u="none" strike="noStrike" cap="none">
                <a:solidFill>
                  <a:schemeClr val="dk1"/>
                </a:solidFill>
              </a:rPr>
              <a:t>minimal</a:t>
            </a:r>
            <a:r>
              <a:rPr lang="en" sz="800" i="0" u="none" strike="noStrike" cap="none">
                <a:solidFill>
                  <a:schemeClr val="dk1"/>
                </a:solidFill>
              </a:rPr>
              <a:t> amount of information </a:t>
            </a:r>
            <a:br>
              <a:rPr lang="en" sz="800" i="0" u="none" strike="noStrike" cap="none">
                <a:solidFill>
                  <a:schemeClr val="dk1"/>
                </a:solidFill>
              </a:rPr>
            </a:br>
            <a:r>
              <a:rPr lang="en" sz="800" i="0" u="none" strike="noStrike" cap="none">
                <a:solidFill>
                  <a:schemeClr val="dk1"/>
                </a:solidFill>
              </a:rPr>
              <a:t>as possible</a:t>
            </a: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800"/>
              <a:buFont typeface="Arial"/>
              <a:buNone/>
            </a:pPr>
            <a:r>
              <a:rPr lang="en" sz="800" b="1" i="0" u="none" strike="noStrike" cap="none">
                <a:solidFill>
                  <a:schemeClr val="dk1"/>
                </a:solidFill>
              </a:rPr>
              <a:t>No repetition </a:t>
            </a:r>
            <a:r>
              <a:rPr lang="en" sz="800" i="0" u="none" strike="noStrike" cap="none">
                <a:solidFill>
                  <a:schemeClr val="dk1"/>
                </a:solidFill>
              </a:rPr>
              <a:t>of information requested</a:t>
            </a:r>
            <a:endParaRPr sz="800" i="0" u="none" strike="noStrike" cap="none">
              <a:solidFill>
                <a:schemeClr val="dk1"/>
              </a:solidFill>
            </a:endParaRPr>
          </a:p>
        </p:txBody>
      </p:sp>
      <p:sp>
        <p:nvSpPr>
          <p:cNvPr id="2705" name="Google Shape;2705;p156"/>
          <p:cNvSpPr/>
          <p:nvPr/>
        </p:nvSpPr>
        <p:spPr>
          <a:xfrm>
            <a:off x="491521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I get an </a:t>
            </a:r>
            <a:r>
              <a:rPr lang="en" sz="800" b="1" i="0" u="none" strike="noStrike" cap="none">
                <a:solidFill>
                  <a:schemeClr val="dk1"/>
                </a:solidFill>
              </a:rPr>
              <a:t>immediate </a:t>
            </a:r>
            <a:r>
              <a:rPr lang="en" sz="800" i="0" u="none" strike="noStrike" cap="none">
                <a:solidFill>
                  <a:schemeClr val="dk1"/>
                </a:solidFill>
              </a:rPr>
              <a:t>decision</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Optimum resolution offered</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b="1" i="0" u="none" strike="noStrike" cap="none">
                <a:solidFill>
                  <a:schemeClr val="dk1"/>
                </a:solidFill>
              </a:rPr>
              <a:t>Easy </a:t>
            </a:r>
            <a:r>
              <a:rPr lang="en" sz="800" i="0" u="none" strike="noStrike" cap="none">
                <a:solidFill>
                  <a:schemeClr val="dk1"/>
                </a:solidFill>
              </a:rPr>
              <a:t>to understand </a:t>
            </a:r>
            <a:br>
              <a:rPr lang="en" sz="800" i="0" u="none" strike="noStrike" cap="none">
                <a:solidFill>
                  <a:schemeClr val="dk1"/>
                </a:solidFill>
              </a:rPr>
            </a:br>
            <a:r>
              <a:rPr lang="en" sz="800" i="0" u="none" strike="noStrike" cap="none">
                <a:solidFill>
                  <a:schemeClr val="dk1"/>
                </a:solidFill>
              </a:rPr>
              <a:t>next steps </a:t>
            </a: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800"/>
              <a:buFont typeface="Arial"/>
              <a:buNone/>
            </a:pPr>
            <a:r>
              <a:rPr lang="en" sz="800" b="1" i="0" u="none" strike="noStrike" cap="none">
                <a:solidFill>
                  <a:schemeClr val="dk1"/>
                </a:solidFill>
              </a:rPr>
              <a:t>Minimal inconvenience</a:t>
            </a:r>
            <a:r>
              <a:rPr lang="en" sz="800" i="0" u="none" strike="noStrike" cap="none">
                <a:solidFill>
                  <a:schemeClr val="dk1"/>
                </a:solidFill>
              </a:rPr>
              <a:t> </a:t>
            </a:r>
            <a:br>
              <a:rPr lang="en" sz="800" i="0" u="none" strike="noStrike" cap="none">
                <a:solidFill>
                  <a:schemeClr val="dk1"/>
                </a:solidFill>
              </a:rPr>
            </a:br>
            <a:r>
              <a:rPr lang="en" sz="800" i="0" u="none" strike="noStrike" cap="none">
                <a:solidFill>
                  <a:schemeClr val="dk1"/>
                </a:solidFill>
              </a:rPr>
              <a:t>to the customer</a:t>
            </a:r>
            <a:endParaRPr sz="600" i="0" u="none" strike="noStrike" cap="none">
              <a:solidFill>
                <a:schemeClr val="dk1"/>
              </a:solidFill>
            </a:endParaRPr>
          </a:p>
        </p:txBody>
      </p:sp>
      <p:sp>
        <p:nvSpPr>
          <p:cNvPr id="2706" name="Google Shape;2706;p156"/>
          <p:cNvSpPr/>
          <p:nvPr/>
        </p:nvSpPr>
        <p:spPr>
          <a:xfrm>
            <a:off x="633314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Next steps are </a:t>
            </a:r>
            <a:br>
              <a:rPr lang="en" sz="800">
                <a:solidFill>
                  <a:schemeClr val="dk1"/>
                </a:solidFill>
              </a:rPr>
            </a:br>
            <a:r>
              <a:rPr lang="en" sz="800" b="1" i="0" u="none" strike="noStrike" cap="none">
                <a:solidFill>
                  <a:schemeClr val="dk1"/>
                </a:solidFill>
              </a:rPr>
              <a:t>clear and simple</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I get </a:t>
            </a:r>
            <a:r>
              <a:rPr lang="en" sz="800" b="1" i="0" u="none" strike="noStrike" cap="none">
                <a:solidFill>
                  <a:schemeClr val="dk1"/>
                </a:solidFill>
              </a:rPr>
              <a:t>accurate timescales</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Delivery time </a:t>
            </a:r>
            <a:br>
              <a:rPr lang="en" sz="800" i="0" u="none" strike="noStrike" cap="none">
                <a:solidFill>
                  <a:schemeClr val="dk1"/>
                </a:solidFill>
              </a:rPr>
            </a:br>
            <a:r>
              <a:rPr lang="en" sz="800" i="0" u="none" strike="noStrike" cap="none">
                <a:solidFill>
                  <a:schemeClr val="dk1"/>
                </a:solidFill>
              </a:rPr>
              <a:t>to </a:t>
            </a:r>
            <a:r>
              <a:rPr lang="en" sz="800" b="1" i="0" u="none" strike="noStrike" cap="none">
                <a:solidFill>
                  <a:schemeClr val="dk1"/>
                </a:solidFill>
              </a:rPr>
              <a:t>suit me</a:t>
            </a: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800"/>
              <a:buFont typeface="Arial"/>
              <a:buNone/>
            </a:pPr>
            <a:r>
              <a:rPr lang="en" sz="800" b="1" i="0" u="none" strike="noStrike" cap="none">
                <a:solidFill>
                  <a:schemeClr val="dk1"/>
                </a:solidFill>
              </a:rPr>
              <a:t>Straightforward, </a:t>
            </a:r>
            <a:br>
              <a:rPr lang="en" sz="800" b="1" i="0" u="none" strike="noStrike" cap="none">
                <a:solidFill>
                  <a:schemeClr val="dk1"/>
                </a:solidFill>
              </a:rPr>
            </a:br>
            <a:r>
              <a:rPr lang="en" sz="800" b="1" i="0" u="none" strike="noStrike" cap="none">
                <a:solidFill>
                  <a:schemeClr val="dk1"/>
                </a:solidFill>
              </a:rPr>
              <a:t>quick</a:t>
            </a:r>
            <a:r>
              <a:rPr lang="en" sz="800" i="0" u="none" strike="noStrike" cap="none">
                <a:solidFill>
                  <a:schemeClr val="dk1"/>
                </a:solidFill>
              </a:rPr>
              <a:t> process </a:t>
            </a:r>
            <a:endParaRPr sz="600" i="0" u="none" strike="noStrike" cap="none">
              <a:solidFill>
                <a:schemeClr val="dk1"/>
              </a:solidFill>
            </a:endParaRPr>
          </a:p>
        </p:txBody>
      </p:sp>
      <p:sp>
        <p:nvSpPr>
          <p:cNvPr id="2707" name="Google Shape;2707;p156"/>
          <p:cNvSpPr/>
          <p:nvPr/>
        </p:nvSpPr>
        <p:spPr>
          <a:xfrm>
            <a:off x="7751075" y="3515360"/>
            <a:ext cx="1143000" cy="776100"/>
          </a:xfrm>
          <a:prstGeom prst="roundRect">
            <a:avLst>
              <a:gd name="adj" fmla="val 0"/>
            </a:avLst>
          </a:prstGeom>
          <a:noFill/>
          <a:ln w="9525" cap="flat" cmpd="sng">
            <a:solidFill>
              <a:srgbClr val="EEEEEE"/>
            </a:solidFill>
            <a:prstDash val="dot"/>
            <a:round/>
            <a:headEnd type="none" w="sm" len="sm"/>
            <a:tailEnd type="none" w="sm" len="sm"/>
          </a:ln>
        </p:spPr>
        <p:txBody>
          <a:bodyPr spcFirstLastPara="1" wrap="square" lIns="0" tIns="0" rIns="0" bIns="685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i="0" u="none" strike="noStrike" cap="none">
                <a:solidFill>
                  <a:schemeClr val="dk1"/>
                </a:solidFill>
              </a:rPr>
              <a:t>Delivered </a:t>
            </a:r>
            <a:r>
              <a:rPr lang="en" sz="800" b="1" i="0" u="none" strike="noStrike" cap="none">
                <a:solidFill>
                  <a:schemeClr val="dk1"/>
                </a:solidFill>
              </a:rPr>
              <a:t>on time</a:t>
            </a:r>
            <a:r>
              <a:rPr lang="en" sz="800" i="0" u="none" strike="noStrike" cap="none">
                <a:solidFill>
                  <a:schemeClr val="dk1"/>
                </a:solidFill>
              </a:rPr>
              <a:t> </a:t>
            </a:r>
            <a:br>
              <a:rPr lang="en" sz="800" i="0" u="none" strike="noStrike" cap="none">
                <a:solidFill>
                  <a:schemeClr val="dk1"/>
                </a:solidFill>
              </a:rPr>
            </a:br>
            <a:r>
              <a:rPr lang="en" sz="800" i="0" u="none" strike="noStrike" cap="none">
                <a:solidFill>
                  <a:schemeClr val="dk1"/>
                </a:solidFill>
              </a:rPr>
              <a:t>(or earlier) </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Seamless, real time</a:t>
            </a:r>
            <a:r>
              <a:rPr lang="en" sz="800">
                <a:solidFill>
                  <a:schemeClr val="dk1"/>
                </a:solidFill>
              </a:rPr>
              <a:t> </a:t>
            </a:r>
            <a:br>
              <a:rPr lang="en" sz="800">
                <a:solidFill>
                  <a:schemeClr val="dk1"/>
                </a:solidFill>
              </a:rPr>
            </a:br>
            <a:r>
              <a:rPr lang="en" sz="800" b="1" i="0" u="none" strike="noStrike" cap="none">
                <a:solidFill>
                  <a:schemeClr val="dk1"/>
                </a:solidFill>
              </a:rPr>
              <a:t>tracking </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b="1" i="0" u="none" strike="noStrike" cap="none">
                <a:solidFill>
                  <a:schemeClr val="dk1"/>
                </a:solidFill>
              </a:rPr>
              <a:t>Immediate</a:t>
            </a:r>
            <a:r>
              <a:rPr lang="en" sz="800" i="0" u="none" strike="noStrike" cap="none">
                <a:solidFill>
                  <a:schemeClr val="dk1"/>
                </a:solidFill>
              </a:rPr>
              <a:t> notification </a:t>
            </a:r>
            <a:br>
              <a:rPr lang="en" sz="800">
                <a:solidFill>
                  <a:schemeClr val="dk1"/>
                </a:solidFill>
              </a:rPr>
            </a:br>
            <a:r>
              <a:rPr lang="en" sz="800" i="0" u="none" strike="noStrike" cap="none">
                <a:solidFill>
                  <a:schemeClr val="dk1"/>
                </a:solidFill>
              </a:rPr>
              <a:t>of any delay</a:t>
            </a:r>
            <a:endParaRPr sz="800"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r>
              <a:rPr lang="en" sz="800" i="0" u="none" strike="noStrike" cap="none">
                <a:solidFill>
                  <a:schemeClr val="dk1"/>
                </a:solidFill>
              </a:rPr>
              <a:t>Proactive courier </a:t>
            </a:r>
            <a:br>
              <a:rPr lang="en" sz="800" i="0" u="none" strike="noStrike" cap="none">
                <a:solidFill>
                  <a:schemeClr val="dk1"/>
                </a:solidFill>
              </a:rPr>
            </a:br>
            <a:r>
              <a:rPr lang="en" sz="800" b="1" i="0" u="none" strike="noStrike" cap="none">
                <a:solidFill>
                  <a:schemeClr val="dk1"/>
                </a:solidFill>
              </a:rPr>
              <a:t>updates</a:t>
            </a:r>
            <a:endParaRPr sz="800" b="1" i="0" u="none" strike="noStrike" cap="none">
              <a:solidFill>
                <a:schemeClr val="dk1"/>
              </a:solidFill>
            </a:endParaRPr>
          </a:p>
          <a:p>
            <a:pPr marL="0" marR="0" lvl="0" indent="0" algn="l" rtl="0">
              <a:lnSpc>
                <a:spcPct val="100000"/>
              </a:lnSpc>
              <a:spcBef>
                <a:spcPts val="500"/>
              </a:spcBef>
              <a:spcAft>
                <a:spcPts val="0"/>
              </a:spcAft>
              <a:buClr>
                <a:srgbClr val="000000"/>
              </a:buClr>
              <a:buSzPts val="800"/>
              <a:buFont typeface="Arial"/>
              <a:buNone/>
            </a:pPr>
            <a:endParaRPr sz="800" i="0" u="none" strike="noStrike" cap="none">
              <a:solidFill>
                <a:schemeClr val="dk1"/>
              </a:solidFill>
            </a:endParaRPr>
          </a:p>
          <a:p>
            <a:pPr marL="0" marR="0" lvl="0" indent="0" algn="l" rtl="0">
              <a:lnSpc>
                <a:spcPct val="100000"/>
              </a:lnSpc>
              <a:spcBef>
                <a:spcPts val="500"/>
              </a:spcBef>
              <a:spcAft>
                <a:spcPts val="500"/>
              </a:spcAft>
              <a:buClr>
                <a:srgbClr val="000000"/>
              </a:buClr>
              <a:buSzPts val="600"/>
              <a:buFont typeface="Arial"/>
              <a:buNone/>
            </a:pPr>
            <a:endParaRPr sz="600" i="0" u="none" strike="noStrike" cap="none">
              <a:solidFill>
                <a:schemeClr val="dk1"/>
              </a:solidFill>
            </a:endParaRPr>
          </a:p>
        </p:txBody>
      </p:sp>
      <p:sp>
        <p:nvSpPr>
          <p:cNvPr id="2708" name="Google Shape;2708;p156"/>
          <p:cNvSpPr/>
          <p:nvPr/>
        </p:nvSpPr>
        <p:spPr>
          <a:xfrm>
            <a:off x="7763219" y="1798279"/>
            <a:ext cx="238846" cy="480643"/>
          </a:xfrm>
          <a:custGeom>
            <a:avLst/>
            <a:gdLst/>
            <a:ahLst/>
            <a:cxnLst/>
            <a:rect l="l" t="t" r="r" b="b"/>
            <a:pathLst>
              <a:path w="301383" h="582598" extrusionOk="0">
                <a:moveTo>
                  <a:pt x="301383" y="31095"/>
                </a:moveTo>
                <a:cubicBezTo>
                  <a:pt x="301383" y="13921"/>
                  <a:pt x="287736" y="0"/>
                  <a:pt x="270903" y="0"/>
                </a:cubicBezTo>
                <a:lnTo>
                  <a:pt x="30481" y="0"/>
                </a:lnTo>
                <a:cubicBezTo>
                  <a:pt x="13596" y="52"/>
                  <a:pt x="-51" y="14057"/>
                  <a:pt x="0" y="31282"/>
                </a:cubicBezTo>
                <a:cubicBezTo>
                  <a:pt x="0" y="31314"/>
                  <a:pt x="0" y="31346"/>
                  <a:pt x="1" y="31377"/>
                </a:cubicBezTo>
                <a:lnTo>
                  <a:pt x="1" y="470187"/>
                </a:lnTo>
                <a:lnTo>
                  <a:pt x="1" y="470187"/>
                </a:lnTo>
                <a:lnTo>
                  <a:pt x="1" y="551504"/>
                </a:lnTo>
                <a:cubicBezTo>
                  <a:pt x="102" y="568671"/>
                  <a:pt x="13745" y="582546"/>
                  <a:pt x="30573" y="582598"/>
                </a:cubicBezTo>
                <a:lnTo>
                  <a:pt x="270718" y="582598"/>
                </a:lnTo>
                <a:cubicBezTo>
                  <a:pt x="287567" y="582546"/>
                  <a:pt x="301198" y="568598"/>
                  <a:pt x="301198" y="551409"/>
                </a:cubicBezTo>
                <a:close/>
                <a:moveTo>
                  <a:pt x="108251" y="27137"/>
                </a:moveTo>
                <a:lnTo>
                  <a:pt x="193133" y="27137"/>
                </a:lnTo>
                <a:cubicBezTo>
                  <a:pt x="195224" y="27137"/>
                  <a:pt x="196920" y="28867"/>
                  <a:pt x="196920" y="31000"/>
                </a:cubicBezTo>
                <a:cubicBezTo>
                  <a:pt x="196920" y="33134"/>
                  <a:pt x="195224" y="34864"/>
                  <a:pt x="193133" y="34864"/>
                </a:cubicBezTo>
                <a:lnTo>
                  <a:pt x="108343" y="34864"/>
                </a:lnTo>
                <a:cubicBezTo>
                  <a:pt x="106252" y="34864"/>
                  <a:pt x="104556" y="33134"/>
                  <a:pt x="104556" y="31000"/>
                </a:cubicBezTo>
                <a:cubicBezTo>
                  <a:pt x="104555" y="28903"/>
                  <a:pt x="106196" y="27188"/>
                  <a:pt x="108251" y="27137"/>
                </a:cubicBezTo>
                <a:close/>
                <a:moveTo>
                  <a:pt x="151200" y="565355"/>
                </a:moveTo>
                <a:cubicBezTo>
                  <a:pt x="138346" y="565459"/>
                  <a:pt x="127842" y="554913"/>
                  <a:pt x="127740" y="541799"/>
                </a:cubicBezTo>
                <a:cubicBezTo>
                  <a:pt x="127638" y="528686"/>
                  <a:pt x="137976" y="517971"/>
                  <a:pt x="150830" y="517867"/>
                </a:cubicBezTo>
                <a:cubicBezTo>
                  <a:pt x="163685" y="517762"/>
                  <a:pt x="174188" y="528309"/>
                  <a:pt x="174290" y="541422"/>
                </a:cubicBezTo>
                <a:cubicBezTo>
                  <a:pt x="174291" y="541485"/>
                  <a:pt x="174291" y="541548"/>
                  <a:pt x="174291" y="541610"/>
                </a:cubicBezTo>
                <a:cubicBezTo>
                  <a:pt x="174291" y="554651"/>
                  <a:pt x="163982" y="565251"/>
                  <a:pt x="151200" y="565355"/>
                </a:cubicBezTo>
                <a:close/>
                <a:moveTo>
                  <a:pt x="26417" y="504391"/>
                </a:moveTo>
                <a:lnTo>
                  <a:pt x="26417" y="470375"/>
                </a:lnTo>
                <a:lnTo>
                  <a:pt x="26417" y="100350"/>
                </a:lnTo>
                <a:lnTo>
                  <a:pt x="26417" y="54839"/>
                </a:lnTo>
                <a:lnTo>
                  <a:pt x="275798" y="54839"/>
                </a:lnTo>
                <a:lnTo>
                  <a:pt x="275798" y="504297"/>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pic>
        <p:nvPicPr>
          <p:cNvPr id="2709" name="Google Shape;2709;p156"/>
          <p:cNvPicPr preferRelativeResize="0"/>
          <p:nvPr/>
        </p:nvPicPr>
        <p:blipFill rotWithShape="1">
          <a:blip r:embed="rId3">
            <a:alphaModFix/>
          </a:blip>
          <a:srcRect/>
          <a:stretch/>
        </p:blipFill>
        <p:spPr>
          <a:xfrm>
            <a:off x="661425" y="1256525"/>
            <a:ext cx="395725" cy="417700"/>
          </a:xfrm>
          <a:prstGeom prst="rect">
            <a:avLst/>
          </a:prstGeom>
          <a:noFill/>
          <a:ln>
            <a:noFill/>
          </a:ln>
        </p:spPr>
      </p:pic>
      <p:grpSp>
        <p:nvGrpSpPr>
          <p:cNvPr id="2710" name="Google Shape;2710;p156"/>
          <p:cNvGrpSpPr/>
          <p:nvPr/>
        </p:nvGrpSpPr>
        <p:grpSpPr>
          <a:xfrm>
            <a:off x="4911450" y="1956506"/>
            <a:ext cx="522263" cy="322600"/>
            <a:chOff x="9376570" y="3774292"/>
            <a:chExt cx="287859" cy="177800"/>
          </a:xfrm>
        </p:grpSpPr>
        <p:sp>
          <p:nvSpPr>
            <p:cNvPr id="2711" name="Google Shape;2711;p156"/>
            <p:cNvSpPr/>
            <p:nvPr/>
          </p:nvSpPr>
          <p:spPr>
            <a:xfrm>
              <a:off x="9376570" y="3774292"/>
              <a:ext cx="287859" cy="177800"/>
            </a:xfrm>
            <a:custGeom>
              <a:avLst/>
              <a:gdLst/>
              <a:ahLst/>
              <a:cxnLst/>
              <a:rect l="l" t="t" r="r" b="b"/>
              <a:pathLst>
                <a:path w="287859" h="177800" extrusionOk="0">
                  <a:moveTo>
                    <a:pt x="247437" y="151224"/>
                  </a:moveTo>
                  <a:lnTo>
                    <a:pt x="247437" y="12727"/>
                  </a:lnTo>
                  <a:cubicBezTo>
                    <a:pt x="247437" y="5698"/>
                    <a:pt x="241700" y="0"/>
                    <a:pt x="234622" y="0"/>
                  </a:cubicBezTo>
                  <a:lnTo>
                    <a:pt x="53238" y="0"/>
                  </a:lnTo>
                  <a:cubicBezTo>
                    <a:pt x="46160" y="0"/>
                    <a:pt x="40423" y="5698"/>
                    <a:pt x="40423" y="12727"/>
                  </a:cubicBezTo>
                  <a:lnTo>
                    <a:pt x="40423" y="151224"/>
                  </a:lnTo>
                  <a:lnTo>
                    <a:pt x="0" y="151224"/>
                  </a:lnTo>
                  <a:lnTo>
                    <a:pt x="0" y="164418"/>
                  </a:lnTo>
                  <a:cubicBezTo>
                    <a:pt x="0" y="171809"/>
                    <a:pt x="6033" y="177800"/>
                    <a:pt x="13474" y="177800"/>
                  </a:cubicBezTo>
                  <a:lnTo>
                    <a:pt x="274386" y="177800"/>
                  </a:lnTo>
                  <a:cubicBezTo>
                    <a:pt x="281828" y="177800"/>
                    <a:pt x="287860" y="171809"/>
                    <a:pt x="287860" y="164418"/>
                  </a:cubicBezTo>
                  <a:lnTo>
                    <a:pt x="287860" y="151224"/>
                  </a:lnTo>
                  <a:close/>
                  <a:moveTo>
                    <a:pt x="62001" y="23020"/>
                  </a:moveTo>
                  <a:lnTo>
                    <a:pt x="226142" y="23020"/>
                  </a:lnTo>
                  <a:lnTo>
                    <a:pt x="226142" y="135315"/>
                  </a:lnTo>
                  <a:lnTo>
                    <a:pt x="62001" y="135315"/>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712" name="Google Shape;2712;p156"/>
            <p:cNvSpPr/>
            <p:nvPr/>
          </p:nvSpPr>
          <p:spPr>
            <a:xfrm>
              <a:off x="9494540" y="3811721"/>
              <a:ext cx="55126" cy="84886"/>
            </a:xfrm>
            <a:custGeom>
              <a:avLst/>
              <a:gdLst/>
              <a:ahLst/>
              <a:cxnLst/>
              <a:rect l="l" t="t" r="r" b="b"/>
              <a:pathLst>
                <a:path w="55126" h="84886" extrusionOk="0">
                  <a:moveTo>
                    <a:pt x="18751" y="52125"/>
                  </a:moveTo>
                  <a:cubicBezTo>
                    <a:pt x="18726" y="50121"/>
                    <a:pt x="19045" y="48128"/>
                    <a:pt x="19693" y="46230"/>
                  </a:cubicBezTo>
                  <a:cubicBezTo>
                    <a:pt x="20557" y="44474"/>
                    <a:pt x="21814" y="42937"/>
                    <a:pt x="23368" y="41738"/>
                  </a:cubicBezTo>
                  <a:cubicBezTo>
                    <a:pt x="25535" y="39679"/>
                    <a:pt x="27514" y="37808"/>
                    <a:pt x="29304" y="36310"/>
                  </a:cubicBezTo>
                  <a:cubicBezTo>
                    <a:pt x="31095" y="34813"/>
                    <a:pt x="32696" y="33316"/>
                    <a:pt x="34016" y="32006"/>
                  </a:cubicBezTo>
                  <a:cubicBezTo>
                    <a:pt x="35017" y="30781"/>
                    <a:pt x="35900" y="29465"/>
                    <a:pt x="36654" y="28075"/>
                  </a:cubicBezTo>
                  <a:cubicBezTo>
                    <a:pt x="37312" y="26935"/>
                    <a:pt x="37670" y="25647"/>
                    <a:pt x="37690" y="24332"/>
                  </a:cubicBezTo>
                  <a:cubicBezTo>
                    <a:pt x="37729" y="22216"/>
                    <a:pt x="36874" y="20180"/>
                    <a:pt x="35335" y="18718"/>
                  </a:cubicBezTo>
                  <a:cubicBezTo>
                    <a:pt x="33699" y="17284"/>
                    <a:pt x="31580" y="16515"/>
                    <a:pt x="29398" y="16565"/>
                  </a:cubicBezTo>
                  <a:cubicBezTo>
                    <a:pt x="26287" y="16360"/>
                    <a:pt x="23236" y="17483"/>
                    <a:pt x="21012" y="19653"/>
                  </a:cubicBezTo>
                  <a:cubicBezTo>
                    <a:pt x="19138" y="21606"/>
                    <a:pt x="18034" y="24164"/>
                    <a:pt x="17903" y="26859"/>
                  </a:cubicBezTo>
                  <a:lnTo>
                    <a:pt x="0" y="25736"/>
                  </a:lnTo>
                  <a:cubicBezTo>
                    <a:pt x="421" y="18477"/>
                    <a:pt x="3828" y="11710"/>
                    <a:pt x="9423" y="7020"/>
                  </a:cubicBezTo>
                  <a:cubicBezTo>
                    <a:pt x="14908" y="2442"/>
                    <a:pt x="21857" y="-46"/>
                    <a:pt x="29022" y="2"/>
                  </a:cubicBezTo>
                  <a:cubicBezTo>
                    <a:pt x="32441" y="-34"/>
                    <a:pt x="35844" y="472"/>
                    <a:pt x="39104" y="1499"/>
                  </a:cubicBezTo>
                  <a:cubicBezTo>
                    <a:pt x="42125" y="2380"/>
                    <a:pt x="44942" y="3843"/>
                    <a:pt x="47396" y="5804"/>
                  </a:cubicBezTo>
                  <a:cubicBezTo>
                    <a:pt x="49778" y="7739"/>
                    <a:pt x="51706" y="10166"/>
                    <a:pt x="53049" y="12916"/>
                  </a:cubicBezTo>
                  <a:cubicBezTo>
                    <a:pt x="54415" y="15849"/>
                    <a:pt x="55123" y="19042"/>
                    <a:pt x="55122" y="22274"/>
                  </a:cubicBezTo>
                  <a:cubicBezTo>
                    <a:pt x="55162" y="24321"/>
                    <a:pt x="54940" y="26364"/>
                    <a:pt x="54463" y="28356"/>
                  </a:cubicBezTo>
                  <a:cubicBezTo>
                    <a:pt x="53962" y="30245"/>
                    <a:pt x="53168" y="32045"/>
                    <a:pt x="52107" y="33690"/>
                  </a:cubicBezTo>
                  <a:cubicBezTo>
                    <a:pt x="50810" y="35637"/>
                    <a:pt x="49327" y="37455"/>
                    <a:pt x="47678" y="39118"/>
                  </a:cubicBezTo>
                  <a:cubicBezTo>
                    <a:pt x="45482" y="41227"/>
                    <a:pt x="43154" y="43197"/>
                    <a:pt x="40706" y="45013"/>
                  </a:cubicBezTo>
                  <a:cubicBezTo>
                    <a:pt x="39254" y="46104"/>
                    <a:pt x="38037" y="47472"/>
                    <a:pt x="37125" y="49037"/>
                  </a:cubicBezTo>
                  <a:cubicBezTo>
                    <a:pt x="36545" y="50270"/>
                    <a:pt x="36225" y="51607"/>
                    <a:pt x="36183" y="52967"/>
                  </a:cubicBezTo>
                  <a:lnTo>
                    <a:pt x="36183" y="56336"/>
                  </a:lnTo>
                  <a:lnTo>
                    <a:pt x="18751" y="56336"/>
                  </a:lnTo>
                  <a:close/>
                  <a:moveTo>
                    <a:pt x="16772" y="74303"/>
                  </a:moveTo>
                  <a:cubicBezTo>
                    <a:pt x="16763" y="71469"/>
                    <a:pt x="17880" y="68745"/>
                    <a:pt x="19882" y="66724"/>
                  </a:cubicBezTo>
                  <a:cubicBezTo>
                    <a:pt x="20807" y="65706"/>
                    <a:pt x="21973" y="64934"/>
                    <a:pt x="23274" y="64478"/>
                  </a:cubicBezTo>
                  <a:cubicBezTo>
                    <a:pt x="24615" y="63911"/>
                    <a:pt x="26057" y="63625"/>
                    <a:pt x="27514" y="63635"/>
                  </a:cubicBezTo>
                  <a:cubicBezTo>
                    <a:pt x="28939" y="63635"/>
                    <a:pt x="30349" y="63922"/>
                    <a:pt x="31660" y="64478"/>
                  </a:cubicBezTo>
                  <a:cubicBezTo>
                    <a:pt x="32976" y="64960"/>
                    <a:pt x="34167" y="65727"/>
                    <a:pt x="35146" y="66724"/>
                  </a:cubicBezTo>
                  <a:cubicBezTo>
                    <a:pt x="36111" y="67691"/>
                    <a:pt x="36879" y="68836"/>
                    <a:pt x="37408" y="70092"/>
                  </a:cubicBezTo>
                  <a:cubicBezTo>
                    <a:pt x="38411" y="72779"/>
                    <a:pt x="38411" y="75734"/>
                    <a:pt x="37408" y="78421"/>
                  </a:cubicBezTo>
                  <a:cubicBezTo>
                    <a:pt x="36879" y="79678"/>
                    <a:pt x="36111" y="80822"/>
                    <a:pt x="35146" y="81790"/>
                  </a:cubicBezTo>
                  <a:cubicBezTo>
                    <a:pt x="34167" y="82786"/>
                    <a:pt x="32976" y="83554"/>
                    <a:pt x="31660" y="84036"/>
                  </a:cubicBezTo>
                  <a:cubicBezTo>
                    <a:pt x="30349" y="84591"/>
                    <a:pt x="28939" y="84878"/>
                    <a:pt x="27514" y="84878"/>
                  </a:cubicBezTo>
                  <a:cubicBezTo>
                    <a:pt x="26101" y="84935"/>
                    <a:pt x="24693" y="84712"/>
                    <a:pt x="23368" y="84223"/>
                  </a:cubicBezTo>
                  <a:cubicBezTo>
                    <a:pt x="22067" y="83766"/>
                    <a:pt x="20901" y="82994"/>
                    <a:pt x="19976" y="81977"/>
                  </a:cubicBezTo>
                  <a:cubicBezTo>
                    <a:pt x="19011" y="81009"/>
                    <a:pt x="18243" y="79865"/>
                    <a:pt x="17714" y="78608"/>
                  </a:cubicBezTo>
                  <a:cubicBezTo>
                    <a:pt x="17097" y="77256"/>
                    <a:pt x="16776" y="75789"/>
                    <a:pt x="16772" y="7430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713" name="Google Shape;2713;p156"/>
          <p:cNvGrpSpPr/>
          <p:nvPr/>
        </p:nvGrpSpPr>
        <p:grpSpPr>
          <a:xfrm>
            <a:off x="2075966" y="1934903"/>
            <a:ext cx="292527" cy="345071"/>
            <a:chOff x="5800977" y="1815892"/>
            <a:chExt cx="587286" cy="692774"/>
          </a:xfrm>
        </p:grpSpPr>
        <p:sp>
          <p:nvSpPr>
            <p:cNvPr id="2714" name="Google Shape;2714;p156"/>
            <p:cNvSpPr/>
            <p:nvPr/>
          </p:nvSpPr>
          <p:spPr>
            <a:xfrm>
              <a:off x="5800977" y="1815892"/>
              <a:ext cx="553179" cy="657252"/>
            </a:xfrm>
            <a:custGeom>
              <a:avLst/>
              <a:gdLst/>
              <a:ahLst/>
              <a:cxnLst/>
              <a:rect l="l" t="t" r="r" b="b"/>
              <a:pathLst>
                <a:path w="553179" h="657252" extrusionOk="0">
                  <a:moveTo>
                    <a:pt x="327467" y="612843"/>
                  </a:moveTo>
                  <a:lnTo>
                    <a:pt x="181604" y="612843"/>
                  </a:lnTo>
                  <a:lnTo>
                    <a:pt x="181604" y="514046"/>
                  </a:lnTo>
                  <a:cubicBezTo>
                    <a:pt x="182650" y="501516"/>
                    <a:pt x="173378" y="490510"/>
                    <a:pt x="160893" y="489460"/>
                  </a:cubicBezTo>
                  <a:cubicBezTo>
                    <a:pt x="159632" y="489353"/>
                    <a:pt x="158365" y="489353"/>
                    <a:pt x="157105" y="489460"/>
                  </a:cubicBezTo>
                  <a:cubicBezTo>
                    <a:pt x="121944" y="489460"/>
                    <a:pt x="86782" y="489460"/>
                    <a:pt x="51621" y="489460"/>
                  </a:cubicBezTo>
                  <a:lnTo>
                    <a:pt x="45496" y="489460"/>
                  </a:lnTo>
                  <a:lnTo>
                    <a:pt x="45496" y="125232"/>
                  </a:lnTo>
                  <a:lnTo>
                    <a:pt x="421835" y="125232"/>
                  </a:lnTo>
                  <a:lnTo>
                    <a:pt x="421835" y="401818"/>
                  </a:lnTo>
                  <a:lnTo>
                    <a:pt x="485126" y="425948"/>
                  </a:lnTo>
                  <a:lnTo>
                    <a:pt x="497602" y="430729"/>
                  </a:lnTo>
                  <a:lnTo>
                    <a:pt x="553180" y="451899"/>
                  </a:lnTo>
                  <a:lnTo>
                    <a:pt x="553180" y="58761"/>
                  </a:lnTo>
                  <a:cubicBezTo>
                    <a:pt x="553180" y="47378"/>
                    <a:pt x="553180" y="35996"/>
                    <a:pt x="553180" y="24386"/>
                  </a:cubicBezTo>
                  <a:cubicBezTo>
                    <a:pt x="552789" y="19134"/>
                    <a:pt x="551322" y="14019"/>
                    <a:pt x="548870" y="9362"/>
                  </a:cubicBezTo>
                  <a:cubicBezTo>
                    <a:pt x="543958" y="2638"/>
                    <a:pt x="535778" y="-856"/>
                    <a:pt x="527546" y="256"/>
                  </a:cubicBezTo>
                  <a:cubicBezTo>
                    <a:pt x="385767" y="29"/>
                    <a:pt x="245802" y="29"/>
                    <a:pt x="104930" y="29"/>
                  </a:cubicBezTo>
                  <a:cubicBezTo>
                    <a:pt x="91665" y="-615"/>
                    <a:pt x="80392" y="9653"/>
                    <a:pt x="79750" y="22964"/>
                  </a:cubicBezTo>
                  <a:cubicBezTo>
                    <a:pt x="79713" y="23741"/>
                    <a:pt x="79713" y="24520"/>
                    <a:pt x="79750" y="25297"/>
                  </a:cubicBezTo>
                  <a:lnTo>
                    <a:pt x="79750" y="80387"/>
                  </a:lnTo>
                  <a:lnTo>
                    <a:pt x="25080" y="80387"/>
                  </a:lnTo>
                  <a:cubicBezTo>
                    <a:pt x="12622" y="79059"/>
                    <a:pt x="1450" y="88118"/>
                    <a:pt x="127" y="100620"/>
                  </a:cubicBezTo>
                  <a:cubicBezTo>
                    <a:pt x="-42" y="102218"/>
                    <a:pt x="-42" y="103829"/>
                    <a:pt x="127" y="105427"/>
                  </a:cubicBezTo>
                  <a:lnTo>
                    <a:pt x="127" y="509038"/>
                  </a:lnTo>
                  <a:cubicBezTo>
                    <a:pt x="-248" y="515819"/>
                    <a:pt x="2414" y="522414"/>
                    <a:pt x="7386" y="527022"/>
                  </a:cubicBezTo>
                  <a:cubicBezTo>
                    <a:pt x="50714" y="569135"/>
                    <a:pt x="92907" y="610339"/>
                    <a:pt x="139638" y="647445"/>
                  </a:cubicBezTo>
                  <a:cubicBezTo>
                    <a:pt x="147757" y="654076"/>
                    <a:pt x="157984" y="657550"/>
                    <a:pt x="168447" y="657233"/>
                  </a:cubicBezTo>
                  <a:cubicBezTo>
                    <a:pt x="224025" y="657233"/>
                    <a:pt x="279602" y="657233"/>
                    <a:pt x="335407" y="657233"/>
                  </a:cubicBezTo>
                  <a:lnTo>
                    <a:pt x="335407" y="657233"/>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15" name="Google Shape;2715;p156"/>
            <p:cNvSpPr/>
            <p:nvPr/>
          </p:nvSpPr>
          <p:spPr>
            <a:xfrm>
              <a:off x="5912485" y="1996441"/>
              <a:ext cx="242953" cy="45073"/>
            </a:xfrm>
            <a:custGeom>
              <a:avLst/>
              <a:gdLst/>
              <a:ahLst/>
              <a:cxnLst/>
              <a:rect l="l" t="t" r="r" b="b"/>
              <a:pathLst>
                <a:path w="242953" h="45073" extrusionOk="0">
                  <a:moveTo>
                    <a:pt x="220495" y="0"/>
                  </a:moveTo>
                  <a:cubicBezTo>
                    <a:pt x="232898" y="0"/>
                    <a:pt x="242953" y="0"/>
                    <a:pt x="242953" y="0"/>
                  </a:cubicBezTo>
                  <a:lnTo>
                    <a:pt x="242953" y="45073"/>
                  </a:lnTo>
                  <a:cubicBezTo>
                    <a:pt x="242953" y="45073"/>
                    <a:pt x="232898" y="45073"/>
                    <a:pt x="220495"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16" name="Google Shape;2716;p156"/>
            <p:cNvSpPr/>
            <p:nvPr/>
          </p:nvSpPr>
          <p:spPr>
            <a:xfrm>
              <a:off x="5912485" y="2101840"/>
              <a:ext cx="242953" cy="45073"/>
            </a:xfrm>
            <a:custGeom>
              <a:avLst/>
              <a:gdLst/>
              <a:ahLst/>
              <a:cxnLst/>
              <a:rect l="l" t="t" r="r" b="b"/>
              <a:pathLst>
                <a:path w="242953" h="45073" extrusionOk="0">
                  <a:moveTo>
                    <a:pt x="220495" y="0"/>
                  </a:moveTo>
                  <a:cubicBezTo>
                    <a:pt x="232898" y="0"/>
                    <a:pt x="242953" y="0"/>
                    <a:pt x="242953" y="0"/>
                  </a:cubicBezTo>
                  <a:lnTo>
                    <a:pt x="242953" y="45073"/>
                  </a:lnTo>
                  <a:cubicBezTo>
                    <a:pt x="242953" y="45073"/>
                    <a:pt x="232898" y="45073"/>
                    <a:pt x="220495"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17" name="Google Shape;2717;p156"/>
            <p:cNvSpPr/>
            <p:nvPr/>
          </p:nvSpPr>
          <p:spPr>
            <a:xfrm>
              <a:off x="5912485" y="2207238"/>
              <a:ext cx="175806" cy="45073"/>
            </a:xfrm>
            <a:custGeom>
              <a:avLst/>
              <a:gdLst/>
              <a:ahLst/>
              <a:cxnLst/>
              <a:rect l="l" t="t" r="r" b="b"/>
              <a:pathLst>
                <a:path w="175806" h="45073" extrusionOk="0">
                  <a:moveTo>
                    <a:pt x="153349" y="0"/>
                  </a:moveTo>
                  <a:cubicBezTo>
                    <a:pt x="165752" y="0"/>
                    <a:pt x="175806" y="0"/>
                    <a:pt x="175806" y="0"/>
                  </a:cubicBezTo>
                  <a:lnTo>
                    <a:pt x="175806" y="45073"/>
                  </a:lnTo>
                  <a:cubicBezTo>
                    <a:pt x="175806" y="45073"/>
                    <a:pt x="165752" y="45073"/>
                    <a:pt x="153349" y="45073"/>
                  </a:cubicBezTo>
                  <a:lnTo>
                    <a:pt x="22458" y="45073"/>
                  </a:lnTo>
                  <a:cubicBezTo>
                    <a:pt x="10055" y="45073"/>
                    <a:pt x="0" y="45073"/>
                    <a:pt x="0" y="45073"/>
                  </a:cubicBezTo>
                  <a:lnTo>
                    <a:pt x="0" y="0"/>
                  </a:lnTo>
                  <a:cubicBezTo>
                    <a:pt x="0" y="0"/>
                    <a:pt x="10055" y="0"/>
                    <a:pt x="22458"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18" name="Google Shape;2718;p156"/>
            <p:cNvSpPr/>
            <p:nvPr/>
          </p:nvSpPr>
          <p:spPr>
            <a:xfrm>
              <a:off x="6138582" y="2234615"/>
              <a:ext cx="249681" cy="274051"/>
            </a:xfrm>
            <a:custGeom>
              <a:avLst/>
              <a:gdLst/>
              <a:ahLst/>
              <a:cxnLst/>
              <a:rect l="l" t="t" r="r" b="b"/>
              <a:pathLst>
                <a:path w="249681" h="274051" extrusionOk="0">
                  <a:moveTo>
                    <a:pt x="111678" y="178867"/>
                  </a:moveTo>
                  <a:lnTo>
                    <a:pt x="96707" y="200493"/>
                  </a:lnTo>
                  <a:lnTo>
                    <a:pt x="55194" y="260819"/>
                  </a:lnTo>
                  <a:lnTo>
                    <a:pt x="55194" y="260819"/>
                  </a:lnTo>
                  <a:cubicBezTo>
                    <a:pt x="55194" y="262412"/>
                    <a:pt x="52925" y="263550"/>
                    <a:pt x="51110" y="262867"/>
                  </a:cubicBezTo>
                  <a:cubicBezTo>
                    <a:pt x="49629" y="262214"/>
                    <a:pt x="48481" y="260980"/>
                    <a:pt x="47934" y="259453"/>
                  </a:cubicBezTo>
                  <a:cubicBezTo>
                    <a:pt x="46573" y="254672"/>
                    <a:pt x="45893" y="249892"/>
                    <a:pt x="44985" y="244884"/>
                  </a:cubicBezTo>
                  <a:cubicBezTo>
                    <a:pt x="38634" y="212103"/>
                    <a:pt x="32509" y="179322"/>
                    <a:pt x="26384" y="146314"/>
                  </a:cubicBezTo>
                  <a:lnTo>
                    <a:pt x="8009" y="50249"/>
                  </a:lnTo>
                  <a:cubicBezTo>
                    <a:pt x="5287" y="35908"/>
                    <a:pt x="2792" y="21794"/>
                    <a:pt x="70" y="7680"/>
                  </a:cubicBezTo>
                  <a:cubicBezTo>
                    <a:pt x="-23" y="7152"/>
                    <a:pt x="-23" y="6615"/>
                    <a:pt x="70" y="6086"/>
                  </a:cubicBezTo>
                  <a:cubicBezTo>
                    <a:pt x="70" y="1078"/>
                    <a:pt x="2338" y="-1198"/>
                    <a:pt x="6875" y="623"/>
                  </a:cubicBezTo>
                  <a:lnTo>
                    <a:pt x="145252" y="53208"/>
                  </a:lnTo>
                  <a:lnTo>
                    <a:pt x="245745" y="91452"/>
                  </a:lnTo>
                  <a:cubicBezTo>
                    <a:pt x="247185" y="91894"/>
                    <a:pt x="248404" y="92871"/>
                    <a:pt x="249148" y="94184"/>
                  </a:cubicBezTo>
                  <a:cubicBezTo>
                    <a:pt x="250509" y="96460"/>
                    <a:pt x="249148" y="98509"/>
                    <a:pt x="246426" y="99875"/>
                  </a:cubicBezTo>
                  <a:lnTo>
                    <a:pt x="206954" y="118314"/>
                  </a:lnTo>
                  <a:lnTo>
                    <a:pt x="155687" y="141078"/>
                  </a:lnTo>
                  <a:lnTo>
                    <a:pt x="153418" y="141078"/>
                  </a:lnTo>
                  <a:lnTo>
                    <a:pt x="155233" y="143127"/>
                  </a:lnTo>
                  <a:lnTo>
                    <a:pt x="233268" y="230770"/>
                  </a:lnTo>
                  <a:cubicBezTo>
                    <a:pt x="235991" y="233729"/>
                    <a:pt x="235764" y="235323"/>
                    <a:pt x="233268" y="237827"/>
                  </a:cubicBezTo>
                  <a:lnTo>
                    <a:pt x="192663" y="272201"/>
                  </a:lnTo>
                  <a:cubicBezTo>
                    <a:pt x="191551" y="274024"/>
                    <a:pt x="189176" y="274598"/>
                    <a:pt x="187361" y="273482"/>
                  </a:cubicBezTo>
                  <a:cubicBezTo>
                    <a:pt x="186840" y="273161"/>
                    <a:pt x="186402" y="272722"/>
                    <a:pt x="186084" y="272201"/>
                  </a:cubicBezTo>
                  <a:lnTo>
                    <a:pt x="169978" y="251940"/>
                  </a:lnTo>
                  <a:cubicBezTo>
                    <a:pt x="151377" y="227810"/>
                    <a:pt x="132548" y="203908"/>
                    <a:pt x="113720" y="18000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grpSp>
      <p:sp>
        <p:nvSpPr>
          <p:cNvPr id="2719" name="Google Shape;2719;p156"/>
          <p:cNvSpPr/>
          <p:nvPr/>
        </p:nvSpPr>
        <p:spPr>
          <a:xfrm>
            <a:off x="3497199" y="1311090"/>
            <a:ext cx="418353" cy="383558"/>
          </a:xfrm>
          <a:custGeom>
            <a:avLst/>
            <a:gdLst/>
            <a:ahLst/>
            <a:cxnLst/>
            <a:rect l="l" t="t" r="r" b="b"/>
            <a:pathLst>
              <a:path w="458469" h="420338" extrusionOk="0">
                <a:moveTo>
                  <a:pt x="382143" y="152876"/>
                </a:moveTo>
                <a:lnTo>
                  <a:pt x="200597" y="152876"/>
                </a:lnTo>
                <a:cubicBezTo>
                  <a:pt x="195336" y="152876"/>
                  <a:pt x="191072" y="157141"/>
                  <a:pt x="191072" y="162401"/>
                </a:cubicBezTo>
                <a:lnTo>
                  <a:pt x="191072" y="248126"/>
                </a:lnTo>
                <a:lnTo>
                  <a:pt x="147257" y="248126"/>
                </a:lnTo>
                <a:lnTo>
                  <a:pt x="73628" y="322040"/>
                </a:lnTo>
                <a:cubicBezTo>
                  <a:pt x="71784" y="323871"/>
                  <a:pt x="69272" y="324868"/>
                  <a:pt x="66675" y="324803"/>
                </a:cubicBezTo>
                <a:cubicBezTo>
                  <a:pt x="65482" y="324703"/>
                  <a:pt x="64319" y="324381"/>
                  <a:pt x="63246" y="323850"/>
                </a:cubicBezTo>
                <a:cubicBezTo>
                  <a:pt x="59677" y="322476"/>
                  <a:pt x="57277" y="319100"/>
                  <a:pt x="57150" y="315278"/>
                </a:cubicBezTo>
                <a:lnTo>
                  <a:pt x="57150" y="248603"/>
                </a:lnTo>
                <a:lnTo>
                  <a:pt x="9525" y="248603"/>
                </a:lnTo>
                <a:cubicBezTo>
                  <a:pt x="4264" y="248603"/>
                  <a:pt x="0" y="244338"/>
                  <a:pt x="0" y="239078"/>
                </a:cubicBezTo>
                <a:lnTo>
                  <a:pt x="0" y="9525"/>
                </a:lnTo>
                <a:cubicBezTo>
                  <a:pt x="0" y="4264"/>
                  <a:pt x="4264" y="0"/>
                  <a:pt x="9525" y="0"/>
                </a:cubicBezTo>
                <a:lnTo>
                  <a:pt x="372618" y="0"/>
                </a:lnTo>
                <a:cubicBezTo>
                  <a:pt x="377879" y="0"/>
                  <a:pt x="382143" y="4264"/>
                  <a:pt x="382143" y="9525"/>
                </a:cubicBezTo>
                <a:close/>
                <a:moveTo>
                  <a:pt x="448818" y="171926"/>
                </a:moveTo>
                <a:lnTo>
                  <a:pt x="210217" y="171926"/>
                </a:lnTo>
                <a:lnTo>
                  <a:pt x="210217" y="334423"/>
                </a:lnTo>
                <a:cubicBezTo>
                  <a:pt x="210217" y="339683"/>
                  <a:pt x="214481" y="343948"/>
                  <a:pt x="219742" y="343948"/>
                </a:cubicBezTo>
                <a:lnTo>
                  <a:pt x="321183" y="343948"/>
                </a:lnTo>
                <a:lnTo>
                  <a:pt x="323945" y="346329"/>
                </a:lnTo>
                <a:lnTo>
                  <a:pt x="323945" y="346329"/>
                </a:lnTo>
                <a:lnTo>
                  <a:pt x="404527" y="417957"/>
                </a:lnTo>
                <a:cubicBezTo>
                  <a:pt x="406263" y="419489"/>
                  <a:pt x="408498" y="420335"/>
                  <a:pt x="410813" y="420338"/>
                </a:cubicBezTo>
                <a:cubicBezTo>
                  <a:pt x="412151" y="420325"/>
                  <a:pt x="413475" y="420067"/>
                  <a:pt x="414719" y="419576"/>
                </a:cubicBezTo>
                <a:cubicBezTo>
                  <a:pt x="418164" y="418028"/>
                  <a:pt x="420368" y="414590"/>
                  <a:pt x="420338" y="410813"/>
                </a:cubicBezTo>
                <a:lnTo>
                  <a:pt x="420338" y="344138"/>
                </a:lnTo>
                <a:lnTo>
                  <a:pt x="448913" y="344138"/>
                </a:lnTo>
                <a:cubicBezTo>
                  <a:pt x="454174" y="344138"/>
                  <a:pt x="458438" y="339874"/>
                  <a:pt x="458438" y="334613"/>
                </a:cubicBezTo>
                <a:lnTo>
                  <a:pt x="458438" y="182213"/>
                </a:lnTo>
                <a:cubicBezTo>
                  <a:pt x="458859" y="176970"/>
                  <a:pt x="454949" y="172378"/>
                  <a:pt x="449706" y="171957"/>
                </a:cubicBezTo>
                <a:cubicBezTo>
                  <a:pt x="449474" y="171938"/>
                  <a:pt x="449241" y="171928"/>
                  <a:pt x="449009" y="17192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
        <p:nvSpPr>
          <p:cNvPr id="2720" name="Google Shape;2720;p156"/>
          <p:cNvSpPr/>
          <p:nvPr/>
        </p:nvSpPr>
        <p:spPr>
          <a:xfrm>
            <a:off x="6611100" y="1255327"/>
            <a:ext cx="395719" cy="395882"/>
          </a:xfrm>
          <a:custGeom>
            <a:avLst/>
            <a:gdLst/>
            <a:ahLst/>
            <a:cxnLst/>
            <a:rect l="l" t="t" r="r" b="b"/>
            <a:pathLst>
              <a:path w="393750" h="393912" extrusionOk="0">
                <a:moveTo>
                  <a:pt x="174353" y="238963"/>
                </a:moveTo>
                <a:cubicBezTo>
                  <a:pt x="171251" y="239455"/>
                  <a:pt x="168119" y="239737"/>
                  <a:pt x="164979" y="239807"/>
                </a:cubicBezTo>
                <a:cubicBezTo>
                  <a:pt x="123926" y="239807"/>
                  <a:pt x="90645" y="206526"/>
                  <a:pt x="90645" y="165472"/>
                </a:cubicBezTo>
                <a:cubicBezTo>
                  <a:pt x="90645" y="124419"/>
                  <a:pt x="123926" y="91138"/>
                  <a:pt x="164979" y="91138"/>
                </a:cubicBezTo>
                <a:cubicBezTo>
                  <a:pt x="206033" y="91138"/>
                  <a:pt x="239313" y="124419"/>
                  <a:pt x="239313" y="165472"/>
                </a:cubicBezTo>
                <a:cubicBezTo>
                  <a:pt x="239313" y="165503"/>
                  <a:pt x="239313" y="165535"/>
                  <a:pt x="239313" y="165566"/>
                </a:cubicBezTo>
                <a:cubicBezTo>
                  <a:pt x="239207" y="168708"/>
                  <a:pt x="238894" y="171839"/>
                  <a:pt x="238376" y="174940"/>
                </a:cubicBezTo>
                <a:lnTo>
                  <a:pt x="176509" y="143350"/>
                </a:lnTo>
                <a:cubicBezTo>
                  <a:pt x="164210" y="137270"/>
                  <a:pt x="149312" y="142311"/>
                  <a:pt x="143232" y="154608"/>
                </a:cubicBezTo>
                <a:cubicBezTo>
                  <a:pt x="139801" y="161548"/>
                  <a:pt x="139801" y="169689"/>
                  <a:pt x="143232" y="176627"/>
                </a:cubicBezTo>
                <a:close/>
                <a:moveTo>
                  <a:pt x="189913" y="269897"/>
                </a:moveTo>
                <a:cubicBezTo>
                  <a:pt x="181873" y="271856"/>
                  <a:pt x="173630" y="272863"/>
                  <a:pt x="165354" y="272896"/>
                </a:cubicBezTo>
                <a:cubicBezTo>
                  <a:pt x="106077" y="272896"/>
                  <a:pt x="58024" y="224843"/>
                  <a:pt x="58024" y="165566"/>
                </a:cubicBezTo>
                <a:cubicBezTo>
                  <a:pt x="58024" y="106289"/>
                  <a:pt x="106077" y="58236"/>
                  <a:pt x="165354" y="58236"/>
                </a:cubicBezTo>
                <a:cubicBezTo>
                  <a:pt x="224631" y="58236"/>
                  <a:pt x="272684" y="106289"/>
                  <a:pt x="272684" y="165566"/>
                </a:cubicBezTo>
                <a:cubicBezTo>
                  <a:pt x="272677" y="173807"/>
                  <a:pt x="271701" y="182018"/>
                  <a:pt x="269778" y="190032"/>
                </a:cubicBezTo>
                <a:lnTo>
                  <a:pt x="322365" y="215997"/>
                </a:lnTo>
                <a:cubicBezTo>
                  <a:pt x="327758" y="199601"/>
                  <a:pt x="330510" y="182451"/>
                  <a:pt x="330521" y="165191"/>
                </a:cubicBezTo>
                <a:cubicBezTo>
                  <a:pt x="330482" y="73921"/>
                  <a:pt x="256462" y="-38"/>
                  <a:pt x="165191" y="0"/>
                </a:cubicBezTo>
                <a:cubicBezTo>
                  <a:pt x="73921" y="38"/>
                  <a:pt x="-38" y="74059"/>
                  <a:pt x="0" y="165329"/>
                </a:cubicBezTo>
                <a:cubicBezTo>
                  <a:pt x="38" y="256600"/>
                  <a:pt x="74059" y="330558"/>
                  <a:pt x="165330" y="330521"/>
                </a:cubicBezTo>
                <a:cubicBezTo>
                  <a:pt x="182489" y="330513"/>
                  <a:pt x="199543" y="327833"/>
                  <a:pt x="215879" y="322578"/>
                </a:cubicBezTo>
                <a:close/>
                <a:moveTo>
                  <a:pt x="389201" y="268209"/>
                </a:moveTo>
                <a:lnTo>
                  <a:pt x="169010" y="158161"/>
                </a:lnTo>
                <a:cubicBezTo>
                  <a:pt x="164883" y="156230"/>
                  <a:pt x="159973" y="158010"/>
                  <a:pt x="158042" y="162136"/>
                </a:cubicBezTo>
                <a:cubicBezTo>
                  <a:pt x="157006" y="164352"/>
                  <a:pt x="157006" y="166913"/>
                  <a:pt x="158042" y="169128"/>
                </a:cubicBezTo>
                <a:lnTo>
                  <a:pt x="268091" y="389319"/>
                </a:lnTo>
                <a:cubicBezTo>
                  <a:pt x="269500" y="392120"/>
                  <a:pt x="272361" y="393894"/>
                  <a:pt x="275496" y="393912"/>
                </a:cubicBezTo>
                <a:lnTo>
                  <a:pt x="276340" y="393912"/>
                </a:lnTo>
                <a:cubicBezTo>
                  <a:pt x="279803" y="393533"/>
                  <a:pt x="282653" y="391019"/>
                  <a:pt x="283464" y="387632"/>
                </a:cubicBezTo>
                <a:lnTo>
                  <a:pt x="304274" y="304392"/>
                </a:lnTo>
                <a:lnTo>
                  <a:pt x="387513" y="283582"/>
                </a:lnTo>
                <a:cubicBezTo>
                  <a:pt x="390864" y="282800"/>
                  <a:pt x="393350" y="279976"/>
                  <a:pt x="393700" y="276552"/>
                </a:cubicBezTo>
                <a:cubicBezTo>
                  <a:pt x="394079" y="273106"/>
                  <a:pt x="392288" y="269785"/>
                  <a:pt x="389201" y="268209"/>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7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157"/>
          <p:cNvSpPr txBox="1">
            <a:spLocks noGrp="1"/>
          </p:cNvSpPr>
          <p:nvPr>
            <p:ph type="title"/>
          </p:nvPr>
        </p:nvSpPr>
        <p:spPr>
          <a:xfrm>
            <a:off x="342900" y="1577340"/>
            <a:ext cx="2880360" cy="99441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Lorem ipsum </a:t>
            </a:r>
            <a:br>
              <a:rPr lang="en"/>
            </a:br>
            <a:r>
              <a:rPr lang="en">
                <a:solidFill>
                  <a:schemeClr val="lt1"/>
                </a:solidFill>
              </a:rPr>
              <a:t>dolor sit amet consectetur</a:t>
            </a:r>
            <a:endParaRPr/>
          </a:p>
        </p:txBody>
      </p:sp>
      <p:sp>
        <p:nvSpPr>
          <p:cNvPr id="2726" name="Google Shape;2726;p157"/>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93</a:t>
            </a:fld>
            <a:endParaRPr/>
          </a:p>
        </p:txBody>
      </p:sp>
      <p:sp>
        <p:nvSpPr>
          <p:cNvPr id="2727" name="Google Shape;2727;p157"/>
          <p:cNvSpPr txBox="1"/>
          <p:nvPr/>
        </p:nvSpPr>
        <p:spPr>
          <a:xfrm>
            <a:off x="342900" y="2674620"/>
            <a:ext cx="2543591" cy="560923"/>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None/>
            </a:pPr>
            <a:r>
              <a:rPr lang="en" sz="1400" b="0" i="0" u="none" strike="noStrike" cap="none">
                <a:solidFill>
                  <a:schemeClr val="lt2"/>
                </a:solidFill>
                <a:latin typeface="Arial"/>
                <a:ea typeface="Arial"/>
                <a:cs typeface="Arial"/>
                <a:sym typeface="Arial"/>
              </a:rPr>
              <a:t>Lorem ipsum dolor sit amet, consectetur adipiscing elit, sed do eiusmod tempor incididunt. </a:t>
            </a:r>
            <a:endParaRPr sz="1100"/>
          </a:p>
        </p:txBody>
      </p:sp>
      <p:sp>
        <p:nvSpPr>
          <p:cNvPr id="2728" name="Google Shape;2728;p157"/>
          <p:cNvSpPr/>
          <p:nvPr/>
        </p:nvSpPr>
        <p:spPr>
          <a:xfrm>
            <a:off x="6241843" y="0"/>
            <a:ext cx="13716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cxnSp>
        <p:nvCxnSpPr>
          <p:cNvPr id="2729" name="Google Shape;2729;p157"/>
          <p:cNvCxnSpPr/>
          <p:nvPr/>
        </p:nvCxnSpPr>
        <p:spPr>
          <a:xfrm>
            <a:off x="6033259" y="1297568"/>
            <a:ext cx="205740" cy="0"/>
          </a:xfrm>
          <a:prstGeom prst="straightConnector1">
            <a:avLst/>
          </a:prstGeom>
          <a:noFill/>
          <a:ln w="9525" cap="flat" cmpd="sng">
            <a:solidFill>
              <a:schemeClr val="accent2"/>
            </a:solidFill>
            <a:prstDash val="solid"/>
            <a:round/>
            <a:headEnd type="none" w="sm" len="sm"/>
            <a:tailEnd type="none" w="sm" len="sm"/>
          </a:ln>
        </p:spPr>
      </p:cxnSp>
      <p:sp>
        <p:nvSpPr>
          <p:cNvPr id="2730" name="Google Shape;2730;p157"/>
          <p:cNvSpPr txBox="1"/>
          <p:nvPr/>
        </p:nvSpPr>
        <p:spPr>
          <a:xfrm>
            <a:off x="4269223" y="1329248"/>
            <a:ext cx="1737600" cy="863698"/>
          </a:xfrm>
          <a:prstGeom prst="rect">
            <a:avLst/>
          </a:prstGeom>
          <a:noFill/>
          <a:ln>
            <a:noFill/>
          </a:ln>
        </p:spPr>
        <p:txBody>
          <a:bodyPr spcFirstLastPara="1" wrap="square" lIns="68575" tIns="68575" rIns="68575" bIns="68575" anchor="t" anchorCtr="0">
            <a:spAutoFit/>
          </a:bodyPr>
          <a:lstStyle/>
          <a:p>
            <a:pPr marL="0" marR="0" lvl="0" indent="0" algn="r" rtl="0">
              <a:lnSpc>
                <a:spcPct val="100000"/>
              </a:lnSpc>
              <a:spcBef>
                <a:spcPts val="0"/>
              </a:spcBef>
              <a:spcAft>
                <a:spcPts val="1000"/>
              </a:spcAft>
              <a:buNone/>
            </a:pPr>
            <a:r>
              <a:rPr lang="en" sz="1200" b="1" i="0" u="none" strike="noStrike" cap="none">
                <a:solidFill>
                  <a:schemeClr val="accent2"/>
                </a:solidFill>
                <a:latin typeface="Arial"/>
                <a:ea typeface="Arial"/>
                <a:cs typeface="Arial"/>
                <a:sym typeface="Arial"/>
              </a:rPr>
              <a:t>Item title </a:t>
            </a:r>
            <a:br>
              <a:rPr lang="en" sz="1100" b="1"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Lorem ipsum dolor sit amet, consectetuer adipiscing elit,</a:t>
            </a:r>
            <a:br>
              <a:rPr lang="en" sz="900" b="0"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sed diam nonummy nibh odio.</a:t>
            </a:r>
            <a:endParaRPr sz="1100" b="0" i="0" u="none" strike="noStrike" cap="none">
              <a:solidFill>
                <a:schemeClr val="lt2"/>
              </a:solidFill>
              <a:latin typeface="Arial"/>
              <a:ea typeface="Arial"/>
              <a:cs typeface="Arial"/>
              <a:sym typeface="Arial"/>
            </a:endParaRPr>
          </a:p>
        </p:txBody>
      </p:sp>
      <p:sp>
        <p:nvSpPr>
          <p:cNvPr id="2731" name="Google Shape;2731;p157"/>
          <p:cNvSpPr txBox="1"/>
          <p:nvPr/>
        </p:nvSpPr>
        <p:spPr>
          <a:xfrm>
            <a:off x="6598459" y="1954875"/>
            <a:ext cx="1905300" cy="863698"/>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1000"/>
              </a:spcAft>
              <a:buNone/>
            </a:pPr>
            <a:r>
              <a:rPr lang="en" sz="1200" b="1" i="0" u="none" strike="noStrike" cap="none">
                <a:solidFill>
                  <a:schemeClr val="accent2"/>
                </a:solidFill>
                <a:latin typeface="Arial"/>
                <a:ea typeface="Arial"/>
                <a:cs typeface="Arial"/>
                <a:sym typeface="Arial"/>
              </a:rPr>
              <a:t>Item title </a:t>
            </a:r>
            <a:br>
              <a:rPr lang="en" sz="1100" b="1"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Lorem ipsum dolor sit amet, consectetuer adipiscing elit,</a:t>
            </a:r>
            <a:br>
              <a:rPr lang="en" sz="900" b="0"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sed diam nonummy nibh odio.</a:t>
            </a:r>
            <a:endParaRPr sz="1100" b="0" i="0" u="none" strike="noStrike" cap="none">
              <a:solidFill>
                <a:schemeClr val="lt2"/>
              </a:solidFill>
              <a:latin typeface="Arial"/>
              <a:ea typeface="Arial"/>
              <a:cs typeface="Arial"/>
              <a:sym typeface="Arial"/>
            </a:endParaRPr>
          </a:p>
        </p:txBody>
      </p:sp>
      <p:sp>
        <p:nvSpPr>
          <p:cNvPr id="2732" name="Google Shape;2732;p157"/>
          <p:cNvSpPr txBox="1"/>
          <p:nvPr/>
        </p:nvSpPr>
        <p:spPr>
          <a:xfrm>
            <a:off x="4269223" y="3579364"/>
            <a:ext cx="1737600" cy="759834"/>
          </a:xfrm>
          <a:prstGeom prst="rect">
            <a:avLst/>
          </a:prstGeom>
          <a:noFill/>
          <a:ln>
            <a:noFill/>
          </a:ln>
        </p:spPr>
        <p:txBody>
          <a:bodyPr spcFirstLastPara="1" wrap="square" lIns="34300" tIns="17150" rIns="34300" bIns="17150" anchor="t" anchorCtr="0">
            <a:spAutoFit/>
          </a:bodyPr>
          <a:lstStyle/>
          <a:p>
            <a:pPr marL="0" marR="0" lvl="0" indent="0" algn="r" rtl="0">
              <a:lnSpc>
                <a:spcPct val="100000"/>
              </a:lnSpc>
              <a:spcBef>
                <a:spcPts val="0"/>
              </a:spcBef>
              <a:spcAft>
                <a:spcPts val="1000"/>
              </a:spcAft>
              <a:buNone/>
            </a:pPr>
            <a:r>
              <a:rPr lang="en" sz="1200" b="1" i="0" u="none" strike="noStrike" cap="none">
                <a:solidFill>
                  <a:schemeClr val="accent2"/>
                </a:solidFill>
                <a:latin typeface="Arial"/>
                <a:ea typeface="Arial"/>
                <a:cs typeface="Arial"/>
                <a:sym typeface="Arial"/>
              </a:rPr>
              <a:t>Item title </a:t>
            </a:r>
            <a:br>
              <a:rPr lang="en" sz="1100" b="1"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Lorem ipsum dolor sit amet, consectetuer adipiscing elit,</a:t>
            </a:r>
            <a:br>
              <a:rPr lang="en" sz="900" b="0" i="0" u="none" strike="noStrike" cap="none">
                <a:solidFill>
                  <a:schemeClr val="lt2"/>
                </a:solidFill>
                <a:latin typeface="Arial"/>
                <a:ea typeface="Arial"/>
                <a:cs typeface="Arial"/>
                <a:sym typeface="Arial"/>
              </a:rPr>
            </a:br>
            <a:r>
              <a:rPr lang="en" sz="900" b="0" i="0" u="none" strike="noStrike" cap="none">
                <a:solidFill>
                  <a:schemeClr val="lt2"/>
                </a:solidFill>
                <a:latin typeface="Arial"/>
                <a:ea typeface="Arial"/>
                <a:cs typeface="Arial"/>
                <a:sym typeface="Arial"/>
              </a:rPr>
              <a:t>sed diam nonummy nibh odio.</a:t>
            </a:r>
            <a:endParaRPr sz="1100" b="0" i="0" u="none" strike="noStrike" cap="none">
              <a:solidFill>
                <a:schemeClr val="lt2"/>
              </a:solidFill>
              <a:latin typeface="Arial"/>
              <a:ea typeface="Arial"/>
              <a:cs typeface="Arial"/>
              <a:sym typeface="Arial"/>
            </a:endParaRPr>
          </a:p>
        </p:txBody>
      </p:sp>
      <p:sp>
        <p:nvSpPr>
          <p:cNvPr id="2733" name="Google Shape;2733;p157"/>
          <p:cNvSpPr txBox="1"/>
          <p:nvPr/>
        </p:nvSpPr>
        <p:spPr>
          <a:xfrm>
            <a:off x="5225611" y="1162743"/>
            <a:ext cx="781200" cy="261658"/>
          </a:xfrm>
          <a:prstGeom prst="rect">
            <a:avLst/>
          </a:prstGeom>
          <a:noFill/>
          <a:ln>
            <a:noFill/>
          </a:ln>
        </p:spPr>
        <p:txBody>
          <a:bodyPr spcFirstLastPara="1" wrap="square" lIns="68575" tIns="68575" rIns="68575" bIns="68575" anchor="t" anchorCtr="0">
            <a:spAutoFit/>
          </a:bodyPr>
          <a:lstStyle/>
          <a:p>
            <a:pPr marL="0" marR="0" lvl="0" indent="0" algn="r" rtl="0">
              <a:lnSpc>
                <a:spcPct val="100000"/>
              </a:lnSpc>
              <a:spcBef>
                <a:spcPts val="0"/>
              </a:spcBef>
              <a:spcAft>
                <a:spcPts val="0"/>
              </a:spcAft>
              <a:buNone/>
            </a:pPr>
            <a:r>
              <a:rPr lang="en" sz="800" b="0" i="0" u="none" strike="noStrike" cap="none">
                <a:solidFill>
                  <a:schemeClr val="lt2"/>
                </a:solidFill>
                <a:latin typeface="Arial"/>
                <a:ea typeface="Arial"/>
                <a:cs typeface="Arial"/>
                <a:sym typeface="Arial"/>
              </a:rPr>
              <a:t>01.02.22</a:t>
            </a:r>
            <a:endParaRPr sz="1900" b="0" i="0" u="none" strike="noStrike" cap="none">
              <a:solidFill>
                <a:schemeClr val="lt2"/>
              </a:solidFill>
              <a:latin typeface="Arial"/>
              <a:ea typeface="Arial"/>
              <a:cs typeface="Arial"/>
              <a:sym typeface="Arial"/>
            </a:endParaRPr>
          </a:p>
        </p:txBody>
      </p:sp>
      <p:sp>
        <p:nvSpPr>
          <p:cNvPr id="2734" name="Google Shape;2734;p157"/>
          <p:cNvSpPr txBox="1"/>
          <p:nvPr/>
        </p:nvSpPr>
        <p:spPr>
          <a:xfrm>
            <a:off x="6598459" y="1780539"/>
            <a:ext cx="771300" cy="261658"/>
          </a:xfrm>
          <a:prstGeom prst="rect">
            <a:avLst/>
          </a:prstGeom>
          <a:noFill/>
          <a:ln>
            <a:noFill/>
          </a:ln>
        </p:spPr>
        <p:txBody>
          <a:bodyPr spcFirstLastPara="1" wrap="square" lIns="68575" tIns="68575" rIns="68575" bIns="68575" anchor="ctr" anchorCtr="0">
            <a:spAutoFit/>
          </a:bodyPr>
          <a:lstStyle/>
          <a:p>
            <a:pPr marL="0" marR="0" lvl="0" indent="0" algn="l" rtl="0">
              <a:lnSpc>
                <a:spcPct val="100000"/>
              </a:lnSpc>
              <a:spcBef>
                <a:spcPts val="0"/>
              </a:spcBef>
              <a:spcAft>
                <a:spcPts val="0"/>
              </a:spcAft>
              <a:buNone/>
            </a:pPr>
            <a:r>
              <a:rPr lang="en" sz="800" b="0" i="0" u="none" strike="noStrike" cap="none">
                <a:solidFill>
                  <a:schemeClr val="lt2"/>
                </a:solidFill>
                <a:latin typeface="Arial"/>
                <a:ea typeface="Arial"/>
                <a:cs typeface="Arial"/>
                <a:sym typeface="Arial"/>
              </a:rPr>
              <a:t>08.03.22</a:t>
            </a:r>
            <a:endParaRPr sz="1900" b="0" i="0" u="none" strike="noStrike" cap="none">
              <a:solidFill>
                <a:schemeClr val="lt2"/>
              </a:solidFill>
              <a:latin typeface="Arial"/>
              <a:ea typeface="Arial"/>
              <a:cs typeface="Arial"/>
              <a:sym typeface="Arial"/>
            </a:endParaRPr>
          </a:p>
        </p:txBody>
      </p:sp>
      <p:sp>
        <p:nvSpPr>
          <p:cNvPr id="2735" name="Google Shape;2735;p157"/>
          <p:cNvSpPr txBox="1"/>
          <p:nvPr/>
        </p:nvSpPr>
        <p:spPr>
          <a:xfrm>
            <a:off x="5225611" y="3411418"/>
            <a:ext cx="781200" cy="261658"/>
          </a:xfrm>
          <a:prstGeom prst="rect">
            <a:avLst/>
          </a:prstGeom>
          <a:noFill/>
          <a:ln>
            <a:noFill/>
          </a:ln>
        </p:spPr>
        <p:txBody>
          <a:bodyPr spcFirstLastPara="1" wrap="square" lIns="68575" tIns="68575" rIns="68575" bIns="68575" anchor="t" anchorCtr="0">
            <a:spAutoFit/>
          </a:bodyPr>
          <a:lstStyle/>
          <a:p>
            <a:pPr marL="0" marR="0" lvl="0" indent="0" algn="r" rtl="0">
              <a:lnSpc>
                <a:spcPct val="100000"/>
              </a:lnSpc>
              <a:spcBef>
                <a:spcPts val="0"/>
              </a:spcBef>
              <a:spcAft>
                <a:spcPts val="0"/>
              </a:spcAft>
              <a:buNone/>
            </a:pPr>
            <a:r>
              <a:rPr lang="en" sz="800" b="0" i="0" u="none" strike="noStrike" cap="none">
                <a:solidFill>
                  <a:schemeClr val="lt2"/>
                </a:solidFill>
                <a:latin typeface="Arial"/>
                <a:ea typeface="Arial"/>
                <a:cs typeface="Arial"/>
                <a:sym typeface="Arial"/>
              </a:rPr>
              <a:t>15.02.23</a:t>
            </a:r>
            <a:endParaRPr sz="1900" b="0" i="0" u="none" strike="noStrike" cap="none">
              <a:solidFill>
                <a:schemeClr val="lt2"/>
              </a:solidFill>
              <a:latin typeface="Arial"/>
              <a:ea typeface="Arial"/>
              <a:cs typeface="Arial"/>
              <a:sym typeface="Arial"/>
            </a:endParaRPr>
          </a:p>
        </p:txBody>
      </p:sp>
      <p:cxnSp>
        <p:nvCxnSpPr>
          <p:cNvPr id="2736" name="Google Shape;2736;p157"/>
          <p:cNvCxnSpPr/>
          <p:nvPr/>
        </p:nvCxnSpPr>
        <p:spPr>
          <a:xfrm>
            <a:off x="6033259" y="3535290"/>
            <a:ext cx="205740" cy="0"/>
          </a:xfrm>
          <a:prstGeom prst="straightConnector1">
            <a:avLst/>
          </a:prstGeom>
          <a:noFill/>
          <a:ln w="9525" cap="flat" cmpd="sng">
            <a:solidFill>
              <a:schemeClr val="accent2"/>
            </a:solidFill>
            <a:prstDash val="solid"/>
            <a:round/>
            <a:headEnd type="none" w="sm" len="sm"/>
            <a:tailEnd type="none" w="sm" len="sm"/>
          </a:ln>
        </p:spPr>
      </p:cxnSp>
      <p:cxnSp>
        <p:nvCxnSpPr>
          <p:cNvPr id="2737" name="Google Shape;2737;p157"/>
          <p:cNvCxnSpPr/>
          <p:nvPr/>
        </p:nvCxnSpPr>
        <p:spPr>
          <a:xfrm>
            <a:off x="6376603" y="1915110"/>
            <a:ext cx="205740" cy="0"/>
          </a:xfrm>
          <a:prstGeom prst="straightConnector1">
            <a:avLst/>
          </a:prstGeom>
          <a:noFill/>
          <a:ln w="9525" cap="flat" cmpd="sng">
            <a:solidFill>
              <a:schemeClr val="accent2"/>
            </a:solidFill>
            <a:prstDash val="solid"/>
            <a:round/>
            <a:headEnd type="none" w="sm" len="sm"/>
            <a:tailEnd type="none" w="sm" len="sm"/>
          </a:ln>
        </p:spPr>
      </p:cxnSp>
      <p:cxnSp>
        <p:nvCxnSpPr>
          <p:cNvPr id="2738" name="Google Shape;2738;p157"/>
          <p:cNvCxnSpPr/>
          <p:nvPr/>
        </p:nvCxnSpPr>
        <p:spPr>
          <a:xfrm rot="10800000">
            <a:off x="6282420" y="3234893"/>
            <a:ext cx="783000" cy="0"/>
          </a:xfrm>
          <a:prstGeom prst="straightConnector1">
            <a:avLst/>
          </a:prstGeom>
          <a:noFill/>
          <a:ln w="12700" cap="flat" cmpd="sng">
            <a:solidFill>
              <a:schemeClr val="lt2"/>
            </a:solidFill>
            <a:prstDash val="dot"/>
            <a:round/>
            <a:headEnd type="none" w="sm" len="sm"/>
            <a:tailEnd type="oval" w="med" len="med"/>
          </a:ln>
        </p:spPr>
      </p:cxnSp>
      <p:sp>
        <p:nvSpPr>
          <p:cNvPr id="2739" name="Google Shape;2739;p157"/>
          <p:cNvSpPr txBox="1"/>
          <p:nvPr/>
        </p:nvSpPr>
        <p:spPr>
          <a:xfrm>
            <a:off x="7137964" y="3102324"/>
            <a:ext cx="1019100" cy="261658"/>
          </a:xfrm>
          <a:prstGeom prst="rect">
            <a:avLst/>
          </a:prstGeom>
          <a:noFill/>
          <a:ln>
            <a:noFill/>
          </a:ln>
        </p:spPr>
        <p:txBody>
          <a:bodyPr spcFirstLastPara="1" wrap="square" lIns="68575" tIns="68575" rIns="68575" bIns="68575" anchor="ctr" anchorCtr="0">
            <a:spAutoFit/>
          </a:bodyPr>
          <a:lstStyle/>
          <a:p>
            <a:pPr marL="0" marR="0" lvl="0" indent="0" algn="l" rtl="0">
              <a:lnSpc>
                <a:spcPct val="100000"/>
              </a:lnSpc>
              <a:spcBef>
                <a:spcPts val="0"/>
              </a:spcBef>
              <a:spcAft>
                <a:spcPts val="0"/>
              </a:spcAft>
              <a:buNone/>
            </a:pPr>
            <a:r>
              <a:rPr lang="en" sz="800" b="0" i="0" u="none" strike="noStrike" cap="none">
                <a:solidFill>
                  <a:schemeClr val="lt2"/>
                </a:solidFill>
                <a:latin typeface="Arial"/>
                <a:ea typeface="Arial"/>
                <a:cs typeface="Arial"/>
                <a:sym typeface="Arial"/>
              </a:rPr>
              <a:t>08.04.22</a:t>
            </a:r>
            <a:endParaRPr sz="1900" b="0" i="0" u="none" strike="noStrike" cap="none">
              <a:solidFill>
                <a:schemeClr val="lt2"/>
              </a:solidFill>
              <a:latin typeface="Arial"/>
              <a:ea typeface="Arial"/>
              <a:cs typeface="Arial"/>
              <a:sym typeface="Arial"/>
            </a:endParaRPr>
          </a:p>
        </p:txBody>
      </p:sp>
      <p:sp>
        <p:nvSpPr>
          <p:cNvPr id="2740" name="Google Shape;2740;p157"/>
          <p:cNvSpPr txBox="1"/>
          <p:nvPr/>
        </p:nvSpPr>
        <p:spPr>
          <a:xfrm>
            <a:off x="7137963" y="3262730"/>
            <a:ext cx="1743253" cy="261658"/>
          </a:xfrm>
          <a:prstGeom prst="rect">
            <a:avLst/>
          </a:prstGeom>
          <a:noFill/>
          <a:ln>
            <a:noFill/>
          </a:ln>
        </p:spPr>
        <p:txBody>
          <a:bodyPr spcFirstLastPara="1" wrap="square" lIns="68575" tIns="68575" rIns="68575" bIns="68575" anchor="ctr" anchorCtr="0">
            <a:spAutoFit/>
          </a:bodyPr>
          <a:lstStyle/>
          <a:p>
            <a:pPr marL="0" marR="0" lvl="0" indent="0" algn="l" rtl="0">
              <a:lnSpc>
                <a:spcPct val="100000"/>
              </a:lnSpc>
              <a:spcBef>
                <a:spcPts val="0"/>
              </a:spcBef>
              <a:spcAft>
                <a:spcPts val="0"/>
              </a:spcAft>
              <a:buNone/>
            </a:pPr>
            <a:r>
              <a:rPr lang="en" sz="800" b="1" i="0" u="none" strike="noStrike" cap="none">
                <a:solidFill>
                  <a:schemeClr val="accent2"/>
                </a:solidFill>
                <a:latin typeface="Arial"/>
                <a:ea typeface="Arial"/>
                <a:cs typeface="Arial"/>
                <a:sym typeface="Arial"/>
              </a:rPr>
              <a:t>Specific target goal or date</a:t>
            </a:r>
            <a:endParaRPr sz="1900" b="1" i="0" u="none" strike="noStrike" cap="none">
              <a:solidFill>
                <a:schemeClr val="accent2"/>
              </a:solidFill>
              <a:latin typeface="Arial"/>
              <a:ea typeface="Arial"/>
              <a:cs typeface="Arial"/>
              <a:sym typeface="Arial"/>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158"/>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Timeline 3</a:t>
            </a:r>
            <a:endParaRPr/>
          </a:p>
        </p:txBody>
      </p:sp>
      <p:sp>
        <p:nvSpPr>
          <p:cNvPr id="2746" name="Google Shape;2746;p158"/>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94</a:t>
            </a:fld>
            <a:endParaRPr/>
          </a:p>
        </p:txBody>
      </p:sp>
      <p:sp>
        <p:nvSpPr>
          <p:cNvPr id="2747" name="Google Shape;2747;p158"/>
          <p:cNvSpPr/>
          <p:nvPr/>
        </p:nvSpPr>
        <p:spPr>
          <a:xfrm>
            <a:off x="541782" y="2304288"/>
            <a:ext cx="1234440" cy="68580"/>
          </a:xfrm>
          <a:prstGeom prst="roundRect">
            <a:avLst>
              <a:gd name="adj" fmla="val 50000"/>
            </a:avLst>
          </a:prstGeom>
          <a:solidFill>
            <a:schemeClr val="accent3"/>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748" name="Google Shape;2748;p158"/>
          <p:cNvSpPr txBox="1"/>
          <p:nvPr/>
        </p:nvSpPr>
        <p:spPr>
          <a:xfrm>
            <a:off x="541782"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3"/>
                </a:solidFill>
                <a:latin typeface="Arial"/>
                <a:ea typeface="Arial"/>
                <a:cs typeface="Arial"/>
                <a:sym typeface="Arial"/>
              </a:rPr>
              <a:t>2019</a:t>
            </a:r>
            <a:endParaRPr sz="1800" b="0" i="0" u="none" strike="noStrike" cap="none">
              <a:solidFill>
                <a:schemeClr val="dk2"/>
              </a:solidFill>
              <a:latin typeface="Arial"/>
              <a:ea typeface="Arial"/>
              <a:cs typeface="Arial"/>
              <a:sym typeface="Arial"/>
            </a:endParaRPr>
          </a:p>
        </p:txBody>
      </p:sp>
      <p:sp>
        <p:nvSpPr>
          <p:cNvPr id="2749" name="Google Shape;2749;p158"/>
          <p:cNvSpPr txBox="1"/>
          <p:nvPr/>
        </p:nvSpPr>
        <p:spPr>
          <a:xfrm>
            <a:off x="541782" y="2849379"/>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 diam nibh odio nec elit.</a:t>
            </a:r>
            <a:endParaRPr sz="900" b="0" i="0" u="none" strike="noStrike" cap="none">
              <a:solidFill>
                <a:schemeClr val="dk2"/>
              </a:solidFill>
              <a:latin typeface="Arial"/>
              <a:ea typeface="Arial"/>
              <a:cs typeface="Arial"/>
              <a:sym typeface="Arial"/>
            </a:endParaRPr>
          </a:p>
        </p:txBody>
      </p:sp>
      <p:sp>
        <p:nvSpPr>
          <p:cNvPr id="2750" name="Google Shape;2750;p158"/>
          <p:cNvSpPr txBox="1"/>
          <p:nvPr/>
        </p:nvSpPr>
        <p:spPr>
          <a:xfrm>
            <a:off x="2278418"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3"/>
                </a:solidFill>
                <a:latin typeface="Arial"/>
                <a:ea typeface="Arial"/>
                <a:cs typeface="Arial"/>
                <a:sym typeface="Arial"/>
              </a:rPr>
              <a:t>2020</a:t>
            </a:r>
            <a:endParaRPr sz="1800" b="0" i="0" u="none" strike="noStrike" cap="none">
              <a:solidFill>
                <a:schemeClr val="dk2"/>
              </a:solidFill>
              <a:latin typeface="Arial"/>
              <a:ea typeface="Arial"/>
              <a:cs typeface="Arial"/>
              <a:sym typeface="Arial"/>
            </a:endParaRPr>
          </a:p>
        </p:txBody>
      </p:sp>
      <p:sp>
        <p:nvSpPr>
          <p:cNvPr id="2751" name="Google Shape;2751;p158"/>
          <p:cNvSpPr txBox="1"/>
          <p:nvPr/>
        </p:nvSpPr>
        <p:spPr>
          <a:xfrm>
            <a:off x="2278418" y="2849379"/>
            <a:ext cx="1234208" cy="8146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 diam nonummy nibh odio nec elit.</a:t>
            </a:r>
            <a:endParaRPr sz="900" b="0" i="0" u="none" strike="noStrike" cap="none">
              <a:solidFill>
                <a:schemeClr val="dk2"/>
              </a:solidFill>
              <a:latin typeface="Arial"/>
              <a:ea typeface="Arial"/>
              <a:cs typeface="Arial"/>
              <a:sym typeface="Arial"/>
            </a:endParaRPr>
          </a:p>
        </p:txBody>
      </p:sp>
      <p:sp>
        <p:nvSpPr>
          <p:cNvPr id="2752" name="Google Shape;2752;p158"/>
          <p:cNvSpPr txBox="1"/>
          <p:nvPr/>
        </p:nvSpPr>
        <p:spPr>
          <a:xfrm>
            <a:off x="4031940"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3"/>
                </a:solidFill>
                <a:latin typeface="Arial"/>
                <a:ea typeface="Arial"/>
                <a:cs typeface="Arial"/>
                <a:sym typeface="Arial"/>
              </a:rPr>
              <a:t>2021</a:t>
            </a:r>
            <a:endParaRPr sz="1800" b="0" i="0" u="none" strike="noStrike" cap="none">
              <a:solidFill>
                <a:schemeClr val="dk2"/>
              </a:solidFill>
              <a:latin typeface="Arial"/>
              <a:ea typeface="Arial"/>
              <a:cs typeface="Arial"/>
              <a:sym typeface="Arial"/>
            </a:endParaRPr>
          </a:p>
        </p:txBody>
      </p:sp>
      <p:sp>
        <p:nvSpPr>
          <p:cNvPr id="2753" name="Google Shape;2753;p158"/>
          <p:cNvSpPr txBox="1"/>
          <p:nvPr/>
        </p:nvSpPr>
        <p:spPr>
          <a:xfrm>
            <a:off x="4031940" y="2849379"/>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sed diam nonummy nibh odio.</a:t>
            </a:r>
            <a:endParaRPr sz="900" b="0" i="0" u="none" strike="noStrike" cap="none">
              <a:solidFill>
                <a:schemeClr val="dk2"/>
              </a:solidFill>
              <a:latin typeface="Arial"/>
              <a:ea typeface="Arial"/>
              <a:cs typeface="Arial"/>
              <a:sym typeface="Arial"/>
            </a:endParaRPr>
          </a:p>
        </p:txBody>
      </p:sp>
      <p:sp>
        <p:nvSpPr>
          <p:cNvPr id="2754" name="Google Shape;2754;p158"/>
          <p:cNvSpPr txBox="1"/>
          <p:nvPr/>
        </p:nvSpPr>
        <p:spPr>
          <a:xfrm>
            <a:off x="5751688"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2"/>
                </a:solidFill>
                <a:latin typeface="Arial"/>
                <a:ea typeface="Arial"/>
                <a:cs typeface="Arial"/>
                <a:sym typeface="Arial"/>
              </a:rPr>
              <a:t>2022</a:t>
            </a:r>
            <a:endParaRPr sz="1800" b="0" i="0" u="none" strike="noStrike" cap="none">
              <a:solidFill>
                <a:schemeClr val="accent2"/>
              </a:solidFill>
              <a:latin typeface="Arial"/>
              <a:ea typeface="Arial"/>
              <a:cs typeface="Arial"/>
              <a:sym typeface="Arial"/>
            </a:endParaRPr>
          </a:p>
        </p:txBody>
      </p:sp>
      <p:sp>
        <p:nvSpPr>
          <p:cNvPr id="2755" name="Google Shape;2755;p158"/>
          <p:cNvSpPr txBox="1"/>
          <p:nvPr/>
        </p:nvSpPr>
        <p:spPr>
          <a:xfrm>
            <a:off x="5751688" y="2849379"/>
            <a:ext cx="1234208" cy="5376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a:t>
            </a:r>
            <a:endParaRPr sz="900" b="0" i="0" u="none" strike="noStrike" cap="none">
              <a:solidFill>
                <a:schemeClr val="dk2"/>
              </a:solidFill>
              <a:latin typeface="Arial"/>
              <a:ea typeface="Arial"/>
              <a:cs typeface="Arial"/>
              <a:sym typeface="Arial"/>
            </a:endParaRPr>
          </a:p>
        </p:txBody>
      </p:sp>
      <p:sp>
        <p:nvSpPr>
          <p:cNvPr id="2756" name="Google Shape;2756;p158"/>
          <p:cNvSpPr txBox="1"/>
          <p:nvPr/>
        </p:nvSpPr>
        <p:spPr>
          <a:xfrm>
            <a:off x="7488324" y="2511064"/>
            <a:ext cx="1234208" cy="3991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800" b="1" i="0" u="none" strike="noStrike" cap="none">
                <a:solidFill>
                  <a:schemeClr val="accent3"/>
                </a:solidFill>
                <a:latin typeface="Arial"/>
                <a:ea typeface="Arial"/>
                <a:cs typeface="Arial"/>
                <a:sym typeface="Arial"/>
              </a:rPr>
              <a:t>2023</a:t>
            </a:r>
            <a:endParaRPr sz="1800" b="0" i="0" u="none" strike="noStrike" cap="none">
              <a:solidFill>
                <a:schemeClr val="dk2"/>
              </a:solidFill>
              <a:latin typeface="Arial"/>
              <a:ea typeface="Arial"/>
              <a:cs typeface="Arial"/>
              <a:sym typeface="Arial"/>
            </a:endParaRPr>
          </a:p>
        </p:txBody>
      </p:sp>
      <p:sp>
        <p:nvSpPr>
          <p:cNvPr id="2757" name="Google Shape;2757;p158"/>
          <p:cNvSpPr txBox="1"/>
          <p:nvPr/>
        </p:nvSpPr>
        <p:spPr>
          <a:xfrm>
            <a:off x="7488324" y="2849379"/>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sed diam nonummy nibh odio nec elit.</a:t>
            </a:r>
            <a:endParaRPr sz="900" b="0" i="0" u="none" strike="noStrike" cap="none">
              <a:solidFill>
                <a:schemeClr val="dk2"/>
              </a:solidFill>
              <a:latin typeface="Arial"/>
              <a:ea typeface="Arial"/>
              <a:cs typeface="Arial"/>
              <a:sym typeface="Arial"/>
            </a:endParaRPr>
          </a:p>
        </p:txBody>
      </p:sp>
      <p:grpSp>
        <p:nvGrpSpPr>
          <p:cNvPr id="2758" name="Google Shape;2758;p158"/>
          <p:cNvGrpSpPr/>
          <p:nvPr/>
        </p:nvGrpSpPr>
        <p:grpSpPr>
          <a:xfrm>
            <a:off x="4015053" y="1660531"/>
            <a:ext cx="470650" cy="396646"/>
            <a:chOff x="5975350" y="3326638"/>
            <a:chExt cx="241068" cy="203163"/>
          </a:xfrm>
        </p:grpSpPr>
        <p:sp>
          <p:nvSpPr>
            <p:cNvPr id="2759" name="Google Shape;2759;p158"/>
            <p:cNvSpPr/>
            <p:nvPr/>
          </p:nvSpPr>
          <p:spPr>
            <a:xfrm>
              <a:off x="6046331" y="3326638"/>
              <a:ext cx="170087" cy="203163"/>
            </a:xfrm>
            <a:custGeom>
              <a:avLst/>
              <a:gdLst/>
              <a:ahLst/>
              <a:cxnLst/>
              <a:rect l="l" t="t" r="r" b="b"/>
              <a:pathLst>
                <a:path w="170087" h="203163" extrusionOk="0">
                  <a:moveTo>
                    <a:pt x="80574" y="71142"/>
                  </a:moveTo>
                  <a:lnTo>
                    <a:pt x="82894" y="71142"/>
                  </a:lnTo>
                  <a:cubicBezTo>
                    <a:pt x="104982" y="71142"/>
                    <a:pt x="126978" y="71142"/>
                    <a:pt x="148973" y="71142"/>
                  </a:cubicBezTo>
                  <a:cubicBezTo>
                    <a:pt x="152158" y="71233"/>
                    <a:pt x="155301" y="71890"/>
                    <a:pt x="158254" y="73082"/>
                  </a:cubicBezTo>
                  <a:cubicBezTo>
                    <a:pt x="167106" y="76189"/>
                    <a:pt x="171990" y="85626"/>
                    <a:pt x="169391" y="94603"/>
                  </a:cubicBezTo>
                  <a:cubicBezTo>
                    <a:pt x="167848" y="101675"/>
                    <a:pt x="162298" y="107198"/>
                    <a:pt x="155191" y="108734"/>
                  </a:cubicBezTo>
                  <a:lnTo>
                    <a:pt x="152593" y="109381"/>
                  </a:lnTo>
                  <a:cubicBezTo>
                    <a:pt x="153437" y="109733"/>
                    <a:pt x="154246" y="110166"/>
                    <a:pt x="155006" y="110674"/>
                  </a:cubicBezTo>
                  <a:cubicBezTo>
                    <a:pt x="159921" y="112676"/>
                    <a:pt x="163738" y="116678"/>
                    <a:pt x="165493" y="121665"/>
                  </a:cubicBezTo>
                  <a:cubicBezTo>
                    <a:pt x="167886" y="129205"/>
                    <a:pt x="163684" y="137247"/>
                    <a:pt x="156108" y="139629"/>
                  </a:cubicBezTo>
                  <a:cubicBezTo>
                    <a:pt x="155384" y="139856"/>
                    <a:pt x="154643" y="140027"/>
                    <a:pt x="153892" y="140138"/>
                  </a:cubicBezTo>
                  <a:cubicBezTo>
                    <a:pt x="152500" y="140138"/>
                    <a:pt x="151015" y="140692"/>
                    <a:pt x="149159" y="141062"/>
                  </a:cubicBezTo>
                  <a:cubicBezTo>
                    <a:pt x="156347" y="143855"/>
                    <a:pt x="160325" y="151533"/>
                    <a:pt x="158440" y="158980"/>
                  </a:cubicBezTo>
                  <a:cubicBezTo>
                    <a:pt x="156482" y="166698"/>
                    <a:pt x="149249" y="171912"/>
                    <a:pt x="141270" y="171357"/>
                  </a:cubicBezTo>
                  <a:cubicBezTo>
                    <a:pt x="142479" y="172164"/>
                    <a:pt x="143627" y="173060"/>
                    <a:pt x="144704" y="174035"/>
                  </a:cubicBezTo>
                  <a:cubicBezTo>
                    <a:pt x="150716" y="178958"/>
                    <a:pt x="151742" y="187730"/>
                    <a:pt x="147024" y="193894"/>
                  </a:cubicBezTo>
                  <a:cubicBezTo>
                    <a:pt x="143125" y="200016"/>
                    <a:pt x="136197" y="203551"/>
                    <a:pt x="128927" y="203130"/>
                  </a:cubicBezTo>
                  <a:cubicBezTo>
                    <a:pt x="97001" y="203130"/>
                    <a:pt x="65075" y="203130"/>
                    <a:pt x="33149" y="203130"/>
                  </a:cubicBezTo>
                  <a:cubicBezTo>
                    <a:pt x="22149" y="203275"/>
                    <a:pt x="11291" y="200637"/>
                    <a:pt x="1595" y="195464"/>
                  </a:cubicBezTo>
                  <a:cubicBezTo>
                    <a:pt x="529" y="195020"/>
                    <a:pt x="-114" y="193928"/>
                    <a:pt x="17" y="192785"/>
                  </a:cubicBezTo>
                  <a:cubicBezTo>
                    <a:pt x="17" y="159966"/>
                    <a:pt x="17" y="127115"/>
                    <a:pt x="17" y="94233"/>
                  </a:cubicBezTo>
                  <a:cubicBezTo>
                    <a:pt x="-41" y="93035"/>
                    <a:pt x="613" y="91914"/>
                    <a:pt x="1687" y="91370"/>
                  </a:cubicBezTo>
                  <a:cubicBezTo>
                    <a:pt x="19887" y="79481"/>
                    <a:pt x="34817" y="63258"/>
                    <a:pt x="45121" y="44172"/>
                  </a:cubicBezTo>
                  <a:cubicBezTo>
                    <a:pt x="48023" y="38141"/>
                    <a:pt x="49935" y="31686"/>
                    <a:pt x="50783" y="25053"/>
                  </a:cubicBezTo>
                  <a:cubicBezTo>
                    <a:pt x="51618" y="20712"/>
                    <a:pt x="52175" y="16371"/>
                    <a:pt x="52732" y="12030"/>
                  </a:cubicBezTo>
                  <a:cubicBezTo>
                    <a:pt x="53176" y="6721"/>
                    <a:pt x="56869" y="2237"/>
                    <a:pt x="62012" y="761"/>
                  </a:cubicBezTo>
                  <a:cubicBezTo>
                    <a:pt x="67802" y="-1298"/>
                    <a:pt x="74251" y="931"/>
                    <a:pt x="77511" y="6118"/>
                  </a:cubicBezTo>
                  <a:cubicBezTo>
                    <a:pt x="81247" y="11001"/>
                    <a:pt x="83414" y="16892"/>
                    <a:pt x="83729" y="23021"/>
                  </a:cubicBezTo>
                  <a:cubicBezTo>
                    <a:pt x="85337" y="32415"/>
                    <a:pt x="85742" y="41974"/>
                    <a:pt x="84936" y="51469"/>
                  </a:cubicBezTo>
                  <a:cubicBezTo>
                    <a:pt x="84610" y="57782"/>
                    <a:pt x="83328" y="64010"/>
                    <a:pt x="81131" y="69942"/>
                  </a:cubicBezTo>
                  <a:cubicBezTo>
                    <a:pt x="81131" y="69942"/>
                    <a:pt x="80760" y="70588"/>
                    <a:pt x="80574" y="71142"/>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0" name="Google Shape;2760;p158"/>
            <p:cNvSpPr/>
            <p:nvPr/>
          </p:nvSpPr>
          <p:spPr>
            <a:xfrm>
              <a:off x="5975350" y="3419763"/>
              <a:ext cx="53550" cy="104278"/>
            </a:xfrm>
            <a:custGeom>
              <a:avLst/>
              <a:gdLst/>
              <a:ahLst/>
              <a:cxnLst/>
              <a:rect l="l" t="t" r="r" b="b"/>
              <a:pathLst>
                <a:path w="53550" h="104278" extrusionOk="0">
                  <a:moveTo>
                    <a:pt x="0" y="52001"/>
                  </a:moveTo>
                  <a:lnTo>
                    <a:pt x="0" y="6650"/>
                  </a:lnTo>
                  <a:cubicBezTo>
                    <a:pt x="0" y="2401"/>
                    <a:pt x="2784" y="0"/>
                    <a:pt x="8260" y="0"/>
                  </a:cubicBezTo>
                  <a:lnTo>
                    <a:pt x="45383" y="0"/>
                  </a:lnTo>
                  <a:cubicBezTo>
                    <a:pt x="50766" y="0"/>
                    <a:pt x="53550" y="2401"/>
                    <a:pt x="53550" y="6743"/>
                  </a:cubicBezTo>
                  <a:lnTo>
                    <a:pt x="53550" y="97628"/>
                  </a:lnTo>
                  <a:cubicBezTo>
                    <a:pt x="53550" y="102062"/>
                    <a:pt x="50859" y="104279"/>
                    <a:pt x="45290" y="104279"/>
                  </a:cubicBezTo>
                  <a:cubicBezTo>
                    <a:pt x="32916" y="104279"/>
                    <a:pt x="20541" y="104279"/>
                    <a:pt x="8167" y="104279"/>
                  </a:cubicBezTo>
                  <a:cubicBezTo>
                    <a:pt x="2784" y="104279"/>
                    <a:pt x="0" y="101600"/>
                    <a:pt x="0" y="9762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761" name="Google Shape;2761;p158"/>
          <p:cNvSpPr/>
          <p:nvPr/>
        </p:nvSpPr>
        <p:spPr>
          <a:xfrm>
            <a:off x="7488324" y="1618824"/>
            <a:ext cx="400040" cy="480060"/>
          </a:xfrm>
          <a:custGeom>
            <a:avLst/>
            <a:gdLst/>
            <a:ahLst/>
            <a:cxnLst/>
            <a:rect l="l" t="t" r="r" b="b"/>
            <a:pathLst>
              <a:path w="523186" h="627838" extrusionOk="0">
                <a:moveTo>
                  <a:pt x="523187" y="104407"/>
                </a:moveTo>
                <a:cubicBezTo>
                  <a:pt x="523187" y="91958"/>
                  <a:pt x="513213" y="81829"/>
                  <a:pt x="500826" y="81697"/>
                </a:cubicBezTo>
                <a:cubicBezTo>
                  <a:pt x="374838" y="78556"/>
                  <a:pt x="323145" y="47874"/>
                  <a:pt x="276981" y="5596"/>
                </a:cubicBezTo>
                <a:cubicBezTo>
                  <a:pt x="268066" y="-1865"/>
                  <a:pt x="255121" y="-1865"/>
                  <a:pt x="246205" y="5596"/>
                </a:cubicBezTo>
                <a:cubicBezTo>
                  <a:pt x="200042" y="47874"/>
                  <a:pt x="148348" y="78556"/>
                  <a:pt x="22601" y="81697"/>
                </a:cubicBezTo>
                <a:cubicBezTo>
                  <a:pt x="10425" y="82411"/>
                  <a:pt x="711" y="92173"/>
                  <a:pt x="0" y="104407"/>
                </a:cubicBezTo>
                <a:lnTo>
                  <a:pt x="0" y="355420"/>
                </a:lnTo>
                <a:cubicBezTo>
                  <a:pt x="0" y="459787"/>
                  <a:pt x="104349" y="572852"/>
                  <a:pt x="253659" y="626485"/>
                </a:cubicBezTo>
                <a:cubicBezTo>
                  <a:pt x="258797" y="628290"/>
                  <a:pt x="264390" y="628290"/>
                  <a:pt x="269528" y="626485"/>
                </a:cubicBezTo>
                <a:cubicBezTo>
                  <a:pt x="413789" y="574785"/>
                  <a:pt x="523187" y="460029"/>
                  <a:pt x="523187" y="355661"/>
                </a:cubicBezTo>
                <a:close/>
                <a:moveTo>
                  <a:pt x="389024" y="323047"/>
                </a:moveTo>
                <a:lnTo>
                  <a:pt x="268806" y="445533"/>
                </a:lnTo>
                <a:cubicBezTo>
                  <a:pt x="264957" y="449404"/>
                  <a:pt x="258715" y="449404"/>
                  <a:pt x="254866" y="445538"/>
                </a:cubicBezTo>
                <a:cubicBezTo>
                  <a:pt x="254864" y="445536"/>
                  <a:pt x="254864" y="445536"/>
                  <a:pt x="254861" y="445533"/>
                </a:cubicBezTo>
                <a:lnTo>
                  <a:pt x="134644" y="323047"/>
                </a:lnTo>
                <a:cubicBezTo>
                  <a:pt x="104939" y="293080"/>
                  <a:pt x="105036" y="244587"/>
                  <a:pt x="134860" y="214740"/>
                </a:cubicBezTo>
                <a:cubicBezTo>
                  <a:pt x="159036" y="190546"/>
                  <a:pt x="196269" y="185444"/>
                  <a:pt x="226009" y="202251"/>
                </a:cubicBezTo>
                <a:lnTo>
                  <a:pt x="262074" y="223511"/>
                </a:lnTo>
                <a:lnTo>
                  <a:pt x="298139" y="202251"/>
                </a:lnTo>
                <a:cubicBezTo>
                  <a:pt x="334830" y="181517"/>
                  <a:pt x="381299" y="194594"/>
                  <a:pt x="401935" y="231460"/>
                </a:cubicBezTo>
                <a:cubicBezTo>
                  <a:pt x="418660" y="261342"/>
                  <a:pt x="413584" y="298755"/>
                  <a:pt x="389505" y="32304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2" name="Google Shape;2762;p158"/>
          <p:cNvSpPr/>
          <p:nvPr/>
        </p:nvSpPr>
        <p:spPr>
          <a:xfrm>
            <a:off x="5751688" y="1618824"/>
            <a:ext cx="479864" cy="480060"/>
          </a:xfrm>
          <a:custGeom>
            <a:avLst/>
            <a:gdLst/>
            <a:ahLst/>
            <a:cxnLst/>
            <a:rect l="l" t="t" r="r" b="b"/>
            <a:pathLst>
              <a:path w="393750" h="393912" extrusionOk="0">
                <a:moveTo>
                  <a:pt x="174353" y="238963"/>
                </a:moveTo>
                <a:cubicBezTo>
                  <a:pt x="171251" y="239455"/>
                  <a:pt x="168119" y="239737"/>
                  <a:pt x="164979" y="239807"/>
                </a:cubicBezTo>
                <a:cubicBezTo>
                  <a:pt x="123926" y="239807"/>
                  <a:pt x="90645" y="206526"/>
                  <a:pt x="90645" y="165472"/>
                </a:cubicBezTo>
                <a:cubicBezTo>
                  <a:pt x="90645" y="124419"/>
                  <a:pt x="123926" y="91138"/>
                  <a:pt x="164979" y="91138"/>
                </a:cubicBezTo>
                <a:cubicBezTo>
                  <a:pt x="206033" y="91138"/>
                  <a:pt x="239313" y="124419"/>
                  <a:pt x="239313" y="165472"/>
                </a:cubicBezTo>
                <a:cubicBezTo>
                  <a:pt x="239313" y="165503"/>
                  <a:pt x="239313" y="165535"/>
                  <a:pt x="239313" y="165566"/>
                </a:cubicBezTo>
                <a:cubicBezTo>
                  <a:pt x="239207" y="168708"/>
                  <a:pt x="238894" y="171839"/>
                  <a:pt x="238376" y="174940"/>
                </a:cubicBezTo>
                <a:lnTo>
                  <a:pt x="176509" y="143350"/>
                </a:lnTo>
                <a:cubicBezTo>
                  <a:pt x="164210" y="137270"/>
                  <a:pt x="149312" y="142311"/>
                  <a:pt x="143232" y="154608"/>
                </a:cubicBezTo>
                <a:cubicBezTo>
                  <a:pt x="139801" y="161548"/>
                  <a:pt x="139801" y="169689"/>
                  <a:pt x="143232" y="176627"/>
                </a:cubicBezTo>
                <a:close/>
                <a:moveTo>
                  <a:pt x="189913" y="269897"/>
                </a:moveTo>
                <a:cubicBezTo>
                  <a:pt x="181873" y="271856"/>
                  <a:pt x="173630" y="272863"/>
                  <a:pt x="165354" y="272896"/>
                </a:cubicBezTo>
                <a:cubicBezTo>
                  <a:pt x="106077" y="272896"/>
                  <a:pt x="58024" y="224843"/>
                  <a:pt x="58024" y="165566"/>
                </a:cubicBezTo>
                <a:cubicBezTo>
                  <a:pt x="58024" y="106289"/>
                  <a:pt x="106077" y="58236"/>
                  <a:pt x="165354" y="58236"/>
                </a:cubicBezTo>
                <a:cubicBezTo>
                  <a:pt x="224631" y="58236"/>
                  <a:pt x="272684" y="106289"/>
                  <a:pt x="272684" y="165566"/>
                </a:cubicBezTo>
                <a:cubicBezTo>
                  <a:pt x="272677" y="173807"/>
                  <a:pt x="271701" y="182018"/>
                  <a:pt x="269778" y="190032"/>
                </a:cubicBezTo>
                <a:lnTo>
                  <a:pt x="322365" y="215997"/>
                </a:lnTo>
                <a:cubicBezTo>
                  <a:pt x="327758" y="199601"/>
                  <a:pt x="330510" y="182451"/>
                  <a:pt x="330521" y="165191"/>
                </a:cubicBezTo>
                <a:cubicBezTo>
                  <a:pt x="330482" y="73921"/>
                  <a:pt x="256462" y="-38"/>
                  <a:pt x="165191" y="0"/>
                </a:cubicBezTo>
                <a:cubicBezTo>
                  <a:pt x="73921" y="38"/>
                  <a:pt x="-38" y="74059"/>
                  <a:pt x="0" y="165329"/>
                </a:cubicBezTo>
                <a:cubicBezTo>
                  <a:pt x="38" y="256600"/>
                  <a:pt x="74059" y="330558"/>
                  <a:pt x="165330" y="330521"/>
                </a:cubicBezTo>
                <a:cubicBezTo>
                  <a:pt x="182489" y="330513"/>
                  <a:pt x="199543" y="327833"/>
                  <a:pt x="215879" y="322578"/>
                </a:cubicBezTo>
                <a:close/>
                <a:moveTo>
                  <a:pt x="389201" y="268209"/>
                </a:moveTo>
                <a:lnTo>
                  <a:pt x="169010" y="158161"/>
                </a:lnTo>
                <a:cubicBezTo>
                  <a:pt x="164883" y="156230"/>
                  <a:pt x="159973" y="158010"/>
                  <a:pt x="158042" y="162136"/>
                </a:cubicBezTo>
                <a:cubicBezTo>
                  <a:pt x="157006" y="164352"/>
                  <a:pt x="157006" y="166913"/>
                  <a:pt x="158042" y="169128"/>
                </a:cubicBezTo>
                <a:lnTo>
                  <a:pt x="268091" y="389319"/>
                </a:lnTo>
                <a:cubicBezTo>
                  <a:pt x="269500" y="392120"/>
                  <a:pt x="272361" y="393894"/>
                  <a:pt x="275496" y="393912"/>
                </a:cubicBezTo>
                <a:lnTo>
                  <a:pt x="276340" y="393912"/>
                </a:lnTo>
                <a:cubicBezTo>
                  <a:pt x="279803" y="393533"/>
                  <a:pt x="282653" y="391019"/>
                  <a:pt x="283464" y="387632"/>
                </a:cubicBezTo>
                <a:lnTo>
                  <a:pt x="304274" y="304392"/>
                </a:lnTo>
                <a:lnTo>
                  <a:pt x="387513" y="283582"/>
                </a:lnTo>
                <a:cubicBezTo>
                  <a:pt x="390864" y="282800"/>
                  <a:pt x="393350" y="279976"/>
                  <a:pt x="393700" y="276552"/>
                </a:cubicBezTo>
                <a:cubicBezTo>
                  <a:pt x="394079" y="273106"/>
                  <a:pt x="392288" y="269785"/>
                  <a:pt x="389201" y="26820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3" name="Google Shape;2763;p158"/>
          <p:cNvSpPr/>
          <p:nvPr/>
        </p:nvSpPr>
        <p:spPr>
          <a:xfrm>
            <a:off x="2278418" y="1618824"/>
            <a:ext cx="480060" cy="480060"/>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nvGrpSpPr>
          <p:cNvPr id="2764" name="Google Shape;2764;p158"/>
          <p:cNvGrpSpPr/>
          <p:nvPr/>
        </p:nvGrpSpPr>
        <p:grpSpPr>
          <a:xfrm>
            <a:off x="541782" y="1618824"/>
            <a:ext cx="276227" cy="480060"/>
            <a:chOff x="6025951" y="3309012"/>
            <a:chExt cx="140439" cy="244071"/>
          </a:xfrm>
        </p:grpSpPr>
        <p:sp>
          <p:nvSpPr>
            <p:cNvPr id="2765" name="Google Shape;2765;p158"/>
            <p:cNvSpPr/>
            <p:nvPr/>
          </p:nvSpPr>
          <p:spPr>
            <a:xfrm>
              <a:off x="6025951" y="3309012"/>
              <a:ext cx="140439" cy="187415"/>
            </a:xfrm>
            <a:custGeom>
              <a:avLst/>
              <a:gdLst/>
              <a:ahLst/>
              <a:cxnLst/>
              <a:rect l="l" t="t" r="r" b="b"/>
              <a:pathLst>
                <a:path w="140439" h="187415" extrusionOk="0">
                  <a:moveTo>
                    <a:pt x="70048" y="187180"/>
                  </a:moveTo>
                  <a:cubicBezTo>
                    <a:pt x="64181" y="187180"/>
                    <a:pt x="58314" y="187180"/>
                    <a:pt x="52446" y="187180"/>
                  </a:cubicBezTo>
                  <a:cubicBezTo>
                    <a:pt x="40153" y="187180"/>
                    <a:pt x="37452" y="184953"/>
                    <a:pt x="34565" y="172609"/>
                  </a:cubicBezTo>
                  <a:cubicBezTo>
                    <a:pt x="33393" y="164804"/>
                    <a:pt x="31586" y="157107"/>
                    <a:pt x="29163" y="149593"/>
                  </a:cubicBezTo>
                  <a:cubicBezTo>
                    <a:pt x="22830" y="133723"/>
                    <a:pt x="16031" y="118038"/>
                    <a:pt x="8301" y="103189"/>
                  </a:cubicBezTo>
                  <a:cubicBezTo>
                    <a:pt x="-10002" y="69000"/>
                    <a:pt x="2973" y="26499"/>
                    <a:pt x="37282" y="8260"/>
                  </a:cubicBezTo>
                  <a:cubicBezTo>
                    <a:pt x="64558" y="-6241"/>
                    <a:pt x="98136" y="-1314"/>
                    <a:pt x="120061" y="20405"/>
                  </a:cubicBezTo>
                  <a:cubicBezTo>
                    <a:pt x="141565" y="42234"/>
                    <a:pt x="146596" y="75345"/>
                    <a:pt x="132541" y="102540"/>
                  </a:cubicBezTo>
                  <a:cubicBezTo>
                    <a:pt x="124252" y="119338"/>
                    <a:pt x="116988" y="136693"/>
                    <a:pt x="110096" y="154048"/>
                  </a:cubicBezTo>
                  <a:cubicBezTo>
                    <a:pt x="108032" y="161137"/>
                    <a:pt x="106476" y="168363"/>
                    <a:pt x="105439" y="175672"/>
                  </a:cubicBezTo>
                  <a:cubicBezTo>
                    <a:pt x="104901" y="182673"/>
                    <a:pt x="98768" y="187914"/>
                    <a:pt x="91742" y="187378"/>
                  </a:cubicBezTo>
                  <a:cubicBezTo>
                    <a:pt x="91432" y="187354"/>
                    <a:pt x="91124" y="187319"/>
                    <a:pt x="90817" y="187273"/>
                  </a:cubicBezTo>
                  <a:cubicBezTo>
                    <a:pt x="84018" y="187273"/>
                    <a:pt x="76940" y="187180"/>
                    <a:pt x="70048" y="18718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6" name="Google Shape;2766;p158"/>
            <p:cNvSpPr/>
            <p:nvPr/>
          </p:nvSpPr>
          <p:spPr>
            <a:xfrm>
              <a:off x="6064055" y="3509742"/>
              <a:ext cx="66217" cy="43341"/>
            </a:xfrm>
            <a:custGeom>
              <a:avLst/>
              <a:gdLst/>
              <a:ahLst/>
              <a:cxnLst/>
              <a:rect l="l" t="t" r="r" b="b"/>
              <a:pathLst>
                <a:path w="66217" h="43341" extrusionOk="0">
                  <a:moveTo>
                    <a:pt x="57463" y="0"/>
                  </a:moveTo>
                  <a:lnTo>
                    <a:pt x="8661" y="0"/>
                  </a:lnTo>
                  <a:cubicBezTo>
                    <a:pt x="3863" y="51"/>
                    <a:pt x="0" y="3942"/>
                    <a:pt x="0" y="8724"/>
                  </a:cubicBezTo>
                  <a:lnTo>
                    <a:pt x="0" y="19211"/>
                  </a:lnTo>
                  <a:cubicBezTo>
                    <a:pt x="0" y="23978"/>
                    <a:pt x="3878" y="27842"/>
                    <a:pt x="8661" y="27842"/>
                  </a:cubicBezTo>
                  <a:lnTo>
                    <a:pt x="9500" y="27842"/>
                  </a:lnTo>
                  <a:cubicBezTo>
                    <a:pt x="10990" y="38330"/>
                    <a:pt x="19837" y="43341"/>
                    <a:pt x="33062" y="43341"/>
                  </a:cubicBezTo>
                  <a:cubicBezTo>
                    <a:pt x="46287" y="43341"/>
                    <a:pt x="55228" y="38237"/>
                    <a:pt x="56625" y="27842"/>
                  </a:cubicBezTo>
                  <a:lnTo>
                    <a:pt x="57463" y="27842"/>
                  </a:lnTo>
                  <a:cubicBezTo>
                    <a:pt x="62262" y="27842"/>
                    <a:pt x="66167" y="23993"/>
                    <a:pt x="66218" y="19211"/>
                  </a:cubicBezTo>
                  <a:lnTo>
                    <a:pt x="66218" y="8724"/>
                  </a:lnTo>
                  <a:cubicBezTo>
                    <a:pt x="66218" y="3906"/>
                    <a:pt x="62298" y="0"/>
                    <a:pt x="57463"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67" name="Google Shape;2767;p158"/>
            <p:cNvSpPr/>
            <p:nvPr/>
          </p:nvSpPr>
          <p:spPr>
            <a:xfrm>
              <a:off x="6048654" y="3330690"/>
              <a:ext cx="62040" cy="56441"/>
            </a:xfrm>
            <a:custGeom>
              <a:avLst/>
              <a:gdLst/>
              <a:ahLst/>
              <a:cxnLst/>
              <a:rect l="l" t="t" r="r" b="b"/>
              <a:pathLst>
                <a:path w="62040" h="56441" extrusionOk="0">
                  <a:moveTo>
                    <a:pt x="407" y="46338"/>
                  </a:moveTo>
                  <a:cubicBezTo>
                    <a:pt x="360" y="45782"/>
                    <a:pt x="360" y="45223"/>
                    <a:pt x="407" y="44667"/>
                  </a:cubicBezTo>
                  <a:cubicBezTo>
                    <a:pt x="5436" y="17196"/>
                    <a:pt x="22759" y="2254"/>
                    <a:pt x="52003" y="26"/>
                  </a:cubicBezTo>
                  <a:cubicBezTo>
                    <a:pt x="57146" y="-358"/>
                    <a:pt x="61629" y="3486"/>
                    <a:pt x="62014" y="8611"/>
                  </a:cubicBezTo>
                  <a:cubicBezTo>
                    <a:pt x="62400" y="13737"/>
                    <a:pt x="58543" y="18204"/>
                    <a:pt x="53400" y="18588"/>
                  </a:cubicBezTo>
                  <a:cubicBezTo>
                    <a:pt x="32165" y="19887"/>
                    <a:pt x="22200" y="28518"/>
                    <a:pt x="18661" y="47915"/>
                  </a:cubicBezTo>
                  <a:cubicBezTo>
                    <a:pt x="18224" y="53041"/>
                    <a:pt x="13699" y="56843"/>
                    <a:pt x="8556" y="56407"/>
                  </a:cubicBezTo>
                  <a:cubicBezTo>
                    <a:pt x="3412" y="55972"/>
                    <a:pt x="-403" y="51463"/>
                    <a:pt x="34" y="4633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768" name="Google Shape;2768;p158"/>
          <p:cNvSpPr/>
          <p:nvPr/>
        </p:nvSpPr>
        <p:spPr>
          <a:xfrm>
            <a:off x="2278418" y="2304288"/>
            <a:ext cx="1234440" cy="68580"/>
          </a:xfrm>
          <a:prstGeom prst="roundRect">
            <a:avLst>
              <a:gd name="adj" fmla="val 50000"/>
            </a:avLst>
          </a:prstGeom>
          <a:solidFill>
            <a:schemeClr val="accent3"/>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769" name="Google Shape;2769;p158"/>
          <p:cNvSpPr/>
          <p:nvPr/>
        </p:nvSpPr>
        <p:spPr>
          <a:xfrm>
            <a:off x="4015053" y="2304288"/>
            <a:ext cx="1234440" cy="68580"/>
          </a:xfrm>
          <a:prstGeom prst="roundRect">
            <a:avLst>
              <a:gd name="adj" fmla="val 50000"/>
            </a:avLst>
          </a:prstGeom>
          <a:solidFill>
            <a:schemeClr val="accent3"/>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770" name="Google Shape;2770;p158"/>
          <p:cNvSpPr/>
          <p:nvPr/>
        </p:nvSpPr>
        <p:spPr>
          <a:xfrm>
            <a:off x="5751688" y="2304288"/>
            <a:ext cx="1234440" cy="68580"/>
          </a:xfrm>
          <a:prstGeom prst="roundRect">
            <a:avLst>
              <a:gd name="adj" fmla="val 50000"/>
            </a:avLst>
          </a:prstGeom>
          <a:solidFill>
            <a:schemeClr val="accent2"/>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
        <p:nvSpPr>
          <p:cNvPr id="2771" name="Google Shape;2771;p158"/>
          <p:cNvSpPr/>
          <p:nvPr/>
        </p:nvSpPr>
        <p:spPr>
          <a:xfrm>
            <a:off x="7488324" y="2304288"/>
            <a:ext cx="1234440" cy="68580"/>
          </a:xfrm>
          <a:prstGeom prst="roundRect">
            <a:avLst>
              <a:gd name="adj" fmla="val 50000"/>
            </a:avLst>
          </a:prstGeom>
          <a:solidFill>
            <a:schemeClr val="accent3"/>
          </a:solidFill>
          <a:ln>
            <a:noFill/>
          </a:ln>
        </p:spPr>
        <p:txBody>
          <a:bodyPr spcFirstLastPara="1" wrap="square" lIns="48925" tIns="48925" rIns="48925" bIns="489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Roboto"/>
              <a:ea typeface="Roboto"/>
              <a:cs typeface="Roboto"/>
              <a:sym typeface="Roboto"/>
            </a:endParaRP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775"/>
        <p:cNvGrpSpPr/>
        <p:nvPr/>
      </p:nvGrpSpPr>
      <p:grpSpPr>
        <a:xfrm>
          <a:off x="0" y="0"/>
          <a:ext cx="0" cy="0"/>
          <a:chOff x="0" y="0"/>
          <a:chExt cx="0" cy="0"/>
        </a:xfrm>
      </p:grpSpPr>
      <p:sp>
        <p:nvSpPr>
          <p:cNvPr id="2776" name="Google Shape;2776;p159"/>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Budget summary</a:t>
            </a:r>
            <a:endParaRPr/>
          </a:p>
        </p:txBody>
      </p:sp>
      <p:sp>
        <p:nvSpPr>
          <p:cNvPr id="2777" name="Google Shape;2777;p159"/>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95</a:t>
            </a:fld>
            <a:endParaRPr/>
          </a:p>
        </p:txBody>
      </p:sp>
      <p:pic>
        <p:nvPicPr>
          <p:cNvPr id="2778" name="Google Shape;2778;p159"/>
          <p:cNvPicPr preferRelativeResize="0"/>
          <p:nvPr/>
        </p:nvPicPr>
        <p:blipFill rotWithShape="1">
          <a:blip r:embed="rId3">
            <a:alphaModFix/>
          </a:blip>
          <a:srcRect l="55809" r="8272"/>
          <a:stretch/>
        </p:blipFill>
        <p:spPr>
          <a:xfrm>
            <a:off x="6364224" y="0"/>
            <a:ext cx="2779776" cy="5143500"/>
          </a:xfrm>
          <a:prstGeom prst="rect">
            <a:avLst/>
          </a:prstGeom>
          <a:noFill/>
          <a:ln>
            <a:noFill/>
          </a:ln>
        </p:spPr>
      </p:pic>
      <p:graphicFrame>
        <p:nvGraphicFramePr>
          <p:cNvPr id="2779" name="Google Shape;2779;p159"/>
          <p:cNvGraphicFramePr/>
          <p:nvPr/>
        </p:nvGraphicFramePr>
        <p:xfrm>
          <a:off x="342900" y="859666"/>
          <a:ext cx="3000000" cy="3000000"/>
        </p:xfrm>
        <a:graphic>
          <a:graphicData uri="http://schemas.openxmlformats.org/drawingml/2006/table">
            <a:tbl>
              <a:tblPr firstRow="1" bandRow="1">
                <a:noFill/>
                <a:tableStyleId>{1F211535-E608-45B8-A4DD-518978870600}</a:tableStyleId>
              </a:tblPr>
              <a:tblGrid>
                <a:gridCol w="1265675">
                  <a:extLst>
                    <a:ext uri="{9D8B030D-6E8A-4147-A177-3AD203B41FA5}">
                      <a16:colId xmlns:a16="http://schemas.microsoft.com/office/drawing/2014/main" val="20000"/>
                    </a:ext>
                  </a:extLst>
                </a:gridCol>
                <a:gridCol w="1508000">
                  <a:extLst>
                    <a:ext uri="{9D8B030D-6E8A-4147-A177-3AD203B41FA5}">
                      <a16:colId xmlns:a16="http://schemas.microsoft.com/office/drawing/2014/main" val="20001"/>
                    </a:ext>
                  </a:extLst>
                </a:gridCol>
                <a:gridCol w="1493500">
                  <a:extLst>
                    <a:ext uri="{9D8B030D-6E8A-4147-A177-3AD203B41FA5}">
                      <a16:colId xmlns:a16="http://schemas.microsoft.com/office/drawing/2014/main" val="20002"/>
                    </a:ext>
                  </a:extLst>
                </a:gridCol>
                <a:gridCol w="1516375">
                  <a:extLst>
                    <a:ext uri="{9D8B030D-6E8A-4147-A177-3AD203B41FA5}">
                      <a16:colId xmlns:a16="http://schemas.microsoft.com/office/drawing/2014/main" val="20003"/>
                    </a:ext>
                  </a:extLst>
                </a:gridCol>
              </a:tblGrid>
              <a:tr h="408575">
                <a:tc>
                  <a:txBody>
                    <a:bodyPr/>
                    <a:lstStyle/>
                    <a:p>
                      <a:pPr marL="0" marR="0" lvl="0" indent="0" algn="l" rtl="0">
                        <a:spcBef>
                          <a:spcPts val="0"/>
                        </a:spcBef>
                        <a:spcAft>
                          <a:spcPts val="0"/>
                        </a:spcAft>
                        <a:buNone/>
                      </a:pPr>
                      <a:r>
                        <a:rPr lang="en" sz="900" b="1">
                          <a:solidFill>
                            <a:schemeClr val="dk1"/>
                          </a:solidFill>
                        </a:rPr>
                        <a:t>Agency</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accent2"/>
                          </a:solidFill>
                        </a:rPr>
                        <a:t>FY 2018 </a:t>
                      </a:r>
                      <a:br>
                        <a:rPr lang="en" sz="900" b="1">
                          <a:solidFill>
                            <a:schemeClr val="accent2"/>
                          </a:solidFill>
                        </a:rPr>
                      </a:br>
                      <a:r>
                        <a:rPr lang="en" sz="900" b="1">
                          <a:solidFill>
                            <a:schemeClr val="accent2"/>
                          </a:solidFill>
                        </a:rPr>
                        <a:t>Budget Enacted ($M)</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accent3"/>
                          </a:solidFill>
                        </a:rPr>
                        <a:t>FY 2019 </a:t>
                      </a:r>
                      <a:br>
                        <a:rPr lang="en" sz="900" b="1">
                          <a:solidFill>
                            <a:schemeClr val="accent3"/>
                          </a:solidFill>
                        </a:rPr>
                      </a:br>
                      <a:r>
                        <a:rPr lang="en" sz="900" b="1">
                          <a:solidFill>
                            <a:schemeClr val="accent3"/>
                          </a:solidFill>
                        </a:rPr>
                        <a:t>Budget Enacted ($M)</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2678"/>
                        </a:buClr>
                        <a:buSzPts val="900"/>
                        <a:buFont typeface="Arial"/>
                        <a:buNone/>
                      </a:pPr>
                      <a:r>
                        <a:rPr lang="en" sz="900" b="1">
                          <a:solidFill>
                            <a:srgbClr val="002678"/>
                          </a:solidFill>
                        </a:rPr>
                        <a:t>FY 2020 </a:t>
                      </a:r>
                      <a:br>
                        <a:rPr lang="en" sz="900" b="1">
                          <a:solidFill>
                            <a:srgbClr val="002678"/>
                          </a:solidFill>
                        </a:rPr>
                      </a:br>
                      <a:r>
                        <a:rPr lang="en" sz="900" b="1">
                          <a:solidFill>
                            <a:srgbClr val="002678"/>
                          </a:solidFill>
                        </a:rPr>
                        <a:t>Budget Enacted ($M)</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rgbClr val="002678"/>
                      </a:solidFill>
                      <a:prstDash val="solid"/>
                      <a:round/>
                      <a:headEnd type="none" w="sm" len="sm"/>
                      <a:tailEnd type="none" w="sm" len="sm"/>
                    </a:lnB>
                  </a:tcPr>
                </a:tc>
                <a:extLst>
                  <a:ext uri="{0D108BD9-81ED-4DB2-BD59-A6C34878D82A}">
                    <a16:rowId xmlns:a16="http://schemas.microsoft.com/office/drawing/2014/main" val="10000"/>
                  </a:ext>
                </a:extLst>
              </a:tr>
              <a:tr h="408575">
                <a:tc>
                  <a:txBody>
                    <a:bodyPr/>
                    <a:lstStyle/>
                    <a:p>
                      <a:pPr marL="0" marR="0" lvl="0" indent="0" algn="l" rtl="0">
                        <a:spcBef>
                          <a:spcPts val="0"/>
                        </a:spcBef>
                        <a:spcAft>
                          <a:spcPts val="0"/>
                        </a:spcAft>
                        <a:buNone/>
                      </a:pPr>
                      <a:r>
                        <a:rPr lang="en" sz="900" b="0">
                          <a:solidFill>
                            <a:schemeClr val="dk1"/>
                          </a:solidFill>
                        </a:rPr>
                        <a:t>Component 01</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3"/>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rgbClr val="00267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408575">
                <a:tc>
                  <a:txBody>
                    <a:bodyPr/>
                    <a:lstStyle/>
                    <a:p>
                      <a:pPr marL="0" marR="0" lvl="0" indent="0" algn="l" rtl="0">
                        <a:spcBef>
                          <a:spcPts val="0"/>
                        </a:spcBef>
                        <a:spcAft>
                          <a:spcPts val="0"/>
                        </a:spcAft>
                        <a:buNone/>
                      </a:pPr>
                      <a:r>
                        <a:rPr lang="en" sz="900" b="0">
                          <a:solidFill>
                            <a:schemeClr val="dk1"/>
                          </a:solidFill>
                        </a:rPr>
                        <a:t>Component 02</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408575">
                <a:tc>
                  <a:txBody>
                    <a:bodyPr/>
                    <a:lstStyle/>
                    <a:p>
                      <a:pPr marL="0" marR="0" lvl="0" indent="0" algn="l" rtl="0">
                        <a:spcBef>
                          <a:spcPts val="0"/>
                        </a:spcBef>
                        <a:spcAft>
                          <a:spcPts val="0"/>
                        </a:spcAft>
                        <a:buNone/>
                      </a:pPr>
                      <a:r>
                        <a:rPr lang="en" sz="900" b="0">
                          <a:solidFill>
                            <a:schemeClr val="dk1"/>
                          </a:solidFill>
                        </a:rPr>
                        <a:t>Component 03</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0" i="0" u="none" strike="noStrike" cap="none">
                          <a:solidFill>
                            <a:srgbClr val="0E1941"/>
                          </a:solidFill>
                          <a:latin typeface="Arial"/>
                          <a:ea typeface="Arial"/>
                          <a:cs typeface="Arial"/>
                          <a:sym typeface="Arial"/>
                        </a:rPr>
                        <a:t>Component 04</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0" i="0" u="none" strike="noStrike" cap="none">
                          <a:solidFill>
                            <a:srgbClr val="0E1941"/>
                          </a:solidFill>
                          <a:latin typeface="Arial"/>
                          <a:ea typeface="Arial"/>
                          <a:cs typeface="Arial"/>
                          <a:sym typeface="Arial"/>
                        </a:rPr>
                        <a:t>Component 05</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0" i="0" u="none" strike="noStrike" cap="none">
                          <a:solidFill>
                            <a:srgbClr val="0E1941"/>
                          </a:solidFill>
                          <a:latin typeface="Arial"/>
                          <a:ea typeface="Arial"/>
                          <a:cs typeface="Arial"/>
                          <a:sym typeface="Arial"/>
                        </a:rPr>
                        <a:t>Component 06</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0" i="0" u="none" strike="noStrike" cap="none">
                          <a:solidFill>
                            <a:srgbClr val="0E1941"/>
                          </a:solidFill>
                          <a:latin typeface="Arial"/>
                          <a:ea typeface="Arial"/>
                          <a:cs typeface="Arial"/>
                          <a:sym typeface="Arial"/>
                        </a:rPr>
                        <a:t>Component 07</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0">
                          <a:solidFill>
                            <a:srgbClr val="939598"/>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408575">
                <a:tc>
                  <a:txBody>
                    <a:bodyPr/>
                    <a:lstStyle/>
                    <a:p>
                      <a:pPr marL="0" marR="0" lvl="0" indent="0" algn="l" rtl="0">
                        <a:lnSpc>
                          <a:spcPct val="100000"/>
                        </a:lnSpc>
                        <a:spcBef>
                          <a:spcPts val="0"/>
                        </a:spcBef>
                        <a:spcAft>
                          <a:spcPts val="0"/>
                        </a:spcAft>
                        <a:buClr>
                          <a:srgbClr val="0E1941"/>
                        </a:buClr>
                        <a:buSzPts val="900"/>
                        <a:buFont typeface="Arial"/>
                        <a:buNone/>
                      </a:pPr>
                      <a:r>
                        <a:rPr lang="en" sz="900" b="1" i="0" u="none" strike="noStrike" cap="none">
                          <a:solidFill>
                            <a:srgbClr val="0E1941"/>
                          </a:solidFill>
                          <a:latin typeface="Arial"/>
                          <a:ea typeface="Arial"/>
                          <a:cs typeface="Arial"/>
                          <a:sym typeface="Arial"/>
                        </a:rPr>
                        <a:t>Total</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dk1"/>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dk1"/>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r>
                        <a:rPr lang="en" sz="900" b="1">
                          <a:solidFill>
                            <a:schemeClr val="dk1"/>
                          </a:solidFill>
                        </a:rPr>
                        <a:t>Text</a:t>
                      </a:r>
                      <a:endParaRPr sz="1100"/>
                    </a:p>
                  </a:txBody>
                  <a:tcPr marL="13715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grpSp>
        <p:nvGrpSpPr>
          <p:cNvPr id="2784" name="Google Shape;2784;p160"/>
          <p:cNvGrpSpPr/>
          <p:nvPr/>
        </p:nvGrpSpPr>
        <p:grpSpPr>
          <a:xfrm>
            <a:off x="6724650" y="703707"/>
            <a:ext cx="2076450" cy="2076450"/>
            <a:chOff x="4861560" y="2194560"/>
            <a:chExt cx="2468880" cy="2468880"/>
          </a:xfrm>
        </p:grpSpPr>
        <p:sp>
          <p:nvSpPr>
            <p:cNvPr id="2785" name="Google Shape;2785;p160"/>
            <p:cNvSpPr/>
            <p:nvPr/>
          </p:nvSpPr>
          <p:spPr>
            <a:xfrm>
              <a:off x="4861560" y="2194560"/>
              <a:ext cx="2468880" cy="2468880"/>
            </a:xfrm>
            <a:prstGeom prst="donut">
              <a:avLst>
                <a:gd name="adj" fmla="val 12500"/>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86" name="Google Shape;2786;p160"/>
            <p:cNvSpPr/>
            <p:nvPr/>
          </p:nvSpPr>
          <p:spPr>
            <a:xfrm>
              <a:off x="5442585" y="2779506"/>
              <a:ext cx="1306830" cy="1306830"/>
            </a:xfrm>
            <a:prstGeom prst="donut">
              <a:avLst>
                <a:gd name="adj" fmla="val 22628"/>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87" name="Google Shape;2787;p160"/>
            <p:cNvSpPr/>
            <p:nvPr/>
          </p:nvSpPr>
          <p:spPr>
            <a:xfrm>
              <a:off x="5974080" y="3307080"/>
              <a:ext cx="243840" cy="243840"/>
            </a:xfrm>
            <a:prstGeom prst="ellipse">
              <a:avLst/>
            </a:prstGeom>
            <a:solidFill>
              <a:srgbClr val="D8D8D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grpSp>
      <p:sp>
        <p:nvSpPr>
          <p:cNvPr id="2788" name="Google Shape;2788;p160"/>
          <p:cNvSpPr/>
          <p:nvPr/>
        </p:nvSpPr>
        <p:spPr>
          <a:xfrm rot="-881383">
            <a:off x="494875" y="2559446"/>
            <a:ext cx="7427299" cy="226314"/>
          </a:xfrm>
          <a:prstGeom prst="rightArrow">
            <a:avLst>
              <a:gd name="adj1" fmla="val 50000"/>
              <a:gd name="adj2" fmla="val 50000"/>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89" name="Google Shape;2789;p160"/>
          <p:cNvSpPr/>
          <p:nvPr/>
        </p:nvSpPr>
        <p:spPr>
          <a:xfrm>
            <a:off x="521208" y="3284982"/>
            <a:ext cx="566916" cy="566916"/>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90" name="Google Shape;2790;p160"/>
          <p:cNvSpPr/>
          <p:nvPr/>
        </p:nvSpPr>
        <p:spPr>
          <a:xfrm>
            <a:off x="2170362" y="2787774"/>
            <a:ext cx="566916" cy="566916"/>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91" name="Google Shape;2791;p160"/>
          <p:cNvSpPr/>
          <p:nvPr/>
        </p:nvSpPr>
        <p:spPr>
          <a:xfrm>
            <a:off x="3819516" y="2355726"/>
            <a:ext cx="566916" cy="566916"/>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92" name="Google Shape;2792;p160"/>
          <p:cNvSpPr/>
          <p:nvPr/>
        </p:nvSpPr>
        <p:spPr>
          <a:xfrm>
            <a:off x="5468670" y="1951110"/>
            <a:ext cx="566916" cy="566916"/>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2"/>
              </a:solidFill>
              <a:latin typeface="Arial"/>
              <a:ea typeface="Arial"/>
              <a:cs typeface="Arial"/>
              <a:sym typeface="Arial"/>
            </a:endParaRPr>
          </a:p>
        </p:txBody>
      </p:sp>
      <p:sp>
        <p:nvSpPr>
          <p:cNvPr id="2793" name="Google Shape;2793;p160"/>
          <p:cNvSpPr txBox="1">
            <a:spLocks noGrp="1"/>
          </p:cNvSpPr>
          <p:nvPr>
            <p:ph type="title"/>
          </p:nvPr>
        </p:nvSpPr>
        <p:spPr>
          <a:xfrm>
            <a:off x="342900" y="274320"/>
            <a:ext cx="8458200" cy="4526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a:t>Smart Goals slide</a:t>
            </a:r>
            <a:endParaRPr/>
          </a:p>
        </p:txBody>
      </p:sp>
      <p:sp>
        <p:nvSpPr>
          <p:cNvPr id="2794" name="Google Shape;2794;p160"/>
          <p:cNvSpPr txBox="1">
            <a:spLocks noGrp="1"/>
          </p:cNvSpPr>
          <p:nvPr>
            <p:ph type="sldNum" idx="12"/>
          </p:nvPr>
        </p:nvSpPr>
        <p:spPr>
          <a:xfrm>
            <a:off x="8260556" y="4731996"/>
            <a:ext cx="540544" cy="164592"/>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fld id="{00000000-1234-1234-1234-123412341234}" type="slidenum">
              <a:rPr lang="en"/>
              <a:t>96</a:t>
            </a:fld>
            <a:endParaRPr/>
          </a:p>
        </p:txBody>
      </p:sp>
      <p:sp>
        <p:nvSpPr>
          <p:cNvPr id="2795" name="Google Shape;2795;p160"/>
          <p:cNvSpPr txBox="1"/>
          <p:nvPr/>
        </p:nvSpPr>
        <p:spPr>
          <a:xfrm>
            <a:off x="541782" y="2218761"/>
            <a:ext cx="1234208" cy="352989"/>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500" b="1" i="0" u="none" strike="noStrike" cap="none">
                <a:solidFill>
                  <a:schemeClr val="accent3"/>
                </a:solidFill>
                <a:latin typeface="Arial"/>
                <a:ea typeface="Arial"/>
                <a:cs typeface="Arial"/>
                <a:sym typeface="Arial"/>
              </a:rPr>
              <a:t>Title</a:t>
            </a:r>
            <a:endParaRPr sz="1500" b="0" i="0" u="none" strike="noStrike" cap="none">
              <a:solidFill>
                <a:schemeClr val="dk2"/>
              </a:solidFill>
              <a:latin typeface="Arial"/>
              <a:ea typeface="Arial"/>
              <a:cs typeface="Arial"/>
              <a:sym typeface="Arial"/>
            </a:endParaRPr>
          </a:p>
        </p:txBody>
      </p:sp>
      <p:sp>
        <p:nvSpPr>
          <p:cNvPr id="2796" name="Google Shape;2796;p160"/>
          <p:cNvSpPr txBox="1"/>
          <p:nvPr/>
        </p:nvSpPr>
        <p:spPr>
          <a:xfrm>
            <a:off x="541782" y="2486635"/>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 diam nonummy.</a:t>
            </a:r>
            <a:endParaRPr sz="900" b="0" i="0" u="none" strike="noStrike" cap="none">
              <a:solidFill>
                <a:schemeClr val="dk2"/>
              </a:solidFill>
              <a:latin typeface="Arial"/>
              <a:ea typeface="Arial"/>
              <a:cs typeface="Arial"/>
              <a:sym typeface="Arial"/>
            </a:endParaRPr>
          </a:p>
        </p:txBody>
      </p:sp>
      <p:sp>
        <p:nvSpPr>
          <p:cNvPr id="2797" name="Google Shape;2797;p160"/>
          <p:cNvSpPr txBox="1"/>
          <p:nvPr/>
        </p:nvSpPr>
        <p:spPr>
          <a:xfrm>
            <a:off x="2219798" y="3436895"/>
            <a:ext cx="1234208" cy="352989"/>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500" b="1" i="0" u="none" strike="noStrike" cap="none">
                <a:solidFill>
                  <a:schemeClr val="accent3"/>
                </a:solidFill>
                <a:latin typeface="Arial"/>
                <a:ea typeface="Arial"/>
                <a:cs typeface="Arial"/>
                <a:sym typeface="Arial"/>
              </a:rPr>
              <a:t>Title</a:t>
            </a:r>
            <a:endParaRPr sz="1500" b="0" i="0" u="none" strike="noStrike" cap="none">
              <a:solidFill>
                <a:schemeClr val="dk2"/>
              </a:solidFill>
              <a:latin typeface="Arial"/>
              <a:ea typeface="Arial"/>
              <a:cs typeface="Arial"/>
              <a:sym typeface="Arial"/>
            </a:endParaRPr>
          </a:p>
        </p:txBody>
      </p:sp>
      <p:sp>
        <p:nvSpPr>
          <p:cNvPr id="2798" name="Google Shape;2798;p160"/>
          <p:cNvSpPr txBox="1"/>
          <p:nvPr/>
        </p:nvSpPr>
        <p:spPr>
          <a:xfrm>
            <a:off x="2243742" y="3720345"/>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sed diam nonummy nibh odio nec elit.</a:t>
            </a:r>
            <a:endParaRPr sz="900" b="0" i="0" u="none" strike="noStrike" cap="none">
              <a:solidFill>
                <a:schemeClr val="dk2"/>
              </a:solidFill>
              <a:latin typeface="Arial"/>
              <a:ea typeface="Arial"/>
              <a:cs typeface="Arial"/>
              <a:sym typeface="Arial"/>
            </a:endParaRPr>
          </a:p>
        </p:txBody>
      </p:sp>
      <p:sp>
        <p:nvSpPr>
          <p:cNvPr id="2799" name="Google Shape;2799;p160"/>
          <p:cNvSpPr txBox="1"/>
          <p:nvPr/>
        </p:nvSpPr>
        <p:spPr>
          <a:xfrm>
            <a:off x="3819516" y="1454932"/>
            <a:ext cx="1234208" cy="352989"/>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500" b="1" i="0" u="none" strike="noStrike" cap="none">
                <a:solidFill>
                  <a:schemeClr val="accent3"/>
                </a:solidFill>
                <a:latin typeface="Arial"/>
                <a:ea typeface="Arial"/>
                <a:cs typeface="Arial"/>
                <a:sym typeface="Arial"/>
              </a:rPr>
              <a:t>Title</a:t>
            </a:r>
            <a:endParaRPr sz="1500" b="0" i="0" u="none" strike="noStrike" cap="none">
              <a:solidFill>
                <a:schemeClr val="dk2"/>
              </a:solidFill>
              <a:latin typeface="Arial"/>
              <a:ea typeface="Arial"/>
              <a:cs typeface="Arial"/>
              <a:sym typeface="Arial"/>
            </a:endParaRPr>
          </a:p>
        </p:txBody>
      </p:sp>
      <p:sp>
        <p:nvSpPr>
          <p:cNvPr id="2800" name="Google Shape;2800;p160"/>
          <p:cNvSpPr txBox="1"/>
          <p:nvPr/>
        </p:nvSpPr>
        <p:spPr>
          <a:xfrm>
            <a:off x="3819516" y="1738383"/>
            <a:ext cx="1234208" cy="537655"/>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a:t>
            </a:r>
            <a:endParaRPr sz="900" b="0" i="0" u="none" strike="noStrike" cap="none">
              <a:solidFill>
                <a:schemeClr val="dk2"/>
              </a:solidFill>
              <a:latin typeface="Arial"/>
              <a:ea typeface="Arial"/>
              <a:cs typeface="Arial"/>
              <a:sym typeface="Arial"/>
            </a:endParaRPr>
          </a:p>
        </p:txBody>
      </p:sp>
      <p:sp>
        <p:nvSpPr>
          <p:cNvPr id="2801" name="Google Shape;2801;p160"/>
          <p:cNvSpPr txBox="1"/>
          <p:nvPr/>
        </p:nvSpPr>
        <p:spPr>
          <a:xfrm>
            <a:off x="5507250" y="2634509"/>
            <a:ext cx="1234208" cy="352989"/>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1500" b="1" i="0" u="none" strike="noStrike" cap="none">
                <a:solidFill>
                  <a:schemeClr val="accent3"/>
                </a:solidFill>
                <a:latin typeface="Arial"/>
                <a:ea typeface="Arial"/>
                <a:cs typeface="Arial"/>
                <a:sym typeface="Arial"/>
              </a:rPr>
              <a:t>Title</a:t>
            </a:r>
            <a:endParaRPr sz="1500" b="0" i="0" u="none" strike="noStrike" cap="none">
              <a:solidFill>
                <a:schemeClr val="dk2"/>
              </a:solidFill>
              <a:latin typeface="Arial"/>
              <a:ea typeface="Arial"/>
              <a:cs typeface="Arial"/>
              <a:sym typeface="Arial"/>
            </a:endParaRPr>
          </a:p>
        </p:txBody>
      </p:sp>
      <p:sp>
        <p:nvSpPr>
          <p:cNvPr id="2802" name="Google Shape;2802;p160"/>
          <p:cNvSpPr txBox="1"/>
          <p:nvPr/>
        </p:nvSpPr>
        <p:spPr>
          <a:xfrm>
            <a:off x="5507250" y="2935224"/>
            <a:ext cx="1234208" cy="676154"/>
          </a:xfrm>
          <a:prstGeom prst="rect">
            <a:avLst/>
          </a:prstGeom>
          <a:noFill/>
          <a:ln>
            <a:noFill/>
          </a:ln>
        </p:spPr>
        <p:txBody>
          <a:bodyPr spcFirstLastPara="1" wrap="square" lIns="25725" tIns="12875" rIns="25725" bIns="12875" anchor="t" anchorCtr="0">
            <a:spAutoFit/>
          </a:bodyPr>
          <a:lstStyle/>
          <a:p>
            <a:pPr marL="0" marR="0" lvl="0" indent="0" algn="l" rtl="0">
              <a:lnSpc>
                <a:spcPct val="100000"/>
              </a:lnSpc>
              <a:spcBef>
                <a:spcPts val="0"/>
              </a:spcBef>
              <a:spcAft>
                <a:spcPts val="800"/>
              </a:spcAft>
              <a:buClr>
                <a:srgbClr val="000000"/>
              </a:buClr>
              <a:buSzPts val="800"/>
              <a:buFont typeface="Arial"/>
              <a:buNone/>
            </a:pPr>
            <a:r>
              <a:rPr lang="en" sz="900" b="0" i="0" u="none" strike="noStrike" cap="none">
                <a:solidFill>
                  <a:schemeClr val="dk2"/>
                </a:solidFill>
                <a:latin typeface="Arial"/>
                <a:ea typeface="Arial"/>
                <a:cs typeface="Arial"/>
                <a:sym typeface="Arial"/>
              </a:rPr>
              <a:t>Lorem ipsum dolor sit amet, consectetuer adipiscing elit, sed diam nonummy.</a:t>
            </a:r>
            <a:endParaRPr sz="900" b="0" i="0" u="none" strike="noStrike" cap="none">
              <a:solidFill>
                <a:schemeClr val="dk2"/>
              </a:solidFill>
              <a:latin typeface="Arial"/>
              <a:ea typeface="Arial"/>
              <a:cs typeface="Arial"/>
              <a:sym typeface="Arial"/>
            </a:endParaRPr>
          </a:p>
        </p:txBody>
      </p:sp>
      <p:grpSp>
        <p:nvGrpSpPr>
          <p:cNvPr id="2803" name="Google Shape;2803;p160"/>
          <p:cNvGrpSpPr/>
          <p:nvPr/>
        </p:nvGrpSpPr>
        <p:grpSpPr>
          <a:xfrm>
            <a:off x="706014" y="3396990"/>
            <a:ext cx="197305" cy="342900"/>
            <a:chOff x="6025951" y="3309012"/>
            <a:chExt cx="140439" cy="244071"/>
          </a:xfrm>
        </p:grpSpPr>
        <p:sp>
          <p:nvSpPr>
            <p:cNvPr id="2804" name="Google Shape;2804;p160"/>
            <p:cNvSpPr/>
            <p:nvPr/>
          </p:nvSpPr>
          <p:spPr>
            <a:xfrm>
              <a:off x="6025951" y="3309012"/>
              <a:ext cx="140439" cy="187415"/>
            </a:xfrm>
            <a:custGeom>
              <a:avLst/>
              <a:gdLst/>
              <a:ahLst/>
              <a:cxnLst/>
              <a:rect l="l" t="t" r="r" b="b"/>
              <a:pathLst>
                <a:path w="140439" h="187415" extrusionOk="0">
                  <a:moveTo>
                    <a:pt x="70048" y="187180"/>
                  </a:moveTo>
                  <a:cubicBezTo>
                    <a:pt x="64181" y="187180"/>
                    <a:pt x="58314" y="187180"/>
                    <a:pt x="52446" y="187180"/>
                  </a:cubicBezTo>
                  <a:cubicBezTo>
                    <a:pt x="40153" y="187180"/>
                    <a:pt x="37452" y="184953"/>
                    <a:pt x="34565" y="172609"/>
                  </a:cubicBezTo>
                  <a:cubicBezTo>
                    <a:pt x="33393" y="164804"/>
                    <a:pt x="31586" y="157107"/>
                    <a:pt x="29163" y="149593"/>
                  </a:cubicBezTo>
                  <a:cubicBezTo>
                    <a:pt x="22830" y="133723"/>
                    <a:pt x="16031" y="118038"/>
                    <a:pt x="8301" y="103189"/>
                  </a:cubicBezTo>
                  <a:cubicBezTo>
                    <a:pt x="-10002" y="69000"/>
                    <a:pt x="2973" y="26499"/>
                    <a:pt x="37282" y="8260"/>
                  </a:cubicBezTo>
                  <a:cubicBezTo>
                    <a:pt x="64558" y="-6241"/>
                    <a:pt x="98136" y="-1314"/>
                    <a:pt x="120061" y="20405"/>
                  </a:cubicBezTo>
                  <a:cubicBezTo>
                    <a:pt x="141565" y="42234"/>
                    <a:pt x="146596" y="75345"/>
                    <a:pt x="132541" y="102540"/>
                  </a:cubicBezTo>
                  <a:cubicBezTo>
                    <a:pt x="124252" y="119338"/>
                    <a:pt x="116988" y="136693"/>
                    <a:pt x="110096" y="154048"/>
                  </a:cubicBezTo>
                  <a:cubicBezTo>
                    <a:pt x="108032" y="161137"/>
                    <a:pt x="106476" y="168363"/>
                    <a:pt x="105439" y="175672"/>
                  </a:cubicBezTo>
                  <a:cubicBezTo>
                    <a:pt x="104901" y="182673"/>
                    <a:pt x="98768" y="187914"/>
                    <a:pt x="91742" y="187378"/>
                  </a:cubicBezTo>
                  <a:cubicBezTo>
                    <a:pt x="91432" y="187354"/>
                    <a:pt x="91124" y="187319"/>
                    <a:pt x="90817" y="187273"/>
                  </a:cubicBezTo>
                  <a:cubicBezTo>
                    <a:pt x="84018" y="187273"/>
                    <a:pt x="76940" y="187180"/>
                    <a:pt x="70048" y="18718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5" name="Google Shape;2805;p160"/>
            <p:cNvSpPr/>
            <p:nvPr/>
          </p:nvSpPr>
          <p:spPr>
            <a:xfrm>
              <a:off x="6064055" y="3509742"/>
              <a:ext cx="66217" cy="43341"/>
            </a:xfrm>
            <a:custGeom>
              <a:avLst/>
              <a:gdLst/>
              <a:ahLst/>
              <a:cxnLst/>
              <a:rect l="l" t="t" r="r" b="b"/>
              <a:pathLst>
                <a:path w="66217" h="43341" extrusionOk="0">
                  <a:moveTo>
                    <a:pt x="57463" y="0"/>
                  </a:moveTo>
                  <a:lnTo>
                    <a:pt x="8661" y="0"/>
                  </a:lnTo>
                  <a:cubicBezTo>
                    <a:pt x="3863" y="51"/>
                    <a:pt x="0" y="3942"/>
                    <a:pt x="0" y="8724"/>
                  </a:cubicBezTo>
                  <a:lnTo>
                    <a:pt x="0" y="19211"/>
                  </a:lnTo>
                  <a:cubicBezTo>
                    <a:pt x="0" y="23978"/>
                    <a:pt x="3878" y="27842"/>
                    <a:pt x="8661" y="27842"/>
                  </a:cubicBezTo>
                  <a:lnTo>
                    <a:pt x="9500" y="27842"/>
                  </a:lnTo>
                  <a:cubicBezTo>
                    <a:pt x="10990" y="38330"/>
                    <a:pt x="19837" y="43341"/>
                    <a:pt x="33062" y="43341"/>
                  </a:cubicBezTo>
                  <a:cubicBezTo>
                    <a:pt x="46287" y="43341"/>
                    <a:pt x="55228" y="38237"/>
                    <a:pt x="56625" y="27842"/>
                  </a:cubicBezTo>
                  <a:lnTo>
                    <a:pt x="57463" y="27842"/>
                  </a:lnTo>
                  <a:cubicBezTo>
                    <a:pt x="62262" y="27842"/>
                    <a:pt x="66167" y="23993"/>
                    <a:pt x="66218" y="19211"/>
                  </a:cubicBezTo>
                  <a:lnTo>
                    <a:pt x="66218" y="8724"/>
                  </a:lnTo>
                  <a:cubicBezTo>
                    <a:pt x="66218" y="3906"/>
                    <a:pt x="62298" y="0"/>
                    <a:pt x="57463"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6" name="Google Shape;2806;p160"/>
            <p:cNvSpPr/>
            <p:nvPr/>
          </p:nvSpPr>
          <p:spPr>
            <a:xfrm>
              <a:off x="6048654" y="3330690"/>
              <a:ext cx="62040" cy="56441"/>
            </a:xfrm>
            <a:custGeom>
              <a:avLst/>
              <a:gdLst/>
              <a:ahLst/>
              <a:cxnLst/>
              <a:rect l="l" t="t" r="r" b="b"/>
              <a:pathLst>
                <a:path w="62040" h="56441" extrusionOk="0">
                  <a:moveTo>
                    <a:pt x="407" y="46338"/>
                  </a:moveTo>
                  <a:cubicBezTo>
                    <a:pt x="360" y="45782"/>
                    <a:pt x="360" y="45223"/>
                    <a:pt x="407" y="44667"/>
                  </a:cubicBezTo>
                  <a:cubicBezTo>
                    <a:pt x="5436" y="17196"/>
                    <a:pt x="22759" y="2254"/>
                    <a:pt x="52003" y="26"/>
                  </a:cubicBezTo>
                  <a:cubicBezTo>
                    <a:pt x="57146" y="-358"/>
                    <a:pt x="61629" y="3486"/>
                    <a:pt x="62014" y="8611"/>
                  </a:cubicBezTo>
                  <a:cubicBezTo>
                    <a:pt x="62400" y="13737"/>
                    <a:pt x="58543" y="18204"/>
                    <a:pt x="53400" y="18588"/>
                  </a:cubicBezTo>
                  <a:cubicBezTo>
                    <a:pt x="32165" y="19887"/>
                    <a:pt x="22200" y="28518"/>
                    <a:pt x="18661" y="47915"/>
                  </a:cubicBezTo>
                  <a:cubicBezTo>
                    <a:pt x="18224" y="53041"/>
                    <a:pt x="13699" y="56843"/>
                    <a:pt x="8556" y="56407"/>
                  </a:cubicBezTo>
                  <a:cubicBezTo>
                    <a:pt x="3412" y="55972"/>
                    <a:pt x="-403" y="51463"/>
                    <a:pt x="34" y="4633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grpSp>
        <p:nvGrpSpPr>
          <p:cNvPr id="2807" name="Google Shape;2807;p160"/>
          <p:cNvGrpSpPr/>
          <p:nvPr/>
        </p:nvGrpSpPr>
        <p:grpSpPr>
          <a:xfrm>
            <a:off x="3946474" y="2471198"/>
            <a:ext cx="314349" cy="264922"/>
            <a:chOff x="5975350" y="3326638"/>
            <a:chExt cx="241068" cy="203163"/>
          </a:xfrm>
        </p:grpSpPr>
        <p:sp>
          <p:nvSpPr>
            <p:cNvPr id="2808" name="Google Shape;2808;p160"/>
            <p:cNvSpPr/>
            <p:nvPr/>
          </p:nvSpPr>
          <p:spPr>
            <a:xfrm>
              <a:off x="6046331" y="3326638"/>
              <a:ext cx="170087" cy="203163"/>
            </a:xfrm>
            <a:custGeom>
              <a:avLst/>
              <a:gdLst/>
              <a:ahLst/>
              <a:cxnLst/>
              <a:rect l="l" t="t" r="r" b="b"/>
              <a:pathLst>
                <a:path w="170087" h="203163" extrusionOk="0">
                  <a:moveTo>
                    <a:pt x="80574" y="71142"/>
                  </a:moveTo>
                  <a:lnTo>
                    <a:pt x="82894" y="71142"/>
                  </a:lnTo>
                  <a:cubicBezTo>
                    <a:pt x="104982" y="71142"/>
                    <a:pt x="126978" y="71142"/>
                    <a:pt x="148973" y="71142"/>
                  </a:cubicBezTo>
                  <a:cubicBezTo>
                    <a:pt x="152158" y="71233"/>
                    <a:pt x="155301" y="71890"/>
                    <a:pt x="158254" y="73082"/>
                  </a:cubicBezTo>
                  <a:cubicBezTo>
                    <a:pt x="167106" y="76189"/>
                    <a:pt x="171990" y="85626"/>
                    <a:pt x="169391" y="94603"/>
                  </a:cubicBezTo>
                  <a:cubicBezTo>
                    <a:pt x="167848" y="101675"/>
                    <a:pt x="162298" y="107198"/>
                    <a:pt x="155191" y="108734"/>
                  </a:cubicBezTo>
                  <a:lnTo>
                    <a:pt x="152593" y="109381"/>
                  </a:lnTo>
                  <a:cubicBezTo>
                    <a:pt x="153437" y="109733"/>
                    <a:pt x="154246" y="110166"/>
                    <a:pt x="155006" y="110674"/>
                  </a:cubicBezTo>
                  <a:cubicBezTo>
                    <a:pt x="159921" y="112676"/>
                    <a:pt x="163738" y="116678"/>
                    <a:pt x="165493" y="121665"/>
                  </a:cubicBezTo>
                  <a:cubicBezTo>
                    <a:pt x="167886" y="129205"/>
                    <a:pt x="163684" y="137247"/>
                    <a:pt x="156108" y="139629"/>
                  </a:cubicBezTo>
                  <a:cubicBezTo>
                    <a:pt x="155384" y="139856"/>
                    <a:pt x="154643" y="140027"/>
                    <a:pt x="153892" y="140138"/>
                  </a:cubicBezTo>
                  <a:cubicBezTo>
                    <a:pt x="152500" y="140138"/>
                    <a:pt x="151015" y="140692"/>
                    <a:pt x="149159" y="141062"/>
                  </a:cubicBezTo>
                  <a:cubicBezTo>
                    <a:pt x="156347" y="143855"/>
                    <a:pt x="160325" y="151533"/>
                    <a:pt x="158440" y="158980"/>
                  </a:cubicBezTo>
                  <a:cubicBezTo>
                    <a:pt x="156482" y="166698"/>
                    <a:pt x="149249" y="171912"/>
                    <a:pt x="141270" y="171357"/>
                  </a:cubicBezTo>
                  <a:cubicBezTo>
                    <a:pt x="142479" y="172164"/>
                    <a:pt x="143627" y="173060"/>
                    <a:pt x="144704" y="174035"/>
                  </a:cubicBezTo>
                  <a:cubicBezTo>
                    <a:pt x="150716" y="178958"/>
                    <a:pt x="151742" y="187730"/>
                    <a:pt x="147024" y="193894"/>
                  </a:cubicBezTo>
                  <a:cubicBezTo>
                    <a:pt x="143125" y="200016"/>
                    <a:pt x="136197" y="203551"/>
                    <a:pt x="128927" y="203130"/>
                  </a:cubicBezTo>
                  <a:cubicBezTo>
                    <a:pt x="97001" y="203130"/>
                    <a:pt x="65075" y="203130"/>
                    <a:pt x="33149" y="203130"/>
                  </a:cubicBezTo>
                  <a:cubicBezTo>
                    <a:pt x="22149" y="203275"/>
                    <a:pt x="11291" y="200637"/>
                    <a:pt x="1595" y="195464"/>
                  </a:cubicBezTo>
                  <a:cubicBezTo>
                    <a:pt x="529" y="195020"/>
                    <a:pt x="-114" y="193928"/>
                    <a:pt x="17" y="192785"/>
                  </a:cubicBezTo>
                  <a:cubicBezTo>
                    <a:pt x="17" y="159966"/>
                    <a:pt x="17" y="127115"/>
                    <a:pt x="17" y="94233"/>
                  </a:cubicBezTo>
                  <a:cubicBezTo>
                    <a:pt x="-41" y="93035"/>
                    <a:pt x="613" y="91914"/>
                    <a:pt x="1687" y="91370"/>
                  </a:cubicBezTo>
                  <a:cubicBezTo>
                    <a:pt x="19887" y="79481"/>
                    <a:pt x="34817" y="63258"/>
                    <a:pt x="45121" y="44172"/>
                  </a:cubicBezTo>
                  <a:cubicBezTo>
                    <a:pt x="48023" y="38141"/>
                    <a:pt x="49935" y="31686"/>
                    <a:pt x="50783" y="25053"/>
                  </a:cubicBezTo>
                  <a:cubicBezTo>
                    <a:pt x="51618" y="20712"/>
                    <a:pt x="52175" y="16371"/>
                    <a:pt x="52732" y="12030"/>
                  </a:cubicBezTo>
                  <a:cubicBezTo>
                    <a:pt x="53176" y="6721"/>
                    <a:pt x="56869" y="2237"/>
                    <a:pt x="62012" y="761"/>
                  </a:cubicBezTo>
                  <a:cubicBezTo>
                    <a:pt x="67802" y="-1298"/>
                    <a:pt x="74251" y="931"/>
                    <a:pt x="77511" y="6118"/>
                  </a:cubicBezTo>
                  <a:cubicBezTo>
                    <a:pt x="81247" y="11001"/>
                    <a:pt x="83414" y="16892"/>
                    <a:pt x="83729" y="23021"/>
                  </a:cubicBezTo>
                  <a:cubicBezTo>
                    <a:pt x="85337" y="32415"/>
                    <a:pt x="85742" y="41974"/>
                    <a:pt x="84936" y="51469"/>
                  </a:cubicBezTo>
                  <a:cubicBezTo>
                    <a:pt x="84610" y="57782"/>
                    <a:pt x="83328" y="64010"/>
                    <a:pt x="81131" y="69942"/>
                  </a:cubicBezTo>
                  <a:cubicBezTo>
                    <a:pt x="81131" y="69942"/>
                    <a:pt x="80760" y="70588"/>
                    <a:pt x="80574" y="7114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9" name="Google Shape;2809;p160"/>
            <p:cNvSpPr/>
            <p:nvPr/>
          </p:nvSpPr>
          <p:spPr>
            <a:xfrm>
              <a:off x="5975350" y="3419763"/>
              <a:ext cx="53550" cy="104278"/>
            </a:xfrm>
            <a:custGeom>
              <a:avLst/>
              <a:gdLst/>
              <a:ahLst/>
              <a:cxnLst/>
              <a:rect l="l" t="t" r="r" b="b"/>
              <a:pathLst>
                <a:path w="53550" h="104278" extrusionOk="0">
                  <a:moveTo>
                    <a:pt x="0" y="52001"/>
                  </a:moveTo>
                  <a:lnTo>
                    <a:pt x="0" y="6650"/>
                  </a:lnTo>
                  <a:cubicBezTo>
                    <a:pt x="0" y="2401"/>
                    <a:pt x="2784" y="0"/>
                    <a:pt x="8260" y="0"/>
                  </a:cubicBezTo>
                  <a:lnTo>
                    <a:pt x="45383" y="0"/>
                  </a:lnTo>
                  <a:cubicBezTo>
                    <a:pt x="50766" y="0"/>
                    <a:pt x="53550" y="2401"/>
                    <a:pt x="53550" y="6743"/>
                  </a:cubicBezTo>
                  <a:lnTo>
                    <a:pt x="53550" y="97628"/>
                  </a:lnTo>
                  <a:cubicBezTo>
                    <a:pt x="53550" y="102062"/>
                    <a:pt x="50859" y="104279"/>
                    <a:pt x="45290" y="104279"/>
                  </a:cubicBezTo>
                  <a:cubicBezTo>
                    <a:pt x="32916" y="104279"/>
                    <a:pt x="20541" y="104279"/>
                    <a:pt x="8167" y="104279"/>
                  </a:cubicBezTo>
                  <a:cubicBezTo>
                    <a:pt x="2784" y="104279"/>
                    <a:pt x="0" y="101600"/>
                    <a:pt x="0" y="9762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10" name="Google Shape;2810;p160"/>
          <p:cNvSpPr/>
          <p:nvPr/>
        </p:nvSpPr>
        <p:spPr>
          <a:xfrm>
            <a:off x="5609233" y="2059157"/>
            <a:ext cx="292344" cy="350822"/>
          </a:xfrm>
          <a:custGeom>
            <a:avLst/>
            <a:gdLst/>
            <a:ahLst/>
            <a:cxnLst/>
            <a:rect l="l" t="t" r="r" b="b"/>
            <a:pathLst>
              <a:path w="523186" h="627838" extrusionOk="0">
                <a:moveTo>
                  <a:pt x="523187" y="104407"/>
                </a:moveTo>
                <a:cubicBezTo>
                  <a:pt x="523187" y="91958"/>
                  <a:pt x="513213" y="81829"/>
                  <a:pt x="500826" y="81697"/>
                </a:cubicBezTo>
                <a:cubicBezTo>
                  <a:pt x="374838" y="78556"/>
                  <a:pt x="323145" y="47874"/>
                  <a:pt x="276981" y="5596"/>
                </a:cubicBezTo>
                <a:cubicBezTo>
                  <a:pt x="268066" y="-1865"/>
                  <a:pt x="255121" y="-1865"/>
                  <a:pt x="246205" y="5596"/>
                </a:cubicBezTo>
                <a:cubicBezTo>
                  <a:pt x="200042" y="47874"/>
                  <a:pt x="148348" y="78556"/>
                  <a:pt x="22601" y="81697"/>
                </a:cubicBezTo>
                <a:cubicBezTo>
                  <a:pt x="10425" y="82411"/>
                  <a:pt x="711" y="92173"/>
                  <a:pt x="0" y="104407"/>
                </a:cubicBezTo>
                <a:lnTo>
                  <a:pt x="0" y="355420"/>
                </a:lnTo>
                <a:cubicBezTo>
                  <a:pt x="0" y="459787"/>
                  <a:pt x="104349" y="572852"/>
                  <a:pt x="253659" y="626485"/>
                </a:cubicBezTo>
                <a:cubicBezTo>
                  <a:pt x="258797" y="628290"/>
                  <a:pt x="264390" y="628290"/>
                  <a:pt x="269528" y="626485"/>
                </a:cubicBezTo>
                <a:cubicBezTo>
                  <a:pt x="413789" y="574785"/>
                  <a:pt x="523187" y="460029"/>
                  <a:pt x="523187" y="355661"/>
                </a:cubicBezTo>
                <a:close/>
                <a:moveTo>
                  <a:pt x="389024" y="323047"/>
                </a:moveTo>
                <a:lnTo>
                  <a:pt x="268806" y="445533"/>
                </a:lnTo>
                <a:cubicBezTo>
                  <a:pt x="264957" y="449404"/>
                  <a:pt x="258715" y="449404"/>
                  <a:pt x="254866" y="445538"/>
                </a:cubicBezTo>
                <a:cubicBezTo>
                  <a:pt x="254864" y="445536"/>
                  <a:pt x="254864" y="445536"/>
                  <a:pt x="254861" y="445533"/>
                </a:cubicBezTo>
                <a:lnTo>
                  <a:pt x="134644" y="323047"/>
                </a:lnTo>
                <a:cubicBezTo>
                  <a:pt x="104939" y="293080"/>
                  <a:pt x="105036" y="244587"/>
                  <a:pt x="134860" y="214740"/>
                </a:cubicBezTo>
                <a:cubicBezTo>
                  <a:pt x="159036" y="190546"/>
                  <a:pt x="196269" y="185444"/>
                  <a:pt x="226009" y="202251"/>
                </a:cubicBezTo>
                <a:lnTo>
                  <a:pt x="262074" y="223511"/>
                </a:lnTo>
                <a:lnTo>
                  <a:pt x="298139" y="202251"/>
                </a:lnTo>
                <a:cubicBezTo>
                  <a:pt x="334830" y="181517"/>
                  <a:pt x="381299" y="194594"/>
                  <a:pt x="401935" y="231460"/>
                </a:cubicBezTo>
                <a:cubicBezTo>
                  <a:pt x="418660" y="261342"/>
                  <a:pt x="413584" y="298755"/>
                  <a:pt x="389505" y="3230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1" name="Google Shape;2811;p160"/>
          <p:cNvSpPr/>
          <p:nvPr/>
        </p:nvSpPr>
        <p:spPr>
          <a:xfrm>
            <a:off x="2283912" y="2901324"/>
            <a:ext cx="339816" cy="339816"/>
          </a:xfrm>
          <a:custGeom>
            <a:avLst/>
            <a:gdLst/>
            <a:ahLst/>
            <a:cxnLst/>
            <a:rect l="l" t="t" r="r" b="b"/>
            <a:pathLst>
              <a:path w="255881" h="255881" extrusionOk="0">
                <a:moveTo>
                  <a:pt x="127941" y="0"/>
                </a:moveTo>
                <a:cubicBezTo>
                  <a:pt x="57281" y="0"/>
                  <a:pt x="0" y="57281"/>
                  <a:pt x="0" y="127941"/>
                </a:cubicBezTo>
                <a:cubicBezTo>
                  <a:pt x="0" y="198600"/>
                  <a:pt x="57281" y="255881"/>
                  <a:pt x="127941" y="255881"/>
                </a:cubicBezTo>
                <a:cubicBezTo>
                  <a:pt x="198600" y="255881"/>
                  <a:pt x="255881" y="198600"/>
                  <a:pt x="255881" y="127941"/>
                </a:cubicBezTo>
                <a:cubicBezTo>
                  <a:pt x="255830" y="57303"/>
                  <a:pt x="198579" y="52"/>
                  <a:pt x="127941" y="0"/>
                </a:cubicBezTo>
                <a:close/>
                <a:moveTo>
                  <a:pt x="181093" y="200660"/>
                </a:moveTo>
                <a:cubicBezTo>
                  <a:pt x="179654" y="193317"/>
                  <a:pt x="181103" y="185701"/>
                  <a:pt x="185138" y="179399"/>
                </a:cubicBezTo>
                <a:cubicBezTo>
                  <a:pt x="187207" y="176201"/>
                  <a:pt x="189371" y="173096"/>
                  <a:pt x="191347" y="169992"/>
                </a:cubicBezTo>
                <a:cubicBezTo>
                  <a:pt x="192619" y="167870"/>
                  <a:pt x="193689" y="165634"/>
                  <a:pt x="194545" y="163313"/>
                </a:cubicBezTo>
                <a:cubicBezTo>
                  <a:pt x="196109" y="159443"/>
                  <a:pt x="195688" y="155054"/>
                  <a:pt x="193416" y="151553"/>
                </a:cubicBezTo>
                <a:cubicBezTo>
                  <a:pt x="190485" y="147035"/>
                  <a:pt x="186600" y="143214"/>
                  <a:pt x="182033" y="140359"/>
                </a:cubicBezTo>
                <a:cubicBezTo>
                  <a:pt x="174238" y="135839"/>
                  <a:pt x="165227" y="133866"/>
                  <a:pt x="156257" y="134714"/>
                </a:cubicBezTo>
                <a:lnTo>
                  <a:pt x="141111" y="135279"/>
                </a:lnTo>
                <a:cubicBezTo>
                  <a:pt x="136364" y="135536"/>
                  <a:pt x="131725" y="133796"/>
                  <a:pt x="128317" y="130481"/>
                </a:cubicBezTo>
                <a:cubicBezTo>
                  <a:pt x="126356" y="128601"/>
                  <a:pt x="124562" y="126555"/>
                  <a:pt x="122955" y="124366"/>
                </a:cubicBezTo>
                <a:cubicBezTo>
                  <a:pt x="120133" y="120603"/>
                  <a:pt x="117687" y="116558"/>
                  <a:pt x="114864" y="112889"/>
                </a:cubicBezTo>
                <a:cubicBezTo>
                  <a:pt x="113139" y="110047"/>
                  <a:pt x="109436" y="109141"/>
                  <a:pt x="106593" y="110867"/>
                </a:cubicBezTo>
                <a:cubicBezTo>
                  <a:pt x="106180" y="111118"/>
                  <a:pt x="105799" y="111418"/>
                  <a:pt x="105457" y="111760"/>
                </a:cubicBezTo>
                <a:cubicBezTo>
                  <a:pt x="103011" y="113547"/>
                  <a:pt x="100753" y="115523"/>
                  <a:pt x="98307" y="117404"/>
                </a:cubicBezTo>
                <a:cubicBezTo>
                  <a:pt x="94077" y="120421"/>
                  <a:pt x="88203" y="119438"/>
                  <a:pt x="85186" y="115207"/>
                </a:cubicBezTo>
                <a:cubicBezTo>
                  <a:pt x="84999" y="114945"/>
                  <a:pt x="84826" y="114674"/>
                  <a:pt x="84667" y="114394"/>
                </a:cubicBezTo>
                <a:cubicBezTo>
                  <a:pt x="81352" y="108074"/>
                  <a:pt x="81899" y="100423"/>
                  <a:pt x="86078" y="94639"/>
                </a:cubicBezTo>
                <a:cubicBezTo>
                  <a:pt x="87486" y="92804"/>
                  <a:pt x="89329" y="91349"/>
                  <a:pt x="91440" y="90405"/>
                </a:cubicBezTo>
                <a:cubicBezTo>
                  <a:pt x="97349" y="87685"/>
                  <a:pt x="104063" y="87283"/>
                  <a:pt x="110255" y="89276"/>
                </a:cubicBezTo>
                <a:cubicBezTo>
                  <a:pt x="115147" y="90687"/>
                  <a:pt x="119662" y="92569"/>
                  <a:pt x="124930" y="93980"/>
                </a:cubicBezTo>
                <a:cubicBezTo>
                  <a:pt x="127606" y="95014"/>
                  <a:pt x="130616" y="93717"/>
                  <a:pt x="131704" y="91064"/>
                </a:cubicBezTo>
                <a:cubicBezTo>
                  <a:pt x="133477" y="87824"/>
                  <a:pt x="134475" y="84218"/>
                  <a:pt x="134620" y="80527"/>
                </a:cubicBezTo>
                <a:cubicBezTo>
                  <a:pt x="133867" y="77047"/>
                  <a:pt x="133209" y="73566"/>
                  <a:pt x="132174" y="70273"/>
                </a:cubicBezTo>
                <a:cubicBezTo>
                  <a:pt x="131139" y="66981"/>
                  <a:pt x="129446" y="65852"/>
                  <a:pt x="125495" y="65852"/>
                </a:cubicBezTo>
                <a:cubicBezTo>
                  <a:pt x="121544" y="65852"/>
                  <a:pt x="117593" y="63312"/>
                  <a:pt x="118251" y="58420"/>
                </a:cubicBezTo>
                <a:cubicBezTo>
                  <a:pt x="118711" y="55424"/>
                  <a:pt x="119598" y="52509"/>
                  <a:pt x="120885" y="49765"/>
                </a:cubicBezTo>
                <a:cubicBezTo>
                  <a:pt x="122861" y="45156"/>
                  <a:pt x="125401" y="40358"/>
                  <a:pt x="127564" y="36219"/>
                </a:cubicBezTo>
                <a:cubicBezTo>
                  <a:pt x="129113" y="33708"/>
                  <a:pt x="128886" y="30490"/>
                  <a:pt x="127000" y="28222"/>
                </a:cubicBezTo>
                <a:lnTo>
                  <a:pt x="127941" y="28222"/>
                </a:lnTo>
                <a:cubicBezTo>
                  <a:pt x="182962" y="28135"/>
                  <a:pt x="227636" y="72667"/>
                  <a:pt x="227724" y="127688"/>
                </a:cubicBezTo>
                <a:cubicBezTo>
                  <a:pt x="227778" y="162092"/>
                  <a:pt x="210078" y="194090"/>
                  <a:pt x="180904" y="212325"/>
                </a:cubicBezTo>
                <a:cubicBezTo>
                  <a:pt x="181417" y="211300"/>
                  <a:pt x="181705" y="210178"/>
                  <a:pt x="181751" y="209033"/>
                </a:cubicBezTo>
                <a:cubicBezTo>
                  <a:pt x="181769" y="206228"/>
                  <a:pt x="181549" y="203427"/>
                  <a:pt x="181093" y="200660"/>
                </a:cubicBezTo>
                <a:close/>
                <a:moveTo>
                  <a:pt x="49389" y="126247"/>
                </a:moveTo>
                <a:cubicBezTo>
                  <a:pt x="61119" y="139529"/>
                  <a:pt x="79095" y="145461"/>
                  <a:pt x="96426" y="141770"/>
                </a:cubicBezTo>
                <a:cubicBezTo>
                  <a:pt x="101448" y="140705"/>
                  <a:pt x="106542" y="140013"/>
                  <a:pt x="111666" y="139700"/>
                </a:cubicBezTo>
                <a:cubicBezTo>
                  <a:pt x="118268" y="138898"/>
                  <a:pt x="124270" y="143600"/>
                  <a:pt x="125072" y="150202"/>
                </a:cubicBezTo>
                <a:cubicBezTo>
                  <a:pt x="125373" y="152680"/>
                  <a:pt x="124896" y="155190"/>
                  <a:pt x="123707" y="157386"/>
                </a:cubicBezTo>
                <a:cubicBezTo>
                  <a:pt x="122178" y="160266"/>
                  <a:pt x="120857" y="163253"/>
                  <a:pt x="119756" y="166323"/>
                </a:cubicBezTo>
                <a:cubicBezTo>
                  <a:pt x="118190" y="170619"/>
                  <a:pt x="120403" y="175370"/>
                  <a:pt x="124699" y="176936"/>
                </a:cubicBezTo>
                <a:cubicBezTo>
                  <a:pt x="124806" y="176976"/>
                  <a:pt x="124915" y="177013"/>
                  <a:pt x="125024" y="177047"/>
                </a:cubicBezTo>
                <a:cubicBezTo>
                  <a:pt x="126081" y="177490"/>
                  <a:pt x="127186" y="177806"/>
                  <a:pt x="128317" y="177988"/>
                </a:cubicBezTo>
                <a:lnTo>
                  <a:pt x="142804" y="179305"/>
                </a:lnTo>
                <a:cubicBezTo>
                  <a:pt x="148637" y="179870"/>
                  <a:pt x="150989" y="182033"/>
                  <a:pt x="150801" y="187678"/>
                </a:cubicBezTo>
                <a:cubicBezTo>
                  <a:pt x="150491" y="191428"/>
                  <a:pt x="151995" y="195100"/>
                  <a:pt x="154846" y="197556"/>
                </a:cubicBezTo>
                <a:cubicBezTo>
                  <a:pt x="156445" y="198967"/>
                  <a:pt x="158139" y="200284"/>
                  <a:pt x="159644" y="201695"/>
                </a:cubicBezTo>
                <a:cubicBezTo>
                  <a:pt x="162845" y="204826"/>
                  <a:pt x="165151" y="208756"/>
                  <a:pt x="166323" y="213078"/>
                </a:cubicBezTo>
                <a:cubicBezTo>
                  <a:pt x="166844" y="215379"/>
                  <a:pt x="168573" y="217216"/>
                  <a:pt x="170839" y="217876"/>
                </a:cubicBezTo>
                <a:cubicBezTo>
                  <a:pt x="121287" y="241671"/>
                  <a:pt x="61827" y="220792"/>
                  <a:pt x="38031" y="171241"/>
                </a:cubicBezTo>
                <a:cubicBezTo>
                  <a:pt x="31543" y="157730"/>
                  <a:pt x="28190" y="142928"/>
                  <a:pt x="28222" y="127941"/>
                </a:cubicBezTo>
                <a:cubicBezTo>
                  <a:pt x="28240" y="117694"/>
                  <a:pt x="29826" y="107510"/>
                  <a:pt x="32926" y="97743"/>
                </a:cubicBezTo>
                <a:cubicBezTo>
                  <a:pt x="36111" y="108442"/>
                  <a:pt x="41822" y="118218"/>
                  <a:pt x="49577" y="1262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theme/theme1.xml><?xml version="1.0" encoding="utf-8"?>
<a:theme xmlns:a="http://schemas.openxmlformats.org/drawingml/2006/main" name="Allstate Master">
  <a:themeElements>
    <a:clrScheme name="Allstate">
      <a:dk1>
        <a:srgbClr val="0E1941"/>
      </a:dk1>
      <a:lt1>
        <a:srgbClr val="45BCE5"/>
      </a:lt1>
      <a:dk2>
        <a:srgbClr val="000000"/>
      </a:dk2>
      <a:lt2>
        <a:srgbClr val="FFFFFF"/>
      </a:lt2>
      <a:accent1>
        <a:srgbClr val="0E1941"/>
      </a:accent1>
      <a:accent2>
        <a:srgbClr val="45BCE5"/>
      </a:accent2>
      <a:accent3>
        <a:srgbClr val="0033A0"/>
      </a:accent3>
      <a:accent4>
        <a:srgbClr val="ED7766"/>
      </a:accent4>
      <a:accent5>
        <a:srgbClr val="00C39C"/>
      </a:accent5>
      <a:accent6>
        <a:srgbClr val="C265FC"/>
      </a:accent6>
      <a:hlink>
        <a:srgbClr val="0033A0"/>
      </a:hlink>
      <a:folHlink>
        <a:srgbClr val="6B77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TotalTime>
  <Words>6514</Words>
  <Application>Microsoft Office PowerPoint</Application>
  <PresentationFormat>On-screen Show (16:9)</PresentationFormat>
  <Paragraphs>1226</Paragraphs>
  <Slides>96</Slides>
  <Notes>96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Gothic A1</vt:lpstr>
      <vt:lpstr>Roboto</vt:lpstr>
      <vt:lpstr>Allstate Master</vt:lpstr>
      <vt:lpstr>SquareTrade PowerPoint  template and toolkit</vt:lpstr>
      <vt:lpstr>Table of contents</vt:lpstr>
      <vt:lpstr>Overview and best practices</vt:lpstr>
      <vt:lpstr>Color palette</vt:lpstr>
      <vt:lpstr>Using the template</vt:lpstr>
      <vt:lpstr>Image replacement and resizing</vt:lpstr>
      <vt:lpstr>Cover slides</vt:lpstr>
      <vt:lpstr>Presentation title in sentence case</vt:lpstr>
      <vt:lpstr>Presentation title  in sentence case</vt:lpstr>
      <vt:lpstr>Divider &amp; thank you slides</vt:lpstr>
      <vt:lpstr>Section title</vt:lpstr>
      <vt:lpstr>Section title</vt:lpstr>
      <vt:lpstr>Section title</vt:lpstr>
      <vt:lpstr>PowerPoint Presentation</vt:lpstr>
      <vt:lpstr>PowerPoint Presentation</vt:lpstr>
      <vt:lpstr>Thank you</vt:lpstr>
      <vt:lpstr>Content slides</vt:lpstr>
      <vt:lpstr>Multi-use slide</vt:lpstr>
      <vt:lpstr>One-column slide</vt:lpstr>
      <vt:lpstr>Two-column slide</vt:lpstr>
      <vt:lpstr>Two-column slide w/ subheads</vt:lpstr>
      <vt:lpstr>Three-column slide</vt:lpstr>
      <vt:lpstr>Three-column slide w/ subheads</vt:lpstr>
      <vt:lpstr>Two columns w/ image</vt:lpstr>
      <vt:lpstr>Text and image</vt:lpstr>
      <vt:lpstr>Quadrant with text and icons</vt:lpstr>
      <vt:lpstr>Quadrant with text and photos</vt:lpstr>
      <vt:lpstr>Images with headlines and subtext</vt:lpstr>
      <vt:lpstr>Agenda</vt:lpstr>
      <vt:lpstr>Agenda</vt:lpstr>
      <vt:lpstr>Agenda Slide</vt:lpstr>
      <vt:lpstr>PowerPoint Presentation</vt:lpstr>
      <vt:lpstr>Lorem ipsum dolor sit amet consectetur</vt:lpstr>
      <vt:lpstr>Lorem ipsum  dolor sit amet consectetur</vt:lpstr>
      <vt:lpstr>Lorem ipsum dolor sit amet consectetur</vt:lpstr>
      <vt:lpstr>PowerPoint Presentation</vt:lpstr>
      <vt:lpstr>Info blocks w/ image</vt:lpstr>
      <vt:lpstr>Quote slides</vt:lpstr>
      <vt:lpstr>Lorem ipsum dolor sit amet, consectetur adipiscing elit, sed do eiusmod tempor incididunt ut labore etadam dolore magna aliquaviae magnum est. </vt:lpstr>
      <vt:lpstr>This was the easiest and fastest response to my claim of any kind that I ever had in my entire life. Received a check within a week of opening up a claim.  Thank you so much.</vt:lpstr>
      <vt:lpstr>This was the easiest and fastest response to my claim of any kind that I ever had in my entire life. Received a check within a week of opening up a claim.  Thank you so much.</vt:lpstr>
      <vt:lpstr>Charts  &amp; tables</vt:lpstr>
      <vt:lpstr>Table</vt:lpstr>
      <vt:lpstr>Ops Team Table</vt:lpstr>
      <vt:lpstr>Table on dark background</vt:lpstr>
      <vt:lpstr>Table with paragraph text</vt:lpstr>
      <vt:lpstr>Column chart (using Excel Chart)</vt:lpstr>
      <vt:lpstr>Column chart (using shapes for Google slides)</vt:lpstr>
      <vt:lpstr>Column chart (using Excel Chart)</vt:lpstr>
      <vt:lpstr>Column chart (using shapes for Google slides)</vt:lpstr>
      <vt:lpstr>Stacked column chart (using Excel Chart)</vt:lpstr>
      <vt:lpstr>Stacked column chart (using shapes for Google slides)</vt:lpstr>
      <vt:lpstr>Stacked column chart—gray (using Excel Chart)</vt:lpstr>
      <vt:lpstr>Stacked column chart—gray (shapes for Google slides)</vt:lpstr>
      <vt:lpstr>Bar chart (using Excel Chart)</vt:lpstr>
      <vt:lpstr>Bar chart (using shapes for Google slides)</vt:lpstr>
      <vt:lpstr>Bar chart with highlight (using Excel Chart)</vt:lpstr>
      <vt:lpstr>Bar chart with highlight (using shapes for Google slides)</vt:lpstr>
      <vt:lpstr>Donut chart</vt:lpstr>
      <vt:lpstr>Donut chart (using shapes for Google slides)</vt:lpstr>
      <vt:lpstr>Line chart (using Excel Chart)</vt:lpstr>
      <vt:lpstr>Line chart (using shapes for Google slides)</vt:lpstr>
      <vt:lpstr>Flow chart—monochromatic</vt:lpstr>
      <vt:lpstr>Flow chart—multicolor</vt:lpstr>
      <vt:lpstr>Venn diagram—3 items</vt:lpstr>
      <vt:lpstr>Venn diagram—2 items</vt:lpstr>
      <vt:lpstr>Cycle process diagram</vt:lpstr>
      <vt:lpstr>Maps, icons  &amp; Illustrations</vt:lpstr>
      <vt:lpstr>World map</vt:lpstr>
      <vt:lpstr>World map</vt:lpstr>
      <vt:lpstr>Europe map</vt:lpstr>
      <vt:lpstr>Icons – Coverage</vt:lpstr>
      <vt:lpstr>Icons – Service Features</vt:lpstr>
      <vt:lpstr>Icons – Additional</vt:lpstr>
      <vt:lpstr>Icons – Coverage items</vt:lpstr>
      <vt:lpstr>Illustrations: TV &amp; washing machine</vt:lpstr>
      <vt:lpstr>Illustrations: laptop</vt:lpstr>
      <vt:lpstr>Commonly used slides</vt:lpstr>
      <vt:lpstr>Title</vt:lpstr>
      <vt:lpstr>Title</vt:lpstr>
      <vt:lpstr>Our partners</vt:lpstr>
      <vt:lpstr>Our partners</vt:lpstr>
      <vt:lpstr>Customer journey steps</vt:lpstr>
      <vt:lpstr>Roadmap</vt:lpstr>
      <vt:lpstr>Roadmap 2</vt:lpstr>
      <vt:lpstr>Device screenshots: phone</vt:lpstr>
      <vt:lpstr>Device screenshots: laptop</vt:lpstr>
      <vt:lpstr>Device screenshots: TV</vt:lpstr>
      <vt:lpstr>Claims Process</vt:lpstr>
      <vt:lpstr>Org Chart</vt:lpstr>
      <vt:lpstr>Roadmap/timeline 1</vt:lpstr>
      <vt:lpstr>High-Level Customer Journey – Claims</vt:lpstr>
      <vt:lpstr>Lorem ipsum  dolor sit amet consectetur</vt:lpstr>
      <vt:lpstr>Timeline 3</vt:lpstr>
      <vt:lpstr>Budget summary</vt:lpstr>
      <vt:lpstr>Smart Goals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SquareTrade PowerPoint  template and toolkit</dc:title>
  <dc:creator>Thierry</dc:creator>
  <cp:lastModifiedBy>Thierry Tran</cp:lastModifiedBy>
  <cp:revision>3</cp:revision>
  <dcterms:modified xsi:type="dcterms:W3CDTF">2022-12-23T11:38:48Z</dcterms:modified>
</cp:coreProperties>
</file>